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1D1F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1D1F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1D1F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1D1F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9685" y="1584705"/>
            <a:ext cx="9159620" cy="1029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1D1F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5992" y="1936750"/>
            <a:ext cx="10387330" cy="4306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jpg"/><Relationship Id="rId3" Type="http://schemas.openxmlformats.org/officeDocument/2006/relationships/image" Target="../media/image35.png"/><Relationship Id="rId4" Type="http://schemas.openxmlformats.org/officeDocument/2006/relationships/image" Target="../media/image3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37.png"/><Relationship Id="rId31" Type="http://schemas.openxmlformats.org/officeDocument/2006/relationships/image" Target="../media/image38.png"/><Relationship Id="rId32" Type="http://schemas.openxmlformats.org/officeDocument/2006/relationships/hyperlink" Target="http://www.gostinfo.ru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9241535" y="4378452"/>
            <a:ext cx="2950845" cy="2479675"/>
          </a:xfrm>
          <a:custGeom>
            <a:avLst/>
            <a:gdLst/>
            <a:ahLst/>
            <a:cxnLst/>
            <a:rect l="l" t="t" r="r" b="b"/>
            <a:pathLst>
              <a:path w="2950845" h="2479675">
                <a:moveTo>
                  <a:pt x="2033524" y="0"/>
                </a:moveTo>
                <a:lnTo>
                  <a:pt x="1975104" y="762"/>
                </a:lnTo>
                <a:lnTo>
                  <a:pt x="1917065" y="3302"/>
                </a:lnTo>
                <a:lnTo>
                  <a:pt x="1830959" y="9906"/>
                </a:lnTo>
                <a:lnTo>
                  <a:pt x="1774063" y="16383"/>
                </a:lnTo>
                <a:lnTo>
                  <a:pt x="1717675" y="24384"/>
                </a:lnTo>
                <a:lnTo>
                  <a:pt x="1661795" y="33909"/>
                </a:lnTo>
                <a:lnTo>
                  <a:pt x="1606423" y="44958"/>
                </a:lnTo>
                <a:lnTo>
                  <a:pt x="1551686" y="57404"/>
                </a:lnTo>
                <a:lnTo>
                  <a:pt x="1497457" y="71374"/>
                </a:lnTo>
                <a:lnTo>
                  <a:pt x="1443736" y="86868"/>
                </a:lnTo>
                <a:lnTo>
                  <a:pt x="1390777" y="103631"/>
                </a:lnTo>
                <a:lnTo>
                  <a:pt x="1338326" y="121920"/>
                </a:lnTo>
                <a:lnTo>
                  <a:pt x="1286637" y="141478"/>
                </a:lnTo>
                <a:lnTo>
                  <a:pt x="1235583" y="162560"/>
                </a:lnTo>
                <a:lnTo>
                  <a:pt x="1185291" y="184785"/>
                </a:lnTo>
                <a:lnTo>
                  <a:pt x="1135761" y="208406"/>
                </a:lnTo>
                <a:lnTo>
                  <a:pt x="1086866" y="233299"/>
                </a:lnTo>
                <a:lnTo>
                  <a:pt x="1038733" y="259461"/>
                </a:lnTo>
                <a:lnTo>
                  <a:pt x="991489" y="286893"/>
                </a:lnTo>
                <a:lnTo>
                  <a:pt x="945007" y="315595"/>
                </a:lnTo>
                <a:lnTo>
                  <a:pt x="899414" y="345440"/>
                </a:lnTo>
                <a:lnTo>
                  <a:pt x="854583" y="376428"/>
                </a:lnTo>
                <a:lnTo>
                  <a:pt x="810768" y="408559"/>
                </a:lnTo>
                <a:lnTo>
                  <a:pt x="767715" y="441833"/>
                </a:lnTo>
                <a:lnTo>
                  <a:pt x="725678" y="476377"/>
                </a:lnTo>
                <a:lnTo>
                  <a:pt x="684530" y="511810"/>
                </a:lnTo>
                <a:lnTo>
                  <a:pt x="644398" y="548386"/>
                </a:lnTo>
                <a:lnTo>
                  <a:pt x="605282" y="585978"/>
                </a:lnTo>
                <a:lnTo>
                  <a:pt x="567055" y="624713"/>
                </a:lnTo>
                <a:lnTo>
                  <a:pt x="529971" y="664337"/>
                </a:lnTo>
                <a:lnTo>
                  <a:pt x="493903" y="704977"/>
                </a:lnTo>
                <a:lnTo>
                  <a:pt x="458978" y="746633"/>
                </a:lnTo>
                <a:lnTo>
                  <a:pt x="425069" y="789051"/>
                </a:lnTo>
                <a:lnTo>
                  <a:pt x="392303" y="832612"/>
                </a:lnTo>
                <a:lnTo>
                  <a:pt x="360807" y="876935"/>
                </a:lnTo>
                <a:lnTo>
                  <a:pt x="330327" y="922147"/>
                </a:lnTo>
                <a:lnTo>
                  <a:pt x="301117" y="968121"/>
                </a:lnTo>
                <a:lnTo>
                  <a:pt x="273050" y="1014984"/>
                </a:lnTo>
                <a:lnTo>
                  <a:pt x="246253" y="1062736"/>
                </a:lnTo>
                <a:lnTo>
                  <a:pt x="220725" y="1111250"/>
                </a:lnTo>
                <a:lnTo>
                  <a:pt x="196469" y="1160399"/>
                </a:lnTo>
                <a:lnTo>
                  <a:pt x="173482" y="1210398"/>
                </a:lnTo>
                <a:lnTo>
                  <a:pt x="151892" y="1261071"/>
                </a:lnTo>
                <a:lnTo>
                  <a:pt x="131572" y="1312456"/>
                </a:lnTo>
                <a:lnTo>
                  <a:pt x="112649" y="1364513"/>
                </a:lnTo>
                <a:lnTo>
                  <a:pt x="95123" y="1417205"/>
                </a:lnTo>
                <a:lnTo>
                  <a:pt x="78994" y="1470533"/>
                </a:lnTo>
                <a:lnTo>
                  <a:pt x="64262" y="1524469"/>
                </a:lnTo>
                <a:lnTo>
                  <a:pt x="50927" y="1578991"/>
                </a:lnTo>
                <a:lnTo>
                  <a:pt x="39243" y="1634070"/>
                </a:lnTo>
                <a:lnTo>
                  <a:pt x="28956" y="1689696"/>
                </a:lnTo>
                <a:lnTo>
                  <a:pt x="20193" y="1745830"/>
                </a:lnTo>
                <a:lnTo>
                  <a:pt x="12954" y="1802472"/>
                </a:lnTo>
                <a:lnTo>
                  <a:pt x="7366" y="1859584"/>
                </a:lnTo>
                <a:lnTo>
                  <a:pt x="3302" y="1917141"/>
                </a:lnTo>
                <a:lnTo>
                  <a:pt x="762" y="1975129"/>
                </a:lnTo>
                <a:lnTo>
                  <a:pt x="0" y="2033536"/>
                </a:lnTo>
                <a:lnTo>
                  <a:pt x="254" y="2062784"/>
                </a:lnTo>
                <a:lnTo>
                  <a:pt x="1905" y="2120976"/>
                </a:lnTo>
                <a:lnTo>
                  <a:pt x="5080" y="2178761"/>
                </a:lnTo>
                <a:lnTo>
                  <a:pt x="9906" y="2236101"/>
                </a:lnTo>
                <a:lnTo>
                  <a:pt x="16383" y="2292972"/>
                </a:lnTo>
                <a:lnTo>
                  <a:pt x="24384" y="2349360"/>
                </a:lnTo>
                <a:lnTo>
                  <a:pt x="33909" y="2405245"/>
                </a:lnTo>
                <a:lnTo>
                  <a:pt x="44958" y="2460598"/>
                </a:lnTo>
                <a:lnTo>
                  <a:pt x="49075" y="2479548"/>
                </a:lnTo>
                <a:lnTo>
                  <a:pt x="2950337" y="2479548"/>
                </a:lnTo>
                <a:lnTo>
                  <a:pt x="2950378" y="217932"/>
                </a:lnTo>
                <a:lnTo>
                  <a:pt x="2906649" y="196469"/>
                </a:lnTo>
                <a:lnTo>
                  <a:pt x="2856611" y="173481"/>
                </a:lnTo>
                <a:lnTo>
                  <a:pt x="2805938" y="151892"/>
                </a:lnTo>
                <a:lnTo>
                  <a:pt x="2754630" y="131572"/>
                </a:lnTo>
                <a:lnTo>
                  <a:pt x="2702560" y="112649"/>
                </a:lnTo>
                <a:lnTo>
                  <a:pt x="2649855" y="95123"/>
                </a:lnTo>
                <a:lnTo>
                  <a:pt x="2596515" y="78993"/>
                </a:lnTo>
                <a:lnTo>
                  <a:pt x="2542540" y="64262"/>
                </a:lnTo>
                <a:lnTo>
                  <a:pt x="2488057" y="51054"/>
                </a:lnTo>
                <a:lnTo>
                  <a:pt x="2432939" y="39243"/>
                </a:lnTo>
                <a:lnTo>
                  <a:pt x="2377313" y="28956"/>
                </a:lnTo>
                <a:lnTo>
                  <a:pt x="2321179" y="20193"/>
                </a:lnTo>
                <a:lnTo>
                  <a:pt x="2264537" y="12954"/>
                </a:lnTo>
                <a:lnTo>
                  <a:pt x="2178685" y="5080"/>
                </a:lnTo>
                <a:lnTo>
                  <a:pt x="2091944" y="762"/>
                </a:lnTo>
                <a:lnTo>
                  <a:pt x="20335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9685" y="2039823"/>
            <a:ext cx="8157209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35"/>
              <a:t>Механизмы</a:t>
            </a:r>
            <a:r>
              <a:rPr dirty="0" sz="3600" spc="-220"/>
              <a:t> </a:t>
            </a:r>
            <a:r>
              <a:rPr dirty="0" sz="3600" spc="-100"/>
              <a:t>снятия</a:t>
            </a:r>
            <a:r>
              <a:rPr dirty="0" sz="3600" spc="-195"/>
              <a:t> </a:t>
            </a:r>
            <a:r>
              <a:rPr dirty="0" sz="3600" spc="-85"/>
              <a:t>технических</a:t>
            </a:r>
            <a:endParaRPr sz="3600"/>
          </a:p>
        </p:txBody>
      </p:sp>
      <p:sp>
        <p:nvSpPr>
          <p:cNvPr id="4" name="object 4" descr=""/>
          <p:cNvSpPr txBox="1"/>
          <p:nvPr/>
        </p:nvSpPr>
        <p:spPr>
          <a:xfrm>
            <a:off x="1289685" y="2424429"/>
            <a:ext cx="77425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30" b="1">
                <a:solidFill>
                  <a:srgbClr val="1D1F41"/>
                </a:solidFill>
                <a:latin typeface="Verdana"/>
                <a:cs typeface="Verdana"/>
              </a:rPr>
              <a:t>барьеров</a:t>
            </a:r>
            <a:r>
              <a:rPr dirty="0" sz="3600" spc="-200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225" b="1">
                <a:solidFill>
                  <a:srgbClr val="1D1F41"/>
                </a:solidFill>
                <a:latin typeface="Verdana"/>
                <a:cs typeface="Verdana"/>
              </a:rPr>
              <a:t>в</a:t>
            </a:r>
            <a:r>
              <a:rPr dirty="0" sz="3600" spc="-190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100" b="1">
                <a:solidFill>
                  <a:srgbClr val="1D1F41"/>
                </a:solidFill>
                <a:latin typeface="Verdana"/>
                <a:cs typeface="Verdana"/>
              </a:rPr>
              <a:t>торговле</a:t>
            </a:r>
            <a:r>
              <a:rPr dirty="0" sz="3600" spc="-195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b="1">
                <a:solidFill>
                  <a:srgbClr val="1D1F41"/>
                </a:solidFill>
                <a:latin typeface="Verdana"/>
                <a:cs typeface="Verdana"/>
              </a:rPr>
              <a:t>и</a:t>
            </a:r>
            <a:r>
              <a:rPr dirty="0" sz="3600" spc="-200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100" b="1">
                <a:solidFill>
                  <a:srgbClr val="1D1F41"/>
                </a:solidFill>
                <a:latin typeface="Verdana"/>
                <a:cs typeface="Verdana"/>
              </a:rPr>
              <a:t>защиты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89685" y="2808478"/>
            <a:ext cx="7528559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65" b="1">
                <a:solidFill>
                  <a:srgbClr val="1D1F41"/>
                </a:solidFill>
                <a:latin typeface="Verdana"/>
                <a:cs typeface="Verdana"/>
              </a:rPr>
              <a:t>рынка</a:t>
            </a:r>
            <a:r>
              <a:rPr dirty="0" sz="3600" spc="-215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50" b="1">
                <a:solidFill>
                  <a:srgbClr val="1D1F41"/>
                </a:solidFill>
                <a:latin typeface="Verdana"/>
                <a:cs typeface="Verdana"/>
              </a:rPr>
              <a:t>от</a:t>
            </a:r>
            <a:r>
              <a:rPr dirty="0" sz="3600" spc="-220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95" b="1">
                <a:solidFill>
                  <a:srgbClr val="1D1F41"/>
                </a:solidFill>
                <a:latin typeface="Verdana"/>
                <a:cs typeface="Verdana"/>
              </a:rPr>
              <a:t>несоответствующей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89685" y="3192221"/>
            <a:ext cx="730186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85" b="1">
                <a:solidFill>
                  <a:srgbClr val="1D1F41"/>
                </a:solidFill>
                <a:latin typeface="Verdana"/>
                <a:cs typeface="Verdana"/>
              </a:rPr>
              <a:t>продукции</a:t>
            </a:r>
            <a:r>
              <a:rPr dirty="0" sz="3600" spc="-210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b="1">
                <a:solidFill>
                  <a:srgbClr val="1D1F41"/>
                </a:solidFill>
                <a:latin typeface="Verdana"/>
                <a:cs typeface="Verdana"/>
              </a:rPr>
              <a:t>и</a:t>
            </a:r>
            <a:r>
              <a:rPr dirty="0" sz="3600" spc="-204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105" b="1">
                <a:solidFill>
                  <a:srgbClr val="1D1F41"/>
                </a:solidFill>
                <a:latin typeface="Verdana"/>
                <a:cs typeface="Verdana"/>
              </a:rPr>
              <a:t>необоснованно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89685" y="3576954"/>
            <a:ext cx="8423275" cy="958215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1395"/>
              </a:spcBef>
            </a:pPr>
            <a:r>
              <a:rPr dirty="0" sz="3600" spc="-195" b="1">
                <a:solidFill>
                  <a:srgbClr val="1D1F41"/>
                </a:solidFill>
                <a:latin typeface="Verdana"/>
                <a:cs typeface="Verdana"/>
              </a:rPr>
              <a:t>выданных</a:t>
            </a:r>
            <a:r>
              <a:rPr dirty="0" sz="3600" spc="-175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105" b="1">
                <a:solidFill>
                  <a:srgbClr val="1D1F41"/>
                </a:solidFill>
                <a:latin typeface="Verdana"/>
                <a:cs typeface="Verdana"/>
              </a:rPr>
              <a:t>документов</a:t>
            </a:r>
            <a:r>
              <a:rPr dirty="0" sz="3600" spc="-175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130" b="1">
                <a:solidFill>
                  <a:srgbClr val="1D1F41"/>
                </a:solidFill>
                <a:latin typeface="Verdana"/>
                <a:cs typeface="Verdana"/>
              </a:rPr>
              <a:t>по</a:t>
            </a:r>
            <a:r>
              <a:rPr dirty="0" sz="3600" spc="-175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600" spc="-60" b="1">
                <a:solidFill>
                  <a:srgbClr val="1D1F41"/>
                </a:solidFill>
                <a:latin typeface="Verdana"/>
                <a:cs typeface="Verdana"/>
              </a:rPr>
              <a:t>оценке </a:t>
            </a:r>
            <a:r>
              <a:rPr dirty="0" sz="3600" spc="-10" b="1">
                <a:solidFill>
                  <a:srgbClr val="1D1F41"/>
                </a:solidFill>
                <a:latin typeface="Verdana"/>
                <a:cs typeface="Verdana"/>
              </a:rPr>
              <a:t>соответствия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899152" y="5346953"/>
            <a:ext cx="3366135" cy="431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dirty="0" sz="1400" spc="75">
                <a:solidFill>
                  <a:srgbClr val="005279"/>
                </a:solidFill>
                <a:latin typeface="Times New Roman"/>
                <a:cs typeface="Times New Roman"/>
              </a:rPr>
              <a:t>Заместитель</a:t>
            </a:r>
            <a:r>
              <a:rPr dirty="0" sz="1400" spc="25">
                <a:solidFill>
                  <a:srgbClr val="005279"/>
                </a:solidFill>
                <a:latin typeface="Times New Roman"/>
                <a:cs typeface="Times New Roman"/>
              </a:rPr>
              <a:t> </a:t>
            </a:r>
            <a:r>
              <a:rPr dirty="0" sz="1400" spc="95">
                <a:solidFill>
                  <a:srgbClr val="005279"/>
                </a:solidFill>
                <a:latin typeface="Times New Roman"/>
                <a:cs typeface="Times New Roman"/>
              </a:rPr>
              <a:t>генерального</a:t>
            </a:r>
            <a:r>
              <a:rPr dirty="0" sz="1400" spc="35">
                <a:solidFill>
                  <a:srgbClr val="005279"/>
                </a:solidFill>
                <a:latin typeface="Times New Roman"/>
                <a:cs typeface="Times New Roman"/>
              </a:rPr>
              <a:t> </a:t>
            </a:r>
            <a:r>
              <a:rPr dirty="0" sz="1400" spc="85">
                <a:solidFill>
                  <a:srgbClr val="005279"/>
                </a:solidFill>
                <a:latin typeface="Times New Roman"/>
                <a:cs typeface="Times New Roman"/>
              </a:rPr>
              <a:t>директора </a:t>
            </a:r>
            <a:r>
              <a:rPr dirty="0" sz="1400" spc="65">
                <a:solidFill>
                  <a:srgbClr val="005279"/>
                </a:solidFill>
                <a:latin typeface="Times New Roman"/>
                <a:cs typeface="Times New Roman"/>
              </a:rPr>
              <a:t>Российского</a:t>
            </a:r>
            <a:r>
              <a:rPr dirty="0" sz="1400" spc="35">
                <a:solidFill>
                  <a:srgbClr val="005279"/>
                </a:solidFill>
                <a:latin typeface="Times New Roman"/>
                <a:cs typeface="Times New Roman"/>
              </a:rPr>
              <a:t> </a:t>
            </a:r>
            <a:r>
              <a:rPr dirty="0" sz="1400" spc="50">
                <a:solidFill>
                  <a:srgbClr val="005279"/>
                </a:solidFill>
                <a:latin typeface="Times New Roman"/>
                <a:cs typeface="Times New Roman"/>
              </a:rPr>
              <a:t>института</a:t>
            </a:r>
            <a:r>
              <a:rPr dirty="0" sz="1400" spc="45">
                <a:solidFill>
                  <a:srgbClr val="005279"/>
                </a:solidFill>
                <a:latin typeface="Times New Roman"/>
                <a:cs typeface="Times New Roman"/>
              </a:rPr>
              <a:t> </a:t>
            </a:r>
            <a:r>
              <a:rPr dirty="0" sz="1400" spc="75">
                <a:solidFill>
                  <a:srgbClr val="005279"/>
                </a:solidFill>
                <a:latin typeface="Times New Roman"/>
                <a:cs typeface="Times New Roman"/>
              </a:rPr>
              <a:t>стандартизации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836675" y="0"/>
            <a:ext cx="205740" cy="6858000"/>
            <a:chOff x="836675" y="0"/>
            <a:chExt cx="205740" cy="6858000"/>
          </a:xfrm>
        </p:grpSpPr>
        <p:sp>
          <p:nvSpPr>
            <p:cNvPr id="10" name="object 10" descr=""/>
            <p:cNvSpPr/>
            <p:nvPr/>
          </p:nvSpPr>
          <p:spPr>
            <a:xfrm>
              <a:off x="839723" y="2052827"/>
              <a:ext cx="127000" cy="2464435"/>
            </a:xfrm>
            <a:custGeom>
              <a:avLst/>
              <a:gdLst/>
              <a:ahLst/>
              <a:cxnLst/>
              <a:rect l="l" t="t" r="r" b="b"/>
              <a:pathLst>
                <a:path w="127000" h="2464435">
                  <a:moveTo>
                    <a:pt x="126492" y="0"/>
                  </a:moveTo>
                  <a:lnTo>
                    <a:pt x="0" y="0"/>
                  </a:lnTo>
                  <a:lnTo>
                    <a:pt x="0" y="2464308"/>
                  </a:lnTo>
                  <a:lnTo>
                    <a:pt x="126492" y="2464308"/>
                  </a:lnTo>
                  <a:lnTo>
                    <a:pt x="126492" y="0"/>
                  </a:lnTo>
                  <a:close/>
                </a:path>
              </a:pathLst>
            </a:custGeom>
            <a:solidFill>
              <a:srgbClr val="0085A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36675" y="0"/>
              <a:ext cx="12700" cy="6858000"/>
            </a:xfrm>
            <a:custGeom>
              <a:avLst/>
              <a:gdLst/>
              <a:ahLst/>
              <a:cxnLst/>
              <a:rect l="l" t="t" r="r" b="b"/>
              <a:pathLst>
                <a:path w="12700" h="6858000">
                  <a:moveTo>
                    <a:pt x="0" y="6858000"/>
                  </a:moveTo>
                  <a:lnTo>
                    <a:pt x="12192" y="6858000"/>
                  </a:lnTo>
                  <a:lnTo>
                    <a:pt x="12192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48868" y="4518609"/>
              <a:ext cx="193675" cy="1424940"/>
            </a:xfrm>
            <a:custGeom>
              <a:avLst/>
              <a:gdLst/>
              <a:ahLst/>
              <a:cxnLst/>
              <a:rect l="l" t="t" r="r" b="b"/>
              <a:pathLst>
                <a:path w="193675" h="1424939">
                  <a:moveTo>
                    <a:pt x="54787" y="1315262"/>
                  </a:moveTo>
                  <a:lnTo>
                    <a:pt x="0" y="1315262"/>
                  </a:lnTo>
                  <a:lnTo>
                    <a:pt x="0" y="1342504"/>
                  </a:lnTo>
                  <a:lnTo>
                    <a:pt x="54787" y="1342504"/>
                  </a:lnTo>
                  <a:lnTo>
                    <a:pt x="54787" y="1315262"/>
                  </a:lnTo>
                  <a:close/>
                </a:path>
                <a:path w="193675" h="1424939">
                  <a:moveTo>
                    <a:pt x="54787" y="1232966"/>
                  </a:moveTo>
                  <a:lnTo>
                    <a:pt x="0" y="1232966"/>
                  </a:lnTo>
                  <a:lnTo>
                    <a:pt x="0" y="1260208"/>
                  </a:lnTo>
                  <a:lnTo>
                    <a:pt x="54787" y="1260208"/>
                  </a:lnTo>
                  <a:lnTo>
                    <a:pt x="54787" y="1232966"/>
                  </a:lnTo>
                  <a:close/>
                </a:path>
                <a:path w="193675" h="1424939">
                  <a:moveTo>
                    <a:pt x="54787" y="1150670"/>
                  </a:moveTo>
                  <a:lnTo>
                    <a:pt x="0" y="1150670"/>
                  </a:lnTo>
                  <a:lnTo>
                    <a:pt x="0" y="1177912"/>
                  </a:lnTo>
                  <a:lnTo>
                    <a:pt x="54787" y="1177912"/>
                  </a:lnTo>
                  <a:lnTo>
                    <a:pt x="54787" y="1150670"/>
                  </a:lnTo>
                  <a:close/>
                </a:path>
                <a:path w="193675" h="1424939">
                  <a:moveTo>
                    <a:pt x="54787" y="1068374"/>
                  </a:moveTo>
                  <a:lnTo>
                    <a:pt x="0" y="1068374"/>
                  </a:lnTo>
                  <a:lnTo>
                    <a:pt x="0" y="1095616"/>
                  </a:lnTo>
                  <a:lnTo>
                    <a:pt x="54787" y="1095616"/>
                  </a:lnTo>
                  <a:lnTo>
                    <a:pt x="54787" y="1068374"/>
                  </a:lnTo>
                  <a:close/>
                </a:path>
                <a:path w="193675" h="1424939">
                  <a:moveTo>
                    <a:pt x="54787" y="903732"/>
                  </a:moveTo>
                  <a:lnTo>
                    <a:pt x="0" y="903732"/>
                  </a:lnTo>
                  <a:lnTo>
                    <a:pt x="0" y="932484"/>
                  </a:lnTo>
                  <a:lnTo>
                    <a:pt x="54787" y="932484"/>
                  </a:lnTo>
                  <a:lnTo>
                    <a:pt x="54787" y="903732"/>
                  </a:lnTo>
                  <a:close/>
                </a:path>
                <a:path w="193675" h="1424939">
                  <a:moveTo>
                    <a:pt x="54787" y="821436"/>
                  </a:moveTo>
                  <a:lnTo>
                    <a:pt x="0" y="821436"/>
                  </a:lnTo>
                  <a:lnTo>
                    <a:pt x="0" y="850188"/>
                  </a:lnTo>
                  <a:lnTo>
                    <a:pt x="54787" y="850188"/>
                  </a:lnTo>
                  <a:lnTo>
                    <a:pt x="54787" y="821436"/>
                  </a:lnTo>
                  <a:close/>
                </a:path>
                <a:path w="193675" h="1424939">
                  <a:moveTo>
                    <a:pt x="54787" y="739140"/>
                  </a:moveTo>
                  <a:lnTo>
                    <a:pt x="0" y="739140"/>
                  </a:lnTo>
                  <a:lnTo>
                    <a:pt x="0" y="767892"/>
                  </a:lnTo>
                  <a:lnTo>
                    <a:pt x="54787" y="767892"/>
                  </a:lnTo>
                  <a:lnTo>
                    <a:pt x="54787" y="739140"/>
                  </a:lnTo>
                  <a:close/>
                </a:path>
                <a:path w="193675" h="1424939">
                  <a:moveTo>
                    <a:pt x="54787" y="658482"/>
                  </a:moveTo>
                  <a:lnTo>
                    <a:pt x="0" y="658482"/>
                  </a:lnTo>
                  <a:lnTo>
                    <a:pt x="0" y="685723"/>
                  </a:lnTo>
                  <a:lnTo>
                    <a:pt x="54787" y="685723"/>
                  </a:lnTo>
                  <a:lnTo>
                    <a:pt x="54787" y="658482"/>
                  </a:lnTo>
                  <a:close/>
                </a:path>
                <a:path w="193675" h="1424939">
                  <a:moveTo>
                    <a:pt x="54787" y="493890"/>
                  </a:moveTo>
                  <a:lnTo>
                    <a:pt x="0" y="493890"/>
                  </a:lnTo>
                  <a:lnTo>
                    <a:pt x="0" y="521131"/>
                  </a:lnTo>
                  <a:lnTo>
                    <a:pt x="54787" y="521131"/>
                  </a:lnTo>
                  <a:lnTo>
                    <a:pt x="54787" y="493890"/>
                  </a:lnTo>
                  <a:close/>
                </a:path>
                <a:path w="193675" h="1424939">
                  <a:moveTo>
                    <a:pt x="54787" y="411594"/>
                  </a:moveTo>
                  <a:lnTo>
                    <a:pt x="0" y="411594"/>
                  </a:lnTo>
                  <a:lnTo>
                    <a:pt x="0" y="438835"/>
                  </a:lnTo>
                  <a:lnTo>
                    <a:pt x="54787" y="438835"/>
                  </a:lnTo>
                  <a:lnTo>
                    <a:pt x="54787" y="411594"/>
                  </a:lnTo>
                  <a:close/>
                </a:path>
                <a:path w="193675" h="1424939">
                  <a:moveTo>
                    <a:pt x="54787" y="329298"/>
                  </a:moveTo>
                  <a:lnTo>
                    <a:pt x="0" y="329298"/>
                  </a:lnTo>
                  <a:lnTo>
                    <a:pt x="0" y="356539"/>
                  </a:lnTo>
                  <a:lnTo>
                    <a:pt x="54787" y="356539"/>
                  </a:lnTo>
                  <a:lnTo>
                    <a:pt x="54787" y="329298"/>
                  </a:lnTo>
                  <a:close/>
                </a:path>
                <a:path w="193675" h="1424939">
                  <a:moveTo>
                    <a:pt x="54787" y="247002"/>
                  </a:moveTo>
                  <a:lnTo>
                    <a:pt x="0" y="247002"/>
                  </a:lnTo>
                  <a:lnTo>
                    <a:pt x="0" y="274243"/>
                  </a:lnTo>
                  <a:lnTo>
                    <a:pt x="54787" y="274243"/>
                  </a:lnTo>
                  <a:lnTo>
                    <a:pt x="54787" y="247002"/>
                  </a:lnTo>
                  <a:close/>
                </a:path>
                <a:path w="193675" h="1424939">
                  <a:moveTo>
                    <a:pt x="54787" y="82296"/>
                  </a:moveTo>
                  <a:lnTo>
                    <a:pt x="0" y="82296"/>
                  </a:lnTo>
                  <a:lnTo>
                    <a:pt x="0" y="111048"/>
                  </a:lnTo>
                  <a:lnTo>
                    <a:pt x="54787" y="111048"/>
                  </a:lnTo>
                  <a:lnTo>
                    <a:pt x="54787" y="82296"/>
                  </a:lnTo>
                  <a:close/>
                </a:path>
                <a:path w="193675" h="1424939">
                  <a:moveTo>
                    <a:pt x="54787" y="0"/>
                  </a:moveTo>
                  <a:lnTo>
                    <a:pt x="0" y="0"/>
                  </a:lnTo>
                  <a:lnTo>
                    <a:pt x="0" y="28752"/>
                  </a:lnTo>
                  <a:lnTo>
                    <a:pt x="54787" y="28752"/>
                  </a:lnTo>
                  <a:lnTo>
                    <a:pt x="54787" y="0"/>
                  </a:lnTo>
                  <a:close/>
                </a:path>
                <a:path w="193675" h="1424939">
                  <a:moveTo>
                    <a:pt x="83515" y="986142"/>
                  </a:moveTo>
                  <a:lnTo>
                    <a:pt x="0" y="986142"/>
                  </a:lnTo>
                  <a:lnTo>
                    <a:pt x="0" y="1013383"/>
                  </a:lnTo>
                  <a:lnTo>
                    <a:pt x="83515" y="1013383"/>
                  </a:lnTo>
                  <a:lnTo>
                    <a:pt x="83515" y="986142"/>
                  </a:lnTo>
                  <a:close/>
                </a:path>
                <a:path w="193675" h="1424939">
                  <a:moveTo>
                    <a:pt x="83515" y="164706"/>
                  </a:moveTo>
                  <a:lnTo>
                    <a:pt x="0" y="164706"/>
                  </a:lnTo>
                  <a:lnTo>
                    <a:pt x="0" y="191947"/>
                  </a:lnTo>
                  <a:lnTo>
                    <a:pt x="83515" y="191947"/>
                  </a:lnTo>
                  <a:lnTo>
                    <a:pt x="83515" y="164706"/>
                  </a:lnTo>
                  <a:close/>
                </a:path>
                <a:path w="193675" h="1424939">
                  <a:moveTo>
                    <a:pt x="193205" y="1397558"/>
                  </a:moveTo>
                  <a:lnTo>
                    <a:pt x="0" y="1397558"/>
                  </a:lnTo>
                  <a:lnTo>
                    <a:pt x="0" y="1424800"/>
                  </a:lnTo>
                  <a:lnTo>
                    <a:pt x="193205" y="1424800"/>
                  </a:lnTo>
                  <a:lnTo>
                    <a:pt x="193205" y="1397558"/>
                  </a:lnTo>
                  <a:close/>
                </a:path>
                <a:path w="193675" h="1424939">
                  <a:moveTo>
                    <a:pt x="193205" y="576186"/>
                  </a:moveTo>
                  <a:lnTo>
                    <a:pt x="0" y="576186"/>
                  </a:lnTo>
                  <a:lnTo>
                    <a:pt x="0" y="603427"/>
                  </a:lnTo>
                  <a:lnTo>
                    <a:pt x="193205" y="603427"/>
                  </a:lnTo>
                  <a:lnTo>
                    <a:pt x="193205" y="5761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1280286" y="5336235"/>
            <a:ext cx="28803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30">
                <a:solidFill>
                  <a:srgbClr val="005279"/>
                </a:solidFill>
                <a:latin typeface="Times New Roman"/>
                <a:cs typeface="Times New Roman"/>
              </a:rPr>
              <a:t>Елена</a:t>
            </a:r>
            <a:r>
              <a:rPr dirty="0" sz="2400" spc="75">
                <a:solidFill>
                  <a:srgbClr val="005279"/>
                </a:solidFill>
                <a:latin typeface="Times New Roman"/>
                <a:cs typeface="Times New Roman"/>
              </a:rPr>
              <a:t> </a:t>
            </a:r>
            <a:r>
              <a:rPr dirty="0" sz="2400" spc="150">
                <a:solidFill>
                  <a:srgbClr val="005279"/>
                </a:solidFill>
                <a:latin typeface="Times New Roman"/>
                <a:cs typeface="Times New Roman"/>
              </a:rPr>
              <a:t>Лебединская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1030224" y="375665"/>
            <a:ext cx="11168380" cy="5603875"/>
            <a:chOff x="1030224" y="375665"/>
            <a:chExt cx="11168380" cy="5603875"/>
          </a:xfrm>
        </p:grpSpPr>
        <p:sp>
          <p:nvSpPr>
            <p:cNvPr id="15" name="object 15" descr=""/>
            <p:cNvSpPr/>
            <p:nvPr/>
          </p:nvSpPr>
          <p:spPr>
            <a:xfrm>
              <a:off x="1036320" y="5097780"/>
              <a:ext cx="11155680" cy="868680"/>
            </a:xfrm>
            <a:custGeom>
              <a:avLst/>
              <a:gdLst/>
              <a:ahLst/>
              <a:cxnLst/>
              <a:rect l="l" t="t" r="r" b="b"/>
              <a:pathLst>
                <a:path w="11155680" h="868679">
                  <a:moveTo>
                    <a:pt x="11155680" y="868626"/>
                  </a:moveTo>
                  <a:lnTo>
                    <a:pt x="9143" y="851916"/>
                  </a:lnTo>
                </a:path>
                <a:path w="11155680" h="868679">
                  <a:moveTo>
                    <a:pt x="11155680" y="16749"/>
                  </a:moveTo>
                  <a:lnTo>
                    <a:pt x="0" y="0"/>
                  </a:lnTo>
                </a:path>
                <a:path w="11155680" h="868679">
                  <a:moveTo>
                    <a:pt x="2828544" y="86868"/>
                  </a:moveTo>
                  <a:lnTo>
                    <a:pt x="2828544" y="730935"/>
                  </a:lnTo>
                </a:path>
              </a:pathLst>
            </a:custGeom>
            <a:ln w="1219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0816209" y="4843144"/>
              <a:ext cx="662305" cy="1136015"/>
            </a:xfrm>
            <a:custGeom>
              <a:avLst/>
              <a:gdLst/>
              <a:ahLst/>
              <a:cxnLst/>
              <a:rect l="l" t="t" r="r" b="b"/>
              <a:pathLst>
                <a:path w="662304" h="1136014">
                  <a:moveTo>
                    <a:pt x="4191" y="978877"/>
                  </a:moveTo>
                  <a:lnTo>
                    <a:pt x="3175" y="971042"/>
                  </a:lnTo>
                  <a:lnTo>
                    <a:pt x="0" y="978877"/>
                  </a:lnTo>
                  <a:lnTo>
                    <a:pt x="4191" y="978877"/>
                  </a:lnTo>
                  <a:close/>
                </a:path>
                <a:path w="662304" h="1136014">
                  <a:moveTo>
                    <a:pt x="105918" y="720471"/>
                  </a:moveTo>
                  <a:lnTo>
                    <a:pt x="40259" y="720471"/>
                  </a:lnTo>
                  <a:lnTo>
                    <a:pt x="58674" y="728218"/>
                  </a:lnTo>
                  <a:lnTo>
                    <a:pt x="91567" y="728218"/>
                  </a:lnTo>
                  <a:lnTo>
                    <a:pt x="105918" y="720471"/>
                  </a:lnTo>
                  <a:close/>
                </a:path>
                <a:path w="662304" h="1136014">
                  <a:moveTo>
                    <a:pt x="247523" y="1097788"/>
                  </a:moveTo>
                  <a:lnTo>
                    <a:pt x="231521" y="1088517"/>
                  </a:lnTo>
                  <a:lnTo>
                    <a:pt x="231521" y="1089177"/>
                  </a:lnTo>
                  <a:lnTo>
                    <a:pt x="247523" y="1097788"/>
                  </a:lnTo>
                  <a:close/>
                </a:path>
                <a:path w="662304" h="1136014">
                  <a:moveTo>
                    <a:pt x="257810" y="241808"/>
                  </a:moveTo>
                  <a:lnTo>
                    <a:pt x="256794" y="242189"/>
                  </a:lnTo>
                  <a:lnTo>
                    <a:pt x="256794" y="242697"/>
                  </a:lnTo>
                  <a:lnTo>
                    <a:pt x="257810" y="241808"/>
                  </a:lnTo>
                  <a:close/>
                </a:path>
                <a:path w="662304" h="1136014">
                  <a:moveTo>
                    <a:pt x="258953" y="150241"/>
                  </a:moveTo>
                  <a:lnTo>
                    <a:pt x="256921" y="148717"/>
                  </a:lnTo>
                  <a:lnTo>
                    <a:pt x="256921" y="149352"/>
                  </a:lnTo>
                  <a:lnTo>
                    <a:pt x="258953" y="150241"/>
                  </a:lnTo>
                  <a:close/>
                </a:path>
                <a:path w="662304" h="1136014">
                  <a:moveTo>
                    <a:pt x="259080" y="400812"/>
                  </a:moveTo>
                  <a:lnTo>
                    <a:pt x="257048" y="399415"/>
                  </a:lnTo>
                  <a:lnTo>
                    <a:pt x="257048" y="399923"/>
                  </a:lnTo>
                  <a:lnTo>
                    <a:pt x="259080" y="400812"/>
                  </a:lnTo>
                  <a:close/>
                </a:path>
                <a:path w="662304" h="1136014">
                  <a:moveTo>
                    <a:pt x="259588" y="1651"/>
                  </a:moveTo>
                  <a:lnTo>
                    <a:pt x="257175" y="0"/>
                  </a:lnTo>
                  <a:lnTo>
                    <a:pt x="257175" y="635"/>
                  </a:lnTo>
                  <a:lnTo>
                    <a:pt x="259588" y="1651"/>
                  </a:lnTo>
                  <a:close/>
                </a:path>
                <a:path w="662304" h="1136014">
                  <a:moveTo>
                    <a:pt x="264160" y="302895"/>
                  </a:moveTo>
                  <a:lnTo>
                    <a:pt x="256794" y="297561"/>
                  </a:lnTo>
                  <a:lnTo>
                    <a:pt x="256794" y="297815"/>
                  </a:lnTo>
                  <a:lnTo>
                    <a:pt x="264160" y="302895"/>
                  </a:lnTo>
                  <a:close/>
                </a:path>
                <a:path w="662304" h="1136014">
                  <a:moveTo>
                    <a:pt x="267589" y="336677"/>
                  </a:moveTo>
                  <a:lnTo>
                    <a:pt x="264668" y="336677"/>
                  </a:lnTo>
                  <a:lnTo>
                    <a:pt x="256794" y="343789"/>
                  </a:lnTo>
                  <a:lnTo>
                    <a:pt x="256794" y="344551"/>
                  </a:lnTo>
                  <a:lnTo>
                    <a:pt x="267589" y="336677"/>
                  </a:lnTo>
                  <a:close/>
                </a:path>
                <a:path w="662304" h="1136014">
                  <a:moveTo>
                    <a:pt x="295021" y="871677"/>
                  </a:moveTo>
                  <a:lnTo>
                    <a:pt x="294767" y="869061"/>
                  </a:lnTo>
                  <a:lnTo>
                    <a:pt x="294132" y="868426"/>
                  </a:lnTo>
                  <a:lnTo>
                    <a:pt x="293497" y="867079"/>
                  </a:lnTo>
                  <a:lnTo>
                    <a:pt x="292608" y="868248"/>
                  </a:lnTo>
                  <a:lnTo>
                    <a:pt x="291592" y="868946"/>
                  </a:lnTo>
                  <a:lnTo>
                    <a:pt x="291338" y="874153"/>
                  </a:lnTo>
                  <a:lnTo>
                    <a:pt x="291465" y="1135456"/>
                  </a:lnTo>
                  <a:lnTo>
                    <a:pt x="294767" y="1135456"/>
                  </a:lnTo>
                  <a:lnTo>
                    <a:pt x="295021" y="1131595"/>
                  </a:lnTo>
                  <a:lnTo>
                    <a:pt x="295021" y="871677"/>
                  </a:lnTo>
                  <a:close/>
                </a:path>
                <a:path w="662304" h="1136014">
                  <a:moveTo>
                    <a:pt x="346837" y="408305"/>
                  </a:moveTo>
                  <a:lnTo>
                    <a:pt x="345414" y="408305"/>
                  </a:lnTo>
                  <a:lnTo>
                    <a:pt x="345414" y="407035"/>
                  </a:lnTo>
                  <a:lnTo>
                    <a:pt x="343509" y="407035"/>
                  </a:lnTo>
                  <a:lnTo>
                    <a:pt x="343509" y="408305"/>
                  </a:lnTo>
                  <a:lnTo>
                    <a:pt x="343319" y="408305"/>
                  </a:lnTo>
                  <a:lnTo>
                    <a:pt x="343319" y="414655"/>
                  </a:lnTo>
                  <a:lnTo>
                    <a:pt x="343154" y="414655"/>
                  </a:lnTo>
                  <a:lnTo>
                    <a:pt x="343154" y="1136015"/>
                  </a:lnTo>
                  <a:lnTo>
                    <a:pt x="346837" y="1136015"/>
                  </a:lnTo>
                  <a:lnTo>
                    <a:pt x="346837" y="414655"/>
                  </a:lnTo>
                  <a:lnTo>
                    <a:pt x="346837" y="408305"/>
                  </a:lnTo>
                  <a:close/>
                </a:path>
                <a:path w="662304" h="1136014">
                  <a:moveTo>
                    <a:pt x="350647" y="409321"/>
                  </a:moveTo>
                  <a:lnTo>
                    <a:pt x="346837" y="407162"/>
                  </a:lnTo>
                  <a:lnTo>
                    <a:pt x="346837" y="408051"/>
                  </a:lnTo>
                  <a:lnTo>
                    <a:pt x="350647" y="409321"/>
                  </a:lnTo>
                  <a:close/>
                </a:path>
                <a:path w="662304" h="1136014">
                  <a:moveTo>
                    <a:pt x="608965" y="792911"/>
                  </a:moveTo>
                  <a:lnTo>
                    <a:pt x="606298" y="789559"/>
                  </a:lnTo>
                  <a:lnTo>
                    <a:pt x="604647" y="793115"/>
                  </a:lnTo>
                  <a:lnTo>
                    <a:pt x="604647" y="795794"/>
                  </a:lnTo>
                  <a:lnTo>
                    <a:pt x="606679" y="798487"/>
                  </a:lnTo>
                  <a:lnTo>
                    <a:pt x="608203" y="795693"/>
                  </a:lnTo>
                  <a:lnTo>
                    <a:pt x="608965" y="792911"/>
                  </a:lnTo>
                  <a:close/>
                </a:path>
                <a:path w="662304" h="1136014">
                  <a:moveTo>
                    <a:pt x="608965" y="652145"/>
                  </a:moveTo>
                  <a:lnTo>
                    <a:pt x="607949" y="649351"/>
                  </a:lnTo>
                  <a:lnTo>
                    <a:pt x="604647" y="652780"/>
                  </a:lnTo>
                  <a:lnTo>
                    <a:pt x="604647" y="654558"/>
                  </a:lnTo>
                  <a:lnTo>
                    <a:pt x="608330" y="657860"/>
                  </a:lnTo>
                  <a:lnTo>
                    <a:pt x="608457" y="654685"/>
                  </a:lnTo>
                  <a:lnTo>
                    <a:pt x="608965" y="652145"/>
                  </a:lnTo>
                  <a:close/>
                </a:path>
                <a:path w="662304" h="1136014">
                  <a:moveTo>
                    <a:pt x="609092" y="864400"/>
                  </a:moveTo>
                  <a:lnTo>
                    <a:pt x="607060" y="861822"/>
                  </a:lnTo>
                  <a:lnTo>
                    <a:pt x="605536" y="864539"/>
                  </a:lnTo>
                  <a:lnTo>
                    <a:pt x="604647" y="867232"/>
                  </a:lnTo>
                  <a:lnTo>
                    <a:pt x="607441" y="870407"/>
                  </a:lnTo>
                  <a:lnTo>
                    <a:pt x="609092" y="867016"/>
                  </a:lnTo>
                  <a:lnTo>
                    <a:pt x="609092" y="864400"/>
                  </a:lnTo>
                  <a:close/>
                </a:path>
                <a:path w="662304" h="1136014">
                  <a:moveTo>
                    <a:pt x="609092" y="760476"/>
                  </a:moveTo>
                  <a:lnTo>
                    <a:pt x="608838" y="757770"/>
                  </a:lnTo>
                  <a:lnTo>
                    <a:pt x="607695" y="754837"/>
                  </a:lnTo>
                  <a:lnTo>
                    <a:pt x="604774" y="757682"/>
                  </a:lnTo>
                  <a:lnTo>
                    <a:pt x="604647" y="759345"/>
                  </a:lnTo>
                  <a:lnTo>
                    <a:pt x="607441" y="763536"/>
                  </a:lnTo>
                  <a:lnTo>
                    <a:pt x="609092" y="760476"/>
                  </a:lnTo>
                  <a:close/>
                </a:path>
                <a:path w="662304" h="1136014">
                  <a:moveTo>
                    <a:pt x="609092" y="721614"/>
                  </a:moveTo>
                  <a:lnTo>
                    <a:pt x="606679" y="717931"/>
                  </a:lnTo>
                  <a:lnTo>
                    <a:pt x="605282" y="721868"/>
                  </a:lnTo>
                  <a:lnTo>
                    <a:pt x="604647" y="724662"/>
                  </a:lnTo>
                  <a:lnTo>
                    <a:pt x="607314" y="728218"/>
                  </a:lnTo>
                  <a:lnTo>
                    <a:pt x="608711" y="724408"/>
                  </a:lnTo>
                  <a:lnTo>
                    <a:pt x="609092" y="721614"/>
                  </a:lnTo>
                  <a:close/>
                </a:path>
                <a:path w="662304" h="1136014">
                  <a:moveTo>
                    <a:pt x="609092" y="617855"/>
                  </a:moveTo>
                  <a:lnTo>
                    <a:pt x="607695" y="614299"/>
                  </a:lnTo>
                  <a:lnTo>
                    <a:pt x="606171" y="618109"/>
                  </a:lnTo>
                  <a:lnTo>
                    <a:pt x="606298" y="621030"/>
                  </a:lnTo>
                  <a:lnTo>
                    <a:pt x="608203" y="623189"/>
                  </a:lnTo>
                  <a:lnTo>
                    <a:pt x="608838" y="620395"/>
                  </a:lnTo>
                  <a:lnTo>
                    <a:pt x="609092" y="617855"/>
                  </a:lnTo>
                  <a:close/>
                </a:path>
                <a:path w="662304" h="1136014">
                  <a:moveTo>
                    <a:pt x="609219" y="831634"/>
                  </a:moveTo>
                  <a:lnTo>
                    <a:pt x="608965" y="828903"/>
                  </a:lnTo>
                  <a:lnTo>
                    <a:pt x="607060" y="826211"/>
                  </a:lnTo>
                  <a:lnTo>
                    <a:pt x="605282" y="828992"/>
                  </a:lnTo>
                  <a:lnTo>
                    <a:pt x="604647" y="831761"/>
                  </a:lnTo>
                  <a:lnTo>
                    <a:pt x="607314" y="835139"/>
                  </a:lnTo>
                  <a:lnTo>
                    <a:pt x="609219" y="831634"/>
                  </a:lnTo>
                  <a:close/>
                </a:path>
                <a:path w="662304" h="1136014">
                  <a:moveTo>
                    <a:pt x="610362" y="686943"/>
                  </a:moveTo>
                  <a:lnTo>
                    <a:pt x="606425" y="684403"/>
                  </a:lnTo>
                  <a:lnTo>
                    <a:pt x="605282" y="687451"/>
                  </a:lnTo>
                  <a:lnTo>
                    <a:pt x="604647" y="689737"/>
                  </a:lnTo>
                  <a:lnTo>
                    <a:pt x="607441" y="692023"/>
                  </a:lnTo>
                  <a:lnTo>
                    <a:pt x="608838" y="689483"/>
                  </a:lnTo>
                  <a:lnTo>
                    <a:pt x="610362" y="686943"/>
                  </a:lnTo>
                  <a:close/>
                </a:path>
                <a:path w="662304" h="1136014">
                  <a:moveTo>
                    <a:pt x="617093" y="888377"/>
                  </a:moveTo>
                  <a:lnTo>
                    <a:pt x="616966" y="888479"/>
                  </a:lnTo>
                  <a:lnTo>
                    <a:pt x="617093" y="888580"/>
                  </a:lnTo>
                  <a:lnTo>
                    <a:pt x="617093" y="888377"/>
                  </a:lnTo>
                  <a:close/>
                </a:path>
                <a:path w="662304" h="1136014">
                  <a:moveTo>
                    <a:pt x="620141" y="705993"/>
                  </a:moveTo>
                  <a:lnTo>
                    <a:pt x="617220" y="701802"/>
                  </a:lnTo>
                  <a:lnTo>
                    <a:pt x="616712" y="705104"/>
                  </a:lnTo>
                  <a:lnTo>
                    <a:pt x="616712" y="707898"/>
                  </a:lnTo>
                  <a:lnTo>
                    <a:pt x="617474" y="710311"/>
                  </a:lnTo>
                  <a:lnTo>
                    <a:pt x="620141" y="706247"/>
                  </a:lnTo>
                  <a:lnTo>
                    <a:pt x="620141" y="705993"/>
                  </a:lnTo>
                  <a:close/>
                </a:path>
                <a:path w="662304" h="1136014">
                  <a:moveTo>
                    <a:pt x="620395" y="672846"/>
                  </a:moveTo>
                  <a:lnTo>
                    <a:pt x="619633" y="670179"/>
                  </a:lnTo>
                  <a:lnTo>
                    <a:pt x="618490" y="667512"/>
                  </a:lnTo>
                  <a:lnTo>
                    <a:pt x="617982" y="667385"/>
                  </a:lnTo>
                  <a:lnTo>
                    <a:pt x="616839" y="667385"/>
                  </a:lnTo>
                  <a:lnTo>
                    <a:pt x="616839" y="675894"/>
                  </a:lnTo>
                  <a:lnTo>
                    <a:pt x="620395" y="672846"/>
                  </a:lnTo>
                  <a:close/>
                </a:path>
                <a:path w="662304" h="1136014">
                  <a:moveTo>
                    <a:pt x="620776" y="778827"/>
                  </a:moveTo>
                  <a:lnTo>
                    <a:pt x="620522" y="776224"/>
                  </a:lnTo>
                  <a:lnTo>
                    <a:pt x="617982" y="773658"/>
                  </a:lnTo>
                  <a:lnTo>
                    <a:pt x="617347" y="776262"/>
                  </a:lnTo>
                  <a:lnTo>
                    <a:pt x="615315" y="778916"/>
                  </a:lnTo>
                  <a:lnTo>
                    <a:pt x="617982" y="781659"/>
                  </a:lnTo>
                  <a:lnTo>
                    <a:pt x="620776" y="778827"/>
                  </a:lnTo>
                  <a:close/>
                </a:path>
                <a:path w="662304" h="1136014">
                  <a:moveTo>
                    <a:pt x="621157" y="883031"/>
                  </a:moveTo>
                  <a:lnTo>
                    <a:pt x="617728" y="879475"/>
                  </a:lnTo>
                  <a:lnTo>
                    <a:pt x="617347" y="880135"/>
                  </a:lnTo>
                  <a:lnTo>
                    <a:pt x="616839" y="880719"/>
                  </a:lnTo>
                  <a:lnTo>
                    <a:pt x="616966" y="884796"/>
                  </a:lnTo>
                  <a:lnTo>
                    <a:pt x="616966" y="886155"/>
                  </a:lnTo>
                  <a:lnTo>
                    <a:pt x="617093" y="888377"/>
                  </a:lnTo>
                  <a:lnTo>
                    <a:pt x="620903" y="884796"/>
                  </a:lnTo>
                  <a:lnTo>
                    <a:pt x="621157" y="883031"/>
                  </a:lnTo>
                  <a:close/>
                </a:path>
                <a:path w="662304" h="1136014">
                  <a:moveTo>
                    <a:pt x="621157" y="848042"/>
                  </a:moveTo>
                  <a:lnTo>
                    <a:pt x="621030" y="846315"/>
                  </a:lnTo>
                  <a:lnTo>
                    <a:pt x="616839" y="844423"/>
                  </a:lnTo>
                  <a:lnTo>
                    <a:pt x="616839" y="853401"/>
                  </a:lnTo>
                  <a:lnTo>
                    <a:pt x="621157" y="848042"/>
                  </a:lnTo>
                  <a:close/>
                </a:path>
                <a:path w="662304" h="1136014">
                  <a:moveTo>
                    <a:pt x="621157" y="741045"/>
                  </a:moveTo>
                  <a:lnTo>
                    <a:pt x="616839" y="737743"/>
                  </a:lnTo>
                  <a:lnTo>
                    <a:pt x="616331" y="741045"/>
                  </a:lnTo>
                  <a:lnTo>
                    <a:pt x="615315" y="743712"/>
                  </a:lnTo>
                  <a:lnTo>
                    <a:pt x="617474" y="746836"/>
                  </a:lnTo>
                  <a:lnTo>
                    <a:pt x="621157" y="741807"/>
                  </a:lnTo>
                  <a:lnTo>
                    <a:pt x="621157" y="741045"/>
                  </a:lnTo>
                  <a:close/>
                </a:path>
                <a:path w="662304" h="1136014">
                  <a:moveTo>
                    <a:pt x="621284" y="810298"/>
                  </a:moveTo>
                  <a:lnTo>
                    <a:pt x="616839" y="807847"/>
                  </a:lnTo>
                  <a:lnTo>
                    <a:pt x="616839" y="816648"/>
                  </a:lnTo>
                  <a:lnTo>
                    <a:pt x="621284" y="811885"/>
                  </a:lnTo>
                  <a:lnTo>
                    <a:pt x="621284" y="810298"/>
                  </a:lnTo>
                  <a:close/>
                </a:path>
                <a:path w="662304" h="1136014">
                  <a:moveTo>
                    <a:pt x="621665" y="424688"/>
                  </a:moveTo>
                  <a:lnTo>
                    <a:pt x="621284" y="421132"/>
                  </a:lnTo>
                  <a:lnTo>
                    <a:pt x="619125" y="418465"/>
                  </a:lnTo>
                  <a:lnTo>
                    <a:pt x="618109" y="422275"/>
                  </a:lnTo>
                  <a:lnTo>
                    <a:pt x="616966" y="425450"/>
                  </a:lnTo>
                  <a:lnTo>
                    <a:pt x="620141" y="428879"/>
                  </a:lnTo>
                  <a:lnTo>
                    <a:pt x="621665" y="424688"/>
                  </a:lnTo>
                  <a:close/>
                </a:path>
                <a:path w="662304" h="1136014">
                  <a:moveTo>
                    <a:pt x="622554" y="505079"/>
                  </a:moveTo>
                  <a:lnTo>
                    <a:pt x="620268" y="501142"/>
                  </a:lnTo>
                  <a:lnTo>
                    <a:pt x="617093" y="504952"/>
                  </a:lnTo>
                  <a:lnTo>
                    <a:pt x="617855" y="508127"/>
                  </a:lnTo>
                  <a:lnTo>
                    <a:pt x="620014" y="511429"/>
                  </a:lnTo>
                  <a:lnTo>
                    <a:pt x="622173" y="508254"/>
                  </a:lnTo>
                  <a:lnTo>
                    <a:pt x="622554" y="505079"/>
                  </a:lnTo>
                  <a:close/>
                </a:path>
                <a:path w="662304" h="1136014">
                  <a:moveTo>
                    <a:pt x="623189" y="466725"/>
                  </a:moveTo>
                  <a:lnTo>
                    <a:pt x="622300" y="463550"/>
                  </a:lnTo>
                  <a:lnTo>
                    <a:pt x="620649" y="460121"/>
                  </a:lnTo>
                  <a:lnTo>
                    <a:pt x="617093" y="464058"/>
                  </a:lnTo>
                  <a:lnTo>
                    <a:pt x="617093" y="466344"/>
                  </a:lnTo>
                  <a:lnTo>
                    <a:pt x="620522" y="470027"/>
                  </a:lnTo>
                  <a:lnTo>
                    <a:pt x="623189" y="466725"/>
                  </a:lnTo>
                  <a:close/>
                </a:path>
                <a:path w="662304" h="1136014">
                  <a:moveTo>
                    <a:pt x="624967" y="754507"/>
                  </a:moveTo>
                  <a:lnTo>
                    <a:pt x="621411" y="755904"/>
                  </a:lnTo>
                  <a:lnTo>
                    <a:pt x="622300" y="758736"/>
                  </a:lnTo>
                  <a:lnTo>
                    <a:pt x="622427" y="761961"/>
                  </a:lnTo>
                  <a:lnTo>
                    <a:pt x="623570" y="762736"/>
                  </a:lnTo>
                  <a:lnTo>
                    <a:pt x="624967" y="764781"/>
                  </a:lnTo>
                  <a:lnTo>
                    <a:pt x="624967" y="754507"/>
                  </a:lnTo>
                  <a:close/>
                </a:path>
                <a:path w="662304" h="1136014">
                  <a:moveTo>
                    <a:pt x="625094" y="790333"/>
                  </a:moveTo>
                  <a:lnTo>
                    <a:pt x="621411" y="792403"/>
                  </a:lnTo>
                  <a:lnTo>
                    <a:pt x="622173" y="795223"/>
                  </a:lnTo>
                  <a:lnTo>
                    <a:pt x="622554" y="798385"/>
                  </a:lnTo>
                  <a:lnTo>
                    <a:pt x="623697" y="798868"/>
                  </a:lnTo>
                  <a:lnTo>
                    <a:pt x="625094" y="800061"/>
                  </a:lnTo>
                  <a:lnTo>
                    <a:pt x="625094" y="790333"/>
                  </a:lnTo>
                  <a:close/>
                </a:path>
                <a:path w="662304" h="1136014">
                  <a:moveTo>
                    <a:pt x="625602" y="865505"/>
                  </a:moveTo>
                  <a:lnTo>
                    <a:pt x="624586" y="861199"/>
                  </a:lnTo>
                  <a:lnTo>
                    <a:pt x="621792" y="864171"/>
                  </a:lnTo>
                  <a:lnTo>
                    <a:pt x="621792" y="866800"/>
                  </a:lnTo>
                  <a:lnTo>
                    <a:pt x="623443" y="869975"/>
                  </a:lnTo>
                  <a:lnTo>
                    <a:pt x="625221" y="868438"/>
                  </a:lnTo>
                  <a:lnTo>
                    <a:pt x="625602" y="865505"/>
                  </a:lnTo>
                  <a:close/>
                </a:path>
                <a:path w="662304" h="1136014">
                  <a:moveTo>
                    <a:pt x="625856" y="827887"/>
                  </a:moveTo>
                  <a:lnTo>
                    <a:pt x="624840" y="826135"/>
                  </a:lnTo>
                  <a:lnTo>
                    <a:pt x="621919" y="830440"/>
                  </a:lnTo>
                  <a:lnTo>
                    <a:pt x="621919" y="831862"/>
                  </a:lnTo>
                  <a:lnTo>
                    <a:pt x="625094" y="834174"/>
                  </a:lnTo>
                  <a:lnTo>
                    <a:pt x="625856" y="830567"/>
                  </a:lnTo>
                  <a:lnTo>
                    <a:pt x="625856" y="827887"/>
                  </a:lnTo>
                  <a:close/>
                </a:path>
                <a:path w="662304" h="1136014">
                  <a:moveTo>
                    <a:pt x="625983" y="686943"/>
                  </a:moveTo>
                  <a:lnTo>
                    <a:pt x="624332" y="684276"/>
                  </a:lnTo>
                  <a:lnTo>
                    <a:pt x="621538" y="688594"/>
                  </a:lnTo>
                  <a:lnTo>
                    <a:pt x="621538" y="689229"/>
                  </a:lnTo>
                  <a:lnTo>
                    <a:pt x="625221" y="693674"/>
                  </a:lnTo>
                  <a:lnTo>
                    <a:pt x="624967" y="689483"/>
                  </a:lnTo>
                  <a:lnTo>
                    <a:pt x="625983" y="686943"/>
                  </a:lnTo>
                  <a:close/>
                </a:path>
                <a:path w="662304" h="1136014">
                  <a:moveTo>
                    <a:pt x="629539" y="563753"/>
                  </a:moveTo>
                  <a:lnTo>
                    <a:pt x="625221" y="567817"/>
                  </a:lnTo>
                  <a:lnTo>
                    <a:pt x="625221" y="569976"/>
                  </a:lnTo>
                  <a:lnTo>
                    <a:pt x="629539" y="574802"/>
                  </a:lnTo>
                  <a:lnTo>
                    <a:pt x="629539" y="563753"/>
                  </a:lnTo>
                  <a:close/>
                </a:path>
                <a:path w="662304" h="1136014">
                  <a:moveTo>
                    <a:pt x="629539" y="440436"/>
                  </a:moveTo>
                  <a:lnTo>
                    <a:pt x="625094" y="445389"/>
                  </a:lnTo>
                  <a:lnTo>
                    <a:pt x="625221" y="446405"/>
                  </a:lnTo>
                  <a:lnTo>
                    <a:pt x="629539" y="449199"/>
                  </a:lnTo>
                  <a:lnTo>
                    <a:pt x="629539" y="440436"/>
                  </a:lnTo>
                  <a:close/>
                </a:path>
                <a:path w="662304" h="1136014">
                  <a:moveTo>
                    <a:pt x="629539" y="397256"/>
                  </a:moveTo>
                  <a:lnTo>
                    <a:pt x="625221" y="403098"/>
                  </a:lnTo>
                  <a:lnTo>
                    <a:pt x="625348" y="404749"/>
                  </a:lnTo>
                  <a:lnTo>
                    <a:pt x="629539" y="407797"/>
                  </a:lnTo>
                  <a:lnTo>
                    <a:pt x="629539" y="397256"/>
                  </a:lnTo>
                  <a:close/>
                </a:path>
                <a:path w="662304" h="1136014">
                  <a:moveTo>
                    <a:pt x="630428" y="363359"/>
                  </a:moveTo>
                  <a:lnTo>
                    <a:pt x="630174" y="360299"/>
                  </a:lnTo>
                  <a:lnTo>
                    <a:pt x="629031" y="355854"/>
                  </a:lnTo>
                  <a:lnTo>
                    <a:pt x="625348" y="361950"/>
                  </a:lnTo>
                  <a:lnTo>
                    <a:pt x="625475" y="362089"/>
                  </a:lnTo>
                  <a:lnTo>
                    <a:pt x="629158" y="366776"/>
                  </a:lnTo>
                  <a:lnTo>
                    <a:pt x="630428" y="363359"/>
                  </a:lnTo>
                  <a:close/>
                </a:path>
                <a:path w="662304" h="1136014">
                  <a:moveTo>
                    <a:pt x="630809" y="525780"/>
                  </a:moveTo>
                  <a:lnTo>
                    <a:pt x="628904" y="521970"/>
                  </a:lnTo>
                  <a:lnTo>
                    <a:pt x="625221" y="527558"/>
                  </a:lnTo>
                  <a:lnTo>
                    <a:pt x="625348" y="528193"/>
                  </a:lnTo>
                  <a:lnTo>
                    <a:pt x="629793" y="533781"/>
                  </a:lnTo>
                  <a:lnTo>
                    <a:pt x="629666" y="529209"/>
                  </a:lnTo>
                  <a:lnTo>
                    <a:pt x="630809" y="525780"/>
                  </a:lnTo>
                  <a:close/>
                </a:path>
                <a:path w="662304" h="1136014">
                  <a:moveTo>
                    <a:pt x="637032" y="846848"/>
                  </a:moveTo>
                  <a:lnTo>
                    <a:pt x="634365" y="844321"/>
                  </a:lnTo>
                  <a:lnTo>
                    <a:pt x="633476" y="846924"/>
                  </a:lnTo>
                  <a:lnTo>
                    <a:pt x="632079" y="849655"/>
                  </a:lnTo>
                  <a:lnTo>
                    <a:pt x="635254" y="852004"/>
                  </a:lnTo>
                  <a:lnTo>
                    <a:pt x="637032" y="846848"/>
                  </a:lnTo>
                  <a:close/>
                </a:path>
                <a:path w="662304" h="1136014">
                  <a:moveTo>
                    <a:pt x="637794" y="881367"/>
                  </a:moveTo>
                  <a:lnTo>
                    <a:pt x="633095" y="877951"/>
                  </a:lnTo>
                  <a:lnTo>
                    <a:pt x="633730" y="881849"/>
                  </a:lnTo>
                  <a:lnTo>
                    <a:pt x="632079" y="884529"/>
                  </a:lnTo>
                  <a:lnTo>
                    <a:pt x="635508" y="888504"/>
                  </a:lnTo>
                  <a:lnTo>
                    <a:pt x="636270" y="884212"/>
                  </a:lnTo>
                  <a:lnTo>
                    <a:pt x="637794" y="881367"/>
                  </a:lnTo>
                  <a:close/>
                </a:path>
                <a:path w="662304" h="1136014">
                  <a:moveTo>
                    <a:pt x="637921" y="775944"/>
                  </a:moveTo>
                  <a:lnTo>
                    <a:pt x="635127" y="772795"/>
                  </a:lnTo>
                  <a:lnTo>
                    <a:pt x="633349" y="776135"/>
                  </a:lnTo>
                  <a:lnTo>
                    <a:pt x="633476" y="778725"/>
                  </a:lnTo>
                  <a:lnTo>
                    <a:pt x="635508" y="781304"/>
                  </a:lnTo>
                  <a:lnTo>
                    <a:pt x="637032" y="778611"/>
                  </a:lnTo>
                  <a:lnTo>
                    <a:pt x="637921" y="775944"/>
                  </a:lnTo>
                  <a:close/>
                </a:path>
                <a:path w="662304" h="1136014">
                  <a:moveTo>
                    <a:pt x="638048" y="812266"/>
                  </a:moveTo>
                  <a:lnTo>
                    <a:pt x="635254" y="807847"/>
                  </a:lnTo>
                  <a:lnTo>
                    <a:pt x="633603" y="811047"/>
                  </a:lnTo>
                  <a:lnTo>
                    <a:pt x="633857" y="813892"/>
                  </a:lnTo>
                  <a:lnTo>
                    <a:pt x="635000" y="816978"/>
                  </a:lnTo>
                  <a:lnTo>
                    <a:pt x="637921" y="813981"/>
                  </a:lnTo>
                  <a:lnTo>
                    <a:pt x="638048" y="812266"/>
                  </a:lnTo>
                  <a:close/>
                </a:path>
                <a:path w="662304" h="1136014">
                  <a:moveTo>
                    <a:pt x="638048" y="740664"/>
                  </a:moveTo>
                  <a:lnTo>
                    <a:pt x="635381" y="737743"/>
                  </a:lnTo>
                  <a:lnTo>
                    <a:pt x="633603" y="743585"/>
                  </a:lnTo>
                  <a:lnTo>
                    <a:pt x="636270" y="746620"/>
                  </a:lnTo>
                  <a:lnTo>
                    <a:pt x="638048" y="740791"/>
                  </a:lnTo>
                  <a:lnTo>
                    <a:pt x="638048" y="740664"/>
                  </a:lnTo>
                  <a:close/>
                </a:path>
                <a:path w="662304" h="1136014">
                  <a:moveTo>
                    <a:pt x="643001" y="589026"/>
                  </a:moveTo>
                  <a:lnTo>
                    <a:pt x="641604" y="585089"/>
                  </a:lnTo>
                  <a:lnTo>
                    <a:pt x="638175" y="587629"/>
                  </a:lnTo>
                  <a:lnTo>
                    <a:pt x="640969" y="594487"/>
                  </a:lnTo>
                  <a:lnTo>
                    <a:pt x="642747" y="592074"/>
                  </a:lnTo>
                  <a:lnTo>
                    <a:pt x="643001" y="589026"/>
                  </a:lnTo>
                  <a:close/>
                </a:path>
                <a:path w="662304" h="1136014">
                  <a:moveTo>
                    <a:pt x="643636" y="505079"/>
                  </a:moveTo>
                  <a:lnTo>
                    <a:pt x="641223" y="500888"/>
                  </a:lnTo>
                  <a:lnTo>
                    <a:pt x="638556" y="504952"/>
                  </a:lnTo>
                  <a:lnTo>
                    <a:pt x="639191" y="508127"/>
                  </a:lnTo>
                  <a:lnTo>
                    <a:pt x="640969" y="511302"/>
                  </a:lnTo>
                  <a:lnTo>
                    <a:pt x="643509" y="508254"/>
                  </a:lnTo>
                  <a:lnTo>
                    <a:pt x="643636" y="505079"/>
                  </a:lnTo>
                  <a:close/>
                </a:path>
                <a:path w="662304" h="1136014">
                  <a:moveTo>
                    <a:pt x="643636" y="422021"/>
                  </a:moveTo>
                  <a:lnTo>
                    <a:pt x="641223" y="417322"/>
                  </a:lnTo>
                  <a:lnTo>
                    <a:pt x="638683" y="424942"/>
                  </a:lnTo>
                  <a:lnTo>
                    <a:pt x="641985" y="428625"/>
                  </a:lnTo>
                  <a:lnTo>
                    <a:pt x="643636" y="425196"/>
                  </a:lnTo>
                  <a:lnTo>
                    <a:pt x="643636" y="422021"/>
                  </a:lnTo>
                  <a:close/>
                </a:path>
                <a:path w="662304" h="1136014">
                  <a:moveTo>
                    <a:pt x="644017" y="864349"/>
                  </a:moveTo>
                  <a:lnTo>
                    <a:pt x="641985" y="861187"/>
                  </a:lnTo>
                  <a:lnTo>
                    <a:pt x="640842" y="863892"/>
                  </a:lnTo>
                  <a:lnTo>
                    <a:pt x="640715" y="866698"/>
                  </a:lnTo>
                  <a:lnTo>
                    <a:pt x="641858" y="869619"/>
                  </a:lnTo>
                  <a:lnTo>
                    <a:pt x="643763" y="866952"/>
                  </a:lnTo>
                  <a:lnTo>
                    <a:pt x="644017" y="864349"/>
                  </a:lnTo>
                  <a:close/>
                </a:path>
                <a:path w="662304" h="1136014">
                  <a:moveTo>
                    <a:pt x="644017" y="465709"/>
                  </a:moveTo>
                  <a:lnTo>
                    <a:pt x="643890" y="463677"/>
                  </a:lnTo>
                  <a:lnTo>
                    <a:pt x="640334" y="460248"/>
                  </a:lnTo>
                  <a:lnTo>
                    <a:pt x="638937" y="463677"/>
                  </a:lnTo>
                  <a:lnTo>
                    <a:pt x="638556" y="466852"/>
                  </a:lnTo>
                  <a:lnTo>
                    <a:pt x="640588" y="470281"/>
                  </a:lnTo>
                  <a:lnTo>
                    <a:pt x="644017" y="465709"/>
                  </a:lnTo>
                  <a:close/>
                </a:path>
                <a:path w="662304" h="1136014">
                  <a:moveTo>
                    <a:pt x="644144" y="759955"/>
                  </a:moveTo>
                  <a:lnTo>
                    <a:pt x="643763" y="757110"/>
                  </a:lnTo>
                  <a:lnTo>
                    <a:pt x="641731" y="754697"/>
                  </a:lnTo>
                  <a:lnTo>
                    <a:pt x="640461" y="759904"/>
                  </a:lnTo>
                  <a:lnTo>
                    <a:pt x="642620" y="763257"/>
                  </a:lnTo>
                  <a:lnTo>
                    <a:pt x="644144" y="759955"/>
                  </a:lnTo>
                  <a:close/>
                </a:path>
                <a:path w="662304" h="1136014">
                  <a:moveTo>
                    <a:pt x="644144" y="383794"/>
                  </a:moveTo>
                  <a:lnTo>
                    <a:pt x="643255" y="380619"/>
                  </a:lnTo>
                  <a:lnTo>
                    <a:pt x="641731" y="376440"/>
                  </a:lnTo>
                  <a:lnTo>
                    <a:pt x="637540" y="380238"/>
                  </a:lnTo>
                  <a:lnTo>
                    <a:pt x="639064" y="383552"/>
                  </a:lnTo>
                  <a:lnTo>
                    <a:pt x="640715" y="387731"/>
                  </a:lnTo>
                  <a:lnTo>
                    <a:pt x="644144" y="383794"/>
                  </a:lnTo>
                  <a:close/>
                </a:path>
                <a:path w="662304" h="1136014">
                  <a:moveTo>
                    <a:pt x="644271" y="935774"/>
                  </a:moveTo>
                  <a:lnTo>
                    <a:pt x="641477" y="931291"/>
                  </a:lnTo>
                  <a:lnTo>
                    <a:pt x="639699" y="934339"/>
                  </a:lnTo>
                  <a:lnTo>
                    <a:pt x="640080" y="937094"/>
                  </a:lnTo>
                  <a:lnTo>
                    <a:pt x="641096" y="940079"/>
                  </a:lnTo>
                  <a:lnTo>
                    <a:pt x="644144" y="937209"/>
                  </a:lnTo>
                  <a:lnTo>
                    <a:pt x="644271" y="935774"/>
                  </a:lnTo>
                  <a:close/>
                </a:path>
                <a:path w="662304" h="1136014">
                  <a:moveTo>
                    <a:pt x="644271" y="901890"/>
                  </a:moveTo>
                  <a:lnTo>
                    <a:pt x="643636" y="899236"/>
                  </a:lnTo>
                  <a:lnTo>
                    <a:pt x="641858" y="896531"/>
                  </a:lnTo>
                  <a:lnTo>
                    <a:pt x="640080" y="899134"/>
                  </a:lnTo>
                  <a:lnTo>
                    <a:pt x="639826" y="901776"/>
                  </a:lnTo>
                  <a:lnTo>
                    <a:pt x="641604" y="905154"/>
                  </a:lnTo>
                  <a:lnTo>
                    <a:pt x="644271" y="901890"/>
                  </a:lnTo>
                  <a:close/>
                </a:path>
                <a:path w="662304" h="1136014">
                  <a:moveTo>
                    <a:pt x="644271" y="830694"/>
                  </a:moveTo>
                  <a:lnTo>
                    <a:pt x="644144" y="829157"/>
                  </a:lnTo>
                  <a:lnTo>
                    <a:pt x="640842" y="826135"/>
                  </a:lnTo>
                  <a:lnTo>
                    <a:pt x="640842" y="835558"/>
                  </a:lnTo>
                  <a:lnTo>
                    <a:pt x="644271" y="830694"/>
                  </a:lnTo>
                  <a:close/>
                </a:path>
                <a:path w="662304" h="1136014">
                  <a:moveTo>
                    <a:pt x="644398" y="546227"/>
                  </a:moveTo>
                  <a:lnTo>
                    <a:pt x="640334" y="542544"/>
                  </a:lnTo>
                  <a:lnTo>
                    <a:pt x="638556" y="551688"/>
                  </a:lnTo>
                  <a:lnTo>
                    <a:pt x="642112" y="553593"/>
                  </a:lnTo>
                  <a:lnTo>
                    <a:pt x="643001" y="549656"/>
                  </a:lnTo>
                  <a:lnTo>
                    <a:pt x="644398" y="546227"/>
                  </a:lnTo>
                  <a:close/>
                </a:path>
                <a:path w="662304" h="1136014">
                  <a:moveTo>
                    <a:pt x="645541" y="795159"/>
                  </a:moveTo>
                  <a:lnTo>
                    <a:pt x="641731" y="789559"/>
                  </a:lnTo>
                  <a:lnTo>
                    <a:pt x="641604" y="793838"/>
                  </a:lnTo>
                  <a:lnTo>
                    <a:pt x="640715" y="796620"/>
                  </a:lnTo>
                  <a:lnTo>
                    <a:pt x="642493" y="799452"/>
                  </a:lnTo>
                  <a:lnTo>
                    <a:pt x="645541" y="795845"/>
                  </a:lnTo>
                  <a:lnTo>
                    <a:pt x="645541" y="795159"/>
                  </a:lnTo>
                  <a:close/>
                </a:path>
                <a:path w="662304" h="1136014">
                  <a:moveTo>
                    <a:pt x="645668" y="970445"/>
                  </a:moveTo>
                  <a:lnTo>
                    <a:pt x="641731" y="966343"/>
                  </a:lnTo>
                  <a:lnTo>
                    <a:pt x="639699" y="969378"/>
                  </a:lnTo>
                  <a:lnTo>
                    <a:pt x="640080" y="972121"/>
                  </a:lnTo>
                  <a:lnTo>
                    <a:pt x="641477" y="975118"/>
                  </a:lnTo>
                  <a:lnTo>
                    <a:pt x="645541" y="972083"/>
                  </a:lnTo>
                  <a:lnTo>
                    <a:pt x="645668" y="970445"/>
                  </a:lnTo>
                  <a:close/>
                </a:path>
                <a:path w="662304" h="1136014">
                  <a:moveTo>
                    <a:pt x="651129" y="401955"/>
                  </a:moveTo>
                  <a:lnTo>
                    <a:pt x="649097" y="397510"/>
                  </a:lnTo>
                  <a:lnTo>
                    <a:pt x="647192" y="401701"/>
                  </a:lnTo>
                  <a:lnTo>
                    <a:pt x="647446" y="404749"/>
                  </a:lnTo>
                  <a:lnTo>
                    <a:pt x="648335" y="408178"/>
                  </a:lnTo>
                  <a:lnTo>
                    <a:pt x="650875" y="405511"/>
                  </a:lnTo>
                  <a:lnTo>
                    <a:pt x="651129" y="401955"/>
                  </a:lnTo>
                  <a:close/>
                </a:path>
                <a:path w="662304" h="1136014">
                  <a:moveTo>
                    <a:pt x="652018" y="531749"/>
                  </a:moveTo>
                  <a:lnTo>
                    <a:pt x="651510" y="528955"/>
                  </a:lnTo>
                  <a:lnTo>
                    <a:pt x="651129" y="525145"/>
                  </a:lnTo>
                  <a:lnTo>
                    <a:pt x="650113" y="523748"/>
                  </a:lnTo>
                  <a:lnTo>
                    <a:pt x="649478" y="522224"/>
                  </a:lnTo>
                  <a:lnTo>
                    <a:pt x="648208" y="522605"/>
                  </a:lnTo>
                  <a:lnTo>
                    <a:pt x="648208" y="532765"/>
                  </a:lnTo>
                  <a:lnTo>
                    <a:pt x="652018" y="531749"/>
                  </a:lnTo>
                  <a:close/>
                </a:path>
                <a:path w="662304" h="1136014">
                  <a:moveTo>
                    <a:pt x="652399" y="611124"/>
                  </a:moveTo>
                  <a:lnTo>
                    <a:pt x="652272" y="609600"/>
                  </a:lnTo>
                  <a:lnTo>
                    <a:pt x="648589" y="605536"/>
                  </a:lnTo>
                  <a:lnTo>
                    <a:pt x="647700" y="607949"/>
                  </a:lnTo>
                  <a:lnTo>
                    <a:pt x="647827" y="610997"/>
                  </a:lnTo>
                  <a:lnTo>
                    <a:pt x="649097" y="614680"/>
                  </a:lnTo>
                  <a:lnTo>
                    <a:pt x="652399" y="611124"/>
                  </a:lnTo>
                  <a:close/>
                </a:path>
                <a:path w="662304" h="1136014">
                  <a:moveTo>
                    <a:pt x="653161" y="949109"/>
                  </a:moveTo>
                  <a:lnTo>
                    <a:pt x="649859" y="950061"/>
                  </a:lnTo>
                  <a:lnTo>
                    <a:pt x="650367" y="952461"/>
                  </a:lnTo>
                  <a:lnTo>
                    <a:pt x="650748" y="955802"/>
                  </a:lnTo>
                  <a:lnTo>
                    <a:pt x="651510" y="957046"/>
                  </a:lnTo>
                  <a:lnTo>
                    <a:pt x="652145" y="958342"/>
                  </a:lnTo>
                  <a:lnTo>
                    <a:pt x="653161" y="958024"/>
                  </a:lnTo>
                  <a:lnTo>
                    <a:pt x="653161" y="949109"/>
                  </a:lnTo>
                  <a:close/>
                </a:path>
                <a:path w="662304" h="1136014">
                  <a:moveTo>
                    <a:pt x="653288" y="843800"/>
                  </a:moveTo>
                  <a:lnTo>
                    <a:pt x="651510" y="846658"/>
                  </a:lnTo>
                  <a:lnTo>
                    <a:pt x="651510" y="849350"/>
                  </a:lnTo>
                  <a:lnTo>
                    <a:pt x="653288" y="851890"/>
                  </a:lnTo>
                  <a:lnTo>
                    <a:pt x="653288" y="843800"/>
                  </a:lnTo>
                  <a:close/>
                </a:path>
                <a:path w="662304" h="1136014">
                  <a:moveTo>
                    <a:pt x="653288" y="809371"/>
                  </a:moveTo>
                  <a:lnTo>
                    <a:pt x="651891" y="809459"/>
                  </a:lnTo>
                  <a:lnTo>
                    <a:pt x="650367" y="814743"/>
                  </a:lnTo>
                  <a:lnTo>
                    <a:pt x="653288" y="817613"/>
                  </a:lnTo>
                  <a:lnTo>
                    <a:pt x="653288" y="809371"/>
                  </a:lnTo>
                  <a:close/>
                </a:path>
                <a:path w="662304" h="1136014">
                  <a:moveTo>
                    <a:pt x="653796" y="913003"/>
                  </a:moveTo>
                  <a:lnTo>
                    <a:pt x="650367" y="918273"/>
                  </a:lnTo>
                  <a:lnTo>
                    <a:pt x="650367" y="918806"/>
                  </a:lnTo>
                  <a:lnTo>
                    <a:pt x="653796" y="923163"/>
                  </a:lnTo>
                  <a:lnTo>
                    <a:pt x="653796" y="913003"/>
                  </a:lnTo>
                  <a:close/>
                </a:path>
                <a:path w="662304" h="1136014">
                  <a:moveTo>
                    <a:pt x="654812" y="987501"/>
                  </a:moveTo>
                  <a:lnTo>
                    <a:pt x="653923" y="984631"/>
                  </a:lnTo>
                  <a:lnTo>
                    <a:pt x="650367" y="988898"/>
                  </a:lnTo>
                  <a:lnTo>
                    <a:pt x="650367" y="989469"/>
                  </a:lnTo>
                  <a:lnTo>
                    <a:pt x="653669" y="992098"/>
                  </a:lnTo>
                  <a:lnTo>
                    <a:pt x="654812" y="989990"/>
                  </a:lnTo>
                  <a:lnTo>
                    <a:pt x="654812" y="987501"/>
                  </a:lnTo>
                  <a:close/>
                </a:path>
                <a:path w="662304" h="1136014">
                  <a:moveTo>
                    <a:pt x="654812" y="884262"/>
                  </a:moveTo>
                  <a:lnTo>
                    <a:pt x="654431" y="881341"/>
                  </a:lnTo>
                  <a:lnTo>
                    <a:pt x="652145" y="879475"/>
                  </a:lnTo>
                  <a:lnTo>
                    <a:pt x="651002" y="882738"/>
                  </a:lnTo>
                  <a:lnTo>
                    <a:pt x="650367" y="885634"/>
                  </a:lnTo>
                  <a:lnTo>
                    <a:pt x="653542" y="888238"/>
                  </a:lnTo>
                  <a:lnTo>
                    <a:pt x="654812" y="884262"/>
                  </a:lnTo>
                  <a:close/>
                </a:path>
                <a:path w="662304" h="1136014">
                  <a:moveTo>
                    <a:pt x="662178" y="933881"/>
                  </a:moveTo>
                  <a:lnTo>
                    <a:pt x="658749" y="930821"/>
                  </a:lnTo>
                  <a:lnTo>
                    <a:pt x="658114" y="934440"/>
                  </a:lnTo>
                  <a:lnTo>
                    <a:pt x="656717" y="937285"/>
                  </a:lnTo>
                  <a:lnTo>
                    <a:pt x="660400" y="940155"/>
                  </a:lnTo>
                  <a:lnTo>
                    <a:pt x="660908" y="936713"/>
                  </a:lnTo>
                  <a:lnTo>
                    <a:pt x="662178" y="93388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0710672" y="4632451"/>
              <a:ext cx="917575" cy="1346200"/>
            </a:xfrm>
            <a:custGeom>
              <a:avLst/>
              <a:gdLst/>
              <a:ahLst/>
              <a:cxnLst/>
              <a:rect l="l" t="t" r="r" b="b"/>
              <a:pathLst>
                <a:path w="917575" h="1346200">
                  <a:moveTo>
                    <a:pt x="30480" y="1270000"/>
                  </a:moveTo>
                  <a:lnTo>
                    <a:pt x="25654" y="1257312"/>
                  </a:lnTo>
                  <a:lnTo>
                    <a:pt x="27051" y="1270000"/>
                  </a:lnTo>
                  <a:lnTo>
                    <a:pt x="30480" y="1270000"/>
                  </a:lnTo>
                  <a:close/>
                </a:path>
                <a:path w="917575" h="1346200">
                  <a:moveTo>
                    <a:pt x="35140" y="1143063"/>
                  </a:moveTo>
                  <a:lnTo>
                    <a:pt x="24993" y="1143063"/>
                  </a:lnTo>
                  <a:lnTo>
                    <a:pt x="21958" y="1155712"/>
                  </a:lnTo>
                  <a:lnTo>
                    <a:pt x="15100" y="1168438"/>
                  </a:lnTo>
                  <a:lnTo>
                    <a:pt x="10668" y="1181100"/>
                  </a:lnTo>
                  <a:lnTo>
                    <a:pt x="8369" y="1193812"/>
                  </a:lnTo>
                  <a:lnTo>
                    <a:pt x="7353" y="1206512"/>
                  </a:lnTo>
                  <a:lnTo>
                    <a:pt x="7747" y="1206512"/>
                  </a:lnTo>
                  <a:lnTo>
                    <a:pt x="8763" y="1219200"/>
                  </a:lnTo>
                  <a:lnTo>
                    <a:pt x="10160" y="1231900"/>
                  </a:lnTo>
                  <a:lnTo>
                    <a:pt x="12192" y="1231900"/>
                  </a:lnTo>
                  <a:lnTo>
                    <a:pt x="10274" y="1244676"/>
                  </a:lnTo>
                  <a:lnTo>
                    <a:pt x="23368" y="1244676"/>
                  </a:lnTo>
                  <a:lnTo>
                    <a:pt x="22072" y="1232839"/>
                  </a:lnTo>
                  <a:lnTo>
                    <a:pt x="21971" y="1231900"/>
                  </a:lnTo>
                  <a:lnTo>
                    <a:pt x="19558" y="1231900"/>
                  </a:lnTo>
                  <a:lnTo>
                    <a:pt x="18415" y="1219200"/>
                  </a:lnTo>
                  <a:lnTo>
                    <a:pt x="16891" y="1206512"/>
                  </a:lnTo>
                  <a:lnTo>
                    <a:pt x="18529" y="1193812"/>
                  </a:lnTo>
                  <a:lnTo>
                    <a:pt x="23609" y="1168438"/>
                  </a:lnTo>
                  <a:lnTo>
                    <a:pt x="32372" y="1155712"/>
                  </a:lnTo>
                  <a:lnTo>
                    <a:pt x="34988" y="1143304"/>
                  </a:lnTo>
                  <a:lnTo>
                    <a:pt x="35140" y="1143063"/>
                  </a:lnTo>
                  <a:close/>
                </a:path>
                <a:path w="917575" h="1346200">
                  <a:moveTo>
                    <a:pt x="38976" y="1272641"/>
                  </a:moveTo>
                  <a:lnTo>
                    <a:pt x="37846" y="1270000"/>
                  </a:lnTo>
                  <a:lnTo>
                    <a:pt x="36449" y="1270000"/>
                  </a:lnTo>
                  <a:lnTo>
                    <a:pt x="38976" y="1272641"/>
                  </a:lnTo>
                  <a:close/>
                </a:path>
                <a:path w="917575" h="1346200">
                  <a:moveTo>
                    <a:pt x="46101" y="1308100"/>
                  </a:moveTo>
                  <a:lnTo>
                    <a:pt x="21336" y="1282700"/>
                  </a:lnTo>
                  <a:lnTo>
                    <a:pt x="12954" y="1270000"/>
                  </a:lnTo>
                  <a:lnTo>
                    <a:pt x="10414" y="1270000"/>
                  </a:lnTo>
                  <a:lnTo>
                    <a:pt x="9398" y="1257312"/>
                  </a:lnTo>
                  <a:lnTo>
                    <a:pt x="10071" y="1246022"/>
                  </a:lnTo>
                  <a:lnTo>
                    <a:pt x="10274" y="1244676"/>
                  </a:lnTo>
                  <a:lnTo>
                    <a:pt x="114" y="1244676"/>
                  </a:lnTo>
                  <a:lnTo>
                    <a:pt x="0" y="1257312"/>
                  </a:lnTo>
                  <a:lnTo>
                    <a:pt x="1397" y="1270000"/>
                  </a:lnTo>
                  <a:lnTo>
                    <a:pt x="6604" y="1270000"/>
                  </a:lnTo>
                  <a:lnTo>
                    <a:pt x="10033" y="1282700"/>
                  </a:lnTo>
                  <a:lnTo>
                    <a:pt x="14097" y="1295400"/>
                  </a:lnTo>
                  <a:lnTo>
                    <a:pt x="21590" y="1295400"/>
                  </a:lnTo>
                  <a:lnTo>
                    <a:pt x="29337" y="1308100"/>
                  </a:lnTo>
                  <a:lnTo>
                    <a:pt x="46101" y="1308100"/>
                  </a:lnTo>
                  <a:close/>
                </a:path>
                <a:path w="917575" h="1346200">
                  <a:moveTo>
                    <a:pt x="75565" y="1270000"/>
                  </a:moveTo>
                  <a:lnTo>
                    <a:pt x="75184" y="1257312"/>
                  </a:lnTo>
                  <a:lnTo>
                    <a:pt x="71869" y="1257312"/>
                  </a:lnTo>
                  <a:lnTo>
                    <a:pt x="66421" y="1270000"/>
                  </a:lnTo>
                  <a:lnTo>
                    <a:pt x="61976" y="1270000"/>
                  </a:lnTo>
                  <a:lnTo>
                    <a:pt x="52324" y="1282700"/>
                  </a:lnTo>
                  <a:lnTo>
                    <a:pt x="52197" y="1244676"/>
                  </a:lnTo>
                  <a:lnTo>
                    <a:pt x="52070" y="1232839"/>
                  </a:lnTo>
                  <a:lnTo>
                    <a:pt x="51689" y="1212850"/>
                  </a:lnTo>
                  <a:lnTo>
                    <a:pt x="51562" y="1206512"/>
                  </a:lnTo>
                  <a:lnTo>
                    <a:pt x="50711" y="1170355"/>
                  </a:lnTo>
                  <a:lnTo>
                    <a:pt x="50673" y="1168438"/>
                  </a:lnTo>
                  <a:lnTo>
                    <a:pt x="48882" y="1168438"/>
                  </a:lnTo>
                  <a:lnTo>
                    <a:pt x="48387" y="1181100"/>
                  </a:lnTo>
                  <a:lnTo>
                    <a:pt x="48641" y="1181100"/>
                  </a:lnTo>
                  <a:lnTo>
                    <a:pt x="48641" y="1282700"/>
                  </a:lnTo>
                  <a:lnTo>
                    <a:pt x="38976" y="1272641"/>
                  </a:lnTo>
                  <a:lnTo>
                    <a:pt x="43307" y="1282700"/>
                  </a:lnTo>
                  <a:lnTo>
                    <a:pt x="48387" y="1282700"/>
                  </a:lnTo>
                  <a:lnTo>
                    <a:pt x="48387" y="1308100"/>
                  </a:lnTo>
                  <a:lnTo>
                    <a:pt x="46736" y="1308100"/>
                  </a:lnTo>
                  <a:lnTo>
                    <a:pt x="46609" y="1333690"/>
                  </a:lnTo>
                  <a:lnTo>
                    <a:pt x="47117" y="1346200"/>
                  </a:lnTo>
                  <a:lnTo>
                    <a:pt x="55499" y="1346200"/>
                  </a:lnTo>
                  <a:lnTo>
                    <a:pt x="55499" y="1320800"/>
                  </a:lnTo>
                  <a:lnTo>
                    <a:pt x="56134" y="1308100"/>
                  </a:lnTo>
                  <a:lnTo>
                    <a:pt x="52324" y="1308100"/>
                  </a:lnTo>
                  <a:lnTo>
                    <a:pt x="52324" y="1295400"/>
                  </a:lnTo>
                  <a:lnTo>
                    <a:pt x="58039" y="1282700"/>
                  </a:lnTo>
                  <a:lnTo>
                    <a:pt x="70231" y="1270000"/>
                  </a:lnTo>
                  <a:lnTo>
                    <a:pt x="75565" y="1270000"/>
                  </a:lnTo>
                  <a:close/>
                </a:path>
                <a:path w="917575" h="1346200">
                  <a:moveTo>
                    <a:pt x="104521" y="1206512"/>
                  </a:moveTo>
                  <a:lnTo>
                    <a:pt x="102108" y="1193812"/>
                  </a:lnTo>
                  <a:lnTo>
                    <a:pt x="103124" y="1193812"/>
                  </a:lnTo>
                  <a:lnTo>
                    <a:pt x="101219" y="1181100"/>
                  </a:lnTo>
                  <a:lnTo>
                    <a:pt x="97904" y="1193812"/>
                  </a:lnTo>
                  <a:lnTo>
                    <a:pt x="98425" y="1193812"/>
                  </a:lnTo>
                  <a:lnTo>
                    <a:pt x="99822" y="1206512"/>
                  </a:lnTo>
                  <a:lnTo>
                    <a:pt x="101473" y="1206512"/>
                  </a:lnTo>
                  <a:lnTo>
                    <a:pt x="104521" y="1206512"/>
                  </a:lnTo>
                  <a:close/>
                </a:path>
                <a:path w="917575" h="1346200">
                  <a:moveTo>
                    <a:pt x="110236" y="1155065"/>
                  </a:moveTo>
                  <a:lnTo>
                    <a:pt x="103124" y="1152486"/>
                  </a:lnTo>
                  <a:lnTo>
                    <a:pt x="101600" y="1145730"/>
                  </a:lnTo>
                  <a:lnTo>
                    <a:pt x="98552" y="1152029"/>
                  </a:lnTo>
                  <a:lnTo>
                    <a:pt x="91567" y="1156284"/>
                  </a:lnTo>
                  <a:lnTo>
                    <a:pt x="98298" y="1157630"/>
                  </a:lnTo>
                  <a:lnTo>
                    <a:pt x="100330" y="1163574"/>
                  </a:lnTo>
                  <a:lnTo>
                    <a:pt x="101727" y="1163497"/>
                  </a:lnTo>
                  <a:lnTo>
                    <a:pt x="103378" y="1157668"/>
                  </a:lnTo>
                  <a:lnTo>
                    <a:pt x="109982" y="1156385"/>
                  </a:lnTo>
                  <a:lnTo>
                    <a:pt x="110236" y="1155065"/>
                  </a:lnTo>
                  <a:close/>
                </a:path>
                <a:path w="917575" h="1346200">
                  <a:moveTo>
                    <a:pt x="138938" y="589661"/>
                  </a:moveTo>
                  <a:lnTo>
                    <a:pt x="138430" y="584962"/>
                  </a:lnTo>
                  <a:lnTo>
                    <a:pt x="135255" y="587133"/>
                  </a:lnTo>
                  <a:lnTo>
                    <a:pt x="133350" y="586486"/>
                  </a:lnTo>
                  <a:lnTo>
                    <a:pt x="131445" y="584962"/>
                  </a:lnTo>
                  <a:lnTo>
                    <a:pt x="133985" y="581279"/>
                  </a:lnTo>
                  <a:lnTo>
                    <a:pt x="129921" y="580402"/>
                  </a:lnTo>
                  <a:lnTo>
                    <a:pt x="128143" y="586359"/>
                  </a:lnTo>
                  <a:lnTo>
                    <a:pt x="122555" y="587895"/>
                  </a:lnTo>
                  <a:lnTo>
                    <a:pt x="122555" y="589661"/>
                  </a:lnTo>
                  <a:lnTo>
                    <a:pt x="128270" y="591185"/>
                  </a:lnTo>
                  <a:lnTo>
                    <a:pt x="130175" y="597154"/>
                  </a:lnTo>
                  <a:lnTo>
                    <a:pt x="131445" y="597039"/>
                  </a:lnTo>
                  <a:lnTo>
                    <a:pt x="133223" y="591185"/>
                  </a:lnTo>
                  <a:lnTo>
                    <a:pt x="138938" y="589661"/>
                  </a:lnTo>
                  <a:close/>
                </a:path>
                <a:path w="917575" h="1346200">
                  <a:moveTo>
                    <a:pt x="139192" y="560959"/>
                  </a:moveTo>
                  <a:lnTo>
                    <a:pt x="138938" y="559562"/>
                  </a:lnTo>
                  <a:lnTo>
                    <a:pt x="133223" y="558165"/>
                  </a:lnTo>
                  <a:lnTo>
                    <a:pt x="131572" y="552323"/>
                  </a:lnTo>
                  <a:lnTo>
                    <a:pt x="130302" y="552196"/>
                  </a:lnTo>
                  <a:lnTo>
                    <a:pt x="128016" y="558292"/>
                  </a:lnTo>
                  <a:lnTo>
                    <a:pt x="122555" y="559435"/>
                  </a:lnTo>
                  <a:lnTo>
                    <a:pt x="122809" y="563880"/>
                  </a:lnTo>
                  <a:lnTo>
                    <a:pt x="126746" y="561352"/>
                  </a:lnTo>
                  <a:lnTo>
                    <a:pt x="128270" y="563118"/>
                  </a:lnTo>
                  <a:lnTo>
                    <a:pt x="129921" y="564527"/>
                  </a:lnTo>
                  <a:lnTo>
                    <a:pt x="127381" y="568464"/>
                  </a:lnTo>
                  <a:lnTo>
                    <a:pt x="131826" y="568579"/>
                  </a:lnTo>
                  <a:lnTo>
                    <a:pt x="133096" y="563118"/>
                  </a:lnTo>
                  <a:lnTo>
                    <a:pt x="139192" y="560959"/>
                  </a:lnTo>
                  <a:close/>
                </a:path>
                <a:path w="917575" h="1346200">
                  <a:moveTo>
                    <a:pt x="142367" y="1211186"/>
                  </a:moveTo>
                  <a:lnTo>
                    <a:pt x="136652" y="1209395"/>
                  </a:lnTo>
                  <a:lnTo>
                    <a:pt x="134493" y="1201724"/>
                  </a:lnTo>
                  <a:lnTo>
                    <a:pt x="131445" y="1209370"/>
                  </a:lnTo>
                  <a:lnTo>
                    <a:pt x="124079" y="1212278"/>
                  </a:lnTo>
                  <a:lnTo>
                    <a:pt x="131699" y="1214386"/>
                  </a:lnTo>
                  <a:lnTo>
                    <a:pt x="133731" y="1220241"/>
                  </a:lnTo>
                  <a:lnTo>
                    <a:pt x="135001" y="1220127"/>
                  </a:lnTo>
                  <a:lnTo>
                    <a:pt x="136652" y="1214386"/>
                  </a:lnTo>
                  <a:lnTo>
                    <a:pt x="142367" y="1212646"/>
                  </a:lnTo>
                  <a:lnTo>
                    <a:pt x="142367" y="1211186"/>
                  </a:lnTo>
                  <a:close/>
                </a:path>
                <a:path w="917575" h="1346200">
                  <a:moveTo>
                    <a:pt x="142494" y="1239342"/>
                  </a:moveTo>
                  <a:lnTo>
                    <a:pt x="136652" y="1237640"/>
                  </a:lnTo>
                  <a:lnTo>
                    <a:pt x="134493" y="1229982"/>
                  </a:lnTo>
                  <a:lnTo>
                    <a:pt x="131572" y="1237475"/>
                  </a:lnTo>
                  <a:lnTo>
                    <a:pt x="124079" y="1240536"/>
                  </a:lnTo>
                  <a:lnTo>
                    <a:pt x="131572" y="1242568"/>
                  </a:lnTo>
                  <a:lnTo>
                    <a:pt x="134493" y="1250403"/>
                  </a:lnTo>
                  <a:lnTo>
                    <a:pt x="136652" y="1242606"/>
                  </a:lnTo>
                  <a:lnTo>
                    <a:pt x="142494" y="1240764"/>
                  </a:lnTo>
                  <a:lnTo>
                    <a:pt x="142494" y="1239342"/>
                  </a:lnTo>
                  <a:close/>
                </a:path>
                <a:path w="917575" h="1346200">
                  <a:moveTo>
                    <a:pt x="142494" y="1154734"/>
                  </a:moveTo>
                  <a:lnTo>
                    <a:pt x="136525" y="1152525"/>
                  </a:lnTo>
                  <a:lnTo>
                    <a:pt x="135128" y="1147064"/>
                  </a:lnTo>
                  <a:lnTo>
                    <a:pt x="133223" y="1147165"/>
                  </a:lnTo>
                  <a:lnTo>
                    <a:pt x="131826" y="1152258"/>
                  </a:lnTo>
                  <a:lnTo>
                    <a:pt x="124714" y="1156195"/>
                  </a:lnTo>
                  <a:lnTo>
                    <a:pt x="131953" y="1157617"/>
                  </a:lnTo>
                  <a:lnTo>
                    <a:pt x="132207" y="1159941"/>
                  </a:lnTo>
                  <a:lnTo>
                    <a:pt x="132715" y="1161897"/>
                  </a:lnTo>
                  <a:lnTo>
                    <a:pt x="133223" y="1162748"/>
                  </a:lnTo>
                  <a:lnTo>
                    <a:pt x="133477" y="1163472"/>
                  </a:lnTo>
                  <a:lnTo>
                    <a:pt x="138303" y="1162989"/>
                  </a:lnTo>
                  <a:lnTo>
                    <a:pt x="135509" y="1159459"/>
                  </a:lnTo>
                  <a:lnTo>
                    <a:pt x="136525" y="1157732"/>
                  </a:lnTo>
                  <a:lnTo>
                    <a:pt x="142367" y="1156093"/>
                  </a:lnTo>
                  <a:lnTo>
                    <a:pt x="142494" y="1154734"/>
                  </a:lnTo>
                  <a:close/>
                </a:path>
                <a:path w="917575" h="1346200">
                  <a:moveTo>
                    <a:pt x="142875" y="1267485"/>
                  </a:moveTo>
                  <a:lnTo>
                    <a:pt x="138557" y="1267040"/>
                  </a:lnTo>
                  <a:lnTo>
                    <a:pt x="135255" y="1265770"/>
                  </a:lnTo>
                  <a:lnTo>
                    <a:pt x="135509" y="1260830"/>
                  </a:lnTo>
                  <a:lnTo>
                    <a:pt x="134620" y="1260614"/>
                  </a:lnTo>
                  <a:lnTo>
                    <a:pt x="133477" y="1260144"/>
                  </a:lnTo>
                  <a:lnTo>
                    <a:pt x="131699" y="1265936"/>
                  </a:lnTo>
                  <a:lnTo>
                    <a:pt x="130302" y="1267675"/>
                  </a:lnTo>
                  <a:lnTo>
                    <a:pt x="126238" y="1264983"/>
                  </a:lnTo>
                  <a:lnTo>
                    <a:pt x="126111" y="1269466"/>
                  </a:lnTo>
                  <a:lnTo>
                    <a:pt x="131826" y="1270939"/>
                  </a:lnTo>
                  <a:lnTo>
                    <a:pt x="132969" y="1273149"/>
                  </a:lnTo>
                  <a:lnTo>
                    <a:pt x="131191" y="1276261"/>
                  </a:lnTo>
                  <a:lnTo>
                    <a:pt x="135255" y="1276565"/>
                  </a:lnTo>
                  <a:lnTo>
                    <a:pt x="136779" y="1270723"/>
                  </a:lnTo>
                  <a:lnTo>
                    <a:pt x="142367" y="1269377"/>
                  </a:lnTo>
                  <a:lnTo>
                    <a:pt x="142875" y="1267485"/>
                  </a:lnTo>
                  <a:close/>
                </a:path>
                <a:path w="917575" h="1346200">
                  <a:moveTo>
                    <a:pt x="144399" y="1183767"/>
                  </a:moveTo>
                  <a:lnTo>
                    <a:pt x="137033" y="1180795"/>
                  </a:lnTo>
                  <a:lnTo>
                    <a:pt x="133985" y="1173556"/>
                  </a:lnTo>
                  <a:lnTo>
                    <a:pt x="131699" y="1181074"/>
                  </a:lnTo>
                  <a:lnTo>
                    <a:pt x="123952" y="1183525"/>
                  </a:lnTo>
                  <a:lnTo>
                    <a:pt x="131572" y="1186205"/>
                  </a:lnTo>
                  <a:lnTo>
                    <a:pt x="133858" y="1191983"/>
                  </a:lnTo>
                  <a:lnTo>
                    <a:pt x="135128" y="1191793"/>
                  </a:lnTo>
                  <a:lnTo>
                    <a:pt x="136652" y="1186053"/>
                  </a:lnTo>
                  <a:lnTo>
                    <a:pt x="144399" y="1183767"/>
                  </a:lnTo>
                  <a:close/>
                </a:path>
                <a:path w="917575" h="1346200">
                  <a:moveTo>
                    <a:pt x="172212" y="672592"/>
                  </a:moveTo>
                  <a:lnTo>
                    <a:pt x="166243" y="671195"/>
                  </a:lnTo>
                  <a:lnTo>
                    <a:pt x="165354" y="664591"/>
                  </a:lnTo>
                  <a:lnTo>
                    <a:pt x="160909" y="665353"/>
                  </a:lnTo>
                  <a:lnTo>
                    <a:pt x="163195" y="669290"/>
                  </a:lnTo>
                  <a:lnTo>
                    <a:pt x="161544" y="671195"/>
                  </a:lnTo>
                  <a:lnTo>
                    <a:pt x="154432" y="673354"/>
                  </a:lnTo>
                  <a:lnTo>
                    <a:pt x="161798" y="676402"/>
                  </a:lnTo>
                  <a:lnTo>
                    <a:pt x="163068" y="681863"/>
                  </a:lnTo>
                  <a:lnTo>
                    <a:pt x="164846" y="681990"/>
                  </a:lnTo>
                  <a:lnTo>
                    <a:pt x="166624" y="676275"/>
                  </a:lnTo>
                  <a:lnTo>
                    <a:pt x="168148" y="674497"/>
                  </a:lnTo>
                  <a:lnTo>
                    <a:pt x="171958" y="677037"/>
                  </a:lnTo>
                  <a:lnTo>
                    <a:pt x="172212" y="672592"/>
                  </a:lnTo>
                  <a:close/>
                </a:path>
                <a:path w="917575" h="1346200">
                  <a:moveTo>
                    <a:pt x="172339" y="616331"/>
                  </a:moveTo>
                  <a:lnTo>
                    <a:pt x="166624" y="614553"/>
                  </a:lnTo>
                  <a:lnTo>
                    <a:pt x="164719" y="613283"/>
                  </a:lnTo>
                  <a:lnTo>
                    <a:pt x="167513" y="609346"/>
                  </a:lnTo>
                  <a:lnTo>
                    <a:pt x="163068" y="608838"/>
                  </a:lnTo>
                  <a:lnTo>
                    <a:pt x="161544" y="614426"/>
                  </a:lnTo>
                  <a:lnTo>
                    <a:pt x="155702" y="616585"/>
                  </a:lnTo>
                  <a:lnTo>
                    <a:pt x="155956" y="617982"/>
                  </a:lnTo>
                  <a:lnTo>
                    <a:pt x="161671" y="619506"/>
                  </a:lnTo>
                  <a:lnTo>
                    <a:pt x="163068" y="625221"/>
                  </a:lnTo>
                  <a:lnTo>
                    <a:pt x="164846" y="625348"/>
                  </a:lnTo>
                  <a:lnTo>
                    <a:pt x="166624" y="619506"/>
                  </a:lnTo>
                  <a:lnTo>
                    <a:pt x="172339" y="617728"/>
                  </a:lnTo>
                  <a:lnTo>
                    <a:pt x="172339" y="616331"/>
                  </a:lnTo>
                  <a:close/>
                </a:path>
                <a:path w="917575" h="1346200">
                  <a:moveTo>
                    <a:pt x="172339" y="588010"/>
                  </a:moveTo>
                  <a:lnTo>
                    <a:pt x="166243" y="586232"/>
                  </a:lnTo>
                  <a:lnTo>
                    <a:pt x="166116" y="585216"/>
                  </a:lnTo>
                  <a:lnTo>
                    <a:pt x="166116" y="584200"/>
                  </a:lnTo>
                  <a:lnTo>
                    <a:pt x="165608" y="582307"/>
                  </a:lnTo>
                  <a:lnTo>
                    <a:pt x="164211" y="578866"/>
                  </a:lnTo>
                  <a:lnTo>
                    <a:pt x="161417" y="586105"/>
                  </a:lnTo>
                  <a:lnTo>
                    <a:pt x="153924" y="589280"/>
                  </a:lnTo>
                  <a:lnTo>
                    <a:pt x="161417" y="591185"/>
                  </a:lnTo>
                  <a:lnTo>
                    <a:pt x="164465" y="599059"/>
                  </a:lnTo>
                  <a:lnTo>
                    <a:pt x="166497" y="591185"/>
                  </a:lnTo>
                  <a:lnTo>
                    <a:pt x="172339" y="589280"/>
                  </a:lnTo>
                  <a:lnTo>
                    <a:pt x="172339" y="588010"/>
                  </a:lnTo>
                  <a:close/>
                </a:path>
                <a:path w="917575" h="1346200">
                  <a:moveTo>
                    <a:pt x="172339" y="559689"/>
                  </a:moveTo>
                  <a:lnTo>
                    <a:pt x="166497" y="558165"/>
                  </a:lnTo>
                  <a:lnTo>
                    <a:pt x="164973" y="552323"/>
                  </a:lnTo>
                  <a:lnTo>
                    <a:pt x="163195" y="552323"/>
                  </a:lnTo>
                  <a:lnTo>
                    <a:pt x="161671" y="558165"/>
                  </a:lnTo>
                  <a:lnTo>
                    <a:pt x="155829" y="559816"/>
                  </a:lnTo>
                  <a:lnTo>
                    <a:pt x="155829" y="561213"/>
                  </a:lnTo>
                  <a:lnTo>
                    <a:pt x="161417" y="562991"/>
                  </a:lnTo>
                  <a:lnTo>
                    <a:pt x="163322" y="564388"/>
                  </a:lnTo>
                  <a:lnTo>
                    <a:pt x="160655" y="568464"/>
                  </a:lnTo>
                  <a:lnTo>
                    <a:pt x="165100" y="568706"/>
                  </a:lnTo>
                  <a:lnTo>
                    <a:pt x="166497" y="562991"/>
                  </a:lnTo>
                  <a:lnTo>
                    <a:pt x="172339" y="561086"/>
                  </a:lnTo>
                  <a:lnTo>
                    <a:pt x="172339" y="559689"/>
                  </a:lnTo>
                  <a:close/>
                </a:path>
                <a:path w="917575" h="1346200">
                  <a:moveTo>
                    <a:pt x="173990" y="645160"/>
                  </a:moveTo>
                  <a:lnTo>
                    <a:pt x="166624" y="642874"/>
                  </a:lnTo>
                  <a:lnTo>
                    <a:pt x="164719" y="641604"/>
                  </a:lnTo>
                  <a:lnTo>
                    <a:pt x="167513" y="637667"/>
                  </a:lnTo>
                  <a:lnTo>
                    <a:pt x="163068" y="637159"/>
                  </a:lnTo>
                  <a:lnTo>
                    <a:pt x="161544" y="642747"/>
                  </a:lnTo>
                  <a:lnTo>
                    <a:pt x="155702" y="644906"/>
                  </a:lnTo>
                  <a:lnTo>
                    <a:pt x="155956" y="646303"/>
                  </a:lnTo>
                  <a:lnTo>
                    <a:pt x="161671" y="647827"/>
                  </a:lnTo>
                  <a:lnTo>
                    <a:pt x="163068" y="653542"/>
                  </a:lnTo>
                  <a:lnTo>
                    <a:pt x="164846" y="653669"/>
                  </a:lnTo>
                  <a:lnTo>
                    <a:pt x="166751" y="647573"/>
                  </a:lnTo>
                  <a:lnTo>
                    <a:pt x="167640" y="647446"/>
                  </a:lnTo>
                  <a:lnTo>
                    <a:pt x="168783" y="647446"/>
                  </a:lnTo>
                  <a:lnTo>
                    <a:pt x="170688" y="646938"/>
                  </a:lnTo>
                  <a:lnTo>
                    <a:pt x="171450" y="646303"/>
                  </a:lnTo>
                  <a:lnTo>
                    <a:pt x="173990" y="645160"/>
                  </a:lnTo>
                  <a:close/>
                </a:path>
                <a:path w="917575" h="1346200">
                  <a:moveTo>
                    <a:pt x="175768" y="1239329"/>
                  </a:moveTo>
                  <a:lnTo>
                    <a:pt x="169672" y="1237500"/>
                  </a:lnTo>
                  <a:lnTo>
                    <a:pt x="169672" y="1236611"/>
                  </a:lnTo>
                  <a:lnTo>
                    <a:pt x="169545" y="1235544"/>
                  </a:lnTo>
                  <a:lnTo>
                    <a:pt x="169164" y="1233627"/>
                  </a:lnTo>
                  <a:lnTo>
                    <a:pt x="168656" y="1232763"/>
                  </a:lnTo>
                  <a:lnTo>
                    <a:pt x="167640" y="1230337"/>
                  </a:lnTo>
                  <a:lnTo>
                    <a:pt x="164846" y="1237830"/>
                  </a:lnTo>
                  <a:lnTo>
                    <a:pt x="159385" y="1239075"/>
                  </a:lnTo>
                  <a:lnTo>
                    <a:pt x="159639" y="1243507"/>
                  </a:lnTo>
                  <a:lnTo>
                    <a:pt x="163449" y="1240891"/>
                  </a:lnTo>
                  <a:lnTo>
                    <a:pt x="164973" y="1242606"/>
                  </a:lnTo>
                  <a:lnTo>
                    <a:pt x="166751" y="1244079"/>
                  </a:lnTo>
                  <a:lnTo>
                    <a:pt x="164211" y="1247978"/>
                  </a:lnTo>
                  <a:lnTo>
                    <a:pt x="168529" y="1248295"/>
                  </a:lnTo>
                  <a:lnTo>
                    <a:pt x="169926" y="1242593"/>
                  </a:lnTo>
                  <a:lnTo>
                    <a:pt x="175768" y="1240713"/>
                  </a:lnTo>
                  <a:lnTo>
                    <a:pt x="175768" y="1239329"/>
                  </a:lnTo>
                  <a:close/>
                </a:path>
                <a:path w="917575" h="1346200">
                  <a:moveTo>
                    <a:pt x="230251" y="330200"/>
                  </a:moveTo>
                  <a:lnTo>
                    <a:pt x="230251" y="330200"/>
                  </a:lnTo>
                  <a:lnTo>
                    <a:pt x="113284" y="330200"/>
                  </a:lnTo>
                  <a:lnTo>
                    <a:pt x="112890" y="342912"/>
                  </a:lnTo>
                  <a:lnTo>
                    <a:pt x="112128" y="342912"/>
                  </a:lnTo>
                  <a:lnTo>
                    <a:pt x="112014" y="368300"/>
                  </a:lnTo>
                  <a:lnTo>
                    <a:pt x="122301" y="368300"/>
                  </a:lnTo>
                  <a:lnTo>
                    <a:pt x="121970" y="357416"/>
                  </a:lnTo>
                  <a:lnTo>
                    <a:pt x="121920" y="355612"/>
                  </a:lnTo>
                  <a:lnTo>
                    <a:pt x="122288" y="355612"/>
                  </a:lnTo>
                  <a:lnTo>
                    <a:pt x="123431" y="342912"/>
                  </a:lnTo>
                  <a:lnTo>
                    <a:pt x="124587" y="355612"/>
                  </a:lnTo>
                  <a:lnTo>
                    <a:pt x="125222" y="355612"/>
                  </a:lnTo>
                  <a:lnTo>
                    <a:pt x="125222" y="368300"/>
                  </a:lnTo>
                  <a:lnTo>
                    <a:pt x="129413" y="368300"/>
                  </a:lnTo>
                  <a:lnTo>
                    <a:pt x="129413" y="342912"/>
                  </a:lnTo>
                  <a:lnTo>
                    <a:pt x="138049" y="342912"/>
                  </a:lnTo>
                  <a:lnTo>
                    <a:pt x="138049" y="368300"/>
                  </a:lnTo>
                  <a:lnTo>
                    <a:pt x="142494" y="368300"/>
                  </a:lnTo>
                  <a:lnTo>
                    <a:pt x="142494" y="342912"/>
                  </a:lnTo>
                  <a:lnTo>
                    <a:pt x="150368" y="342912"/>
                  </a:lnTo>
                  <a:lnTo>
                    <a:pt x="150368" y="368300"/>
                  </a:lnTo>
                  <a:lnTo>
                    <a:pt x="154178" y="368300"/>
                  </a:lnTo>
                  <a:lnTo>
                    <a:pt x="154178" y="342912"/>
                  </a:lnTo>
                  <a:lnTo>
                    <a:pt x="163068" y="342912"/>
                  </a:lnTo>
                  <a:lnTo>
                    <a:pt x="163068" y="368300"/>
                  </a:lnTo>
                  <a:lnTo>
                    <a:pt x="167640" y="368300"/>
                  </a:lnTo>
                  <a:lnTo>
                    <a:pt x="167640" y="342912"/>
                  </a:lnTo>
                  <a:lnTo>
                    <a:pt x="176276" y="342912"/>
                  </a:lnTo>
                  <a:lnTo>
                    <a:pt x="176580" y="353060"/>
                  </a:lnTo>
                  <a:lnTo>
                    <a:pt x="176530" y="368300"/>
                  </a:lnTo>
                  <a:lnTo>
                    <a:pt x="180721" y="368300"/>
                  </a:lnTo>
                  <a:lnTo>
                    <a:pt x="180721" y="342912"/>
                  </a:lnTo>
                  <a:lnTo>
                    <a:pt x="188087" y="342912"/>
                  </a:lnTo>
                  <a:lnTo>
                    <a:pt x="188087" y="368300"/>
                  </a:lnTo>
                  <a:lnTo>
                    <a:pt x="192786" y="368300"/>
                  </a:lnTo>
                  <a:lnTo>
                    <a:pt x="192786" y="342912"/>
                  </a:lnTo>
                  <a:lnTo>
                    <a:pt x="201295" y="342912"/>
                  </a:lnTo>
                  <a:lnTo>
                    <a:pt x="201295" y="368300"/>
                  </a:lnTo>
                  <a:lnTo>
                    <a:pt x="205994" y="368300"/>
                  </a:lnTo>
                  <a:lnTo>
                    <a:pt x="205994" y="342912"/>
                  </a:lnTo>
                  <a:lnTo>
                    <a:pt x="213360" y="342912"/>
                  </a:lnTo>
                  <a:lnTo>
                    <a:pt x="213360" y="368300"/>
                  </a:lnTo>
                  <a:lnTo>
                    <a:pt x="217424" y="368300"/>
                  </a:lnTo>
                  <a:lnTo>
                    <a:pt x="217297" y="342912"/>
                  </a:lnTo>
                  <a:lnTo>
                    <a:pt x="221361" y="342912"/>
                  </a:lnTo>
                  <a:lnTo>
                    <a:pt x="221361" y="368300"/>
                  </a:lnTo>
                  <a:lnTo>
                    <a:pt x="230251" y="368300"/>
                  </a:lnTo>
                  <a:lnTo>
                    <a:pt x="230251" y="342912"/>
                  </a:lnTo>
                  <a:lnTo>
                    <a:pt x="230251" y="330200"/>
                  </a:lnTo>
                  <a:close/>
                </a:path>
                <a:path w="917575" h="1346200">
                  <a:moveTo>
                    <a:pt x="251968" y="368300"/>
                  </a:moveTo>
                  <a:lnTo>
                    <a:pt x="251333" y="368300"/>
                  </a:lnTo>
                  <a:lnTo>
                    <a:pt x="251841" y="381000"/>
                  </a:lnTo>
                  <a:lnTo>
                    <a:pt x="251968" y="368300"/>
                  </a:lnTo>
                  <a:close/>
                </a:path>
                <a:path w="917575" h="1346200">
                  <a:moveTo>
                    <a:pt x="278371" y="533463"/>
                  </a:moveTo>
                  <a:lnTo>
                    <a:pt x="262001" y="533463"/>
                  </a:lnTo>
                  <a:lnTo>
                    <a:pt x="262001" y="368300"/>
                  </a:lnTo>
                  <a:lnTo>
                    <a:pt x="251968" y="368300"/>
                  </a:lnTo>
                  <a:lnTo>
                    <a:pt x="251968" y="533463"/>
                  </a:lnTo>
                  <a:lnTo>
                    <a:pt x="91059" y="533463"/>
                  </a:lnTo>
                  <a:lnTo>
                    <a:pt x="91059" y="368300"/>
                  </a:lnTo>
                  <a:lnTo>
                    <a:pt x="81788" y="368300"/>
                  </a:lnTo>
                  <a:lnTo>
                    <a:pt x="81788" y="533463"/>
                  </a:lnTo>
                  <a:lnTo>
                    <a:pt x="82169" y="546100"/>
                  </a:lnTo>
                  <a:lnTo>
                    <a:pt x="106172" y="546100"/>
                  </a:lnTo>
                  <a:lnTo>
                    <a:pt x="106667" y="558546"/>
                  </a:lnTo>
                  <a:lnTo>
                    <a:pt x="106553" y="711200"/>
                  </a:lnTo>
                  <a:lnTo>
                    <a:pt x="106426" y="723900"/>
                  </a:lnTo>
                  <a:lnTo>
                    <a:pt x="105918" y="736600"/>
                  </a:lnTo>
                  <a:lnTo>
                    <a:pt x="76708" y="736600"/>
                  </a:lnTo>
                  <a:lnTo>
                    <a:pt x="76708" y="939800"/>
                  </a:lnTo>
                  <a:lnTo>
                    <a:pt x="85852" y="939800"/>
                  </a:lnTo>
                  <a:lnTo>
                    <a:pt x="85852" y="749300"/>
                  </a:lnTo>
                  <a:lnTo>
                    <a:pt x="112649" y="749300"/>
                  </a:lnTo>
                  <a:lnTo>
                    <a:pt x="116713" y="736600"/>
                  </a:lnTo>
                  <a:lnTo>
                    <a:pt x="116205" y="723900"/>
                  </a:lnTo>
                  <a:lnTo>
                    <a:pt x="116078" y="711200"/>
                  </a:lnTo>
                  <a:lnTo>
                    <a:pt x="115951" y="698500"/>
                  </a:lnTo>
                  <a:lnTo>
                    <a:pt x="115824" y="558546"/>
                  </a:lnTo>
                  <a:lnTo>
                    <a:pt x="116332" y="546100"/>
                  </a:lnTo>
                  <a:lnTo>
                    <a:pt x="277622" y="546100"/>
                  </a:lnTo>
                  <a:lnTo>
                    <a:pt x="278358" y="558546"/>
                  </a:lnTo>
                  <a:lnTo>
                    <a:pt x="278371" y="533463"/>
                  </a:lnTo>
                  <a:close/>
                </a:path>
                <a:path w="917575" h="1346200">
                  <a:moveTo>
                    <a:pt x="327025" y="1206512"/>
                  </a:moveTo>
                  <a:lnTo>
                    <a:pt x="326517" y="1206512"/>
                  </a:lnTo>
                  <a:lnTo>
                    <a:pt x="326644" y="1231900"/>
                  </a:lnTo>
                  <a:lnTo>
                    <a:pt x="327025" y="1244676"/>
                  </a:lnTo>
                  <a:lnTo>
                    <a:pt x="327025" y="1206512"/>
                  </a:lnTo>
                  <a:close/>
                </a:path>
                <a:path w="917575" h="1346200">
                  <a:moveTo>
                    <a:pt x="327075" y="1168438"/>
                  </a:moveTo>
                  <a:lnTo>
                    <a:pt x="326771" y="1168438"/>
                  </a:lnTo>
                  <a:lnTo>
                    <a:pt x="326771" y="1193812"/>
                  </a:lnTo>
                  <a:lnTo>
                    <a:pt x="327025" y="1202270"/>
                  </a:lnTo>
                  <a:lnTo>
                    <a:pt x="327075" y="1168438"/>
                  </a:lnTo>
                  <a:close/>
                </a:path>
                <a:path w="917575" h="1346200">
                  <a:moveTo>
                    <a:pt x="327139" y="1130363"/>
                  </a:moveTo>
                  <a:lnTo>
                    <a:pt x="326517" y="1130363"/>
                  </a:lnTo>
                  <a:lnTo>
                    <a:pt x="326517" y="1143063"/>
                  </a:lnTo>
                  <a:lnTo>
                    <a:pt x="326771" y="1143063"/>
                  </a:lnTo>
                  <a:lnTo>
                    <a:pt x="327075" y="1153160"/>
                  </a:lnTo>
                  <a:lnTo>
                    <a:pt x="327139" y="1130363"/>
                  </a:lnTo>
                  <a:close/>
                </a:path>
                <a:path w="917575" h="1346200">
                  <a:moveTo>
                    <a:pt x="353314" y="977900"/>
                  </a:moveTo>
                  <a:lnTo>
                    <a:pt x="352933" y="977900"/>
                  </a:lnTo>
                  <a:lnTo>
                    <a:pt x="339598" y="977900"/>
                  </a:lnTo>
                  <a:lnTo>
                    <a:pt x="314833" y="990600"/>
                  </a:lnTo>
                  <a:lnTo>
                    <a:pt x="352933" y="990600"/>
                  </a:lnTo>
                  <a:lnTo>
                    <a:pt x="352933" y="1028700"/>
                  </a:lnTo>
                  <a:lnTo>
                    <a:pt x="352679" y="1028700"/>
                  </a:lnTo>
                  <a:lnTo>
                    <a:pt x="352679" y="1041400"/>
                  </a:lnTo>
                  <a:lnTo>
                    <a:pt x="352298" y="1041400"/>
                  </a:lnTo>
                  <a:lnTo>
                    <a:pt x="353060" y="1054100"/>
                  </a:lnTo>
                  <a:lnTo>
                    <a:pt x="353314" y="1054100"/>
                  </a:lnTo>
                  <a:lnTo>
                    <a:pt x="353314" y="977900"/>
                  </a:lnTo>
                  <a:close/>
                </a:path>
                <a:path w="917575" h="1346200">
                  <a:moveTo>
                    <a:pt x="353314" y="901700"/>
                  </a:moveTo>
                  <a:lnTo>
                    <a:pt x="352806" y="901700"/>
                  </a:lnTo>
                  <a:lnTo>
                    <a:pt x="352933" y="965200"/>
                  </a:lnTo>
                  <a:lnTo>
                    <a:pt x="353314" y="965200"/>
                  </a:lnTo>
                  <a:lnTo>
                    <a:pt x="353314" y="901700"/>
                  </a:lnTo>
                  <a:close/>
                </a:path>
                <a:path w="917575" h="1346200">
                  <a:moveTo>
                    <a:pt x="353314" y="838200"/>
                  </a:moveTo>
                  <a:lnTo>
                    <a:pt x="352806" y="838200"/>
                  </a:lnTo>
                  <a:lnTo>
                    <a:pt x="353288" y="850531"/>
                  </a:lnTo>
                  <a:lnTo>
                    <a:pt x="353314" y="838200"/>
                  </a:lnTo>
                  <a:close/>
                </a:path>
                <a:path w="917575" h="1346200">
                  <a:moveTo>
                    <a:pt x="353326" y="812800"/>
                  </a:moveTo>
                  <a:lnTo>
                    <a:pt x="353314" y="787400"/>
                  </a:lnTo>
                  <a:lnTo>
                    <a:pt x="352806" y="787400"/>
                  </a:lnTo>
                  <a:lnTo>
                    <a:pt x="352806" y="800100"/>
                  </a:lnTo>
                  <a:lnTo>
                    <a:pt x="352806" y="812800"/>
                  </a:lnTo>
                  <a:lnTo>
                    <a:pt x="256286" y="812800"/>
                  </a:lnTo>
                  <a:lnTo>
                    <a:pt x="257429" y="800100"/>
                  </a:lnTo>
                  <a:lnTo>
                    <a:pt x="352806" y="800100"/>
                  </a:lnTo>
                  <a:lnTo>
                    <a:pt x="352806" y="787400"/>
                  </a:lnTo>
                  <a:lnTo>
                    <a:pt x="257429" y="787400"/>
                  </a:lnTo>
                  <a:lnTo>
                    <a:pt x="259321" y="774712"/>
                  </a:lnTo>
                  <a:lnTo>
                    <a:pt x="258940" y="774712"/>
                  </a:lnTo>
                  <a:lnTo>
                    <a:pt x="260858" y="762000"/>
                  </a:lnTo>
                  <a:lnTo>
                    <a:pt x="352933" y="762000"/>
                  </a:lnTo>
                  <a:lnTo>
                    <a:pt x="352933" y="774712"/>
                  </a:lnTo>
                  <a:lnTo>
                    <a:pt x="353314" y="774712"/>
                  </a:lnTo>
                  <a:lnTo>
                    <a:pt x="353314" y="762000"/>
                  </a:lnTo>
                  <a:lnTo>
                    <a:pt x="353314" y="749300"/>
                  </a:lnTo>
                  <a:lnTo>
                    <a:pt x="353314" y="574700"/>
                  </a:lnTo>
                  <a:lnTo>
                    <a:pt x="352933" y="584200"/>
                  </a:lnTo>
                  <a:lnTo>
                    <a:pt x="352933" y="660463"/>
                  </a:lnTo>
                  <a:lnTo>
                    <a:pt x="342265" y="673100"/>
                  </a:lnTo>
                  <a:lnTo>
                    <a:pt x="352933" y="673100"/>
                  </a:lnTo>
                  <a:lnTo>
                    <a:pt x="352933" y="685800"/>
                  </a:lnTo>
                  <a:lnTo>
                    <a:pt x="352933" y="698500"/>
                  </a:lnTo>
                  <a:lnTo>
                    <a:pt x="352933" y="749300"/>
                  </a:lnTo>
                  <a:lnTo>
                    <a:pt x="280289" y="749300"/>
                  </a:lnTo>
                  <a:lnTo>
                    <a:pt x="286766" y="736600"/>
                  </a:lnTo>
                  <a:lnTo>
                    <a:pt x="287401" y="736600"/>
                  </a:lnTo>
                  <a:lnTo>
                    <a:pt x="287528" y="698500"/>
                  </a:lnTo>
                  <a:lnTo>
                    <a:pt x="352933" y="698500"/>
                  </a:lnTo>
                  <a:lnTo>
                    <a:pt x="352933" y="685800"/>
                  </a:lnTo>
                  <a:lnTo>
                    <a:pt x="287274" y="685800"/>
                  </a:lnTo>
                  <a:lnTo>
                    <a:pt x="287274" y="673100"/>
                  </a:lnTo>
                  <a:lnTo>
                    <a:pt x="302895" y="673100"/>
                  </a:lnTo>
                  <a:lnTo>
                    <a:pt x="287591" y="660463"/>
                  </a:lnTo>
                  <a:lnTo>
                    <a:pt x="287528" y="635012"/>
                  </a:lnTo>
                  <a:lnTo>
                    <a:pt x="352933" y="635012"/>
                  </a:lnTo>
                  <a:lnTo>
                    <a:pt x="352933" y="622300"/>
                  </a:lnTo>
                  <a:lnTo>
                    <a:pt x="287274" y="622300"/>
                  </a:lnTo>
                  <a:lnTo>
                    <a:pt x="287274" y="609600"/>
                  </a:lnTo>
                  <a:lnTo>
                    <a:pt x="352933" y="609600"/>
                  </a:lnTo>
                  <a:lnTo>
                    <a:pt x="352933" y="596912"/>
                  </a:lnTo>
                  <a:lnTo>
                    <a:pt x="286753" y="596912"/>
                  </a:lnTo>
                  <a:lnTo>
                    <a:pt x="292735" y="584200"/>
                  </a:lnTo>
                  <a:lnTo>
                    <a:pt x="295656" y="584200"/>
                  </a:lnTo>
                  <a:lnTo>
                    <a:pt x="296913" y="571512"/>
                  </a:lnTo>
                  <a:lnTo>
                    <a:pt x="353301" y="571512"/>
                  </a:lnTo>
                  <a:lnTo>
                    <a:pt x="353314" y="558800"/>
                  </a:lnTo>
                  <a:lnTo>
                    <a:pt x="353314" y="495300"/>
                  </a:lnTo>
                  <a:lnTo>
                    <a:pt x="353060" y="495300"/>
                  </a:lnTo>
                  <a:lnTo>
                    <a:pt x="353021" y="508025"/>
                  </a:lnTo>
                  <a:lnTo>
                    <a:pt x="352933" y="558800"/>
                  </a:lnTo>
                  <a:lnTo>
                    <a:pt x="305943" y="558800"/>
                  </a:lnTo>
                  <a:lnTo>
                    <a:pt x="315849" y="546100"/>
                  </a:lnTo>
                  <a:lnTo>
                    <a:pt x="319151" y="546100"/>
                  </a:lnTo>
                  <a:lnTo>
                    <a:pt x="334010" y="520700"/>
                  </a:lnTo>
                  <a:lnTo>
                    <a:pt x="339090" y="520700"/>
                  </a:lnTo>
                  <a:lnTo>
                    <a:pt x="353021" y="508025"/>
                  </a:lnTo>
                  <a:lnTo>
                    <a:pt x="353021" y="495350"/>
                  </a:lnTo>
                  <a:lnTo>
                    <a:pt x="333121" y="520700"/>
                  </a:lnTo>
                  <a:lnTo>
                    <a:pt x="315429" y="533463"/>
                  </a:lnTo>
                  <a:lnTo>
                    <a:pt x="300355" y="558800"/>
                  </a:lnTo>
                  <a:lnTo>
                    <a:pt x="287642" y="571512"/>
                  </a:lnTo>
                  <a:lnTo>
                    <a:pt x="287147" y="558800"/>
                  </a:lnTo>
                  <a:lnTo>
                    <a:pt x="287147" y="546100"/>
                  </a:lnTo>
                  <a:lnTo>
                    <a:pt x="287388" y="533463"/>
                  </a:lnTo>
                  <a:lnTo>
                    <a:pt x="278384" y="533463"/>
                  </a:lnTo>
                  <a:lnTo>
                    <a:pt x="278358" y="558546"/>
                  </a:lnTo>
                  <a:lnTo>
                    <a:pt x="278257" y="736600"/>
                  </a:lnTo>
                  <a:lnTo>
                    <a:pt x="246761" y="736600"/>
                  </a:lnTo>
                  <a:lnTo>
                    <a:pt x="246761" y="939800"/>
                  </a:lnTo>
                  <a:lnTo>
                    <a:pt x="256032" y="939800"/>
                  </a:lnTo>
                  <a:lnTo>
                    <a:pt x="256032" y="914400"/>
                  </a:lnTo>
                  <a:lnTo>
                    <a:pt x="255778" y="914400"/>
                  </a:lnTo>
                  <a:lnTo>
                    <a:pt x="255778" y="901700"/>
                  </a:lnTo>
                  <a:lnTo>
                    <a:pt x="256032" y="901700"/>
                  </a:lnTo>
                  <a:lnTo>
                    <a:pt x="256032" y="876300"/>
                  </a:lnTo>
                  <a:lnTo>
                    <a:pt x="256286" y="876300"/>
                  </a:lnTo>
                  <a:lnTo>
                    <a:pt x="256286" y="863600"/>
                  </a:lnTo>
                  <a:lnTo>
                    <a:pt x="255790" y="851281"/>
                  </a:lnTo>
                  <a:lnTo>
                    <a:pt x="255676" y="841019"/>
                  </a:lnTo>
                  <a:lnTo>
                    <a:pt x="255651" y="838200"/>
                  </a:lnTo>
                  <a:lnTo>
                    <a:pt x="256159" y="838200"/>
                  </a:lnTo>
                  <a:lnTo>
                    <a:pt x="256159" y="825500"/>
                  </a:lnTo>
                  <a:lnTo>
                    <a:pt x="353314" y="825500"/>
                  </a:lnTo>
                  <a:lnTo>
                    <a:pt x="353326" y="812800"/>
                  </a:lnTo>
                  <a:close/>
                </a:path>
                <a:path w="917575" h="1346200">
                  <a:moveTo>
                    <a:pt x="357378" y="1231900"/>
                  </a:moveTo>
                  <a:lnTo>
                    <a:pt x="356870" y="1231900"/>
                  </a:lnTo>
                  <a:lnTo>
                    <a:pt x="355968" y="1232839"/>
                  </a:lnTo>
                  <a:lnTo>
                    <a:pt x="357378" y="1231900"/>
                  </a:lnTo>
                  <a:close/>
                </a:path>
                <a:path w="917575" h="1346200">
                  <a:moveTo>
                    <a:pt x="362712" y="215900"/>
                  </a:moveTo>
                  <a:lnTo>
                    <a:pt x="362546" y="215900"/>
                  </a:lnTo>
                  <a:lnTo>
                    <a:pt x="362546" y="219202"/>
                  </a:lnTo>
                  <a:lnTo>
                    <a:pt x="362712" y="215900"/>
                  </a:lnTo>
                  <a:close/>
                </a:path>
                <a:path w="917575" h="1346200">
                  <a:moveTo>
                    <a:pt x="362966" y="165100"/>
                  </a:moveTo>
                  <a:lnTo>
                    <a:pt x="362559" y="165100"/>
                  </a:lnTo>
                  <a:lnTo>
                    <a:pt x="362546" y="171996"/>
                  </a:lnTo>
                  <a:lnTo>
                    <a:pt x="362966" y="165100"/>
                  </a:lnTo>
                  <a:close/>
                </a:path>
                <a:path w="917575" h="1346200">
                  <a:moveTo>
                    <a:pt x="376542" y="502412"/>
                  </a:moveTo>
                  <a:lnTo>
                    <a:pt x="362521" y="508025"/>
                  </a:lnTo>
                  <a:lnTo>
                    <a:pt x="362521" y="518858"/>
                  </a:lnTo>
                  <a:lnTo>
                    <a:pt x="365874" y="508025"/>
                  </a:lnTo>
                  <a:lnTo>
                    <a:pt x="374637" y="508025"/>
                  </a:lnTo>
                  <a:lnTo>
                    <a:pt x="376542" y="502412"/>
                  </a:lnTo>
                  <a:close/>
                </a:path>
                <a:path w="917575" h="1346200">
                  <a:moveTo>
                    <a:pt x="377571" y="1270000"/>
                  </a:moveTo>
                  <a:lnTo>
                    <a:pt x="366382" y="1262989"/>
                  </a:lnTo>
                  <a:lnTo>
                    <a:pt x="372491" y="1270000"/>
                  </a:lnTo>
                  <a:lnTo>
                    <a:pt x="377571" y="1270000"/>
                  </a:lnTo>
                  <a:close/>
                </a:path>
                <a:path w="917575" h="1346200">
                  <a:moveTo>
                    <a:pt x="378841" y="1270000"/>
                  </a:moveTo>
                  <a:lnTo>
                    <a:pt x="377571" y="1270000"/>
                  </a:lnTo>
                  <a:lnTo>
                    <a:pt x="337185" y="1295400"/>
                  </a:lnTo>
                  <a:lnTo>
                    <a:pt x="337197" y="1244676"/>
                  </a:lnTo>
                  <a:lnTo>
                    <a:pt x="366382" y="1262989"/>
                  </a:lnTo>
                  <a:lnTo>
                    <a:pt x="361442" y="1257312"/>
                  </a:lnTo>
                  <a:lnTo>
                    <a:pt x="348932" y="1244676"/>
                  </a:lnTo>
                  <a:lnTo>
                    <a:pt x="344474" y="1244676"/>
                  </a:lnTo>
                  <a:lnTo>
                    <a:pt x="355968" y="1232839"/>
                  </a:lnTo>
                  <a:lnTo>
                    <a:pt x="337197" y="1244600"/>
                  </a:lnTo>
                  <a:lnTo>
                    <a:pt x="337210" y="1193812"/>
                  </a:lnTo>
                  <a:lnTo>
                    <a:pt x="336791" y="1193812"/>
                  </a:lnTo>
                  <a:lnTo>
                    <a:pt x="337210" y="1193571"/>
                  </a:lnTo>
                  <a:lnTo>
                    <a:pt x="337223" y="1166456"/>
                  </a:lnTo>
                  <a:lnTo>
                    <a:pt x="337058" y="1162050"/>
                  </a:lnTo>
                  <a:lnTo>
                    <a:pt x="336956" y="1159611"/>
                  </a:lnTo>
                  <a:lnTo>
                    <a:pt x="336918" y="1143063"/>
                  </a:lnTo>
                  <a:lnTo>
                    <a:pt x="337273" y="1135951"/>
                  </a:lnTo>
                  <a:lnTo>
                    <a:pt x="337312" y="1117180"/>
                  </a:lnTo>
                  <a:lnTo>
                    <a:pt x="336854" y="1117727"/>
                  </a:lnTo>
                  <a:lnTo>
                    <a:pt x="330441" y="1126070"/>
                  </a:lnTo>
                  <a:lnTo>
                    <a:pt x="327190" y="1130363"/>
                  </a:lnTo>
                  <a:lnTo>
                    <a:pt x="327152" y="1143304"/>
                  </a:lnTo>
                  <a:lnTo>
                    <a:pt x="327025" y="1327200"/>
                  </a:lnTo>
                  <a:lnTo>
                    <a:pt x="327025" y="1308100"/>
                  </a:lnTo>
                  <a:lnTo>
                    <a:pt x="327025" y="1246022"/>
                  </a:lnTo>
                  <a:lnTo>
                    <a:pt x="326758" y="1257312"/>
                  </a:lnTo>
                  <a:lnTo>
                    <a:pt x="326644" y="1295400"/>
                  </a:lnTo>
                  <a:lnTo>
                    <a:pt x="292481" y="1295400"/>
                  </a:lnTo>
                  <a:lnTo>
                    <a:pt x="292481" y="1282700"/>
                  </a:lnTo>
                  <a:lnTo>
                    <a:pt x="326644" y="1282700"/>
                  </a:lnTo>
                  <a:lnTo>
                    <a:pt x="326644" y="1270000"/>
                  </a:lnTo>
                  <a:lnTo>
                    <a:pt x="292481" y="1270000"/>
                  </a:lnTo>
                  <a:lnTo>
                    <a:pt x="292608" y="1231900"/>
                  </a:lnTo>
                  <a:lnTo>
                    <a:pt x="292100" y="1231900"/>
                  </a:lnTo>
                  <a:lnTo>
                    <a:pt x="292100" y="1143063"/>
                  </a:lnTo>
                  <a:lnTo>
                    <a:pt x="292354" y="1143063"/>
                  </a:lnTo>
                  <a:lnTo>
                    <a:pt x="292354" y="1130363"/>
                  </a:lnTo>
                  <a:lnTo>
                    <a:pt x="292481" y="1130363"/>
                  </a:lnTo>
                  <a:lnTo>
                    <a:pt x="292354" y="1126070"/>
                  </a:lnTo>
                  <a:lnTo>
                    <a:pt x="292100" y="1117727"/>
                  </a:lnTo>
                  <a:lnTo>
                    <a:pt x="291719" y="1104900"/>
                  </a:lnTo>
                  <a:lnTo>
                    <a:pt x="272669" y="1104900"/>
                  </a:lnTo>
                  <a:lnTo>
                    <a:pt x="272669" y="1092200"/>
                  </a:lnTo>
                  <a:lnTo>
                    <a:pt x="272288" y="1092200"/>
                  </a:lnTo>
                  <a:lnTo>
                    <a:pt x="272288" y="1028700"/>
                  </a:lnTo>
                  <a:lnTo>
                    <a:pt x="272669" y="1028700"/>
                  </a:lnTo>
                  <a:lnTo>
                    <a:pt x="272669" y="1003300"/>
                  </a:lnTo>
                  <a:lnTo>
                    <a:pt x="272288" y="1003300"/>
                  </a:lnTo>
                  <a:lnTo>
                    <a:pt x="272161" y="990600"/>
                  </a:lnTo>
                  <a:lnTo>
                    <a:pt x="314833" y="990600"/>
                  </a:lnTo>
                  <a:lnTo>
                    <a:pt x="289052" y="977900"/>
                  </a:lnTo>
                  <a:lnTo>
                    <a:pt x="272542" y="977900"/>
                  </a:lnTo>
                  <a:lnTo>
                    <a:pt x="272669" y="939800"/>
                  </a:lnTo>
                  <a:lnTo>
                    <a:pt x="268478" y="939800"/>
                  </a:lnTo>
                  <a:lnTo>
                    <a:pt x="269494" y="927100"/>
                  </a:lnTo>
                  <a:lnTo>
                    <a:pt x="266573" y="927100"/>
                  </a:lnTo>
                  <a:lnTo>
                    <a:pt x="264668" y="939800"/>
                  </a:lnTo>
                  <a:lnTo>
                    <a:pt x="263144" y="939800"/>
                  </a:lnTo>
                  <a:lnTo>
                    <a:pt x="263144" y="1104900"/>
                  </a:lnTo>
                  <a:lnTo>
                    <a:pt x="102235" y="1104900"/>
                  </a:lnTo>
                  <a:lnTo>
                    <a:pt x="102108" y="1066812"/>
                  </a:lnTo>
                  <a:lnTo>
                    <a:pt x="101993" y="952500"/>
                  </a:lnTo>
                  <a:lnTo>
                    <a:pt x="101981" y="939800"/>
                  </a:lnTo>
                  <a:lnTo>
                    <a:pt x="91313" y="939800"/>
                  </a:lnTo>
                  <a:lnTo>
                    <a:pt x="91948" y="965200"/>
                  </a:lnTo>
                  <a:lnTo>
                    <a:pt x="92075" y="1054100"/>
                  </a:lnTo>
                  <a:lnTo>
                    <a:pt x="91935" y="1066812"/>
                  </a:lnTo>
                  <a:lnTo>
                    <a:pt x="91821" y="1079500"/>
                  </a:lnTo>
                  <a:lnTo>
                    <a:pt x="91694" y="1092200"/>
                  </a:lnTo>
                  <a:lnTo>
                    <a:pt x="91059" y="1104900"/>
                  </a:lnTo>
                  <a:lnTo>
                    <a:pt x="76962" y="1104900"/>
                  </a:lnTo>
                  <a:lnTo>
                    <a:pt x="76962" y="1143063"/>
                  </a:lnTo>
                  <a:lnTo>
                    <a:pt x="70142" y="1143063"/>
                  </a:lnTo>
                  <a:lnTo>
                    <a:pt x="61379" y="1130363"/>
                  </a:lnTo>
                  <a:lnTo>
                    <a:pt x="43256" y="1130363"/>
                  </a:lnTo>
                  <a:lnTo>
                    <a:pt x="35140" y="1143063"/>
                  </a:lnTo>
                  <a:lnTo>
                    <a:pt x="63385" y="1143063"/>
                  </a:lnTo>
                  <a:lnTo>
                    <a:pt x="68707" y="1155712"/>
                  </a:lnTo>
                  <a:lnTo>
                    <a:pt x="73152" y="1155712"/>
                  </a:lnTo>
                  <a:lnTo>
                    <a:pt x="76631" y="1168146"/>
                  </a:lnTo>
                  <a:lnTo>
                    <a:pt x="76720" y="1168438"/>
                  </a:lnTo>
                  <a:lnTo>
                    <a:pt x="82296" y="1181100"/>
                  </a:lnTo>
                  <a:lnTo>
                    <a:pt x="84201" y="1193812"/>
                  </a:lnTo>
                  <a:lnTo>
                    <a:pt x="84709" y="1206512"/>
                  </a:lnTo>
                  <a:lnTo>
                    <a:pt x="84061" y="1206512"/>
                  </a:lnTo>
                  <a:lnTo>
                    <a:pt x="83185" y="1219200"/>
                  </a:lnTo>
                  <a:lnTo>
                    <a:pt x="82169" y="1231900"/>
                  </a:lnTo>
                  <a:lnTo>
                    <a:pt x="78740" y="1231900"/>
                  </a:lnTo>
                  <a:lnTo>
                    <a:pt x="78740" y="1244676"/>
                  </a:lnTo>
                  <a:lnTo>
                    <a:pt x="90932" y="1244676"/>
                  </a:lnTo>
                  <a:lnTo>
                    <a:pt x="92062" y="1257185"/>
                  </a:lnTo>
                  <a:lnTo>
                    <a:pt x="92062" y="1257312"/>
                  </a:lnTo>
                  <a:lnTo>
                    <a:pt x="91186" y="1270000"/>
                  </a:lnTo>
                  <a:lnTo>
                    <a:pt x="85598" y="1270000"/>
                  </a:lnTo>
                  <a:lnTo>
                    <a:pt x="79883" y="1282700"/>
                  </a:lnTo>
                  <a:lnTo>
                    <a:pt x="73660" y="1295400"/>
                  </a:lnTo>
                  <a:lnTo>
                    <a:pt x="66802" y="1295400"/>
                  </a:lnTo>
                  <a:lnTo>
                    <a:pt x="59690" y="1308100"/>
                  </a:lnTo>
                  <a:lnTo>
                    <a:pt x="60198" y="1308100"/>
                  </a:lnTo>
                  <a:lnTo>
                    <a:pt x="60274" y="1320800"/>
                  </a:lnTo>
                  <a:lnTo>
                    <a:pt x="60325" y="1327200"/>
                  </a:lnTo>
                  <a:lnTo>
                    <a:pt x="60452" y="1346200"/>
                  </a:lnTo>
                  <a:lnTo>
                    <a:pt x="63881" y="1346200"/>
                  </a:lnTo>
                  <a:lnTo>
                    <a:pt x="63881" y="1308100"/>
                  </a:lnTo>
                  <a:lnTo>
                    <a:pt x="72009" y="1308100"/>
                  </a:lnTo>
                  <a:lnTo>
                    <a:pt x="72136" y="1346200"/>
                  </a:lnTo>
                  <a:lnTo>
                    <a:pt x="75438" y="1346200"/>
                  </a:lnTo>
                  <a:lnTo>
                    <a:pt x="75615" y="1333690"/>
                  </a:lnTo>
                  <a:lnTo>
                    <a:pt x="75717" y="1327200"/>
                  </a:lnTo>
                  <a:lnTo>
                    <a:pt x="75819" y="1308100"/>
                  </a:lnTo>
                  <a:lnTo>
                    <a:pt x="84836" y="1308100"/>
                  </a:lnTo>
                  <a:lnTo>
                    <a:pt x="85471" y="1346200"/>
                  </a:lnTo>
                  <a:lnTo>
                    <a:pt x="88773" y="1346200"/>
                  </a:lnTo>
                  <a:lnTo>
                    <a:pt x="88773" y="1308100"/>
                  </a:lnTo>
                  <a:lnTo>
                    <a:pt x="96774" y="1308100"/>
                  </a:lnTo>
                  <a:lnTo>
                    <a:pt x="96901" y="1346200"/>
                  </a:lnTo>
                  <a:lnTo>
                    <a:pt x="100457" y="1346200"/>
                  </a:lnTo>
                  <a:lnTo>
                    <a:pt x="100457" y="1308100"/>
                  </a:lnTo>
                  <a:lnTo>
                    <a:pt x="108839" y="1308100"/>
                  </a:lnTo>
                  <a:lnTo>
                    <a:pt x="108839" y="1346200"/>
                  </a:lnTo>
                  <a:lnTo>
                    <a:pt x="112141" y="1346200"/>
                  </a:lnTo>
                  <a:lnTo>
                    <a:pt x="112255" y="1333690"/>
                  </a:lnTo>
                  <a:lnTo>
                    <a:pt x="112318" y="1327200"/>
                  </a:lnTo>
                  <a:lnTo>
                    <a:pt x="112395" y="1320800"/>
                  </a:lnTo>
                  <a:lnTo>
                    <a:pt x="112522" y="1308100"/>
                  </a:lnTo>
                  <a:lnTo>
                    <a:pt x="121539" y="1308100"/>
                  </a:lnTo>
                  <a:lnTo>
                    <a:pt x="122174" y="1346200"/>
                  </a:lnTo>
                  <a:lnTo>
                    <a:pt x="125476" y="1346200"/>
                  </a:lnTo>
                  <a:lnTo>
                    <a:pt x="125476" y="1308100"/>
                  </a:lnTo>
                  <a:lnTo>
                    <a:pt x="133477" y="1308100"/>
                  </a:lnTo>
                  <a:lnTo>
                    <a:pt x="133604" y="1346200"/>
                  </a:lnTo>
                  <a:lnTo>
                    <a:pt x="137160" y="1346200"/>
                  </a:lnTo>
                  <a:lnTo>
                    <a:pt x="137160" y="1308100"/>
                  </a:lnTo>
                  <a:lnTo>
                    <a:pt x="145288" y="1308100"/>
                  </a:lnTo>
                  <a:lnTo>
                    <a:pt x="145415" y="1346200"/>
                  </a:lnTo>
                  <a:lnTo>
                    <a:pt x="148717" y="1346200"/>
                  </a:lnTo>
                  <a:lnTo>
                    <a:pt x="148717" y="1308100"/>
                  </a:lnTo>
                  <a:lnTo>
                    <a:pt x="158369" y="1308100"/>
                  </a:lnTo>
                  <a:lnTo>
                    <a:pt x="158369" y="1346200"/>
                  </a:lnTo>
                  <a:lnTo>
                    <a:pt x="162052" y="1346200"/>
                  </a:lnTo>
                  <a:lnTo>
                    <a:pt x="162166" y="1333690"/>
                  </a:lnTo>
                  <a:lnTo>
                    <a:pt x="162242" y="1320800"/>
                  </a:lnTo>
                  <a:lnTo>
                    <a:pt x="162306" y="1308100"/>
                  </a:lnTo>
                  <a:lnTo>
                    <a:pt x="170434" y="1308100"/>
                  </a:lnTo>
                  <a:lnTo>
                    <a:pt x="170434" y="1346200"/>
                  </a:lnTo>
                  <a:lnTo>
                    <a:pt x="173736" y="1346200"/>
                  </a:lnTo>
                  <a:lnTo>
                    <a:pt x="173736" y="1308100"/>
                  </a:lnTo>
                  <a:lnTo>
                    <a:pt x="181991" y="1308100"/>
                  </a:lnTo>
                  <a:lnTo>
                    <a:pt x="182118" y="1346200"/>
                  </a:lnTo>
                  <a:lnTo>
                    <a:pt x="185420" y="1346200"/>
                  </a:lnTo>
                  <a:lnTo>
                    <a:pt x="185420" y="1308100"/>
                  </a:lnTo>
                  <a:lnTo>
                    <a:pt x="193802" y="1308100"/>
                  </a:lnTo>
                  <a:lnTo>
                    <a:pt x="193802" y="1346200"/>
                  </a:lnTo>
                  <a:lnTo>
                    <a:pt x="197104" y="1346200"/>
                  </a:lnTo>
                  <a:lnTo>
                    <a:pt x="197218" y="1333690"/>
                  </a:lnTo>
                  <a:lnTo>
                    <a:pt x="197281" y="1327200"/>
                  </a:lnTo>
                  <a:lnTo>
                    <a:pt x="197358" y="1320800"/>
                  </a:lnTo>
                  <a:lnTo>
                    <a:pt x="197485" y="1308100"/>
                  </a:lnTo>
                  <a:lnTo>
                    <a:pt x="200406" y="1295400"/>
                  </a:lnTo>
                  <a:lnTo>
                    <a:pt x="101219" y="1295400"/>
                  </a:lnTo>
                  <a:lnTo>
                    <a:pt x="88138" y="1295400"/>
                  </a:lnTo>
                  <a:lnTo>
                    <a:pt x="91948" y="1282700"/>
                  </a:lnTo>
                  <a:lnTo>
                    <a:pt x="97536" y="1282700"/>
                  </a:lnTo>
                  <a:lnTo>
                    <a:pt x="101219" y="1295400"/>
                  </a:lnTo>
                  <a:lnTo>
                    <a:pt x="102870" y="1282700"/>
                  </a:lnTo>
                  <a:lnTo>
                    <a:pt x="109855" y="1282700"/>
                  </a:lnTo>
                  <a:lnTo>
                    <a:pt x="109728" y="1270000"/>
                  </a:lnTo>
                  <a:lnTo>
                    <a:pt x="99949" y="1270000"/>
                  </a:lnTo>
                  <a:lnTo>
                    <a:pt x="103111" y="1244676"/>
                  </a:lnTo>
                  <a:lnTo>
                    <a:pt x="98196" y="1244676"/>
                  </a:lnTo>
                  <a:lnTo>
                    <a:pt x="92075" y="1231900"/>
                  </a:lnTo>
                  <a:lnTo>
                    <a:pt x="103124" y="1231900"/>
                  </a:lnTo>
                  <a:lnTo>
                    <a:pt x="109728" y="1219200"/>
                  </a:lnTo>
                  <a:lnTo>
                    <a:pt x="103124" y="1219200"/>
                  </a:lnTo>
                  <a:lnTo>
                    <a:pt x="101473" y="1206512"/>
                  </a:lnTo>
                  <a:lnTo>
                    <a:pt x="97536" y="1219200"/>
                  </a:lnTo>
                  <a:lnTo>
                    <a:pt x="93599" y="1219200"/>
                  </a:lnTo>
                  <a:lnTo>
                    <a:pt x="93599" y="1193812"/>
                  </a:lnTo>
                  <a:lnTo>
                    <a:pt x="92583" y="1193812"/>
                  </a:lnTo>
                  <a:lnTo>
                    <a:pt x="91567" y="1181100"/>
                  </a:lnTo>
                  <a:lnTo>
                    <a:pt x="91313" y="1181100"/>
                  </a:lnTo>
                  <a:lnTo>
                    <a:pt x="89789" y="1168438"/>
                  </a:lnTo>
                  <a:lnTo>
                    <a:pt x="85979" y="1168438"/>
                  </a:lnTo>
                  <a:lnTo>
                    <a:pt x="85661" y="1162050"/>
                  </a:lnTo>
                  <a:lnTo>
                    <a:pt x="85534" y="1159611"/>
                  </a:lnTo>
                  <a:lnTo>
                    <a:pt x="85458" y="1130363"/>
                  </a:lnTo>
                  <a:lnTo>
                    <a:pt x="85839" y="1130363"/>
                  </a:lnTo>
                  <a:lnTo>
                    <a:pt x="86093" y="1117727"/>
                  </a:lnTo>
                  <a:lnTo>
                    <a:pt x="101180" y="1117727"/>
                  </a:lnTo>
                  <a:lnTo>
                    <a:pt x="98298" y="1124458"/>
                  </a:lnTo>
                  <a:lnTo>
                    <a:pt x="91440" y="1127734"/>
                  </a:lnTo>
                  <a:lnTo>
                    <a:pt x="98044" y="1129525"/>
                  </a:lnTo>
                  <a:lnTo>
                    <a:pt x="101219" y="1136675"/>
                  </a:lnTo>
                  <a:lnTo>
                    <a:pt x="103759" y="1129487"/>
                  </a:lnTo>
                  <a:lnTo>
                    <a:pt x="109728" y="1128306"/>
                  </a:lnTo>
                  <a:lnTo>
                    <a:pt x="109982" y="1126832"/>
                  </a:lnTo>
                  <a:lnTo>
                    <a:pt x="103124" y="1124267"/>
                  </a:lnTo>
                  <a:lnTo>
                    <a:pt x="101434" y="1117727"/>
                  </a:lnTo>
                  <a:lnTo>
                    <a:pt x="134581" y="1117727"/>
                  </a:lnTo>
                  <a:lnTo>
                    <a:pt x="131699" y="1124394"/>
                  </a:lnTo>
                  <a:lnTo>
                    <a:pt x="124841" y="1127798"/>
                  </a:lnTo>
                  <a:lnTo>
                    <a:pt x="131699" y="1129525"/>
                  </a:lnTo>
                  <a:lnTo>
                    <a:pt x="133223" y="1131150"/>
                  </a:lnTo>
                  <a:lnTo>
                    <a:pt x="130937" y="1135634"/>
                  </a:lnTo>
                  <a:lnTo>
                    <a:pt x="136017" y="1135240"/>
                  </a:lnTo>
                  <a:lnTo>
                    <a:pt x="136779" y="1130173"/>
                  </a:lnTo>
                  <a:lnTo>
                    <a:pt x="144526" y="1127099"/>
                  </a:lnTo>
                  <a:lnTo>
                    <a:pt x="136652" y="1124394"/>
                  </a:lnTo>
                  <a:lnTo>
                    <a:pt x="134848" y="1117727"/>
                  </a:lnTo>
                  <a:lnTo>
                    <a:pt x="283083" y="1117727"/>
                  </a:lnTo>
                  <a:lnTo>
                    <a:pt x="283210" y="1219200"/>
                  </a:lnTo>
                  <a:lnTo>
                    <a:pt x="283337" y="1295400"/>
                  </a:lnTo>
                  <a:lnTo>
                    <a:pt x="202946" y="1295400"/>
                  </a:lnTo>
                  <a:lnTo>
                    <a:pt x="206502" y="1308100"/>
                  </a:lnTo>
                  <a:lnTo>
                    <a:pt x="207137" y="1346200"/>
                  </a:lnTo>
                  <a:lnTo>
                    <a:pt x="210439" y="1346200"/>
                  </a:lnTo>
                  <a:lnTo>
                    <a:pt x="210439" y="1308100"/>
                  </a:lnTo>
                  <a:lnTo>
                    <a:pt x="218694" y="1308100"/>
                  </a:lnTo>
                  <a:lnTo>
                    <a:pt x="218694" y="1346200"/>
                  </a:lnTo>
                  <a:lnTo>
                    <a:pt x="222123" y="1346200"/>
                  </a:lnTo>
                  <a:lnTo>
                    <a:pt x="222123" y="1308100"/>
                  </a:lnTo>
                  <a:lnTo>
                    <a:pt x="230378" y="1308100"/>
                  </a:lnTo>
                  <a:lnTo>
                    <a:pt x="230378" y="1346200"/>
                  </a:lnTo>
                  <a:lnTo>
                    <a:pt x="233680" y="1346200"/>
                  </a:lnTo>
                  <a:lnTo>
                    <a:pt x="233794" y="1333690"/>
                  </a:lnTo>
                  <a:lnTo>
                    <a:pt x="233857" y="1327200"/>
                  </a:lnTo>
                  <a:lnTo>
                    <a:pt x="233934" y="1320800"/>
                  </a:lnTo>
                  <a:lnTo>
                    <a:pt x="234061" y="1308100"/>
                  </a:lnTo>
                  <a:lnTo>
                    <a:pt x="243078" y="1308100"/>
                  </a:lnTo>
                  <a:lnTo>
                    <a:pt x="243713" y="1346200"/>
                  </a:lnTo>
                  <a:lnTo>
                    <a:pt x="247015" y="1346200"/>
                  </a:lnTo>
                  <a:lnTo>
                    <a:pt x="247015" y="1308100"/>
                  </a:lnTo>
                  <a:lnTo>
                    <a:pt x="255016" y="1308100"/>
                  </a:lnTo>
                  <a:lnTo>
                    <a:pt x="255143" y="1346200"/>
                  </a:lnTo>
                  <a:lnTo>
                    <a:pt x="258699" y="1346200"/>
                  </a:lnTo>
                  <a:lnTo>
                    <a:pt x="258699" y="1308100"/>
                  </a:lnTo>
                  <a:lnTo>
                    <a:pt x="266954" y="1308100"/>
                  </a:lnTo>
                  <a:lnTo>
                    <a:pt x="267081" y="1346200"/>
                  </a:lnTo>
                  <a:lnTo>
                    <a:pt x="270383" y="1346200"/>
                  </a:lnTo>
                  <a:lnTo>
                    <a:pt x="270383" y="1308100"/>
                  </a:lnTo>
                  <a:lnTo>
                    <a:pt x="279781" y="1308100"/>
                  </a:lnTo>
                  <a:lnTo>
                    <a:pt x="280416" y="1346200"/>
                  </a:lnTo>
                  <a:lnTo>
                    <a:pt x="283718" y="1346200"/>
                  </a:lnTo>
                  <a:lnTo>
                    <a:pt x="283718" y="1308100"/>
                  </a:lnTo>
                  <a:lnTo>
                    <a:pt x="291719" y="1308100"/>
                  </a:lnTo>
                  <a:lnTo>
                    <a:pt x="291846" y="1320800"/>
                  </a:lnTo>
                  <a:lnTo>
                    <a:pt x="291909" y="1327200"/>
                  </a:lnTo>
                  <a:lnTo>
                    <a:pt x="291973" y="1333690"/>
                  </a:lnTo>
                  <a:lnTo>
                    <a:pt x="292100" y="1346200"/>
                  </a:lnTo>
                  <a:lnTo>
                    <a:pt x="295402" y="1346200"/>
                  </a:lnTo>
                  <a:lnTo>
                    <a:pt x="295402" y="1308100"/>
                  </a:lnTo>
                  <a:lnTo>
                    <a:pt x="300101" y="1308100"/>
                  </a:lnTo>
                  <a:lnTo>
                    <a:pt x="300177" y="1320800"/>
                  </a:lnTo>
                  <a:lnTo>
                    <a:pt x="300228" y="1327200"/>
                  </a:lnTo>
                  <a:lnTo>
                    <a:pt x="300355" y="1346200"/>
                  </a:lnTo>
                  <a:lnTo>
                    <a:pt x="309372" y="1346200"/>
                  </a:lnTo>
                  <a:lnTo>
                    <a:pt x="309372" y="1333334"/>
                  </a:lnTo>
                  <a:lnTo>
                    <a:pt x="309537" y="1332979"/>
                  </a:lnTo>
                  <a:lnTo>
                    <a:pt x="313563" y="1320800"/>
                  </a:lnTo>
                  <a:lnTo>
                    <a:pt x="309626" y="1320800"/>
                  </a:lnTo>
                  <a:lnTo>
                    <a:pt x="309626" y="1308100"/>
                  </a:lnTo>
                  <a:lnTo>
                    <a:pt x="326644" y="1308100"/>
                  </a:lnTo>
                  <a:lnTo>
                    <a:pt x="326517" y="1346200"/>
                  </a:lnTo>
                  <a:lnTo>
                    <a:pt x="337058" y="1346200"/>
                  </a:lnTo>
                  <a:lnTo>
                    <a:pt x="337058" y="1327200"/>
                  </a:lnTo>
                  <a:lnTo>
                    <a:pt x="337058" y="1308100"/>
                  </a:lnTo>
                  <a:lnTo>
                    <a:pt x="335788" y="1308100"/>
                  </a:lnTo>
                  <a:lnTo>
                    <a:pt x="350139" y="1295400"/>
                  </a:lnTo>
                  <a:lnTo>
                    <a:pt x="378841" y="1270000"/>
                  </a:lnTo>
                  <a:close/>
                </a:path>
                <a:path w="917575" h="1346200">
                  <a:moveTo>
                    <a:pt x="379539" y="1168438"/>
                  </a:moveTo>
                  <a:lnTo>
                    <a:pt x="379476" y="1143063"/>
                  </a:lnTo>
                  <a:lnTo>
                    <a:pt x="377571" y="1143063"/>
                  </a:lnTo>
                  <a:lnTo>
                    <a:pt x="371449" y="1143063"/>
                  </a:lnTo>
                  <a:lnTo>
                    <a:pt x="357797" y="1135951"/>
                  </a:lnTo>
                  <a:lnTo>
                    <a:pt x="347078" y="1130363"/>
                  </a:lnTo>
                  <a:lnTo>
                    <a:pt x="338493" y="1130363"/>
                  </a:lnTo>
                  <a:lnTo>
                    <a:pt x="344246" y="1126070"/>
                  </a:lnTo>
                  <a:lnTo>
                    <a:pt x="353339" y="1119289"/>
                  </a:lnTo>
                  <a:lnTo>
                    <a:pt x="353339" y="1104912"/>
                  </a:lnTo>
                  <a:lnTo>
                    <a:pt x="346710" y="1104900"/>
                  </a:lnTo>
                  <a:lnTo>
                    <a:pt x="338899" y="1115072"/>
                  </a:lnTo>
                  <a:lnTo>
                    <a:pt x="337312" y="1117180"/>
                  </a:lnTo>
                  <a:lnTo>
                    <a:pt x="337312" y="1135951"/>
                  </a:lnTo>
                  <a:lnTo>
                    <a:pt x="337553" y="1130363"/>
                  </a:lnTo>
                  <a:lnTo>
                    <a:pt x="353339" y="1140333"/>
                  </a:lnTo>
                  <a:lnTo>
                    <a:pt x="357644" y="1143063"/>
                  </a:lnTo>
                  <a:lnTo>
                    <a:pt x="377558" y="1155712"/>
                  </a:lnTo>
                  <a:lnTo>
                    <a:pt x="338074" y="1181100"/>
                  </a:lnTo>
                  <a:lnTo>
                    <a:pt x="337426" y="1170355"/>
                  </a:lnTo>
                  <a:lnTo>
                    <a:pt x="337312" y="1193507"/>
                  </a:lnTo>
                  <a:lnTo>
                    <a:pt x="347497" y="1187450"/>
                  </a:lnTo>
                  <a:lnTo>
                    <a:pt x="353339" y="1183995"/>
                  </a:lnTo>
                  <a:lnTo>
                    <a:pt x="379539" y="1168438"/>
                  </a:lnTo>
                  <a:close/>
                </a:path>
                <a:path w="917575" h="1346200">
                  <a:moveTo>
                    <a:pt x="381685" y="426720"/>
                  </a:moveTo>
                  <a:lnTo>
                    <a:pt x="379095" y="419100"/>
                  </a:lnTo>
                  <a:lnTo>
                    <a:pt x="374904" y="419100"/>
                  </a:lnTo>
                  <a:lnTo>
                    <a:pt x="362546" y="407454"/>
                  </a:lnTo>
                  <a:lnTo>
                    <a:pt x="362521" y="419188"/>
                  </a:lnTo>
                  <a:lnTo>
                    <a:pt x="362496" y="426720"/>
                  </a:lnTo>
                  <a:lnTo>
                    <a:pt x="381685" y="426720"/>
                  </a:lnTo>
                  <a:close/>
                </a:path>
                <a:path w="917575" h="1346200">
                  <a:moveTo>
                    <a:pt x="381698" y="475056"/>
                  </a:moveTo>
                  <a:lnTo>
                    <a:pt x="378460" y="469900"/>
                  </a:lnTo>
                  <a:lnTo>
                    <a:pt x="372999" y="469900"/>
                  </a:lnTo>
                  <a:lnTo>
                    <a:pt x="381698" y="475056"/>
                  </a:lnTo>
                  <a:close/>
                </a:path>
                <a:path w="917575" h="1346200">
                  <a:moveTo>
                    <a:pt x="382460" y="296976"/>
                  </a:moveTo>
                  <a:lnTo>
                    <a:pt x="362585" y="304800"/>
                  </a:lnTo>
                  <a:lnTo>
                    <a:pt x="376047" y="304800"/>
                  </a:lnTo>
                  <a:lnTo>
                    <a:pt x="382460" y="296976"/>
                  </a:lnTo>
                  <a:close/>
                </a:path>
                <a:path w="917575" h="1346200">
                  <a:moveTo>
                    <a:pt x="383286" y="449592"/>
                  </a:moveTo>
                  <a:lnTo>
                    <a:pt x="363347" y="457200"/>
                  </a:lnTo>
                  <a:lnTo>
                    <a:pt x="378460" y="457200"/>
                  </a:lnTo>
                  <a:lnTo>
                    <a:pt x="383286" y="449592"/>
                  </a:lnTo>
                  <a:close/>
                </a:path>
                <a:path w="917575" h="1346200">
                  <a:moveTo>
                    <a:pt x="383667" y="1104900"/>
                  </a:moveTo>
                  <a:lnTo>
                    <a:pt x="379984" y="1104900"/>
                  </a:lnTo>
                  <a:lnTo>
                    <a:pt x="379984" y="1143063"/>
                  </a:lnTo>
                  <a:lnTo>
                    <a:pt x="379603" y="1143063"/>
                  </a:lnTo>
                  <a:lnTo>
                    <a:pt x="379603" y="1202626"/>
                  </a:lnTo>
                  <a:lnTo>
                    <a:pt x="379463" y="1206512"/>
                  </a:lnTo>
                  <a:lnTo>
                    <a:pt x="377571" y="1206512"/>
                  </a:lnTo>
                  <a:lnTo>
                    <a:pt x="359283" y="1206512"/>
                  </a:lnTo>
                  <a:lnTo>
                    <a:pt x="354914" y="1202270"/>
                  </a:lnTo>
                  <a:lnTo>
                    <a:pt x="346202" y="1193812"/>
                  </a:lnTo>
                  <a:lnTo>
                    <a:pt x="337312" y="1193812"/>
                  </a:lnTo>
                  <a:lnTo>
                    <a:pt x="353339" y="1203921"/>
                  </a:lnTo>
                  <a:lnTo>
                    <a:pt x="357441" y="1206512"/>
                  </a:lnTo>
                  <a:lnTo>
                    <a:pt x="377571" y="1219200"/>
                  </a:lnTo>
                  <a:lnTo>
                    <a:pt x="357378" y="1231900"/>
                  </a:lnTo>
                  <a:lnTo>
                    <a:pt x="369951" y="1231900"/>
                  </a:lnTo>
                  <a:lnTo>
                    <a:pt x="379603" y="1219200"/>
                  </a:lnTo>
                  <a:lnTo>
                    <a:pt x="379603" y="1270000"/>
                  </a:lnTo>
                  <a:lnTo>
                    <a:pt x="378841" y="1270000"/>
                  </a:lnTo>
                  <a:lnTo>
                    <a:pt x="379730" y="1295400"/>
                  </a:lnTo>
                  <a:lnTo>
                    <a:pt x="380111" y="1295400"/>
                  </a:lnTo>
                  <a:lnTo>
                    <a:pt x="379984" y="1308100"/>
                  </a:lnTo>
                  <a:lnTo>
                    <a:pt x="379768" y="1320800"/>
                  </a:lnTo>
                  <a:lnTo>
                    <a:pt x="379666" y="1327200"/>
                  </a:lnTo>
                  <a:lnTo>
                    <a:pt x="379577" y="1331925"/>
                  </a:lnTo>
                  <a:lnTo>
                    <a:pt x="379488" y="1333512"/>
                  </a:lnTo>
                  <a:lnTo>
                    <a:pt x="353060" y="1320800"/>
                  </a:lnTo>
                  <a:lnTo>
                    <a:pt x="377228" y="1333334"/>
                  </a:lnTo>
                  <a:lnTo>
                    <a:pt x="366077" y="1333334"/>
                  </a:lnTo>
                  <a:lnTo>
                    <a:pt x="360426" y="1346200"/>
                  </a:lnTo>
                  <a:lnTo>
                    <a:pt x="370713" y="1346200"/>
                  </a:lnTo>
                  <a:lnTo>
                    <a:pt x="379463" y="1333690"/>
                  </a:lnTo>
                  <a:lnTo>
                    <a:pt x="380365" y="1346200"/>
                  </a:lnTo>
                  <a:lnTo>
                    <a:pt x="383667" y="1346200"/>
                  </a:lnTo>
                  <a:lnTo>
                    <a:pt x="383667" y="1104900"/>
                  </a:lnTo>
                  <a:close/>
                </a:path>
                <a:path w="917575" h="1346200">
                  <a:moveTo>
                    <a:pt x="394462" y="495300"/>
                  </a:moveTo>
                  <a:lnTo>
                    <a:pt x="378968" y="495300"/>
                  </a:lnTo>
                  <a:lnTo>
                    <a:pt x="376542" y="502412"/>
                  </a:lnTo>
                  <a:lnTo>
                    <a:pt x="394462" y="495300"/>
                  </a:lnTo>
                  <a:close/>
                </a:path>
                <a:path w="917575" h="1346200">
                  <a:moveTo>
                    <a:pt x="394589" y="431800"/>
                  </a:moveTo>
                  <a:lnTo>
                    <a:pt x="381685" y="426720"/>
                  </a:lnTo>
                  <a:lnTo>
                    <a:pt x="383413" y="431800"/>
                  </a:lnTo>
                  <a:lnTo>
                    <a:pt x="394589" y="431800"/>
                  </a:lnTo>
                  <a:close/>
                </a:path>
                <a:path w="917575" h="1346200">
                  <a:moveTo>
                    <a:pt x="394690" y="292163"/>
                  </a:moveTo>
                  <a:lnTo>
                    <a:pt x="386410" y="292163"/>
                  </a:lnTo>
                  <a:lnTo>
                    <a:pt x="382460" y="296976"/>
                  </a:lnTo>
                  <a:lnTo>
                    <a:pt x="394690" y="292163"/>
                  </a:lnTo>
                  <a:close/>
                </a:path>
                <a:path w="917575" h="1346200">
                  <a:moveTo>
                    <a:pt x="396405" y="291922"/>
                  </a:moveTo>
                  <a:lnTo>
                    <a:pt x="392112" y="285762"/>
                  </a:lnTo>
                  <a:lnTo>
                    <a:pt x="378968" y="266712"/>
                  </a:lnTo>
                  <a:lnTo>
                    <a:pt x="362585" y="266712"/>
                  </a:lnTo>
                  <a:lnTo>
                    <a:pt x="394906" y="292163"/>
                  </a:lnTo>
                  <a:lnTo>
                    <a:pt x="396405" y="292163"/>
                  </a:lnTo>
                  <a:lnTo>
                    <a:pt x="396405" y="291922"/>
                  </a:lnTo>
                  <a:close/>
                </a:path>
                <a:path w="917575" h="1346200">
                  <a:moveTo>
                    <a:pt x="396570" y="533463"/>
                  </a:moveTo>
                  <a:lnTo>
                    <a:pt x="369697" y="520700"/>
                  </a:lnTo>
                  <a:lnTo>
                    <a:pt x="394957" y="533463"/>
                  </a:lnTo>
                  <a:lnTo>
                    <a:pt x="394779" y="533463"/>
                  </a:lnTo>
                  <a:lnTo>
                    <a:pt x="373126" y="558800"/>
                  </a:lnTo>
                  <a:lnTo>
                    <a:pt x="378841" y="558800"/>
                  </a:lnTo>
                  <a:lnTo>
                    <a:pt x="396570" y="533463"/>
                  </a:lnTo>
                  <a:close/>
                </a:path>
                <a:path w="917575" h="1346200">
                  <a:moveTo>
                    <a:pt x="396608" y="635012"/>
                  </a:moveTo>
                  <a:lnTo>
                    <a:pt x="364617" y="622300"/>
                  </a:lnTo>
                  <a:lnTo>
                    <a:pt x="394957" y="635012"/>
                  </a:lnTo>
                  <a:lnTo>
                    <a:pt x="362496" y="660463"/>
                  </a:lnTo>
                  <a:lnTo>
                    <a:pt x="373697" y="660463"/>
                  </a:lnTo>
                  <a:lnTo>
                    <a:pt x="396608" y="635012"/>
                  </a:lnTo>
                  <a:close/>
                </a:path>
                <a:path w="917575" h="1346200">
                  <a:moveTo>
                    <a:pt x="396976" y="228600"/>
                  </a:moveTo>
                  <a:lnTo>
                    <a:pt x="396367" y="228600"/>
                  </a:lnTo>
                  <a:lnTo>
                    <a:pt x="365125" y="215900"/>
                  </a:lnTo>
                  <a:lnTo>
                    <a:pt x="395097" y="241300"/>
                  </a:lnTo>
                  <a:lnTo>
                    <a:pt x="363601" y="254000"/>
                  </a:lnTo>
                  <a:lnTo>
                    <a:pt x="362546" y="254000"/>
                  </a:lnTo>
                  <a:lnTo>
                    <a:pt x="362572" y="265709"/>
                  </a:lnTo>
                  <a:lnTo>
                    <a:pt x="372999" y="254000"/>
                  </a:lnTo>
                  <a:lnTo>
                    <a:pt x="395732" y="241300"/>
                  </a:lnTo>
                  <a:lnTo>
                    <a:pt x="396621" y="254000"/>
                  </a:lnTo>
                  <a:lnTo>
                    <a:pt x="396875" y="262470"/>
                  </a:lnTo>
                  <a:lnTo>
                    <a:pt x="396938" y="241300"/>
                  </a:lnTo>
                  <a:lnTo>
                    <a:pt x="396976" y="228600"/>
                  </a:lnTo>
                  <a:close/>
                </a:path>
                <a:path w="917575" h="1346200">
                  <a:moveTo>
                    <a:pt x="400812" y="190080"/>
                  </a:moveTo>
                  <a:lnTo>
                    <a:pt x="397129" y="177800"/>
                  </a:lnTo>
                  <a:lnTo>
                    <a:pt x="392303" y="177800"/>
                  </a:lnTo>
                  <a:lnTo>
                    <a:pt x="389763" y="177800"/>
                  </a:lnTo>
                  <a:lnTo>
                    <a:pt x="382143" y="165100"/>
                  </a:lnTo>
                  <a:lnTo>
                    <a:pt x="362966" y="165100"/>
                  </a:lnTo>
                  <a:lnTo>
                    <a:pt x="392303" y="190500"/>
                  </a:lnTo>
                  <a:lnTo>
                    <a:pt x="363347" y="203200"/>
                  </a:lnTo>
                  <a:lnTo>
                    <a:pt x="362546" y="203200"/>
                  </a:lnTo>
                  <a:lnTo>
                    <a:pt x="362546" y="214528"/>
                  </a:lnTo>
                  <a:lnTo>
                    <a:pt x="372618" y="203200"/>
                  </a:lnTo>
                  <a:lnTo>
                    <a:pt x="395478" y="190500"/>
                  </a:lnTo>
                  <a:lnTo>
                    <a:pt x="396494" y="203200"/>
                  </a:lnTo>
                  <a:lnTo>
                    <a:pt x="397090" y="203200"/>
                  </a:lnTo>
                  <a:lnTo>
                    <a:pt x="397002" y="271386"/>
                  </a:lnTo>
                  <a:lnTo>
                    <a:pt x="400812" y="271386"/>
                  </a:lnTo>
                  <a:lnTo>
                    <a:pt x="400812" y="190080"/>
                  </a:lnTo>
                  <a:close/>
                </a:path>
                <a:path w="917575" h="1346200">
                  <a:moveTo>
                    <a:pt x="710565" y="228600"/>
                  </a:moveTo>
                  <a:lnTo>
                    <a:pt x="710476" y="177800"/>
                  </a:lnTo>
                  <a:lnTo>
                    <a:pt x="710425" y="177165"/>
                  </a:lnTo>
                  <a:lnTo>
                    <a:pt x="708787" y="165100"/>
                  </a:lnTo>
                  <a:lnTo>
                    <a:pt x="707009" y="165100"/>
                  </a:lnTo>
                  <a:lnTo>
                    <a:pt x="705358" y="152400"/>
                  </a:lnTo>
                  <a:lnTo>
                    <a:pt x="703580" y="152400"/>
                  </a:lnTo>
                  <a:lnTo>
                    <a:pt x="703580" y="190500"/>
                  </a:lnTo>
                  <a:lnTo>
                    <a:pt x="704723" y="190500"/>
                  </a:lnTo>
                  <a:lnTo>
                    <a:pt x="707136" y="203200"/>
                  </a:lnTo>
                  <a:lnTo>
                    <a:pt x="708152" y="203200"/>
                  </a:lnTo>
                  <a:lnTo>
                    <a:pt x="710565" y="228600"/>
                  </a:lnTo>
                  <a:close/>
                </a:path>
                <a:path w="917575" h="1346200">
                  <a:moveTo>
                    <a:pt x="717423" y="203200"/>
                  </a:moveTo>
                  <a:lnTo>
                    <a:pt x="715518" y="203200"/>
                  </a:lnTo>
                  <a:lnTo>
                    <a:pt x="713613" y="190500"/>
                  </a:lnTo>
                  <a:lnTo>
                    <a:pt x="713105" y="190500"/>
                  </a:lnTo>
                  <a:lnTo>
                    <a:pt x="710565" y="177800"/>
                  </a:lnTo>
                  <a:lnTo>
                    <a:pt x="710565" y="228600"/>
                  </a:lnTo>
                  <a:lnTo>
                    <a:pt x="711200" y="228600"/>
                  </a:lnTo>
                  <a:lnTo>
                    <a:pt x="713613" y="254000"/>
                  </a:lnTo>
                  <a:lnTo>
                    <a:pt x="714375" y="266712"/>
                  </a:lnTo>
                  <a:lnTo>
                    <a:pt x="716280" y="266712"/>
                  </a:lnTo>
                  <a:lnTo>
                    <a:pt x="717410" y="291922"/>
                  </a:lnTo>
                  <a:lnTo>
                    <a:pt x="717423" y="203200"/>
                  </a:lnTo>
                  <a:close/>
                </a:path>
                <a:path w="917575" h="1346200">
                  <a:moveTo>
                    <a:pt x="757936" y="821817"/>
                  </a:moveTo>
                  <a:lnTo>
                    <a:pt x="757809" y="820293"/>
                  </a:lnTo>
                  <a:lnTo>
                    <a:pt x="754126" y="816229"/>
                  </a:lnTo>
                  <a:lnTo>
                    <a:pt x="753237" y="818642"/>
                  </a:lnTo>
                  <a:lnTo>
                    <a:pt x="753364" y="821690"/>
                  </a:lnTo>
                  <a:lnTo>
                    <a:pt x="754634" y="825373"/>
                  </a:lnTo>
                  <a:lnTo>
                    <a:pt x="757936" y="821817"/>
                  </a:lnTo>
                  <a:close/>
                </a:path>
                <a:path w="917575" h="1346200">
                  <a:moveTo>
                    <a:pt x="757936" y="779145"/>
                  </a:moveTo>
                  <a:lnTo>
                    <a:pt x="752856" y="774954"/>
                  </a:lnTo>
                  <a:lnTo>
                    <a:pt x="753618" y="785368"/>
                  </a:lnTo>
                  <a:lnTo>
                    <a:pt x="757936" y="780923"/>
                  </a:lnTo>
                  <a:lnTo>
                    <a:pt x="757936" y="779145"/>
                  </a:lnTo>
                  <a:close/>
                </a:path>
                <a:path w="917575" h="1346200">
                  <a:moveTo>
                    <a:pt x="757936" y="659003"/>
                  </a:moveTo>
                  <a:lnTo>
                    <a:pt x="756920" y="655828"/>
                  </a:lnTo>
                  <a:lnTo>
                    <a:pt x="756666" y="652399"/>
                  </a:lnTo>
                  <a:lnTo>
                    <a:pt x="755523" y="651510"/>
                  </a:lnTo>
                  <a:lnTo>
                    <a:pt x="753745" y="649351"/>
                  </a:lnTo>
                  <a:lnTo>
                    <a:pt x="753745" y="660527"/>
                  </a:lnTo>
                  <a:lnTo>
                    <a:pt x="757936" y="659003"/>
                  </a:lnTo>
                  <a:close/>
                </a:path>
                <a:path w="917575" h="1346200">
                  <a:moveTo>
                    <a:pt x="757936" y="572262"/>
                  </a:moveTo>
                  <a:lnTo>
                    <a:pt x="757809" y="570230"/>
                  </a:lnTo>
                  <a:lnTo>
                    <a:pt x="753745" y="567817"/>
                  </a:lnTo>
                  <a:lnTo>
                    <a:pt x="753745" y="578231"/>
                  </a:lnTo>
                  <a:lnTo>
                    <a:pt x="757936" y="572262"/>
                  </a:lnTo>
                  <a:close/>
                </a:path>
                <a:path w="917575" h="1346200">
                  <a:moveTo>
                    <a:pt x="768477" y="719074"/>
                  </a:moveTo>
                  <a:lnTo>
                    <a:pt x="768223" y="715772"/>
                  </a:lnTo>
                  <a:lnTo>
                    <a:pt x="766699" y="712724"/>
                  </a:lnTo>
                  <a:lnTo>
                    <a:pt x="765048" y="716026"/>
                  </a:lnTo>
                  <a:lnTo>
                    <a:pt x="764032" y="719328"/>
                  </a:lnTo>
                  <a:lnTo>
                    <a:pt x="767207" y="722757"/>
                  </a:lnTo>
                  <a:lnTo>
                    <a:pt x="768477" y="719074"/>
                  </a:lnTo>
                  <a:close/>
                </a:path>
                <a:path w="917575" h="1346200">
                  <a:moveTo>
                    <a:pt x="768858" y="758952"/>
                  </a:moveTo>
                  <a:lnTo>
                    <a:pt x="768604" y="755650"/>
                  </a:lnTo>
                  <a:lnTo>
                    <a:pt x="767461" y="754761"/>
                  </a:lnTo>
                  <a:lnTo>
                    <a:pt x="766826" y="753872"/>
                  </a:lnTo>
                  <a:lnTo>
                    <a:pt x="765683" y="757428"/>
                  </a:lnTo>
                  <a:lnTo>
                    <a:pt x="764032" y="760730"/>
                  </a:lnTo>
                  <a:lnTo>
                    <a:pt x="766318" y="763651"/>
                  </a:lnTo>
                  <a:lnTo>
                    <a:pt x="768477" y="763651"/>
                  </a:lnTo>
                  <a:lnTo>
                    <a:pt x="768477" y="761238"/>
                  </a:lnTo>
                  <a:lnTo>
                    <a:pt x="768858" y="758952"/>
                  </a:lnTo>
                  <a:close/>
                </a:path>
                <a:path w="917575" h="1346200">
                  <a:moveTo>
                    <a:pt x="769493" y="882015"/>
                  </a:moveTo>
                  <a:lnTo>
                    <a:pt x="767334" y="877951"/>
                  </a:lnTo>
                  <a:lnTo>
                    <a:pt x="764032" y="881888"/>
                  </a:lnTo>
                  <a:lnTo>
                    <a:pt x="765048" y="885063"/>
                  </a:lnTo>
                  <a:lnTo>
                    <a:pt x="766953" y="888238"/>
                  </a:lnTo>
                  <a:lnTo>
                    <a:pt x="769239" y="885190"/>
                  </a:lnTo>
                  <a:lnTo>
                    <a:pt x="769493" y="882015"/>
                  </a:lnTo>
                  <a:close/>
                </a:path>
                <a:path w="917575" h="1346200">
                  <a:moveTo>
                    <a:pt x="769493" y="840486"/>
                  </a:moveTo>
                  <a:lnTo>
                    <a:pt x="766953" y="836168"/>
                  </a:lnTo>
                  <a:lnTo>
                    <a:pt x="764413" y="840359"/>
                  </a:lnTo>
                  <a:lnTo>
                    <a:pt x="764921" y="843534"/>
                  </a:lnTo>
                  <a:lnTo>
                    <a:pt x="766826" y="846709"/>
                  </a:lnTo>
                  <a:lnTo>
                    <a:pt x="769239" y="843534"/>
                  </a:lnTo>
                  <a:lnTo>
                    <a:pt x="769493" y="840486"/>
                  </a:lnTo>
                  <a:close/>
                </a:path>
                <a:path w="917575" h="1346200">
                  <a:moveTo>
                    <a:pt x="769493" y="798830"/>
                  </a:moveTo>
                  <a:lnTo>
                    <a:pt x="766826" y="795909"/>
                  </a:lnTo>
                  <a:lnTo>
                    <a:pt x="765302" y="799211"/>
                  </a:lnTo>
                  <a:lnTo>
                    <a:pt x="763651" y="802513"/>
                  </a:lnTo>
                  <a:lnTo>
                    <a:pt x="767715" y="805942"/>
                  </a:lnTo>
                  <a:lnTo>
                    <a:pt x="769239" y="802005"/>
                  </a:lnTo>
                  <a:lnTo>
                    <a:pt x="769493" y="798830"/>
                  </a:lnTo>
                  <a:close/>
                </a:path>
                <a:path w="917575" h="1346200">
                  <a:moveTo>
                    <a:pt x="769493" y="674370"/>
                  </a:moveTo>
                  <a:lnTo>
                    <a:pt x="766826" y="671195"/>
                  </a:lnTo>
                  <a:lnTo>
                    <a:pt x="764921" y="674370"/>
                  </a:lnTo>
                  <a:lnTo>
                    <a:pt x="764540" y="677418"/>
                  </a:lnTo>
                  <a:lnTo>
                    <a:pt x="767207" y="680593"/>
                  </a:lnTo>
                  <a:lnTo>
                    <a:pt x="769112" y="677418"/>
                  </a:lnTo>
                  <a:lnTo>
                    <a:pt x="769493" y="674370"/>
                  </a:lnTo>
                  <a:close/>
                </a:path>
                <a:path w="917575" h="1346200">
                  <a:moveTo>
                    <a:pt x="770128" y="590804"/>
                  </a:moveTo>
                  <a:lnTo>
                    <a:pt x="766445" y="587133"/>
                  </a:lnTo>
                  <a:lnTo>
                    <a:pt x="764667" y="591185"/>
                  </a:lnTo>
                  <a:lnTo>
                    <a:pt x="764540" y="594360"/>
                  </a:lnTo>
                  <a:lnTo>
                    <a:pt x="767461" y="597281"/>
                  </a:lnTo>
                  <a:lnTo>
                    <a:pt x="768350" y="594245"/>
                  </a:lnTo>
                  <a:lnTo>
                    <a:pt x="770128" y="590804"/>
                  </a:lnTo>
                  <a:close/>
                </a:path>
                <a:path w="917575" h="1346200">
                  <a:moveTo>
                    <a:pt x="770382" y="632333"/>
                  </a:moveTo>
                  <a:lnTo>
                    <a:pt x="766445" y="629031"/>
                  </a:lnTo>
                  <a:lnTo>
                    <a:pt x="765429" y="632968"/>
                  </a:lnTo>
                  <a:lnTo>
                    <a:pt x="765810" y="636270"/>
                  </a:lnTo>
                  <a:lnTo>
                    <a:pt x="767461" y="638937"/>
                  </a:lnTo>
                  <a:lnTo>
                    <a:pt x="768731" y="635635"/>
                  </a:lnTo>
                  <a:lnTo>
                    <a:pt x="770382" y="632333"/>
                  </a:lnTo>
                  <a:close/>
                </a:path>
                <a:path w="917575" h="1346200">
                  <a:moveTo>
                    <a:pt x="777748" y="860806"/>
                  </a:moveTo>
                  <a:lnTo>
                    <a:pt x="775081" y="855726"/>
                  </a:lnTo>
                  <a:lnTo>
                    <a:pt x="773176" y="860806"/>
                  </a:lnTo>
                  <a:lnTo>
                    <a:pt x="772414" y="863981"/>
                  </a:lnTo>
                  <a:lnTo>
                    <a:pt x="775970" y="868680"/>
                  </a:lnTo>
                  <a:lnTo>
                    <a:pt x="777113" y="863854"/>
                  </a:lnTo>
                  <a:lnTo>
                    <a:pt x="777748" y="860806"/>
                  </a:lnTo>
                  <a:close/>
                </a:path>
                <a:path w="917575" h="1346200">
                  <a:moveTo>
                    <a:pt x="777748" y="612521"/>
                  </a:moveTo>
                  <a:lnTo>
                    <a:pt x="775208" y="608203"/>
                  </a:lnTo>
                  <a:lnTo>
                    <a:pt x="772541" y="612394"/>
                  </a:lnTo>
                  <a:lnTo>
                    <a:pt x="773176" y="615569"/>
                  </a:lnTo>
                  <a:lnTo>
                    <a:pt x="775081" y="618744"/>
                  </a:lnTo>
                  <a:lnTo>
                    <a:pt x="777494" y="615569"/>
                  </a:lnTo>
                  <a:lnTo>
                    <a:pt x="777748" y="612521"/>
                  </a:lnTo>
                  <a:close/>
                </a:path>
                <a:path w="917575" h="1346200">
                  <a:moveTo>
                    <a:pt x="777875" y="695579"/>
                  </a:moveTo>
                  <a:lnTo>
                    <a:pt x="774827" y="692658"/>
                  </a:lnTo>
                  <a:lnTo>
                    <a:pt x="773303" y="695960"/>
                  </a:lnTo>
                  <a:lnTo>
                    <a:pt x="772668" y="699135"/>
                  </a:lnTo>
                  <a:lnTo>
                    <a:pt x="775462" y="703326"/>
                  </a:lnTo>
                  <a:lnTo>
                    <a:pt x="777367" y="698754"/>
                  </a:lnTo>
                  <a:lnTo>
                    <a:pt x="777875" y="695579"/>
                  </a:lnTo>
                  <a:close/>
                </a:path>
                <a:path w="917575" h="1346200">
                  <a:moveTo>
                    <a:pt x="778002" y="819785"/>
                  </a:moveTo>
                  <a:lnTo>
                    <a:pt x="774573" y="815721"/>
                  </a:lnTo>
                  <a:lnTo>
                    <a:pt x="772795" y="819150"/>
                  </a:lnTo>
                  <a:lnTo>
                    <a:pt x="772795" y="822325"/>
                  </a:lnTo>
                  <a:lnTo>
                    <a:pt x="774446" y="825754"/>
                  </a:lnTo>
                  <a:lnTo>
                    <a:pt x="778002" y="821690"/>
                  </a:lnTo>
                  <a:lnTo>
                    <a:pt x="778002" y="819785"/>
                  </a:lnTo>
                  <a:close/>
                </a:path>
                <a:path w="917575" h="1346200">
                  <a:moveTo>
                    <a:pt x="778129" y="902081"/>
                  </a:moveTo>
                  <a:lnTo>
                    <a:pt x="775081" y="898525"/>
                  </a:lnTo>
                  <a:lnTo>
                    <a:pt x="773811" y="902081"/>
                  </a:lnTo>
                  <a:lnTo>
                    <a:pt x="773938" y="905383"/>
                  </a:lnTo>
                  <a:lnTo>
                    <a:pt x="775462" y="908431"/>
                  </a:lnTo>
                  <a:lnTo>
                    <a:pt x="777113" y="905256"/>
                  </a:lnTo>
                  <a:lnTo>
                    <a:pt x="778129" y="902081"/>
                  </a:lnTo>
                  <a:close/>
                </a:path>
                <a:path w="917575" h="1346200">
                  <a:moveTo>
                    <a:pt x="778129" y="657098"/>
                  </a:moveTo>
                  <a:lnTo>
                    <a:pt x="778002" y="653288"/>
                  </a:lnTo>
                  <a:lnTo>
                    <a:pt x="773938" y="651002"/>
                  </a:lnTo>
                  <a:lnTo>
                    <a:pt x="773938" y="660908"/>
                  </a:lnTo>
                  <a:lnTo>
                    <a:pt x="778129" y="657098"/>
                  </a:lnTo>
                  <a:close/>
                </a:path>
                <a:path w="917575" h="1346200">
                  <a:moveTo>
                    <a:pt x="778256" y="738124"/>
                  </a:moveTo>
                  <a:lnTo>
                    <a:pt x="778129" y="736092"/>
                  </a:lnTo>
                  <a:lnTo>
                    <a:pt x="773811" y="733425"/>
                  </a:lnTo>
                  <a:lnTo>
                    <a:pt x="773811" y="744728"/>
                  </a:lnTo>
                  <a:lnTo>
                    <a:pt x="778256" y="738124"/>
                  </a:lnTo>
                  <a:close/>
                </a:path>
                <a:path w="917575" h="1346200">
                  <a:moveTo>
                    <a:pt x="778256" y="570738"/>
                  </a:moveTo>
                  <a:lnTo>
                    <a:pt x="774700" y="567055"/>
                  </a:lnTo>
                  <a:lnTo>
                    <a:pt x="772795" y="570992"/>
                  </a:lnTo>
                  <a:lnTo>
                    <a:pt x="772795" y="574167"/>
                  </a:lnTo>
                  <a:lnTo>
                    <a:pt x="775335" y="577227"/>
                  </a:lnTo>
                  <a:lnTo>
                    <a:pt x="776986" y="574052"/>
                  </a:lnTo>
                  <a:lnTo>
                    <a:pt x="778256" y="570738"/>
                  </a:lnTo>
                  <a:close/>
                </a:path>
                <a:path w="917575" h="1346200">
                  <a:moveTo>
                    <a:pt x="788416" y="920623"/>
                  </a:moveTo>
                  <a:lnTo>
                    <a:pt x="785749" y="923925"/>
                  </a:lnTo>
                  <a:lnTo>
                    <a:pt x="785749" y="927227"/>
                  </a:lnTo>
                  <a:lnTo>
                    <a:pt x="788416" y="930402"/>
                  </a:lnTo>
                  <a:lnTo>
                    <a:pt x="788416" y="920623"/>
                  </a:lnTo>
                  <a:close/>
                </a:path>
                <a:path w="917575" h="1346200">
                  <a:moveTo>
                    <a:pt x="788416" y="587375"/>
                  </a:moveTo>
                  <a:lnTo>
                    <a:pt x="785749" y="590804"/>
                  </a:lnTo>
                  <a:lnTo>
                    <a:pt x="785749" y="594106"/>
                  </a:lnTo>
                  <a:lnTo>
                    <a:pt x="788416" y="597281"/>
                  </a:lnTo>
                  <a:lnTo>
                    <a:pt x="788416" y="587375"/>
                  </a:lnTo>
                  <a:close/>
                </a:path>
                <a:path w="917575" h="1346200">
                  <a:moveTo>
                    <a:pt x="789305" y="961618"/>
                  </a:moveTo>
                  <a:lnTo>
                    <a:pt x="784225" y="963930"/>
                  </a:lnTo>
                  <a:lnTo>
                    <a:pt x="783971" y="966952"/>
                  </a:lnTo>
                  <a:lnTo>
                    <a:pt x="788543" y="971626"/>
                  </a:lnTo>
                  <a:lnTo>
                    <a:pt x="789305" y="961618"/>
                  </a:lnTo>
                  <a:close/>
                </a:path>
                <a:path w="917575" h="1346200">
                  <a:moveTo>
                    <a:pt x="789559" y="635889"/>
                  </a:moveTo>
                  <a:lnTo>
                    <a:pt x="789305" y="632841"/>
                  </a:lnTo>
                  <a:lnTo>
                    <a:pt x="787781" y="629158"/>
                  </a:lnTo>
                  <a:lnTo>
                    <a:pt x="784479" y="635000"/>
                  </a:lnTo>
                  <a:lnTo>
                    <a:pt x="784479" y="635635"/>
                  </a:lnTo>
                  <a:lnTo>
                    <a:pt x="788035" y="639318"/>
                  </a:lnTo>
                  <a:lnTo>
                    <a:pt x="789559" y="635889"/>
                  </a:lnTo>
                  <a:close/>
                </a:path>
                <a:path w="917575" h="1346200">
                  <a:moveTo>
                    <a:pt x="789686" y="719074"/>
                  </a:moveTo>
                  <a:lnTo>
                    <a:pt x="789432" y="715899"/>
                  </a:lnTo>
                  <a:lnTo>
                    <a:pt x="788035" y="712343"/>
                  </a:lnTo>
                  <a:lnTo>
                    <a:pt x="784352" y="716026"/>
                  </a:lnTo>
                  <a:lnTo>
                    <a:pt x="784352" y="718185"/>
                  </a:lnTo>
                  <a:lnTo>
                    <a:pt x="787781" y="722503"/>
                  </a:lnTo>
                  <a:lnTo>
                    <a:pt x="789686" y="719074"/>
                  </a:lnTo>
                  <a:close/>
                </a:path>
                <a:path w="917575" h="1346200">
                  <a:moveTo>
                    <a:pt x="790067" y="843280"/>
                  </a:moveTo>
                  <a:lnTo>
                    <a:pt x="789559" y="840232"/>
                  </a:lnTo>
                  <a:lnTo>
                    <a:pt x="787781" y="836930"/>
                  </a:lnTo>
                  <a:lnTo>
                    <a:pt x="784352" y="841502"/>
                  </a:lnTo>
                  <a:lnTo>
                    <a:pt x="784352" y="842772"/>
                  </a:lnTo>
                  <a:lnTo>
                    <a:pt x="788289" y="846709"/>
                  </a:lnTo>
                  <a:lnTo>
                    <a:pt x="790067" y="843280"/>
                  </a:lnTo>
                  <a:close/>
                </a:path>
                <a:path w="917575" h="1346200">
                  <a:moveTo>
                    <a:pt x="790702" y="674370"/>
                  </a:moveTo>
                  <a:lnTo>
                    <a:pt x="787400" y="670687"/>
                  </a:lnTo>
                  <a:lnTo>
                    <a:pt x="784860" y="674497"/>
                  </a:lnTo>
                  <a:lnTo>
                    <a:pt x="784225" y="677545"/>
                  </a:lnTo>
                  <a:lnTo>
                    <a:pt x="787654" y="681609"/>
                  </a:lnTo>
                  <a:lnTo>
                    <a:pt x="789305" y="677545"/>
                  </a:lnTo>
                  <a:lnTo>
                    <a:pt x="790702" y="674370"/>
                  </a:lnTo>
                  <a:close/>
                </a:path>
                <a:path w="917575" h="1346200">
                  <a:moveTo>
                    <a:pt x="790956" y="798957"/>
                  </a:moveTo>
                  <a:lnTo>
                    <a:pt x="788035" y="795401"/>
                  </a:lnTo>
                  <a:lnTo>
                    <a:pt x="784098" y="796671"/>
                  </a:lnTo>
                  <a:lnTo>
                    <a:pt x="785368" y="799592"/>
                  </a:lnTo>
                  <a:lnTo>
                    <a:pt x="785495" y="803021"/>
                  </a:lnTo>
                  <a:lnTo>
                    <a:pt x="786892" y="804164"/>
                  </a:lnTo>
                  <a:lnTo>
                    <a:pt x="787654" y="805307"/>
                  </a:lnTo>
                  <a:lnTo>
                    <a:pt x="788162" y="801878"/>
                  </a:lnTo>
                  <a:lnTo>
                    <a:pt x="790956" y="798957"/>
                  </a:lnTo>
                  <a:close/>
                </a:path>
                <a:path w="917575" h="1346200">
                  <a:moveTo>
                    <a:pt x="796798" y="774446"/>
                  </a:moveTo>
                  <a:lnTo>
                    <a:pt x="792988" y="775462"/>
                  </a:lnTo>
                  <a:lnTo>
                    <a:pt x="793496" y="778256"/>
                  </a:lnTo>
                  <a:lnTo>
                    <a:pt x="793877" y="782066"/>
                  </a:lnTo>
                  <a:lnTo>
                    <a:pt x="794893" y="783590"/>
                  </a:lnTo>
                  <a:lnTo>
                    <a:pt x="795528" y="785114"/>
                  </a:lnTo>
                  <a:lnTo>
                    <a:pt x="796798" y="784733"/>
                  </a:lnTo>
                  <a:lnTo>
                    <a:pt x="796798" y="774446"/>
                  </a:lnTo>
                  <a:close/>
                </a:path>
                <a:path w="917575" h="1346200">
                  <a:moveTo>
                    <a:pt x="797560" y="692150"/>
                  </a:moveTo>
                  <a:lnTo>
                    <a:pt x="792734" y="694309"/>
                  </a:lnTo>
                  <a:lnTo>
                    <a:pt x="792607" y="695960"/>
                  </a:lnTo>
                  <a:lnTo>
                    <a:pt x="796925" y="701675"/>
                  </a:lnTo>
                  <a:lnTo>
                    <a:pt x="797179" y="698627"/>
                  </a:lnTo>
                  <a:lnTo>
                    <a:pt x="797560" y="692150"/>
                  </a:lnTo>
                  <a:close/>
                </a:path>
                <a:path w="917575" h="1346200">
                  <a:moveTo>
                    <a:pt x="797814" y="654050"/>
                  </a:moveTo>
                  <a:lnTo>
                    <a:pt x="795782" y="649732"/>
                  </a:lnTo>
                  <a:lnTo>
                    <a:pt x="794766" y="651891"/>
                  </a:lnTo>
                  <a:lnTo>
                    <a:pt x="793750" y="653034"/>
                  </a:lnTo>
                  <a:lnTo>
                    <a:pt x="793623" y="656590"/>
                  </a:lnTo>
                  <a:lnTo>
                    <a:pt x="792988" y="659384"/>
                  </a:lnTo>
                  <a:lnTo>
                    <a:pt x="796671" y="660273"/>
                  </a:lnTo>
                  <a:lnTo>
                    <a:pt x="797560" y="657098"/>
                  </a:lnTo>
                  <a:lnTo>
                    <a:pt x="797814" y="654050"/>
                  </a:lnTo>
                  <a:close/>
                </a:path>
                <a:path w="917575" h="1346200">
                  <a:moveTo>
                    <a:pt x="798322" y="612140"/>
                  </a:moveTo>
                  <a:lnTo>
                    <a:pt x="795147" y="608330"/>
                  </a:lnTo>
                  <a:lnTo>
                    <a:pt x="792988" y="612648"/>
                  </a:lnTo>
                  <a:lnTo>
                    <a:pt x="792988" y="615696"/>
                  </a:lnTo>
                  <a:lnTo>
                    <a:pt x="796671" y="620268"/>
                  </a:lnTo>
                  <a:lnTo>
                    <a:pt x="797179" y="615315"/>
                  </a:lnTo>
                  <a:lnTo>
                    <a:pt x="798322" y="612140"/>
                  </a:lnTo>
                  <a:close/>
                </a:path>
                <a:path w="917575" h="1346200">
                  <a:moveTo>
                    <a:pt x="798703" y="822452"/>
                  </a:moveTo>
                  <a:lnTo>
                    <a:pt x="797814" y="819277"/>
                  </a:lnTo>
                  <a:lnTo>
                    <a:pt x="796290" y="815848"/>
                  </a:lnTo>
                  <a:lnTo>
                    <a:pt x="792734" y="820674"/>
                  </a:lnTo>
                  <a:lnTo>
                    <a:pt x="792734" y="821182"/>
                  </a:lnTo>
                  <a:lnTo>
                    <a:pt x="795909" y="825754"/>
                  </a:lnTo>
                  <a:lnTo>
                    <a:pt x="798703" y="822452"/>
                  </a:lnTo>
                  <a:close/>
                </a:path>
                <a:path w="917575" h="1346200">
                  <a:moveTo>
                    <a:pt x="798830" y="947293"/>
                  </a:moveTo>
                  <a:lnTo>
                    <a:pt x="797814" y="944118"/>
                  </a:lnTo>
                  <a:lnTo>
                    <a:pt x="796036" y="940181"/>
                  </a:lnTo>
                  <a:lnTo>
                    <a:pt x="792861" y="946150"/>
                  </a:lnTo>
                  <a:lnTo>
                    <a:pt x="792861" y="946531"/>
                  </a:lnTo>
                  <a:lnTo>
                    <a:pt x="795909" y="950341"/>
                  </a:lnTo>
                  <a:lnTo>
                    <a:pt x="798830" y="947293"/>
                  </a:lnTo>
                  <a:close/>
                </a:path>
                <a:path w="917575" h="1346200">
                  <a:moveTo>
                    <a:pt x="799084" y="740029"/>
                  </a:moveTo>
                  <a:lnTo>
                    <a:pt x="796163" y="732282"/>
                  </a:lnTo>
                  <a:lnTo>
                    <a:pt x="792734" y="736600"/>
                  </a:lnTo>
                  <a:lnTo>
                    <a:pt x="792480" y="740029"/>
                  </a:lnTo>
                  <a:lnTo>
                    <a:pt x="796036" y="743966"/>
                  </a:lnTo>
                  <a:lnTo>
                    <a:pt x="799084" y="740029"/>
                  </a:lnTo>
                  <a:close/>
                </a:path>
                <a:path w="917575" h="1346200">
                  <a:moveTo>
                    <a:pt x="807288" y="1244676"/>
                  </a:moveTo>
                  <a:lnTo>
                    <a:pt x="792607" y="1231900"/>
                  </a:lnTo>
                  <a:lnTo>
                    <a:pt x="785114" y="1219200"/>
                  </a:lnTo>
                  <a:lnTo>
                    <a:pt x="782193" y="1231900"/>
                  </a:lnTo>
                  <a:lnTo>
                    <a:pt x="791210" y="1231900"/>
                  </a:lnTo>
                  <a:lnTo>
                    <a:pt x="797077" y="1244676"/>
                  </a:lnTo>
                  <a:lnTo>
                    <a:pt x="807288" y="1244676"/>
                  </a:lnTo>
                  <a:close/>
                </a:path>
                <a:path w="917575" h="1346200">
                  <a:moveTo>
                    <a:pt x="811022" y="920623"/>
                  </a:moveTo>
                  <a:lnTo>
                    <a:pt x="807974" y="920496"/>
                  </a:lnTo>
                  <a:lnTo>
                    <a:pt x="806450" y="924814"/>
                  </a:lnTo>
                  <a:lnTo>
                    <a:pt x="806577" y="924814"/>
                  </a:lnTo>
                  <a:lnTo>
                    <a:pt x="807593" y="929767"/>
                  </a:lnTo>
                  <a:lnTo>
                    <a:pt x="810387" y="929132"/>
                  </a:lnTo>
                  <a:lnTo>
                    <a:pt x="810514" y="926846"/>
                  </a:lnTo>
                  <a:lnTo>
                    <a:pt x="810260" y="922909"/>
                  </a:lnTo>
                  <a:lnTo>
                    <a:pt x="811022" y="920623"/>
                  </a:lnTo>
                  <a:close/>
                </a:path>
                <a:path w="917575" h="1346200">
                  <a:moveTo>
                    <a:pt x="811022" y="718185"/>
                  </a:moveTo>
                  <a:lnTo>
                    <a:pt x="807974" y="711200"/>
                  </a:lnTo>
                  <a:lnTo>
                    <a:pt x="806323" y="715899"/>
                  </a:lnTo>
                  <a:lnTo>
                    <a:pt x="805942" y="719074"/>
                  </a:lnTo>
                  <a:lnTo>
                    <a:pt x="807974" y="722503"/>
                  </a:lnTo>
                  <a:lnTo>
                    <a:pt x="811022" y="718185"/>
                  </a:lnTo>
                  <a:close/>
                </a:path>
                <a:path w="917575" h="1346200">
                  <a:moveTo>
                    <a:pt x="811022" y="676529"/>
                  </a:moveTo>
                  <a:lnTo>
                    <a:pt x="808101" y="669671"/>
                  </a:lnTo>
                  <a:lnTo>
                    <a:pt x="806323" y="674370"/>
                  </a:lnTo>
                  <a:lnTo>
                    <a:pt x="805942" y="677545"/>
                  </a:lnTo>
                  <a:lnTo>
                    <a:pt x="807974" y="681101"/>
                  </a:lnTo>
                  <a:lnTo>
                    <a:pt x="811022" y="676529"/>
                  </a:lnTo>
                  <a:close/>
                </a:path>
                <a:path w="917575" h="1346200">
                  <a:moveTo>
                    <a:pt x="811276" y="883666"/>
                  </a:moveTo>
                  <a:lnTo>
                    <a:pt x="811149" y="881888"/>
                  </a:lnTo>
                  <a:lnTo>
                    <a:pt x="807720" y="878967"/>
                  </a:lnTo>
                  <a:lnTo>
                    <a:pt x="806958" y="882523"/>
                  </a:lnTo>
                  <a:lnTo>
                    <a:pt x="807212" y="885571"/>
                  </a:lnTo>
                  <a:lnTo>
                    <a:pt x="808355" y="888365"/>
                  </a:lnTo>
                  <a:lnTo>
                    <a:pt x="811276" y="883666"/>
                  </a:lnTo>
                  <a:close/>
                </a:path>
                <a:path w="917575" h="1346200">
                  <a:moveTo>
                    <a:pt x="811276" y="758444"/>
                  </a:moveTo>
                  <a:lnTo>
                    <a:pt x="811149" y="756793"/>
                  </a:lnTo>
                  <a:lnTo>
                    <a:pt x="807212" y="753999"/>
                  </a:lnTo>
                  <a:lnTo>
                    <a:pt x="807212" y="763524"/>
                  </a:lnTo>
                  <a:lnTo>
                    <a:pt x="811276" y="758444"/>
                  </a:lnTo>
                  <a:close/>
                </a:path>
                <a:path w="917575" h="1346200">
                  <a:moveTo>
                    <a:pt x="811657" y="840232"/>
                  </a:moveTo>
                  <a:lnTo>
                    <a:pt x="807720" y="836422"/>
                  </a:lnTo>
                  <a:lnTo>
                    <a:pt x="806577" y="840613"/>
                  </a:lnTo>
                  <a:lnTo>
                    <a:pt x="805561" y="843915"/>
                  </a:lnTo>
                  <a:lnTo>
                    <a:pt x="809117" y="847979"/>
                  </a:lnTo>
                  <a:lnTo>
                    <a:pt x="810387" y="843407"/>
                  </a:lnTo>
                  <a:lnTo>
                    <a:pt x="811657" y="840232"/>
                  </a:lnTo>
                  <a:close/>
                </a:path>
                <a:path w="917575" h="1346200">
                  <a:moveTo>
                    <a:pt x="812165" y="798322"/>
                  </a:moveTo>
                  <a:lnTo>
                    <a:pt x="807466" y="795782"/>
                  </a:lnTo>
                  <a:lnTo>
                    <a:pt x="807466" y="798957"/>
                  </a:lnTo>
                  <a:lnTo>
                    <a:pt x="805053" y="802513"/>
                  </a:lnTo>
                  <a:lnTo>
                    <a:pt x="809371" y="805053"/>
                  </a:lnTo>
                  <a:lnTo>
                    <a:pt x="809625" y="801878"/>
                  </a:lnTo>
                  <a:lnTo>
                    <a:pt x="812165" y="798322"/>
                  </a:lnTo>
                  <a:close/>
                </a:path>
                <a:path w="917575" h="1346200">
                  <a:moveTo>
                    <a:pt x="818007" y="818642"/>
                  </a:moveTo>
                  <a:lnTo>
                    <a:pt x="815467" y="815594"/>
                  </a:lnTo>
                  <a:lnTo>
                    <a:pt x="815467" y="825373"/>
                  </a:lnTo>
                  <a:lnTo>
                    <a:pt x="818007" y="821944"/>
                  </a:lnTo>
                  <a:lnTo>
                    <a:pt x="818007" y="818642"/>
                  </a:lnTo>
                  <a:close/>
                </a:path>
                <a:path w="917575" h="1346200">
                  <a:moveTo>
                    <a:pt x="818896" y="784225"/>
                  </a:moveTo>
                  <a:lnTo>
                    <a:pt x="818515" y="781812"/>
                  </a:lnTo>
                  <a:lnTo>
                    <a:pt x="818515" y="777621"/>
                  </a:lnTo>
                  <a:lnTo>
                    <a:pt x="818769" y="775335"/>
                  </a:lnTo>
                  <a:lnTo>
                    <a:pt x="815340" y="774573"/>
                  </a:lnTo>
                  <a:lnTo>
                    <a:pt x="815340" y="784860"/>
                  </a:lnTo>
                  <a:lnTo>
                    <a:pt x="818896" y="784225"/>
                  </a:lnTo>
                  <a:close/>
                </a:path>
                <a:path w="917575" h="1346200">
                  <a:moveTo>
                    <a:pt x="819404" y="1030198"/>
                  </a:moveTo>
                  <a:lnTo>
                    <a:pt x="818896" y="1027074"/>
                  </a:lnTo>
                  <a:lnTo>
                    <a:pt x="817245" y="1022311"/>
                  </a:lnTo>
                  <a:lnTo>
                    <a:pt x="815340" y="1026718"/>
                  </a:lnTo>
                  <a:lnTo>
                    <a:pt x="815213" y="1030528"/>
                  </a:lnTo>
                  <a:lnTo>
                    <a:pt x="817245" y="1033729"/>
                  </a:lnTo>
                  <a:lnTo>
                    <a:pt x="819404" y="1030198"/>
                  </a:lnTo>
                  <a:close/>
                </a:path>
                <a:path w="917575" h="1346200">
                  <a:moveTo>
                    <a:pt x="819531" y="737108"/>
                  </a:moveTo>
                  <a:lnTo>
                    <a:pt x="815848" y="733044"/>
                  </a:lnTo>
                  <a:lnTo>
                    <a:pt x="815086" y="736981"/>
                  </a:lnTo>
                  <a:lnTo>
                    <a:pt x="815340" y="740283"/>
                  </a:lnTo>
                  <a:lnTo>
                    <a:pt x="816610" y="743204"/>
                  </a:lnTo>
                  <a:lnTo>
                    <a:pt x="819531" y="737743"/>
                  </a:lnTo>
                  <a:lnTo>
                    <a:pt x="819531" y="737108"/>
                  </a:lnTo>
                  <a:close/>
                </a:path>
                <a:path w="917575" h="1346200">
                  <a:moveTo>
                    <a:pt x="829945" y="712851"/>
                  </a:moveTo>
                  <a:lnTo>
                    <a:pt x="825881" y="717677"/>
                  </a:lnTo>
                  <a:lnTo>
                    <a:pt x="826008" y="719328"/>
                  </a:lnTo>
                  <a:lnTo>
                    <a:pt x="829945" y="722503"/>
                  </a:lnTo>
                  <a:lnTo>
                    <a:pt x="829945" y="712851"/>
                  </a:lnTo>
                  <a:close/>
                </a:path>
                <a:path w="917575" h="1346200">
                  <a:moveTo>
                    <a:pt x="830072" y="760857"/>
                  </a:moveTo>
                  <a:lnTo>
                    <a:pt x="829818" y="756666"/>
                  </a:lnTo>
                  <a:lnTo>
                    <a:pt x="828294" y="752856"/>
                  </a:lnTo>
                  <a:lnTo>
                    <a:pt x="826389" y="757301"/>
                  </a:lnTo>
                  <a:lnTo>
                    <a:pt x="826135" y="760349"/>
                  </a:lnTo>
                  <a:lnTo>
                    <a:pt x="828802" y="765429"/>
                  </a:lnTo>
                  <a:lnTo>
                    <a:pt x="830072" y="760857"/>
                  </a:lnTo>
                  <a:close/>
                </a:path>
                <a:path w="917575" h="1346200">
                  <a:moveTo>
                    <a:pt x="830199" y="802132"/>
                  </a:moveTo>
                  <a:lnTo>
                    <a:pt x="830072" y="798322"/>
                  </a:lnTo>
                  <a:lnTo>
                    <a:pt x="828167" y="795401"/>
                  </a:lnTo>
                  <a:lnTo>
                    <a:pt x="826135" y="798830"/>
                  </a:lnTo>
                  <a:lnTo>
                    <a:pt x="826389" y="802005"/>
                  </a:lnTo>
                  <a:lnTo>
                    <a:pt x="828294" y="806577"/>
                  </a:lnTo>
                  <a:lnTo>
                    <a:pt x="830199" y="802132"/>
                  </a:lnTo>
                  <a:close/>
                </a:path>
                <a:path w="917575" h="1346200">
                  <a:moveTo>
                    <a:pt x="831215" y="923417"/>
                  </a:moveTo>
                  <a:lnTo>
                    <a:pt x="828802" y="919226"/>
                  </a:lnTo>
                  <a:lnTo>
                    <a:pt x="826135" y="923544"/>
                  </a:lnTo>
                  <a:lnTo>
                    <a:pt x="826389" y="926719"/>
                  </a:lnTo>
                  <a:lnTo>
                    <a:pt x="828802" y="929767"/>
                  </a:lnTo>
                  <a:lnTo>
                    <a:pt x="830707" y="926592"/>
                  </a:lnTo>
                  <a:lnTo>
                    <a:pt x="831215" y="923417"/>
                  </a:lnTo>
                  <a:close/>
                </a:path>
                <a:path w="917575" h="1346200">
                  <a:moveTo>
                    <a:pt x="831342" y="881888"/>
                  </a:moveTo>
                  <a:lnTo>
                    <a:pt x="829437" y="878840"/>
                  </a:lnTo>
                  <a:lnTo>
                    <a:pt x="827278" y="878840"/>
                  </a:lnTo>
                  <a:lnTo>
                    <a:pt x="827151" y="881253"/>
                  </a:lnTo>
                  <a:lnTo>
                    <a:pt x="826770" y="883666"/>
                  </a:lnTo>
                  <a:lnTo>
                    <a:pt x="827024" y="886968"/>
                  </a:lnTo>
                  <a:lnTo>
                    <a:pt x="828167" y="887730"/>
                  </a:lnTo>
                  <a:lnTo>
                    <a:pt x="829437" y="889508"/>
                  </a:lnTo>
                  <a:lnTo>
                    <a:pt x="830707" y="885063"/>
                  </a:lnTo>
                  <a:lnTo>
                    <a:pt x="831342" y="881888"/>
                  </a:lnTo>
                  <a:close/>
                </a:path>
                <a:path w="917575" h="1346200">
                  <a:moveTo>
                    <a:pt x="831342" y="840359"/>
                  </a:moveTo>
                  <a:lnTo>
                    <a:pt x="829437" y="837311"/>
                  </a:lnTo>
                  <a:lnTo>
                    <a:pt x="827278" y="837311"/>
                  </a:lnTo>
                  <a:lnTo>
                    <a:pt x="827151" y="839724"/>
                  </a:lnTo>
                  <a:lnTo>
                    <a:pt x="826770" y="842137"/>
                  </a:lnTo>
                  <a:lnTo>
                    <a:pt x="827024" y="845312"/>
                  </a:lnTo>
                  <a:lnTo>
                    <a:pt x="828294" y="846201"/>
                  </a:lnTo>
                  <a:lnTo>
                    <a:pt x="829564" y="847979"/>
                  </a:lnTo>
                  <a:lnTo>
                    <a:pt x="830580" y="843534"/>
                  </a:lnTo>
                  <a:lnTo>
                    <a:pt x="831342" y="840359"/>
                  </a:lnTo>
                  <a:close/>
                </a:path>
                <a:path w="917575" h="1346200">
                  <a:moveTo>
                    <a:pt x="845693" y="1220901"/>
                  </a:moveTo>
                  <a:lnTo>
                    <a:pt x="840740" y="1220901"/>
                  </a:lnTo>
                  <a:lnTo>
                    <a:pt x="830453" y="1236560"/>
                  </a:lnTo>
                  <a:lnTo>
                    <a:pt x="823341" y="1244396"/>
                  </a:lnTo>
                  <a:lnTo>
                    <a:pt x="825754" y="1244396"/>
                  </a:lnTo>
                  <a:lnTo>
                    <a:pt x="832993" y="1236560"/>
                  </a:lnTo>
                  <a:lnTo>
                    <a:pt x="836676" y="1236560"/>
                  </a:lnTo>
                  <a:lnTo>
                    <a:pt x="840105" y="1228725"/>
                  </a:lnTo>
                  <a:lnTo>
                    <a:pt x="842772" y="1228725"/>
                  </a:lnTo>
                  <a:lnTo>
                    <a:pt x="845693" y="1220901"/>
                  </a:lnTo>
                  <a:close/>
                </a:path>
                <a:path w="917575" h="1346200">
                  <a:moveTo>
                    <a:pt x="851154" y="1213065"/>
                  </a:moveTo>
                  <a:lnTo>
                    <a:pt x="848487" y="1220901"/>
                  </a:lnTo>
                  <a:lnTo>
                    <a:pt x="848614" y="1220901"/>
                  </a:lnTo>
                  <a:lnTo>
                    <a:pt x="851154" y="1213065"/>
                  </a:lnTo>
                  <a:close/>
                </a:path>
                <a:path w="917575" h="1346200">
                  <a:moveTo>
                    <a:pt x="908304" y="533463"/>
                  </a:moveTo>
                  <a:lnTo>
                    <a:pt x="901827" y="533463"/>
                  </a:lnTo>
                  <a:lnTo>
                    <a:pt x="902970" y="546100"/>
                  </a:lnTo>
                  <a:lnTo>
                    <a:pt x="903224" y="546100"/>
                  </a:lnTo>
                  <a:lnTo>
                    <a:pt x="903719" y="558546"/>
                  </a:lnTo>
                  <a:lnTo>
                    <a:pt x="903732" y="558800"/>
                  </a:lnTo>
                  <a:lnTo>
                    <a:pt x="904748" y="558800"/>
                  </a:lnTo>
                  <a:lnTo>
                    <a:pt x="905611" y="571144"/>
                  </a:lnTo>
                  <a:lnTo>
                    <a:pt x="905700" y="574700"/>
                  </a:lnTo>
                  <a:lnTo>
                    <a:pt x="905891" y="584200"/>
                  </a:lnTo>
                  <a:lnTo>
                    <a:pt x="906272" y="596912"/>
                  </a:lnTo>
                  <a:lnTo>
                    <a:pt x="907161" y="609600"/>
                  </a:lnTo>
                  <a:lnTo>
                    <a:pt x="908177" y="622300"/>
                  </a:lnTo>
                  <a:lnTo>
                    <a:pt x="908304" y="533463"/>
                  </a:lnTo>
                  <a:close/>
                </a:path>
                <a:path w="917575" h="1346200">
                  <a:moveTo>
                    <a:pt x="917321" y="1104900"/>
                  </a:moveTo>
                  <a:lnTo>
                    <a:pt x="916305" y="1066812"/>
                  </a:lnTo>
                  <a:lnTo>
                    <a:pt x="912114" y="1003300"/>
                  </a:lnTo>
                  <a:lnTo>
                    <a:pt x="911733" y="1003300"/>
                  </a:lnTo>
                  <a:lnTo>
                    <a:pt x="911225" y="990600"/>
                  </a:lnTo>
                  <a:lnTo>
                    <a:pt x="910082" y="990600"/>
                  </a:lnTo>
                  <a:lnTo>
                    <a:pt x="908685" y="965200"/>
                  </a:lnTo>
                  <a:lnTo>
                    <a:pt x="908431" y="965200"/>
                  </a:lnTo>
                  <a:lnTo>
                    <a:pt x="905383" y="952500"/>
                  </a:lnTo>
                  <a:lnTo>
                    <a:pt x="903351" y="939800"/>
                  </a:lnTo>
                  <a:lnTo>
                    <a:pt x="899541" y="927100"/>
                  </a:lnTo>
                  <a:lnTo>
                    <a:pt x="895604" y="901700"/>
                  </a:lnTo>
                  <a:lnTo>
                    <a:pt x="887603" y="863600"/>
                  </a:lnTo>
                  <a:lnTo>
                    <a:pt x="888238" y="863600"/>
                  </a:lnTo>
                  <a:lnTo>
                    <a:pt x="892467" y="838200"/>
                  </a:lnTo>
                  <a:lnTo>
                    <a:pt x="894588" y="825500"/>
                  </a:lnTo>
                  <a:lnTo>
                    <a:pt x="897509" y="825500"/>
                  </a:lnTo>
                  <a:lnTo>
                    <a:pt x="900430" y="800100"/>
                  </a:lnTo>
                  <a:lnTo>
                    <a:pt x="902589" y="800100"/>
                  </a:lnTo>
                  <a:lnTo>
                    <a:pt x="904621" y="787400"/>
                  </a:lnTo>
                  <a:lnTo>
                    <a:pt x="906513" y="774712"/>
                  </a:lnTo>
                  <a:lnTo>
                    <a:pt x="908177" y="762000"/>
                  </a:lnTo>
                  <a:lnTo>
                    <a:pt x="911225" y="736600"/>
                  </a:lnTo>
                  <a:lnTo>
                    <a:pt x="913003" y="723900"/>
                  </a:lnTo>
                  <a:lnTo>
                    <a:pt x="913892" y="711200"/>
                  </a:lnTo>
                  <a:lnTo>
                    <a:pt x="915543" y="685800"/>
                  </a:lnTo>
                  <a:lnTo>
                    <a:pt x="916800" y="660463"/>
                  </a:lnTo>
                  <a:lnTo>
                    <a:pt x="917067" y="660463"/>
                  </a:lnTo>
                  <a:lnTo>
                    <a:pt x="917067" y="609600"/>
                  </a:lnTo>
                  <a:lnTo>
                    <a:pt x="916813" y="596912"/>
                  </a:lnTo>
                  <a:lnTo>
                    <a:pt x="916178" y="596912"/>
                  </a:lnTo>
                  <a:lnTo>
                    <a:pt x="915504" y="574700"/>
                  </a:lnTo>
                  <a:lnTo>
                    <a:pt x="915416" y="571512"/>
                  </a:lnTo>
                  <a:lnTo>
                    <a:pt x="913765" y="558800"/>
                  </a:lnTo>
                  <a:lnTo>
                    <a:pt x="912876" y="546100"/>
                  </a:lnTo>
                  <a:lnTo>
                    <a:pt x="912368" y="546100"/>
                  </a:lnTo>
                  <a:lnTo>
                    <a:pt x="911733" y="533463"/>
                  </a:lnTo>
                  <a:lnTo>
                    <a:pt x="908304" y="533463"/>
                  </a:lnTo>
                  <a:lnTo>
                    <a:pt x="908177" y="647700"/>
                  </a:lnTo>
                  <a:lnTo>
                    <a:pt x="908050" y="660247"/>
                  </a:lnTo>
                  <a:lnTo>
                    <a:pt x="907161" y="685800"/>
                  </a:lnTo>
                  <a:lnTo>
                    <a:pt x="905510" y="698500"/>
                  </a:lnTo>
                  <a:lnTo>
                    <a:pt x="904367" y="723900"/>
                  </a:lnTo>
                  <a:lnTo>
                    <a:pt x="903224" y="723900"/>
                  </a:lnTo>
                  <a:lnTo>
                    <a:pt x="901954" y="736600"/>
                  </a:lnTo>
                  <a:lnTo>
                    <a:pt x="898652" y="762000"/>
                  </a:lnTo>
                  <a:lnTo>
                    <a:pt x="892302" y="800100"/>
                  </a:lnTo>
                  <a:lnTo>
                    <a:pt x="883793" y="838200"/>
                  </a:lnTo>
                  <a:lnTo>
                    <a:pt x="883031" y="838200"/>
                  </a:lnTo>
                  <a:lnTo>
                    <a:pt x="874776" y="812800"/>
                  </a:lnTo>
                  <a:lnTo>
                    <a:pt x="866140" y="774712"/>
                  </a:lnTo>
                  <a:lnTo>
                    <a:pt x="857250" y="749300"/>
                  </a:lnTo>
                  <a:lnTo>
                    <a:pt x="848106" y="723900"/>
                  </a:lnTo>
                  <a:lnTo>
                    <a:pt x="838835" y="685800"/>
                  </a:lnTo>
                  <a:lnTo>
                    <a:pt x="829195" y="660463"/>
                  </a:lnTo>
                  <a:lnTo>
                    <a:pt x="819404" y="635012"/>
                  </a:lnTo>
                  <a:lnTo>
                    <a:pt x="809371" y="596912"/>
                  </a:lnTo>
                  <a:lnTo>
                    <a:pt x="799211" y="571512"/>
                  </a:lnTo>
                  <a:lnTo>
                    <a:pt x="788809" y="533463"/>
                  </a:lnTo>
                  <a:lnTo>
                    <a:pt x="778522" y="533463"/>
                  </a:lnTo>
                  <a:lnTo>
                    <a:pt x="781812" y="546100"/>
                  </a:lnTo>
                  <a:lnTo>
                    <a:pt x="783297" y="558546"/>
                  </a:lnTo>
                  <a:lnTo>
                    <a:pt x="783336" y="558800"/>
                  </a:lnTo>
                  <a:lnTo>
                    <a:pt x="784987" y="558800"/>
                  </a:lnTo>
                  <a:lnTo>
                    <a:pt x="798957" y="596912"/>
                  </a:lnTo>
                  <a:lnTo>
                    <a:pt x="805815" y="622300"/>
                  </a:lnTo>
                  <a:lnTo>
                    <a:pt x="812546" y="635012"/>
                  </a:lnTo>
                  <a:lnTo>
                    <a:pt x="822325" y="673100"/>
                  </a:lnTo>
                  <a:lnTo>
                    <a:pt x="831977" y="698500"/>
                  </a:lnTo>
                  <a:lnTo>
                    <a:pt x="841502" y="736600"/>
                  </a:lnTo>
                  <a:lnTo>
                    <a:pt x="850519" y="762000"/>
                  </a:lnTo>
                  <a:lnTo>
                    <a:pt x="858520" y="787400"/>
                  </a:lnTo>
                  <a:lnTo>
                    <a:pt x="866267" y="825500"/>
                  </a:lnTo>
                  <a:lnTo>
                    <a:pt x="873645" y="850531"/>
                  </a:lnTo>
                  <a:lnTo>
                    <a:pt x="883793" y="889012"/>
                  </a:lnTo>
                  <a:lnTo>
                    <a:pt x="891794" y="927100"/>
                  </a:lnTo>
                  <a:lnTo>
                    <a:pt x="899795" y="977900"/>
                  </a:lnTo>
                  <a:lnTo>
                    <a:pt x="900430" y="990600"/>
                  </a:lnTo>
                  <a:lnTo>
                    <a:pt x="901827" y="990600"/>
                  </a:lnTo>
                  <a:lnTo>
                    <a:pt x="902462" y="1003300"/>
                  </a:lnTo>
                  <a:lnTo>
                    <a:pt x="904748" y="1028700"/>
                  </a:lnTo>
                  <a:lnTo>
                    <a:pt x="905383" y="1028700"/>
                  </a:lnTo>
                  <a:lnTo>
                    <a:pt x="905764" y="1041400"/>
                  </a:lnTo>
                  <a:lnTo>
                    <a:pt x="906272" y="1054100"/>
                  </a:lnTo>
                  <a:lnTo>
                    <a:pt x="906907" y="1066812"/>
                  </a:lnTo>
                  <a:lnTo>
                    <a:pt x="908050" y="1079500"/>
                  </a:lnTo>
                  <a:lnTo>
                    <a:pt x="908418" y="1091857"/>
                  </a:lnTo>
                  <a:lnTo>
                    <a:pt x="908418" y="1117727"/>
                  </a:lnTo>
                  <a:lnTo>
                    <a:pt x="907656" y="1143063"/>
                  </a:lnTo>
                  <a:lnTo>
                    <a:pt x="906894" y="1143063"/>
                  </a:lnTo>
                  <a:lnTo>
                    <a:pt x="906081" y="1166456"/>
                  </a:lnTo>
                  <a:lnTo>
                    <a:pt x="906005" y="1168438"/>
                  </a:lnTo>
                  <a:lnTo>
                    <a:pt x="905243" y="1168438"/>
                  </a:lnTo>
                  <a:lnTo>
                    <a:pt x="904367" y="1181100"/>
                  </a:lnTo>
                  <a:lnTo>
                    <a:pt x="903338" y="1193812"/>
                  </a:lnTo>
                  <a:lnTo>
                    <a:pt x="902576" y="1206512"/>
                  </a:lnTo>
                  <a:lnTo>
                    <a:pt x="901052" y="1206512"/>
                  </a:lnTo>
                  <a:lnTo>
                    <a:pt x="899922" y="1219200"/>
                  </a:lnTo>
                  <a:lnTo>
                    <a:pt x="894308" y="1244676"/>
                  </a:lnTo>
                  <a:lnTo>
                    <a:pt x="891400" y="1257312"/>
                  </a:lnTo>
                  <a:lnTo>
                    <a:pt x="888238" y="1270000"/>
                  </a:lnTo>
                  <a:lnTo>
                    <a:pt x="886587" y="1270000"/>
                  </a:lnTo>
                  <a:lnTo>
                    <a:pt x="880110" y="1295400"/>
                  </a:lnTo>
                  <a:lnTo>
                    <a:pt x="878459" y="1295400"/>
                  </a:lnTo>
                  <a:lnTo>
                    <a:pt x="876808" y="1308100"/>
                  </a:lnTo>
                  <a:lnTo>
                    <a:pt x="868299" y="1270000"/>
                  </a:lnTo>
                  <a:lnTo>
                    <a:pt x="866521" y="1257312"/>
                  </a:lnTo>
                  <a:lnTo>
                    <a:pt x="875982" y="1244676"/>
                  </a:lnTo>
                  <a:lnTo>
                    <a:pt x="879081" y="1244676"/>
                  </a:lnTo>
                  <a:lnTo>
                    <a:pt x="880503" y="1232839"/>
                  </a:lnTo>
                  <a:lnTo>
                    <a:pt x="880618" y="1231900"/>
                  </a:lnTo>
                  <a:lnTo>
                    <a:pt x="884555" y="1231900"/>
                  </a:lnTo>
                  <a:lnTo>
                    <a:pt x="885444" y="1219200"/>
                  </a:lnTo>
                  <a:lnTo>
                    <a:pt x="884428" y="1206512"/>
                  </a:lnTo>
                  <a:lnTo>
                    <a:pt x="881507" y="1206512"/>
                  </a:lnTo>
                  <a:lnTo>
                    <a:pt x="876427" y="1193812"/>
                  </a:lnTo>
                  <a:lnTo>
                    <a:pt x="875792" y="1193812"/>
                  </a:lnTo>
                  <a:lnTo>
                    <a:pt x="871715" y="1193812"/>
                  </a:lnTo>
                  <a:lnTo>
                    <a:pt x="872363" y="1181100"/>
                  </a:lnTo>
                  <a:lnTo>
                    <a:pt x="871220" y="1181100"/>
                  </a:lnTo>
                  <a:lnTo>
                    <a:pt x="871423" y="1170355"/>
                  </a:lnTo>
                  <a:lnTo>
                    <a:pt x="871461" y="1168438"/>
                  </a:lnTo>
                  <a:lnTo>
                    <a:pt x="872985" y="1168438"/>
                  </a:lnTo>
                  <a:lnTo>
                    <a:pt x="873658" y="1157300"/>
                  </a:lnTo>
                  <a:lnTo>
                    <a:pt x="873772" y="1153160"/>
                  </a:lnTo>
                  <a:lnTo>
                    <a:pt x="873874" y="1130363"/>
                  </a:lnTo>
                  <a:lnTo>
                    <a:pt x="872998" y="1130363"/>
                  </a:lnTo>
                  <a:lnTo>
                    <a:pt x="870585" y="1104900"/>
                  </a:lnTo>
                  <a:lnTo>
                    <a:pt x="872236" y="1104900"/>
                  </a:lnTo>
                  <a:lnTo>
                    <a:pt x="870966" y="1092200"/>
                  </a:lnTo>
                  <a:lnTo>
                    <a:pt x="869696" y="1092200"/>
                  </a:lnTo>
                  <a:lnTo>
                    <a:pt x="867537" y="1104900"/>
                  </a:lnTo>
                  <a:lnTo>
                    <a:pt x="867283" y="1104900"/>
                  </a:lnTo>
                  <a:lnTo>
                    <a:pt x="863727" y="1092200"/>
                  </a:lnTo>
                  <a:lnTo>
                    <a:pt x="860552" y="1092200"/>
                  </a:lnTo>
                  <a:lnTo>
                    <a:pt x="859536" y="1079500"/>
                  </a:lnTo>
                  <a:lnTo>
                    <a:pt x="858139" y="1079500"/>
                  </a:lnTo>
                  <a:lnTo>
                    <a:pt x="853948" y="1066812"/>
                  </a:lnTo>
                  <a:lnTo>
                    <a:pt x="841375" y="1066812"/>
                  </a:lnTo>
                  <a:lnTo>
                    <a:pt x="837692" y="1054100"/>
                  </a:lnTo>
                  <a:lnTo>
                    <a:pt x="827786" y="1054100"/>
                  </a:lnTo>
                  <a:lnTo>
                    <a:pt x="822452" y="1041400"/>
                  </a:lnTo>
                  <a:lnTo>
                    <a:pt x="807466" y="1041400"/>
                  </a:lnTo>
                  <a:lnTo>
                    <a:pt x="802005" y="1054100"/>
                  </a:lnTo>
                  <a:lnTo>
                    <a:pt x="798703" y="1041400"/>
                  </a:lnTo>
                  <a:lnTo>
                    <a:pt x="797179" y="1041400"/>
                  </a:lnTo>
                  <a:lnTo>
                    <a:pt x="795655" y="1028700"/>
                  </a:lnTo>
                  <a:lnTo>
                    <a:pt x="781431" y="990600"/>
                  </a:lnTo>
                  <a:lnTo>
                    <a:pt x="774319" y="965200"/>
                  </a:lnTo>
                  <a:lnTo>
                    <a:pt x="767461" y="952500"/>
                  </a:lnTo>
                  <a:lnTo>
                    <a:pt x="757047" y="914400"/>
                  </a:lnTo>
                  <a:lnTo>
                    <a:pt x="746760" y="876300"/>
                  </a:lnTo>
                  <a:lnTo>
                    <a:pt x="744220" y="876300"/>
                  </a:lnTo>
                  <a:lnTo>
                    <a:pt x="736955" y="851281"/>
                  </a:lnTo>
                  <a:lnTo>
                    <a:pt x="736854" y="850912"/>
                  </a:lnTo>
                  <a:lnTo>
                    <a:pt x="734822" y="838200"/>
                  </a:lnTo>
                  <a:lnTo>
                    <a:pt x="734822" y="876300"/>
                  </a:lnTo>
                  <a:lnTo>
                    <a:pt x="733679" y="876300"/>
                  </a:lnTo>
                  <a:lnTo>
                    <a:pt x="729361" y="901700"/>
                  </a:lnTo>
                  <a:lnTo>
                    <a:pt x="728345" y="901700"/>
                  </a:lnTo>
                  <a:lnTo>
                    <a:pt x="724281" y="914400"/>
                  </a:lnTo>
                  <a:lnTo>
                    <a:pt x="721741" y="914400"/>
                  </a:lnTo>
                  <a:lnTo>
                    <a:pt x="718947" y="927100"/>
                  </a:lnTo>
                  <a:lnTo>
                    <a:pt x="721741" y="927100"/>
                  </a:lnTo>
                  <a:lnTo>
                    <a:pt x="720725" y="939800"/>
                  </a:lnTo>
                  <a:lnTo>
                    <a:pt x="717550" y="939800"/>
                  </a:lnTo>
                  <a:lnTo>
                    <a:pt x="716407" y="952500"/>
                  </a:lnTo>
                  <a:lnTo>
                    <a:pt x="715772" y="965200"/>
                  </a:lnTo>
                  <a:lnTo>
                    <a:pt x="714502" y="965200"/>
                  </a:lnTo>
                  <a:lnTo>
                    <a:pt x="711708" y="977900"/>
                  </a:lnTo>
                  <a:lnTo>
                    <a:pt x="710692" y="977900"/>
                  </a:lnTo>
                  <a:lnTo>
                    <a:pt x="710692" y="990600"/>
                  </a:lnTo>
                  <a:lnTo>
                    <a:pt x="708279" y="1003300"/>
                  </a:lnTo>
                  <a:lnTo>
                    <a:pt x="706882" y="1003300"/>
                  </a:lnTo>
                  <a:lnTo>
                    <a:pt x="706755" y="1016000"/>
                  </a:lnTo>
                  <a:lnTo>
                    <a:pt x="705866" y="1016000"/>
                  </a:lnTo>
                  <a:lnTo>
                    <a:pt x="704850" y="1028700"/>
                  </a:lnTo>
                  <a:lnTo>
                    <a:pt x="702818" y="1041400"/>
                  </a:lnTo>
                  <a:lnTo>
                    <a:pt x="701929" y="1041400"/>
                  </a:lnTo>
                  <a:lnTo>
                    <a:pt x="701802" y="1054100"/>
                  </a:lnTo>
                  <a:lnTo>
                    <a:pt x="701154" y="1066812"/>
                  </a:lnTo>
                  <a:lnTo>
                    <a:pt x="699516" y="1066812"/>
                  </a:lnTo>
                  <a:lnTo>
                    <a:pt x="699516" y="1092200"/>
                  </a:lnTo>
                  <a:lnTo>
                    <a:pt x="698500" y="1092200"/>
                  </a:lnTo>
                  <a:lnTo>
                    <a:pt x="698246" y="1104900"/>
                  </a:lnTo>
                  <a:lnTo>
                    <a:pt x="697611" y="1104900"/>
                  </a:lnTo>
                  <a:lnTo>
                    <a:pt x="698119" y="1115072"/>
                  </a:lnTo>
                  <a:lnTo>
                    <a:pt x="698220" y="1117180"/>
                  </a:lnTo>
                  <a:lnTo>
                    <a:pt x="698220" y="1117727"/>
                  </a:lnTo>
                  <a:lnTo>
                    <a:pt x="697852" y="1117727"/>
                  </a:lnTo>
                  <a:lnTo>
                    <a:pt x="697090" y="1130363"/>
                  </a:lnTo>
                  <a:lnTo>
                    <a:pt x="696722" y="1130363"/>
                  </a:lnTo>
                  <a:lnTo>
                    <a:pt x="696722" y="1143063"/>
                  </a:lnTo>
                  <a:lnTo>
                    <a:pt x="696468" y="1143063"/>
                  </a:lnTo>
                  <a:lnTo>
                    <a:pt x="698106" y="1166456"/>
                  </a:lnTo>
                  <a:lnTo>
                    <a:pt x="698220" y="1126070"/>
                  </a:lnTo>
                  <a:lnTo>
                    <a:pt x="698246" y="1193812"/>
                  </a:lnTo>
                  <a:lnTo>
                    <a:pt x="699516" y="1193812"/>
                  </a:lnTo>
                  <a:lnTo>
                    <a:pt x="699770" y="1202270"/>
                  </a:lnTo>
                  <a:lnTo>
                    <a:pt x="699770" y="1202626"/>
                  </a:lnTo>
                  <a:lnTo>
                    <a:pt x="699897" y="1206512"/>
                  </a:lnTo>
                  <a:lnTo>
                    <a:pt x="702818" y="1219200"/>
                  </a:lnTo>
                  <a:lnTo>
                    <a:pt x="701294" y="1219200"/>
                  </a:lnTo>
                  <a:lnTo>
                    <a:pt x="701548" y="1227670"/>
                  </a:lnTo>
                  <a:lnTo>
                    <a:pt x="701675" y="1231900"/>
                  </a:lnTo>
                  <a:lnTo>
                    <a:pt x="703199" y="1231900"/>
                  </a:lnTo>
                  <a:lnTo>
                    <a:pt x="705612" y="1257312"/>
                  </a:lnTo>
                  <a:lnTo>
                    <a:pt x="706247" y="1257312"/>
                  </a:lnTo>
                  <a:lnTo>
                    <a:pt x="709422" y="1270000"/>
                  </a:lnTo>
                  <a:lnTo>
                    <a:pt x="695325" y="1270000"/>
                  </a:lnTo>
                  <a:lnTo>
                    <a:pt x="687451" y="1257312"/>
                  </a:lnTo>
                  <a:lnTo>
                    <a:pt x="682371" y="1257312"/>
                  </a:lnTo>
                  <a:lnTo>
                    <a:pt x="687070" y="1270000"/>
                  </a:lnTo>
                  <a:lnTo>
                    <a:pt x="646430" y="1270000"/>
                  </a:lnTo>
                  <a:lnTo>
                    <a:pt x="652005" y="1257312"/>
                  </a:lnTo>
                  <a:lnTo>
                    <a:pt x="680720" y="1257312"/>
                  </a:lnTo>
                  <a:lnTo>
                    <a:pt x="679704" y="1246022"/>
                  </a:lnTo>
                  <a:lnTo>
                    <a:pt x="679577" y="1244676"/>
                  </a:lnTo>
                  <a:lnTo>
                    <a:pt x="652132" y="1244676"/>
                  </a:lnTo>
                  <a:lnTo>
                    <a:pt x="650100" y="1257312"/>
                  </a:lnTo>
                  <a:lnTo>
                    <a:pt x="644766" y="1257312"/>
                  </a:lnTo>
                  <a:lnTo>
                    <a:pt x="637286" y="1270000"/>
                  </a:lnTo>
                  <a:lnTo>
                    <a:pt x="604266" y="1270000"/>
                  </a:lnTo>
                  <a:lnTo>
                    <a:pt x="597027" y="1257312"/>
                  </a:lnTo>
                  <a:lnTo>
                    <a:pt x="594614" y="1257312"/>
                  </a:lnTo>
                  <a:lnTo>
                    <a:pt x="587502" y="1231900"/>
                  </a:lnTo>
                  <a:lnTo>
                    <a:pt x="584073" y="1231900"/>
                  </a:lnTo>
                  <a:lnTo>
                    <a:pt x="584073" y="1206512"/>
                  </a:lnTo>
                  <a:lnTo>
                    <a:pt x="584073" y="1143063"/>
                  </a:lnTo>
                  <a:lnTo>
                    <a:pt x="583819" y="1143063"/>
                  </a:lnTo>
                  <a:lnTo>
                    <a:pt x="583819" y="1130363"/>
                  </a:lnTo>
                  <a:lnTo>
                    <a:pt x="582790" y="1130363"/>
                  </a:lnTo>
                  <a:lnTo>
                    <a:pt x="584301" y="1117727"/>
                  </a:lnTo>
                  <a:lnTo>
                    <a:pt x="584200" y="1115072"/>
                  </a:lnTo>
                  <a:lnTo>
                    <a:pt x="583692" y="1104900"/>
                  </a:lnTo>
                  <a:lnTo>
                    <a:pt x="584073" y="1104900"/>
                  </a:lnTo>
                  <a:lnTo>
                    <a:pt x="583946" y="1066812"/>
                  </a:lnTo>
                  <a:lnTo>
                    <a:pt x="583565" y="1054100"/>
                  </a:lnTo>
                  <a:lnTo>
                    <a:pt x="583692" y="1041400"/>
                  </a:lnTo>
                  <a:lnTo>
                    <a:pt x="583692" y="1028700"/>
                  </a:lnTo>
                  <a:lnTo>
                    <a:pt x="584073" y="1028700"/>
                  </a:lnTo>
                  <a:lnTo>
                    <a:pt x="584073" y="1003300"/>
                  </a:lnTo>
                  <a:lnTo>
                    <a:pt x="583692" y="1003300"/>
                  </a:lnTo>
                  <a:lnTo>
                    <a:pt x="583692" y="990600"/>
                  </a:lnTo>
                  <a:lnTo>
                    <a:pt x="710692" y="990600"/>
                  </a:lnTo>
                  <a:lnTo>
                    <a:pt x="710692" y="977900"/>
                  </a:lnTo>
                  <a:lnTo>
                    <a:pt x="582676" y="977900"/>
                  </a:lnTo>
                  <a:lnTo>
                    <a:pt x="584327" y="965200"/>
                  </a:lnTo>
                  <a:lnTo>
                    <a:pt x="583819" y="965200"/>
                  </a:lnTo>
                  <a:lnTo>
                    <a:pt x="583819" y="939800"/>
                  </a:lnTo>
                  <a:lnTo>
                    <a:pt x="584073" y="939800"/>
                  </a:lnTo>
                  <a:lnTo>
                    <a:pt x="584073" y="927100"/>
                  </a:lnTo>
                  <a:lnTo>
                    <a:pt x="583819" y="914400"/>
                  </a:lnTo>
                  <a:lnTo>
                    <a:pt x="583819" y="901700"/>
                  </a:lnTo>
                  <a:lnTo>
                    <a:pt x="584327" y="901700"/>
                  </a:lnTo>
                  <a:lnTo>
                    <a:pt x="583311" y="889012"/>
                  </a:lnTo>
                  <a:lnTo>
                    <a:pt x="583806" y="889012"/>
                  </a:lnTo>
                  <a:lnTo>
                    <a:pt x="583946" y="876300"/>
                  </a:lnTo>
                  <a:lnTo>
                    <a:pt x="584835" y="876300"/>
                  </a:lnTo>
                  <a:lnTo>
                    <a:pt x="581152" y="863600"/>
                  </a:lnTo>
                  <a:lnTo>
                    <a:pt x="578104" y="863600"/>
                  </a:lnTo>
                  <a:lnTo>
                    <a:pt x="575144" y="851281"/>
                  </a:lnTo>
                  <a:lnTo>
                    <a:pt x="575043" y="876300"/>
                  </a:lnTo>
                  <a:lnTo>
                    <a:pt x="574916" y="1206512"/>
                  </a:lnTo>
                  <a:lnTo>
                    <a:pt x="569976" y="1206512"/>
                  </a:lnTo>
                  <a:lnTo>
                    <a:pt x="568071" y="1193812"/>
                  </a:lnTo>
                  <a:lnTo>
                    <a:pt x="562356" y="1181100"/>
                  </a:lnTo>
                  <a:lnTo>
                    <a:pt x="527558" y="1104900"/>
                  </a:lnTo>
                  <a:lnTo>
                    <a:pt x="509778" y="1066812"/>
                  </a:lnTo>
                  <a:lnTo>
                    <a:pt x="500253" y="1041400"/>
                  </a:lnTo>
                  <a:lnTo>
                    <a:pt x="494411" y="1041400"/>
                  </a:lnTo>
                  <a:lnTo>
                    <a:pt x="493268" y="1028700"/>
                  </a:lnTo>
                  <a:lnTo>
                    <a:pt x="475869" y="1028700"/>
                  </a:lnTo>
                  <a:lnTo>
                    <a:pt x="475869" y="660463"/>
                  </a:lnTo>
                  <a:lnTo>
                    <a:pt x="495808" y="698500"/>
                  </a:lnTo>
                  <a:lnTo>
                    <a:pt x="502412" y="711200"/>
                  </a:lnTo>
                  <a:lnTo>
                    <a:pt x="507111" y="723900"/>
                  </a:lnTo>
                  <a:lnTo>
                    <a:pt x="516636" y="736600"/>
                  </a:lnTo>
                  <a:lnTo>
                    <a:pt x="521335" y="749300"/>
                  </a:lnTo>
                  <a:lnTo>
                    <a:pt x="530860" y="774712"/>
                  </a:lnTo>
                  <a:lnTo>
                    <a:pt x="549783" y="812800"/>
                  </a:lnTo>
                  <a:lnTo>
                    <a:pt x="559181" y="838200"/>
                  </a:lnTo>
                  <a:lnTo>
                    <a:pt x="562229" y="838200"/>
                  </a:lnTo>
                  <a:lnTo>
                    <a:pt x="568325" y="863600"/>
                  </a:lnTo>
                  <a:lnTo>
                    <a:pt x="574167" y="863600"/>
                  </a:lnTo>
                  <a:lnTo>
                    <a:pt x="574802" y="876300"/>
                  </a:lnTo>
                  <a:lnTo>
                    <a:pt x="575043" y="876300"/>
                  </a:lnTo>
                  <a:lnTo>
                    <a:pt x="575043" y="850912"/>
                  </a:lnTo>
                  <a:lnTo>
                    <a:pt x="570230" y="838200"/>
                  </a:lnTo>
                  <a:lnTo>
                    <a:pt x="568452" y="838200"/>
                  </a:lnTo>
                  <a:lnTo>
                    <a:pt x="560832" y="825500"/>
                  </a:lnTo>
                  <a:lnTo>
                    <a:pt x="719709" y="825500"/>
                  </a:lnTo>
                  <a:lnTo>
                    <a:pt x="722249" y="838200"/>
                  </a:lnTo>
                  <a:lnTo>
                    <a:pt x="723773" y="838200"/>
                  </a:lnTo>
                  <a:lnTo>
                    <a:pt x="728332" y="850912"/>
                  </a:lnTo>
                  <a:lnTo>
                    <a:pt x="713105" y="863600"/>
                  </a:lnTo>
                  <a:lnTo>
                    <a:pt x="729615" y="863600"/>
                  </a:lnTo>
                  <a:lnTo>
                    <a:pt x="734822" y="876300"/>
                  </a:lnTo>
                  <a:lnTo>
                    <a:pt x="734822" y="838200"/>
                  </a:lnTo>
                  <a:lnTo>
                    <a:pt x="727837" y="825500"/>
                  </a:lnTo>
                  <a:lnTo>
                    <a:pt x="726313" y="812800"/>
                  </a:lnTo>
                  <a:lnTo>
                    <a:pt x="723519" y="800100"/>
                  </a:lnTo>
                  <a:lnTo>
                    <a:pt x="721487" y="787400"/>
                  </a:lnTo>
                  <a:lnTo>
                    <a:pt x="717169" y="774712"/>
                  </a:lnTo>
                  <a:lnTo>
                    <a:pt x="717169" y="812800"/>
                  </a:lnTo>
                  <a:lnTo>
                    <a:pt x="559181" y="812800"/>
                  </a:lnTo>
                  <a:lnTo>
                    <a:pt x="551561" y="800100"/>
                  </a:lnTo>
                  <a:lnTo>
                    <a:pt x="713105" y="800100"/>
                  </a:lnTo>
                  <a:lnTo>
                    <a:pt x="717169" y="812800"/>
                  </a:lnTo>
                  <a:lnTo>
                    <a:pt x="717169" y="774712"/>
                  </a:lnTo>
                  <a:lnTo>
                    <a:pt x="715772" y="762000"/>
                  </a:lnTo>
                  <a:lnTo>
                    <a:pt x="714121" y="762000"/>
                  </a:lnTo>
                  <a:lnTo>
                    <a:pt x="712470" y="749300"/>
                  </a:lnTo>
                  <a:lnTo>
                    <a:pt x="712089" y="749300"/>
                  </a:lnTo>
                  <a:lnTo>
                    <a:pt x="712089" y="787400"/>
                  </a:lnTo>
                  <a:lnTo>
                    <a:pt x="549021" y="787400"/>
                  </a:lnTo>
                  <a:lnTo>
                    <a:pt x="548640" y="774712"/>
                  </a:lnTo>
                  <a:lnTo>
                    <a:pt x="549656" y="774712"/>
                  </a:lnTo>
                  <a:lnTo>
                    <a:pt x="548894" y="762000"/>
                  </a:lnTo>
                  <a:lnTo>
                    <a:pt x="706628" y="762000"/>
                  </a:lnTo>
                  <a:lnTo>
                    <a:pt x="707390" y="774712"/>
                  </a:lnTo>
                  <a:lnTo>
                    <a:pt x="708152" y="774712"/>
                  </a:lnTo>
                  <a:lnTo>
                    <a:pt x="712089" y="787400"/>
                  </a:lnTo>
                  <a:lnTo>
                    <a:pt x="712089" y="749300"/>
                  </a:lnTo>
                  <a:lnTo>
                    <a:pt x="708533" y="723900"/>
                  </a:lnTo>
                  <a:lnTo>
                    <a:pt x="707390" y="711200"/>
                  </a:lnTo>
                  <a:lnTo>
                    <a:pt x="706628" y="698500"/>
                  </a:lnTo>
                  <a:lnTo>
                    <a:pt x="706120" y="685800"/>
                  </a:lnTo>
                  <a:lnTo>
                    <a:pt x="705739" y="660463"/>
                  </a:lnTo>
                  <a:lnTo>
                    <a:pt x="706247" y="647700"/>
                  </a:lnTo>
                  <a:lnTo>
                    <a:pt x="707428" y="623887"/>
                  </a:lnTo>
                  <a:lnTo>
                    <a:pt x="707517" y="622300"/>
                  </a:lnTo>
                  <a:lnTo>
                    <a:pt x="708914" y="609600"/>
                  </a:lnTo>
                  <a:lnTo>
                    <a:pt x="709295" y="609600"/>
                  </a:lnTo>
                  <a:lnTo>
                    <a:pt x="709790" y="596912"/>
                  </a:lnTo>
                  <a:lnTo>
                    <a:pt x="710298" y="596912"/>
                  </a:lnTo>
                  <a:lnTo>
                    <a:pt x="711835" y="584200"/>
                  </a:lnTo>
                  <a:lnTo>
                    <a:pt x="713854" y="571512"/>
                  </a:lnTo>
                  <a:lnTo>
                    <a:pt x="715391" y="558800"/>
                  </a:lnTo>
                  <a:lnTo>
                    <a:pt x="720712" y="533463"/>
                  </a:lnTo>
                  <a:lnTo>
                    <a:pt x="720356" y="533463"/>
                  </a:lnTo>
                  <a:lnTo>
                    <a:pt x="715772" y="520700"/>
                  </a:lnTo>
                  <a:lnTo>
                    <a:pt x="709676" y="546100"/>
                  </a:lnTo>
                  <a:lnTo>
                    <a:pt x="707898" y="546100"/>
                  </a:lnTo>
                  <a:lnTo>
                    <a:pt x="708507" y="558546"/>
                  </a:lnTo>
                  <a:lnTo>
                    <a:pt x="708533" y="558800"/>
                  </a:lnTo>
                  <a:lnTo>
                    <a:pt x="704596" y="558800"/>
                  </a:lnTo>
                  <a:lnTo>
                    <a:pt x="703326" y="558800"/>
                  </a:lnTo>
                  <a:lnTo>
                    <a:pt x="703326" y="571512"/>
                  </a:lnTo>
                  <a:lnTo>
                    <a:pt x="703326" y="749300"/>
                  </a:lnTo>
                  <a:lnTo>
                    <a:pt x="549021" y="749300"/>
                  </a:lnTo>
                  <a:lnTo>
                    <a:pt x="548894" y="698500"/>
                  </a:lnTo>
                  <a:lnTo>
                    <a:pt x="696468" y="698500"/>
                  </a:lnTo>
                  <a:lnTo>
                    <a:pt x="698246" y="711200"/>
                  </a:lnTo>
                  <a:lnTo>
                    <a:pt x="697992" y="711200"/>
                  </a:lnTo>
                  <a:lnTo>
                    <a:pt x="700278" y="723900"/>
                  </a:lnTo>
                  <a:lnTo>
                    <a:pt x="683514" y="736600"/>
                  </a:lnTo>
                  <a:lnTo>
                    <a:pt x="700659" y="736600"/>
                  </a:lnTo>
                  <a:lnTo>
                    <a:pt x="703326" y="749300"/>
                  </a:lnTo>
                  <a:lnTo>
                    <a:pt x="703326" y="571512"/>
                  </a:lnTo>
                  <a:lnTo>
                    <a:pt x="702691" y="584200"/>
                  </a:lnTo>
                  <a:lnTo>
                    <a:pt x="702183" y="584200"/>
                  </a:lnTo>
                  <a:lnTo>
                    <a:pt x="699757" y="596912"/>
                  </a:lnTo>
                  <a:lnTo>
                    <a:pt x="699262" y="596912"/>
                  </a:lnTo>
                  <a:lnTo>
                    <a:pt x="699262" y="609600"/>
                  </a:lnTo>
                  <a:lnTo>
                    <a:pt x="698119" y="622300"/>
                  </a:lnTo>
                  <a:lnTo>
                    <a:pt x="697865" y="622300"/>
                  </a:lnTo>
                  <a:lnTo>
                    <a:pt x="697103" y="622300"/>
                  </a:lnTo>
                  <a:lnTo>
                    <a:pt x="697026" y="635012"/>
                  </a:lnTo>
                  <a:lnTo>
                    <a:pt x="696976" y="647700"/>
                  </a:lnTo>
                  <a:lnTo>
                    <a:pt x="696849" y="647700"/>
                  </a:lnTo>
                  <a:lnTo>
                    <a:pt x="696849" y="685800"/>
                  </a:lnTo>
                  <a:lnTo>
                    <a:pt x="549021" y="685800"/>
                  </a:lnTo>
                  <a:lnTo>
                    <a:pt x="549021" y="673100"/>
                  </a:lnTo>
                  <a:lnTo>
                    <a:pt x="696214" y="673100"/>
                  </a:lnTo>
                  <a:lnTo>
                    <a:pt x="696849" y="685800"/>
                  </a:lnTo>
                  <a:lnTo>
                    <a:pt x="696849" y="647700"/>
                  </a:lnTo>
                  <a:lnTo>
                    <a:pt x="696468" y="647700"/>
                  </a:lnTo>
                  <a:lnTo>
                    <a:pt x="696468" y="660463"/>
                  </a:lnTo>
                  <a:lnTo>
                    <a:pt x="548754" y="660463"/>
                  </a:lnTo>
                  <a:lnTo>
                    <a:pt x="548767" y="660247"/>
                  </a:lnTo>
                  <a:lnTo>
                    <a:pt x="548894" y="647700"/>
                  </a:lnTo>
                  <a:lnTo>
                    <a:pt x="549148" y="647700"/>
                  </a:lnTo>
                  <a:lnTo>
                    <a:pt x="549148" y="635012"/>
                  </a:lnTo>
                  <a:lnTo>
                    <a:pt x="697026" y="635012"/>
                  </a:lnTo>
                  <a:lnTo>
                    <a:pt x="697026" y="622300"/>
                  </a:lnTo>
                  <a:lnTo>
                    <a:pt x="548894" y="622300"/>
                  </a:lnTo>
                  <a:lnTo>
                    <a:pt x="548894" y="609600"/>
                  </a:lnTo>
                  <a:lnTo>
                    <a:pt x="699262" y="609600"/>
                  </a:lnTo>
                  <a:lnTo>
                    <a:pt x="699262" y="596912"/>
                  </a:lnTo>
                  <a:lnTo>
                    <a:pt x="549008" y="596912"/>
                  </a:lnTo>
                  <a:lnTo>
                    <a:pt x="549135" y="571512"/>
                  </a:lnTo>
                  <a:lnTo>
                    <a:pt x="703326" y="571512"/>
                  </a:lnTo>
                  <a:lnTo>
                    <a:pt x="703326" y="558800"/>
                  </a:lnTo>
                  <a:lnTo>
                    <a:pt x="549021" y="558800"/>
                  </a:lnTo>
                  <a:lnTo>
                    <a:pt x="548259" y="546100"/>
                  </a:lnTo>
                  <a:lnTo>
                    <a:pt x="546481" y="546100"/>
                  </a:lnTo>
                  <a:lnTo>
                    <a:pt x="544068" y="533463"/>
                  </a:lnTo>
                  <a:lnTo>
                    <a:pt x="539115" y="533463"/>
                  </a:lnTo>
                  <a:lnTo>
                    <a:pt x="537718" y="520700"/>
                  </a:lnTo>
                  <a:lnTo>
                    <a:pt x="531876" y="520700"/>
                  </a:lnTo>
                  <a:lnTo>
                    <a:pt x="530606" y="508025"/>
                  </a:lnTo>
                  <a:lnTo>
                    <a:pt x="733171" y="508025"/>
                  </a:lnTo>
                  <a:lnTo>
                    <a:pt x="733425" y="520700"/>
                  </a:lnTo>
                  <a:lnTo>
                    <a:pt x="728954" y="533463"/>
                  </a:lnTo>
                  <a:lnTo>
                    <a:pt x="744093" y="533463"/>
                  </a:lnTo>
                  <a:lnTo>
                    <a:pt x="743458" y="520700"/>
                  </a:lnTo>
                  <a:lnTo>
                    <a:pt x="742569" y="520700"/>
                  </a:lnTo>
                  <a:lnTo>
                    <a:pt x="741426" y="508025"/>
                  </a:lnTo>
                  <a:lnTo>
                    <a:pt x="741045" y="495300"/>
                  </a:lnTo>
                  <a:lnTo>
                    <a:pt x="738505" y="457200"/>
                  </a:lnTo>
                  <a:lnTo>
                    <a:pt x="738124" y="457200"/>
                  </a:lnTo>
                  <a:lnTo>
                    <a:pt x="737616" y="444512"/>
                  </a:lnTo>
                  <a:lnTo>
                    <a:pt x="737235" y="431800"/>
                  </a:lnTo>
                  <a:lnTo>
                    <a:pt x="735761" y="407454"/>
                  </a:lnTo>
                  <a:lnTo>
                    <a:pt x="733933" y="381000"/>
                  </a:lnTo>
                  <a:lnTo>
                    <a:pt x="733425" y="381000"/>
                  </a:lnTo>
                  <a:lnTo>
                    <a:pt x="733171" y="368300"/>
                  </a:lnTo>
                  <a:lnTo>
                    <a:pt x="732028" y="355612"/>
                  </a:lnTo>
                  <a:lnTo>
                    <a:pt x="731647" y="355612"/>
                  </a:lnTo>
                  <a:lnTo>
                    <a:pt x="731647" y="495300"/>
                  </a:lnTo>
                  <a:lnTo>
                    <a:pt x="530606" y="495300"/>
                  </a:lnTo>
                  <a:lnTo>
                    <a:pt x="530606" y="457200"/>
                  </a:lnTo>
                  <a:lnTo>
                    <a:pt x="529844" y="457200"/>
                  </a:lnTo>
                  <a:lnTo>
                    <a:pt x="530466" y="444512"/>
                  </a:lnTo>
                  <a:lnTo>
                    <a:pt x="728345" y="444512"/>
                  </a:lnTo>
                  <a:lnTo>
                    <a:pt x="730123" y="457200"/>
                  </a:lnTo>
                  <a:lnTo>
                    <a:pt x="729615" y="457200"/>
                  </a:lnTo>
                  <a:lnTo>
                    <a:pt x="731393" y="469900"/>
                  </a:lnTo>
                  <a:lnTo>
                    <a:pt x="731012" y="469900"/>
                  </a:lnTo>
                  <a:lnTo>
                    <a:pt x="730250" y="482600"/>
                  </a:lnTo>
                  <a:lnTo>
                    <a:pt x="731634" y="482600"/>
                  </a:lnTo>
                  <a:lnTo>
                    <a:pt x="731647" y="495300"/>
                  </a:lnTo>
                  <a:lnTo>
                    <a:pt x="731647" y="355612"/>
                  </a:lnTo>
                  <a:lnTo>
                    <a:pt x="731596" y="431800"/>
                  </a:lnTo>
                  <a:lnTo>
                    <a:pt x="731507" y="353885"/>
                  </a:lnTo>
                  <a:lnTo>
                    <a:pt x="729742" y="330200"/>
                  </a:lnTo>
                  <a:lnTo>
                    <a:pt x="728472" y="304800"/>
                  </a:lnTo>
                  <a:lnTo>
                    <a:pt x="728472" y="431800"/>
                  </a:lnTo>
                  <a:lnTo>
                    <a:pt x="530606" y="431800"/>
                  </a:lnTo>
                  <a:lnTo>
                    <a:pt x="530606" y="419100"/>
                  </a:lnTo>
                  <a:lnTo>
                    <a:pt x="727964" y="419100"/>
                  </a:lnTo>
                  <a:lnTo>
                    <a:pt x="728268" y="426720"/>
                  </a:lnTo>
                  <a:lnTo>
                    <a:pt x="728357" y="419100"/>
                  </a:lnTo>
                  <a:lnTo>
                    <a:pt x="728357" y="407454"/>
                  </a:lnTo>
                  <a:lnTo>
                    <a:pt x="728472" y="304800"/>
                  </a:lnTo>
                  <a:lnTo>
                    <a:pt x="727468" y="292290"/>
                  </a:lnTo>
                  <a:lnTo>
                    <a:pt x="727456" y="292163"/>
                  </a:lnTo>
                  <a:lnTo>
                    <a:pt x="726821" y="292163"/>
                  </a:lnTo>
                  <a:lnTo>
                    <a:pt x="726821" y="406425"/>
                  </a:lnTo>
                  <a:lnTo>
                    <a:pt x="726681" y="406425"/>
                  </a:lnTo>
                  <a:lnTo>
                    <a:pt x="530720" y="406425"/>
                  </a:lnTo>
                  <a:lnTo>
                    <a:pt x="530847" y="393712"/>
                  </a:lnTo>
                  <a:lnTo>
                    <a:pt x="530606" y="393712"/>
                  </a:lnTo>
                  <a:lnTo>
                    <a:pt x="530606" y="381000"/>
                  </a:lnTo>
                  <a:lnTo>
                    <a:pt x="724662" y="381000"/>
                  </a:lnTo>
                  <a:lnTo>
                    <a:pt x="724662" y="393712"/>
                  </a:lnTo>
                  <a:lnTo>
                    <a:pt x="725043" y="393712"/>
                  </a:lnTo>
                  <a:lnTo>
                    <a:pt x="726567" y="406425"/>
                  </a:lnTo>
                  <a:lnTo>
                    <a:pt x="726706" y="393712"/>
                  </a:lnTo>
                  <a:lnTo>
                    <a:pt x="726719" y="381000"/>
                  </a:lnTo>
                  <a:lnTo>
                    <a:pt x="726732" y="368300"/>
                  </a:lnTo>
                  <a:lnTo>
                    <a:pt x="726808" y="291922"/>
                  </a:lnTo>
                  <a:lnTo>
                    <a:pt x="725297" y="266712"/>
                  </a:lnTo>
                  <a:lnTo>
                    <a:pt x="723519" y="254000"/>
                  </a:lnTo>
                  <a:lnTo>
                    <a:pt x="723519" y="368300"/>
                  </a:lnTo>
                  <a:lnTo>
                    <a:pt x="530606" y="368300"/>
                  </a:lnTo>
                  <a:lnTo>
                    <a:pt x="530606" y="317500"/>
                  </a:lnTo>
                  <a:lnTo>
                    <a:pt x="719582" y="317500"/>
                  </a:lnTo>
                  <a:lnTo>
                    <a:pt x="721106" y="330200"/>
                  </a:lnTo>
                  <a:lnTo>
                    <a:pt x="721487" y="330200"/>
                  </a:lnTo>
                  <a:lnTo>
                    <a:pt x="722287" y="353060"/>
                  </a:lnTo>
                  <a:lnTo>
                    <a:pt x="722376" y="317500"/>
                  </a:lnTo>
                  <a:lnTo>
                    <a:pt x="722376" y="355612"/>
                  </a:lnTo>
                  <a:lnTo>
                    <a:pt x="723265" y="355612"/>
                  </a:lnTo>
                  <a:lnTo>
                    <a:pt x="723519" y="368300"/>
                  </a:lnTo>
                  <a:lnTo>
                    <a:pt x="723519" y="254000"/>
                  </a:lnTo>
                  <a:lnTo>
                    <a:pt x="722884" y="254000"/>
                  </a:lnTo>
                  <a:lnTo>
                    <a:pt x="722376" y="241300"/>
                  </a:lnTo>
                  <a:lnTo>
                    <a:pt x="722122" y="241300"/>
                  </a:lnTo>
                  <a:lnTo>
                    <a:pt x="721233" y="228600"/>
                  </a:lnTo>
                  <a:lnTo>
                    <a:pt x="719963" y="228600"/>
                  </a:lnTo>
                  <a:lnTo>
                    <a:pt x="719074" y="215900"/>
                  </a:lnTo>
                  <a:lnTo>
                    <a:pt x="717804" y="203200"/>
                  </a:lnTo>
                  <a:lnTo>
                    <a:pt x="717423" y="203200"/>
                  </a:lnTo>
                  <a:lnTo>
                    <a:pt x="717423" y="292163"/>
                  </a:lnTo>
                  <a:lnTo>
                    <a:pt x="718058" y="292163"/>
                  </a:lnTo>
                  <a:lnTo>
                    <a:pt x="719074" y="304800"/>
                  </a:lnTo>
                  <a:lnTo>
                    <a:pt x="530733" y="304800"/>
                  </a:lnTo>
                  <a:lnTo>
                    <a:pt x="530733" y="203200"/>
                  </a:lnTo>
                  <a:lnTo>
                    <a:pt x="530479" y="203200"/>
                  </a:lnTo>
                  <a:lnTo>
                    <a:pt x="530479" y="165100"/>
                  </a:lnTo>
                  <a:lnTo>
                    <a:pt x="529844" y="165100"/>
                  </a:lnTo>
                  <a:lnTo>
                    <a:pt x="530606" y="152400"/>
                  </a:lnTo>
                  <a:lnTo>
                    <a:pt x="530860" y="152400"/>
                  </a:lnTo>
                  <a:lnTo>
                    <a:pt x="530860" y="127000"/>
                  </a:lnTo>
                  <a:lnTo>
                    <a:pt x="530606" y="127000"/>
                  </a:lnTo>
                  <a:lnTo>
                    <a:pt x="530606" y="88900"/>
                  </a:lnTo>
                  <a:lnTo>
                    <a:pt x="530860" y="88900"/>
                  </a:lnTo>
                  <a:lnTo>
                    <a:pt x="530479" y="76200"/>
                  </a:lnTo>
                  <a:lnTo>
                    <a:pt x="530479" y="63500"/>
                  </a:lnTo>
                  <a:lnTo>
                    <a:pt x="530733" y="63500"/>
                  </a:lnTo>
                  <a:lnTo>
                    <a:pt x="530733" y="50800"/>
                  </a:lnTo>
                  <a:lnTo>
                    <a:pt x="646684" y="50800"/>
                  </a:lnTo>
                  <a:lnTo>
                    <a:pt x="649351" y="63500"/>
                  </a:lnTo>
                  <a:lnTo>
                    <a:pt x="656717" y="63500"/>
                  </a:lnTo>
                  <a:lnTo>
                    <a:pt x="667512" y="88900"/>
                  </a:lnTo>
                  <a:lnTo>
                    <a:pt x="669798" y="88900"/>
                  </a:lnTo>
                  <a:lnTo>
                    <a:pt x="677545" y="101600"/>
                  </a:lnTo>
                  <a:lnTo>
                    <a:pt x="679577" y="101600"/>
                  </a:lnTo>
                  <a:lnTo>
                    <a:pt x="686816" y="127000"/>
                  </a:lnTo>
                  <a:lnTo>
                    <a:pt x="687959" y="127000"/>
                  </a:lnTo>
                  <a:lnTo>
                    <a:pt x="693420" y="152400"/>
                  </a:lnTo>
                  <a:lnTo>
                    <a:pt x="695960" y="152400"/>
                  </a:lnTo>
                  <a:lnTo>
                    <a:pt x="698754" y="165100"/>
                  </a:lnTo>
                  <a:lnTo>
                    <a:pt x="699770" y="165100"/>
                  </a:lnTo>
                  <a:lnTo>
                    <a:pt x="703516" y="190080"/>
                  </a:lnTo>
                  <a:lnTo>
                    <a:pt x="703580" y="152400"/>
                  </a:lnTo>
                  <a:lnTo>
                    <a:pt x="698754" y="127000"/>
                  </a:lnTo>
                  <a:lnTo>
                    <a:pt x="690880" y="101600"/>
                  </a:lnTo>
                  <a:lnTo>
                    <a:pt x="686816" y="101600"/>
                  </a:lnTo>
                  <a:lnTo>
                    <a:pt x="681355" y="88900"/>
                  </a:lnTo>
                  <a:lnTo>
                    <a:pt x="673608" y="76200"/>
                  </a:lnTo>
                  <a:lnTo>
                    <a:pt x="669163" y="63500"/>
                  </a:lnTo>
                  <a:lnTo>
                    <a:pt x="664845" y="63500"/>
                  </a:lnTo>
                  <a:lnTo>
                    <a:pt x="654812" y="50800"/>
                  </a:lnTo>
                  <a:lnTo>
                    <a:pt x="649351" y="50800"/>
                  </a:lnTo>
                  <a:lnTo>
                    <a:pt x="649097" y="50800"/>
                  </a:lnTo>
                  <a:lnTo>
                    <a:pt x="643509" y="38100"/>
                  </a:lnTo>
                  <a:lnTo>
                    <a:pt x="632079" y="25400"/>
                  </a:lnTo>
                  <a:lnTo>
                    <a:pt x="629158" y="25400"/>
                  </a:lnTo>
                  <a:lnTo>
                    <a:pt x="613537" y="12700"/>
                  </a:lnTo>
                  <a:lnTo>
                    <a:pt x="596900" y="12700"/>
                  </a:lnTo>
                  <a:lnTo>
                    <a:pt x="579120" y="0"/>
                  </a:lnTo>
                  <a:lnTo>
                    <a:pt x="530733" y="0"/>
                  </a:lnTo>
                  <a:lnTo>
                    <a:pt x="546100" y="12700"/>
                  </a:lnTo>
                  <a:lnTo>
                    <a:pt x="576072" y="12700"/>
                  </a:lnTo>
                  <a:lnTo>
                    <a:pt x="590550" y="25400"/>
                  </a:lnTo>
                  <a:lnTo>
                    <a:pt x="621411" y="25400"/>
                  </a:lnTo>
                  <a:lnTo>
                    <a:pt x="632079" y="38100"/>
                  </a:lnTo>
                  <a:lnTo>
                    <a:pt x="530606" y="38100"/>
                  </a:lnTo>
                  <a:lnTo>
                    <a:pt x="530733" y="0"/>
                  </a:lnTo>
                  <a:lnTo>
                    <a:pt x="521716" y="0"/>
                  </a:lnTo>
                  <a:lnTo>
                    <a:pt x="521703" y="12700"/>
                  </a:lnTo>
                  <a:lnTo>
                    <a:pt x="521589" y="495300"/>
                  </a:lnTo>
                  <a:lnTo>
                    <a:pt x="519938" y="482600"/>
                  </a:lnTo>
                  <a:lnTo>
                    <a:pt x="518922" y="482600"/>
                  </a:lnTo>
                  <a:lnTo>
                    <a:pt x="504698" y="457200"/>
                  </a:lnTo>
                  <a:lnTo>
                    <a:pt x="489585" y="419100"/>
                  </a:lnTo>
                  <a:lnTo>
                    <a:pt x="489000" y="407454"/>
                  </a:lnTo>
                  <a:lnTo>
                    <a:pt x="488962" y="393712"/>
                  </a:lnTo>
                  <a:lnTo>
                    <a:pt x="489077" y="330200"/>
                  </a:lnTo>
                  <a:lnTo>
                    <a:pt x="488569" y="330200"/>
                  </a:lnTo>
                  <a:lnTo>
                    <a:pt x="480187" y="317500"/>
                  </a:lnTo>
                  <a:lnTo>
                    <a:pt x="480148" y="316230"/>
                  </a:lnTo>
                  <a:lnTo>
                    <a:pt x="480148" y="330200"/>
                  </a:lnTo>
                  <a:lnTo>
                    <a:pt x="480060" y="368300"/>
                  </a:lnTo>
                  <a:lnTo>
                    <a:pt x="479806" y="381000"/>
                  </a:lnTo>
                  <a:lnTo>
                    <a:pt x="479158" y="393700"/>
                  </a:lnTo>
                  <a:lnTo>
                    <a:pt x="435610" y="304800"/>
                  </a:lnTo>
                  <a:lnTo>
                    <a:pt x="421005" y="266712"/>
                  </a:lnTo>
                  <a:lnTo>
                    <a:pt x="421005" y="203200"/>
                  </a:lnTo>
                  <a:lnTo>
                    <a:pt x="422783" y="203200"/>
                  </a:lnTo>
                  <a:lnTo>
                    <a:pt x="430022" y="228600"/>
                  </a:lnTo>
                  <a:lnTo>
                    <a:pt x="450596" y="266712"/>
                  </a:lnTo>
                  <a:lnTo>
                    <a:pt x="455422" y="279412"/>
                  </a:lnTo>
                  <a:lnTo>
                    <a:pt x="465328" y="304800"/>
                  </a:lnTo>
                  <a:lnTo>
                    <a:pt x="472440" y="317500"/>
                  </a:lnTo>
                  <a:lnTo>
                    <a:pt x="474599" y="317500"/>
                  </a:lnTo>
                  <a:lnTo>
                    <a:pt x="476631" y="330200"/>
                  </a:lnTo>
                  <a:lnTo>
                    <a:pt x="480148" y="330200"/>
                  </a:lnTo>
                  <a:lnTo>
                    <a:pt x="480148" y="316230"/>
                  </a:lnTo>
                  <a:lnTo>
                    <a:pt x="479806" y="304800"/>
                  </a:lnTo>
                  <a:lnTo>
                    <a:pt x="458597" y="266712"/>
                  </a:lnTo>
                  <a:lnTo>
                    <a:pt x="450469" y="254000"/>
                  </a:lnTo>
                  <a:lnTo>
                    <a:pt x="434213" y="203200"/>
                  </a:lnTo>
                  <a:lnTo>
                    <a:pt x="427863" y="190500"/>
                  </a:lnTo>
                  <a:lnTo>
                    <a:pt x="417576" y="190500"/>
                  </a:lnTo>
                  <a:lnTo>
                    <a:pt x="416941" y="190500"/>
                  </a:lnTo>
                  <a:lnTo>
                    <a:pt x="416941" y="203200"/>
                  </a:lnTo>
                  <a:lnTo>
                    <a:pt x="417195" y="215900"/>
                  </a:lnTo>
                  <a:lnTo>
                    <a:pt x="417576" y="228600"/>
                  </a:lnTo>
                  <a:lnTo>
                    <a:pt x="417576" y="254000"/>
                  </a:lnTo>
                  <a:lnTo>
                    <a:pt x="415531" y="279412"/>
                  </a:lnTo>
                  <a:lnTo>
                    <a:pt x="415442" y="285762"/>
                  </a:lnTo>
                  <a:lnTo>
                    <a:pt x="415353" y="291922"/>
                  </a:lnTo>
                  <a:lnTo>
                    <a:pt x="415277" y="296976"/>
                  </a:lnTo>
                  <a:lnTo>
                    <a:pt x="415163" y="304800"/>
                  </a:lnTo>
                  <a:lnTo>
                    <a:pt x="415036" y="330200"/>
                  </a:lnTo>
                  <a:lnTo>
                    <a:pt x="414909" y="1054100"/>
                  </a:lnTo>
                  <a:lnTo>
                    <a:pt x="402450" y="1066812"/>
                  </a:lnTo>
                  <a:lnTo>
                    <a:pt x="400812" y="1066812"/>
                  </a:lnTo>
                  <a:lnTo>
                    <a:pt x="400812" y="273050"/>
                  </a:lnTo>
                  <a:lnTo>
                    <a:pt x="397002" y="273050"/>
                  </a:lnTo>
                  <a:lnTo>
                    <a:pt x="396811" y="273050"/>
                  </a:lnTo>
                  <a:lnTo>
                    <a:pt x="396621" y="279412"/>
                  </a:lnTo>
                  <a:lnTo>
                    <a:pt x="396608" y="330200"/>
                  </a:lnTo>
                  <a:lnTo>
                    <a:pt x="396608" y="342912"/>
                  </a:lnTo>
                  <a:lnTo>
                    <a:pt x="396608" y="381000"/>
                  </a:lnTo>
                  <a:lnTo>
                    <a:pt x="396608" y="393712"/>
                  </a:lnTo>
                  <a:lnTo>
                    <a:pt x="396608" y="431800"/>
                  </a:lnTo>
                  <a:lnTo>
                    <a:pt x="394589" y="431800"/>
                  </a:lnTo>
                  <a:lnTo>
                    <a:pt x="383286" y="449592"/>
                  </a:lnTo>
                  <a:lnTo>
                    <a:pt x="396608" y="444512"/>
                  </a:lnTo>
                  <a:lnTo>
                    <a:pt x="396608" y="482600"/>
                  </a:lnTo>
                  <a:lnTo>
                    <a:pt x="394462" y="482600"/>
                  </a:lnTo>
                  <a:lnTo>
                    <a:pt x="381698" y="475056"/>
                  </a:lnTo>
                  <a:lnTo>
                    <a:pt x="394462" y="495300"/>
                  </a:lnTo>
                  <a:lnTo>
                    <a:pt x="396608" y="495300"/>
                  </a:lnTo>
                  <a:lnTo>
                    <a:pt x="396608" y="584200"/>
                  </a:lnTo>
                  <a:lnTo>
                    <a:pt x="394716" y="584200"/>
                  </a:lnTo>
                  <a:lnTo>
                    <a:pt x="362508" y="609612"/>
                  </a:lnTo>
                  <a:lnTo>
                    <a:pt x="362508" y="621360"/>
                  </a:lnTo>
                  <a:lnTo>
                    <a:pt x="396608" y="596912"/>
                  </a:lnTo>
                  <a:lnTo>
                    <a:pt x="396608" y="635012"/>
                  </a:lnTo>
                  <a:lnTo>
                    <a:pt x="396608" y="1066812"/>
                  </a:lnTo>
                  <a:lnTo>
                    <a:pt x="362458" y="1104900"/>
                  </a:lnTo>
                  <a:lnTo>
                    <a:pt x="362458" y="1079500"/>
                  </a:lnTo>
                  <a:lnTo>
                    <a:pt x="362458" y="622300"/>
                  </a:lnTo>
                  <a:lnTo>
                    <a:pt x="361188" y="622300"/>
                  </a:lnTo>
                  <a:lnTo>
                    <a:pt x="362458" y="621385"/>
                  </a:lnTo>
                  <a:lnTo>
                    <a:pt x="362458" y="571525"/>
                  </a:lnTo>
                  <a:lnTo>
                    <a:pt x="394716" y="584200"/>
                  </a:lnTo>
                  <a:lnTo>
                    <a:pt x="373253" y="571512"/>
                  </a:lnTo>
                  <a:lnTo>
                    <a:pt x="369303" y="567220"/>
                  </a:lnTo>
                  <a:lnTo>
                    <a:pt x="362508" y="559828"/>
                  </a:lnTo>
                  <a:lnTo>
                    <a:pt x="362508" y="567220"/>
                  </a:lnTo>
                  <a:lnTo>
                    <a:pt x="362458" y="570458"/>
                  </a:lnTo>
                  <a:lnTo>
                    <a:pt x="362470" y="567220"/>
                  </a:lnTo>
                  <a:lnTo>
                    <a:pt x="362508" y="559828"/>
                  </a:lnTo>
                  <a:lnTo>
                    <a:pt x="361569" y="558800"/>
                  </a:lnTo>
                  <a:lnTo>
                    <a:pt x="362331" y="558800"/>
                  </a:lnTo>
                  <a:lnTo>
                    <a:pt x="362381" y="520700"/>
                  </a:lnTo>
                  <a:lnTo>
                    <a:pt x="361950" y="520700"/>
                  </a:lnTo>
                  <a:lnTo>
                    <a:pt x="362381" y="519290"/>
                  </a:lnTo>
                  <a:lnTo>
                    <a:pt x="362458" y="469900"/>
                  </a:lnTo>
                  <a:lnTo>
                    <a:pt x="372999" y="469900"/>
                  </a:lnTo>
                  <a:lnTo>
                    <a:pt x="361188" y="457200"/>
                  </a:lnTo>
                  <a:lnTo>
                    <a:pt x="362331" y="457200"/>
                  </a:lnTo>
                  <a:lnTo>
                    <a:pt x="362331" y="419100"/>
                  </a:lnTo>
                  <a:lnTo>
                    <a:pt x="362496" y="419100"/>
                  </a:lnTo>
                  <a:lnTo>
                    <a:pt x="362496" y="407454"/>
                  </a:lnTo>
                  <a:lnTo>
                    <a:pt x="361454" y="406425"/>
                  </a:lnTo>
                  <a:lnTo>
                    <a:pt x="362407" y="406425"/>
                  </a:lnTo>
                  <a:lnTo>
                    <a:pt x="378942" y="406425"/>
                  </a:lnTo>
                  <a:lnTo>
                    <a:pt x="396608" y="393712"/>
                  </a:lnTo>
                  <a:lnTo>
                    <a:pt x="396608" y="381000"/>
                  </a:lnTo>
                  <a:lnTo>
                    <a:pt x="364490" y="368300"/>
                  </a:lnTo>
                  <a:lnTo>
                    <a:pt x="394957" y="393712"/>
                  </a:lnTo>
                  <a:lnTo>
                    <a:pt x="362458" y="406412"/>
                  </a:lnTo>
                  <a:lnTo>
                    <a:pt x="362496" y="368300"/>
                  </a:lnTo>
                  <a:lnTo>
                    <a:pt x="361188" y="368300"/>
                  </a:lnTo>
                  <a:lnTo>
                    <a:pt x="362496" y="366903"/>
                  </a:lnTo>
                  <a:lnTo>
                    <a:pt x="362508" y="355612"/>
                  </a:lnTo>
                  <a:lnTo>
                    <a:pt x="362534" y="366864"/>
                  </a:lnTo>
                  <a:lnTo>
                    <a:pt x="372986" y="355612"/>
                  </a:lnTo>
                  <a:lnTo>
                    <a:pt x="396608" y="342912"/>
                  </a:lnTo>
                  <a:lnTo>
                    <a:pt x="396608" y="330200"/>
                  </a:lnTo>
                  <a:lnTo>
                    <a:pt x="394716" y="330200"/>
                  </a:lnTo>
                  <a:lnTo>
                    <a:pt x="362331" y="355612"/>
                  </a:lnTo>
                  <a:lnTo>
                    <a:pt x="362331" y="317500"/>
                  </a:lnTo>
                  <a:lnTo>
                    <a:pt x="362508" y="317500"/>
                  </a:lnTo>
                  <a:lnTo>
                    <a:pt x="362534" y="317817"/>
                  </a:lnTo>
                  <a:lnTo>
                    <a:pt x="362508" y="330200"/>
                  </a:lnTo>
                  <a:lnTo>
                    <a:pt x="370459" y="330200"/>
                  </a:lnTo>
                  <a:lnTo>
                    <a:pt x="394716" y="330200"/>
                  </a:lnTo>
                  <a:lnTo>
                    <a:pt x="373761" y="317500"/>
                  </a:lnTo>
                  <a:lnTo>
                    <a:pt x="362331" y="304800"/>
                  </a:lnTo>
                  <a:lnTo>
                    <a:pt x="362508" y="304800"/>
                  </a:lnTo>
                  <a:lnTo>
                    <a:pt x="362508" y="266712"/>
                  </a:lnTo>
                  <a:lnTo>
                    <a:pt x="361683" y="266712"/>
                  </a:lnTo>
                  <a:lnTo>
                    <a:pt x="362508" y="265785"/>
                  </a:lnTo>
                  <a:lnTo>
                    <a:pt x="362521" y="254000"/>
                  </a:lnTo>
                  <a:lnTo>
                    <a:pt x="361950" y="241300"/>
                  </a:lnTo>
                  <a:lnTo>
                    <a:pt x="362077" y="228600"/>
                  </a:lnTo>
                  <a:lnTo>
                    <a:pt x="362394" y="222250"/>
                  </a:lnTo>
                  <a:lnTo>
                    <a:pt x="362534" y="219456"/>
                  </a:lnTo>
                  <a:lnTo>
                    <a:pt x="362534" y="215900"/>
                  </a:lnTo>
                  <a:lnTo>
                    <a:pt x="361315" y="215900"/>
                  </a:lnTo>
                  <a:lnTo>
                    <a:pt x="362534" y="214541"/>
                  </a:lnTo>
                  <a:lnTo>
                    <a:pt x="362534" y="203200"/>
                  </a:lnTo>
                  <a:lnTo>
                    <a:pt x="362077" y="190500"/>
                  </a:lnTo>
                  <a:lnTo>
                    <a:pt x="362204" y="177800"/>
                  </a:lnTo>
                  <a:lnTo>
                    <a:pt x="362242" y="177165"/>
                  </a:lnTo>
                  <a:lnTo>
                    <a:pt x="362534" y="172300"/>
                  </a:lnTo>
                  <a:lnTo>
                    <a:pt x="362534" y="165100"/>
                  </a:lnTo>
                  <a:lnTo>
                    <a:pt x="359156" y="165100"/>
                  </a:lnTo>
                  <a:lnTo>
                    <a:pt x="359156" y="76200"/>
                  </a:lnTo>
                  <a:lnTo>
                    <a:pt x="361188" y="76200"/>
                  </a:lnTo>
                  <a:lnTo>
                    <a:pt x="362559" y="76200"/>
                  </a:lnTo>
                  <a:lnTo>
                    <a:pt x="362559" y="65659"/>
                  </a:lnTo>
                  <a:lnTo>
                    <a:pt x="362559" y="63500"/>
                  </a:lnTo>
                  <a:lnTo>
                    <a:pt x="352552" y="63500"/>
                  </a:lnTo>
                  <a:lnTo>
                    <a:pt x="355219" y="76200"/>
                  </a:lnTo>
                  <a:lnTo>
                    <a:pt x="355346" y="127000"/>
                  </a:lnTo>
                  <a:lnTo>
                    <a:pt x="354965" y="152400"/>
                  </a:lnTo>
                  <a:lnTo>
                    <a:pt x="354076" y="165100"/>
                  </a:lnTo>
                  <a:lnTo>
                    <a:pt x="353441" y="165100"/>
                  </a:lnTo>
                  <a:lnTo>
                    <a:pt x="353441" y="1066812"/>
                  </a:lnTo>
                  <a:lnTo>
                    <a:pt x="354063" y="1066812"/>
                  </a:lnTo>
                  <a:lnTo>
                    <a:pt x="353060" y="1079500"/>
                  </a:lnTo>
                  <a:lnTo>
                    <a:pt x="353060" y="1092200"/>
                  </a:lnTo>
                  <a:lnTo>
                    <a:pt x="353339" y="1092212"/>
                  </a:lnTo>
                  <a:lnTo>
                    <a:pt x="353339" y="1079512"/>
                  </a:lnTo>
                  <a:lnTo>
                    <a:pt x="353441" y="1119212"/>
                  </a:lnTo>
                  <a:lnTo>
                    <a:pt x="372618" y="1104900"/>
                  </a:lnTo>
                  <a:lnTo>
                    <a:pt x="423659" y="1066812"/>
                  </a:lnTo>
                  <a:lnTo>
                    <a:pt x="423672" y="304800"/>
                  </a:lnTo>
                  <a:lnTo>
                    <a:pt x="430530" y="304800"/>
                  </a:lnTo>
                  <a:lnTo>
                    <a:pt x="433451" y="317500"/>
                  </a:lnTo>
                  <a:lnTo>
                    <a:pt x="436245" y="330200"/>
                  </a:lnTo>
                  <a:lnTo>
                    <a:pt x="441198" y="330200"/>
                  </a:lnTo>
                  <a:lnTo>
                    <a:pt x="456311" y="368300"/>
                  </a:lnTo>
                  <a:lnTo>
                    <a:pt x="495935" y="457200"/>
                  </a:lnTo>
                  <a:lnTo>
                    <a:pt x="502666" y="469900"/>
                  </a:lnTo>
                  <a:lnTo>
                    <a:pt x="516255" y="495300"/>
                  </a:lnTo>
                  <a:lnTo>
                    <a:pt x="526923" y="520700"/>
                  </a:lnTo>
                  <a:lnTo>
                    <a:pt x="530758" y="533463"/>
                  </a:lnTo>
                  <a:lnTo>
                    <a:pt x="538353" y="546100"/>
                  </a:lnTo>
                  <a:lnTo>
                    <a:pt x="539343" y="558546"/>
                  </a:lnTo>
                  <a:lnTo>
                    <a:pt x="539369" y="558800"/>
                  </a:lnTo>
                  <a:lnTo>
                    <a:pt x="539877" y="558800"/>
                  </a:lnTo>
                  <a:lnTo>
                    <a:pt x="539877" y="762000"/>
                  </a:lnTo>
                  <a:lnTo>
                    <a:pt x="539229" y="774700"/>
                  </a:lnTo>
                  <a:lnTo>
                    <a:pt x="485800" y="660463"/>
                  </a:lnTo>
                  <a:lnTo>
                    <a:pt x="474980" y="635012"/>
                  </a:lnTo>
                  <a:lnTo>
                    <a:pt x="456184" y="622300"/>
                  </a:lnTo>
                  <a:lnTo>
                    <a:pt x="466725" y="635012"/>
                  </a:lnTo>
                  <a:lnTo>
                    <a:pt x="466725" y="1346200"/>
                  </a:lnTo>
                  <a:lnTo>
                    <a:pt x="475488" y="1346200"/>
                  </a:lnTo>
                  <a:lnTo>
                    <a:pt x="475488" y="1041400"/>
                  </a:lnTo>
                  <a:lnTo>
                    <a:pt x="486791" y="1041400"/>
                  </a:lnTo>
                  <a:lnTo>
                    <a:pt x="486791" y="1346200"/>
                  </a:lnTo>
                  <a:lnTo>
                    <a:pt x="495554" y="1346200"/>
                  </a:lnTo>
                  <a:lnTo>
                    <a:pt x="495554" y="1066812"/>
                  </a:lnTo>
                  <a:lnTo>
                    <a:pt x="499237" y="1066812"/>
                  </a:lnTo>
                  <a:lnTo>
                    <a:pt x="505333" y="1079500"/>
                  </a:lnTo>
                  <a:lnTo>
                    <a:pt x="514731" y="1104900"/>
                  </a:lnTo>
                  <a:lnTo>
                    <a:pt x="519303" y="1104900"/>
                  </a:lnTo>
                  <a:lnTo>
                    <a:pt x="528853" y="1130363"/>
                  </a:lnTo>
                  <a:lnTo>
                    <a:pt x="548005" y="1168438"/>
                  </a:lnTo>
                  <a:lnTo>
                    <a:pt x="557530" y="1193812"/>
                  </a:lnTo>
                  <a:lnTo>
                    <a:pt x="562610" y="1206512"/>
                  </a:lnTo>
                  <a:lnTo>
                    <a:pt x="572897" y="1231900"/>
                  </a:lnTo>
                  <a:lnTo>
                    <a:pt x="578015" y="1244676"/>
                  </a:lnTo>
                  <a:lnTo>
                    <a:pt x="585851" y="1257312"/>
                  </a:lnTo>
                  <a:lnTo>
                    <a:pt x="593471" y="1270000"/>
                  </a:lnTo>
                  <a:lnTo>
                    <a:pt x="594614" y="1270000"/>
                  </a:lnTo>
                  <a:lnTo>
                    <a:pt x="594995" y="1282700"/>
                  </a:lnTo>
                  <a:lnTo>
                    <a:pt x="594995" y="1346200"/>
                  </a:lnTo>
                  <a:lnTo>
                    <a:pt x="604520" y="1346200"/>
                  </a:lnTo>
                  <a:lnTo>
                    <a:pt x="603135" y="1333690"/>
                  </a:lnTo>
                  <a:lnTo>
                    <a:pt x="603097" y="1333334"/>
                  </a:lnTo>
                  <a:lnTo>
                    <a:pt x="604380" y="1333334"/>
                  </a:lnTo>
                  <a:lnTo>
                    <a:pt x="622681" y="1320800"/>
                  </a:lnTo>
                  <a:lnTo>
                    <a:pt x="604012" y="1320800"/>
                  </a:lnTo>
                  <a:lnTo>
                    <a:pt x="604012" y="1308100"/>
                  </a:lnTo>
                  <a:lnTo>
                    <a:pt x="718566" y="1308100"/>
                  </a:lnTo>
                  <a:lnTo>
                    <a:pt x="719074" y="1320800"/>
                  </a:lnTo>
                  <a:lnTo>
                    <a:pt x="696976" y="1320800"/>
                  </a:lnTo>
                  <a:lnTo>
                    <a:pt x="720902" y="1333334"/>
                  </a:lnTo>
                  <a:lnTo>
                    <a:pt x="721156" y="1333334"/>
                  </a:lnTo>
                  <a:lnTo>
                    <a:pt x="726313" y="1346200"/>
                  </a:lnTo>
                  <a:lnTo>
                    <a:pt x="736981" y="1346200"/>
                  </a:lnTo>
                  <a:lnTo>
                    <a:pt x="735342" y="1333690"/>
                  </a:lnTo>
                  <a:lnTo>
                    <a:pt x="735304" y="1333334"/>
                  </a:lnTo>
                  <a:lnTo>
                    <a:pt x="735114" y="1332979"/>
                  </a:lnTo>
                  <a:lnTo>
                    <a:pt x="730250" y="1320800"/>
                  </a:lnTo>
                  <a:lnTo>
                    <a:pt x="725551" y="1308100"/>
                  </a:lnTo>
                  <a:lnTo>
                    <a:pt x="723646" y="1295400"/>
                  </a:lnTo>
                  <a:lnTo>
                    <a:pt x="721614" y="1295400"/>
                  </a:lnTo>
                  <a:lnTo>
                    <a:pt x="720090" y="1282700"/>
                  </a:lnTo>
                  <a:lnTo>
                    <a:pt x="718439" y="1270000"/>
                  </a:lnTo>
                  <a:lnTo>
                    <a:pt x="716534" y="1257312"/>
                  </a:lnTo>
                  <a:lnTo>
                    <a:pt x="714502" y="1244676"/>
                  </a:lnTo>
                  <a:lnTo>
                    <a:pt x="714502" y="1295400"/>
                  </a:lnTo>
                  <a:lnTo>
                    <a:pt x="604266" y="1295400"/>
                  </a:lnTo>
                  <a:lnTo>
                    <a:pt x="621665" y="1282700"/>
                  </a:lnTo>
                  <a:lnTo>
                    <a:pt x="711327" y="1282700"/>
                  </a:lnTo>
                  <a:lnTo>
                    <a:pt x="714502" y="1295400"/>
                  </a:lnTo>
                  <a:lnTo>
                    <a:pt x="714502" y="1244676"/>
                  </a:lnTo>
                  <a:lnTo>
                    <a:pt x="712470" y="1231900"/>
                  </a:lnTo>
                  <a:lnTo>
                    <a:pt x="710692" y="1231900"/>
                  </a:lnTo>
                  <a:lnTo>
                    <a:pt x="709930" y="1219200"/>
                  </a:lnTo>
                  <a:lnTo>
                    <a:pt x="709422" y="1206512"/>
                  </a:lnTo>
                  <a:lnTo>
                    <a:pt x="709041" y="1206512"/>
                  </a:lnTo>
                  <a:lnTo>
                    <a:pt x="707110" y="1170355"/>
                  </a:lnTo>
                  <a:lnTo>
                    <a:pt x="707110" y="1115072"/>
                  </a:lnTo>
                  <a:lnTo>
                    <a:pt x="707263" y="1104900"/>
                  </a:lnTo>
                  <a:lnTo>
                    <a:pt x="709295" y="1079500"/>
                  </a:lnTo>
                  <a:lnTo>
                    <a:pt x="709549" y="1071041"/>
                  </a:lnTo>
                  <a:lnTo>
                    <a:pt x="709663" y="1066812"/>
                  </a:lnTo>
                  <a:lnTo>
                    <a:pt x="710171" y="1066812"/>
                  </a:lnTo>
                  <a:lnTo>
                    <a:pt x="710946" y="1054100"/>
                  </a:lnTo>
                  <a:lnTo>
                    <a:pt x="711454" y="1054100"/>
                  </a:lnTo>
                  <a:lnTo>
                    <a:pt x="712089" y="1041400"/>
                  </a:lnTo>
                  <a:lnTo>
                    <a:pt x="713105" y="1041400"/>
                  </a:lnTo>
                  <a:lnTo>
                    <a:pt x="714248" y="1028700"/>
                  </a:lnTo>
                  <a:lnTo>
                    <a:pt x="715518" y="1016000"/>
                  </a:lnTo>
                  <a:lnTo>
                    <a:pt x="719328" y="990600"/>
                  </a:lnTo>
                  <a:lnTo>
                    <a:pt x="722249" y="977900"/>
                  </a:lnTo>
                  <a:lnTo>
                    <a:pt x="724154" y="965200"/>
                  </a:lnTo>
                  <a:lnTo>
                    <a:pt x="728472" y="939800"/>
                  </a:lnTo>
                  <a:lnTo>
                    <a:pt x="730631" y="939800"/>
                  </a:lnTo>
                  <a:lnTo>
                    <a:pt x="739013" y="901700"/>
                  </a:lnTo>
                  <a:lnTo>
                    <a:pt x="740156" y="901700"/>
                  </a:lnTo>
                  <a:lnTo>
                    <a:pt x="793623" y="1054100"/>
                  </a:lnTo>
                  <a:lnTo>
                    <a:pt x="792480" y="1054100"/>
                  </a:lnTo>
                  <a:lnTo>
                    <a:pt x="791197" y="1066812"/>
                  </a:lnTo>
                  <a:lnTo>
                    <a:pt x="779894" y="1066812"/>
                  </a:lnTo>
                  <a:lnTo>
                    <a:pt x="772033" y="1092200"/>
                  </a:lnTo>
                  <a:lnTo>
                    <a:pt x="766318" y="1092200"/>
                  </a:lnTo>
                  <a:lnTo>
                    <a:pt x="760564" y="1117180"/>
                  </a:lnTo>
                  <a:lnTo>
                    <a:pt x="760463" y="1117727"/>
                  </a:lnTo>
                  <a:lnTo>
                    <a:pt x="758444" y="1143063"/>
                  </a:lnTo>
                  <a:lnTo>
                    <a:pt x="758952" y="1153160"/>
                  </a:lnTo>
                  <a:lnTo>
                    <a:pt x="759002" y="1154366"/>
                  </a:lnTo>
                  <a:lnTo>
                    <a:pt x="759079" y="1155712"/>
                  </a:lnTo>
                  <a:lnTo>
                    <a:pt x="760196" y="1168146"/>
                  </a:lnTo>
                  <a:lnTo>
                    <a:pt x="760222" y="1168438"/>
                  </a:lnTo>
                  <a:lnTo>
                    <a:pt x="761873" y="1168438"/>
                  </a:lnTo>
                  <a:lnTo>
                    <a:pt x="764032" y="1181100"/>
                  </a:lnTo>
                  <a:lnTo>
                    <a:pt x="764667" y="1193812"/>
                  </a:lnTo>
                  <a:lnTo>
                    <a:pt x="760844" y="1193812"/>
                  </a:lnTo>
                  <a:lnTo>
                    <a:pt x="753605" y="1206512"/>
                  </a:lnTo>
                  <a:lnTo>
                    <a:pt x="749414" y="1206512"/>
                  </a:lnTo>
                  <a:lnTo>
                    <a:pt x="748157" y="1219200"/>
                  </a:lnTo>
                  <a:lnTo>
                    <a:pt x="749554" y="1231900"/>
                  </a:lnTo>
                  <a:lnTo>
                    <a:pt x="760133" y="1244676"/>
                  </a:lnTo>
                  <a:lnTo>
                    <a:pt x="776097" y="1270000"/>
                  </a:lnTo>
                  <a:lnTo>
                    <a:pt x="788416" y="1282700"/>
                  </a:lnTo>
                  <a:lnTo>
                    <a:pt x="801497" y="1295400"/>
                  </a:lnTo>
                  <a:lnTo>
                    <a:pt x="810514" y="1295400"/>
                  </a:lnTo>
                  <a:lnTo>
                    <a:pt x="806196" y="1282700"/>
                  </a:lnTo>
                  <a:lnTo>
                    <a:pt x="802132" y="1282700"/>
                  </a:lnTo>
                  <a:lnTo>
                    <a:pt x="798195" y="1270000"/>
                  </a:lnTo>
                  <a:lnTo>
                    <a:pt x="789305" y="1270000"/>
                  </a:lnTo>
                  <a:lnTo>
                    <a:pt x="780669" y="1257312"/>
                  </a:lnTo>
                  <a:lnTo>
                    <a:pt x="772706" y="1244676"/>
                  </a:lnTo>
                  <a:lnTo>
                    <a:pt x="765683" y="1244676"/>
                  </a:lnTo>
                  <a:lnTo>
                    <a:pt x="763651" y="1231900"/>
                  </a:lnTo>
                  <a:lnTo>
                    <a:pt x="758698" y="1231900"/>
                  </a:lnTo>
                  <a:lnTo>
                    <a:pt x="757174" y="1219200"/>
                  </a:lnTo>
                  <a:lnTo>
                    <a:pt x="758939" y="1206512"/>
                  </a:lnTo>
                  <a:lnTo>
                    <a:pt x="763384" y="1206512"/>
                  </a:lnTo>
                  <a:lnTo>
                    <a:pt x="769607" y="1193812"/>
                  </a:lnTo>
                  <a:lnTo>
                    <a:pt x="776732" y="1193812"/>
                  </a:lnTo>
                  <a:lnTo>
                    <a:pt x="773303" y="1181100"/>
                  </a:lnTo>
                  <a:lnTo>
                    <a:pt x="771779" y="1168438"/>
                  </a:lnTo>
                  <a:lnTo>
                    <a:pt x="768985" y="1155712"/>
                  </a:lnTo>
                  <a:lnTo>
                    <a:pt x="768108" y="1143304"/>
                  </a:lnTo>
                  <a:lnTo>
                    <a:pt x="768096" y="1143063"/>
                  </a:lnTo>
                  <a:lnTo>
                    <a:pt x="767829" y="1143063"/>
                  </a:lnTo>
                  <a:lnTo>
                    <a:pt x="768210" y="1130363"/>
                  </a:lnTo>
                  <a:lnTo>
                    <a:pt x="772795" y="1104900"/>
                  </a:lnTo>
                  <a:lnTo>
                    <a:pt x="784225" y="1092200"/>
                  </a:lnTo>
                  <a:lnTo>
                    <a:pt x="806183" y="1066812"/>
                  </a:lnTo>
                  <a:lnTo>
                    <a:pt x="815467" y="1054100"/>
                  </a:lnTo>
                  <a:lnTo>
                    <a:pt x="825119" y="1066812"/>
                  </a:lnTo>
                  <a:lnTo>
                    <a:pt x="834771" y="1066812"/>
                  </a:lnTo>
                  <a:lnTo>
                    <a:pt x="851154" y="1092200"/>
                  </a:lnTo>
                  <a:lnTo>
                    <a:pt x="860425" y="1104900"/>
                  </a:lnTo>
                  <a:lnTo>
                    <a:pt x="865238" y="1143063"/>
                  </a:lnTo>
                  <a:lnTo>
                    <a:pt x="865047" y="1153160"/>
                  </a:lnTo>
                  <a:lnTo>
                    <a:pt x="864984" y="1155712"/>
                  </a:lnTo>
                  <a:lnTo>
                    <a:pt x="864133" y="1166456"/>
                  </a:lnTo>
                  <a:lnTo>
                    <a:pt x="864120" y="1166660"/>
                  </a:lnTo>
                  <a:lnTo>
                    <a:pt x="863993" y="1168146"/>
                  </a:lnTo>
                  <a:lnTo>
                    <a:pt x="863968" y="1168438"/>
                  </a:lnTo>
                  <a:lnTo>
                    <a:pt x="862444" y="1168438"/>
                  </a:lnTo>
                  <a:lnTo>
                    <a:pt x="860552" y="1181100"/>
                  </a:lnTo>
                  <a:lnTo>
                    <a:pt x="858126" y="1193812"/>
                  </a:lnTo>
                  <a:lnTo>
                    <a:pt x="863727" y="1193812"/>
                  </a:lnTo>
                  <a:lnTo>
                    <a:pt x="866902" y="1206512"/>
                  </a:lnTo>
                  <a:lnTo>
                    <a:pt x="874522" y="1206512"/>
                  </a:lnTo>
                  <a:lnTo>
                    <a:pt x="875792" y="1219200"/>
                  </a:lnTo>
                  <a:lnTo>
                    <a:pt x="875284" y="1219200"/>
                  </a:lnTo>
                  <a:lnTo>
                    <a:pt x="870648" y="1232839"/>
                  </a:lnTo>
                  <a:lnTo>
                    <a:pt x="866571" y="1244676"/>
                  </a:lnTo>
                  <a:lnTo>
                    <a:pt x="842899" y="1270000"/>
                  </a:lnTo>
                  <a:lnTo>
                    <a:pt x="831850" y="1282700"/>
                  </a:lnTo>
                  <a:lnTo>
                    <a:pt x="820293" y="1295400"/>
                  </a:lnTo>
                  <a:lnTo>
                    <a:pt x="819150" y="1295400"/>
                  </a:lnTo>
                  <a:lnTo>
                    <a:pt x="819150" y="1257312"/>
                  </a:lnTo>
                  <a:lnTo>
                    <a:pt x="822172" y="1244676"/>
                  </a:lnTo>
                  <a:lnTo>
                    <a:pt x="819023" y="1244676"/>
                  </a:lnTo>
                  <a:lnTo>
                    <a:pt x="818908" y="1227670"/>
                  </a:lnTo>
                  <a:lnTo>
                    <a:pt x="818819" y="1212850"/>
                  </a:lnTo>
                  <a:lnTo>
                    <a:pt x="818692" y="1193812"/>
                  </a:lnTo>
                  <a:lnTo>
                    <a:pt x="818616" y="1181100"/>
                  </a:lnTo>
                  <a:lnTo>
                    <a:pt x="818489" y="1162050"/>
                  </a:lnTo>
                  <a:lnTo>
                    <a:pt x="818375" y="1143063"/>
                  </a:lnTo>
                  <a:lnTo>
                    <a:pt x="818261" y="1126070"/>
                  </a:lnTo>
                  <a:lnTo>
                    <a:pt x="818197" y="1115072"/>
                  </a:lnTo>
                  <a:lnTo>
                    <a:pt x="818134" y="1104900"/>
                  </a:lnTo>
                  <a:lnTo>
                    <a:pt x="815086" y="1104900"/>
                  </a:lnTo>
                  <a:lnTo>
                    <a:pt x="815086" y="1244676"/>
                  </a:lnTo>
                  <a:lnTo>
                    <a:pt x="810653" y="1244676"/>
                  </a:lnTo>
                  <a:lnTo>
                    <a:pt x="812927" y="1257312"/>
                  </a:lnTo>
                  <a:lnTo>
                    <a:pt x="814832" y="1257312"/>
                  </a:lnTo>
                  <a:lnTo>
                    <a:pt x="814832" y="1295400"/>
                  </a:lnTo>
                  <a:lnTo>
                    <a:pt x="815213" y="1295400"/>
                  </a:lnTo>
                  <a:lnTo>
                    <a:pt x="815213" y="1346200"/>
                  </a:lnTo>
                  <a:lnTo>
                    <a:pt x="818642" y="1346200"/>
                  </a:lnTo>
                  <a:lnTo>
                    <a:pt x="818642" y="1308100"/>
                  </a:lnTo>
                  <a:lnTo>
                    <a:pt x="834644" y="1295400"/>
                  </a:lnTo>
                  <a:lnTo>
                    <a:pt x="858774" y="1270000"/>
                  </a:lnTo>
                  <a:lnTo>
                    <a:pt x="860679" y="1270000"/>
                  </a:lnTo>
                  <a:lnTo>
                    <a:pt x="866648" y="1295400"/>
                  </a:lnTo>
                  <a:lnTo>
                    <a:pt x="871270" y="1332979"/>
                  </a:lnTo>
                  <a:lnTo>
                    <a:pt x="873125" y="1346200"/>
                  </a:lnTo>
                  <a:lnTo>
                    <a:pt x="882015" y="1346200"/>
                  </a:lnTo>
                  <a:lnTo>
                    <a:pt x="881253" y="1333690"/>
                  </a:lnTo>
                  <a:lnTo>
                    <a:pt x="881240" y="1333334"/>
                  </a:lnTo>
                  <a:lnTo>
                    <a:pt x="880732" y="1333334"/>
                  </a:lnTo>
                  <a:lnTo>
                    <a:pt x="880491" y="1320800"/>
                  </a:lnTo>
                  <a:lnTo>
                    <a:pt x="881380" y="1308100"/>
                  </a:lnTo>
                  <a:lnTo>
                    <a:pt x="887476" y="1308100"/>
                  </a:lnTo>
                  <a:lnTo>
                    <a:pt x="891413" y="1295400"/>
                  </a:lnTo>
                  <a:lnTo>
                    <a:pt x="904341" y="1244676"/>
                  </a:lnTo>
                  <a:lnTo>
                    <a:pt x="912482" y="1193812"/>
                  </a:lnTo>
                  <a:lnTo>
                    <a:pt x="915022" y="1168438"/>
                  </a:lnTo>
                  <a:lnTo>
                    <a:pt x="915911" y="1168438"/>
                  </a:lnTo>
                  <a:lnTo>
                    <a:pt x="916419" y="1143304"/>
                  </a:lnTo>
                  <a:lnTo>
                    <a:pt x="916419" y="1143063"/>
                  </a:lnTo>
                  <a:lnTo>
                    <a:pt x="916800" y="1143063"/>
                  </a:lnTo>
                  <a:lnTo>
                    <a:pt x="917321" y="110490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0800588" y="5184648"/>
              <a:ext cx="742315" cy="727075"/>
            </a:xfrm>
            <a:custGeom>
              <a:avLst/>
              <a:gdLst/>
              <a:ahLst/>
              <a:cxnLst/>
              <a:rect l="l" t="t" r="r" b="b"/>
              <a:pathLst>
                <a:path w="742315" h="727075">
                  <a:moveTo>
                    <a:pt x="18415" y="320294"/>
                  </a:moveTo>
                  <a:lnTo>
                    <a:pt x="18288" y="318897"/>
                  </a:lnTo>
                  <a:lnTo>
                    <a:pt x="12827" y="317119"/>
                  </a:lnTo>
                  <a:lnTo>
                    <a:pt x="10795" y="315722"/>
                  </a:lnTo>
                  <a:lnTo>
                    <a:pt x="13589" y="311658"/>
                  </a:lnTo>
                  <a:lnTo>
                    <a:pt x="9017" y="311531"/>
                  </a:lnTo>
                  <a:lnTo>
                    <a:pt x="7620" y="316992"/>
                  </a:lnTo>
                  <a:lnTo>
                    <a:pt x="0" y="319913"/>
                  </a:lnTo>
                  <a:lnTo>
                    <a:pt x="7239" y="322326"/>
                  </a:lnTo>
                  <a:lnTo>
                    <a:pt x="10541" y="329692"/>
                  </a:lnTo>
                  <a:lnTo>
                    <a:pt x="12446" y="322072"/>
                  </a:lnTo>
                  <a:lnTo>
                    <a:pt x="18415" y="320294"/>
                  </a:lnTo>
                  <a:close/>
                </a:path>
                <a:path w="742315" h="727075">
                  <a:moveTo>
                    <a:pt x="19431" y="207264"/>
                  </a:moveTo>
                  <a:lnTo>
                    <a:pt x="13208" y="203962"/>
                  </a:lnTo>
                  <a:lnTo>
                    <a:pt x="9144" y="197358"/>
                  </a:lnTo>
                  <a:lnTo>
                    <a:pt x="7747" y="203962"/>
                  </a:lnTo>
                  <a:lnTo>
                    <a:pt x="127" y="206756"/>
                  </a:lnTo>
                  <a:lnTo>
                    <a:pt x="7493" y="209169"/>
                  </a:lnTo>
                  <a:lnTo>
                    <a:pt x="9017" y="215646"/>
                  </a:lnTo>
                  <a:lnTo>
                    <a:pt x="10160" y="215900"/>
                  </a:lnTo>
                  <a:lnTo>
                    <a:pt x="12827" y="208915"/>
                  </a:lnTo>
                  <a:lnTo>
                    <a:pt x="19431" y="207264"/>
                  </a:lnTo>
                  <a:close/>
                </a:path>
                <a:path w="742315" h="727075">
                  <a:moveTo>
                    <a:pt x="19558" y="263525"/>
                  </a:moveTo>
                  <a:lnTo>
                    <a:pt x="12827" y="260604"/>
                  </a:lnTo>
                  <a:lnTo>
                    <a:pt x="9271" y="253619"/>
                  </a:lnTo>
                  <a:lnTo>
                    <a:pt x="7747" y="260350"/>
                  </a:lnTo>
                  <a:lnTo>
                    <a:pt x="6223" y="262382"/>
                  </a:lnTo>
                  <a:lnTo>
                    <a:pt x="2159" y="259715"/>
                  </a:lnTo>
                  <a:lnTo>
                    <a:pt x="2032" y="264033"/>
                  </a:lnTo>
                  <a:lnTo>
                    <a:pt x="7493" y="266065"/>
                  </a:lnTo>
                  <a:lnTo>
                    <a:pt x="10033" y="273304"/>
                  </a:lnTo>
                  <a:lnTo>
                    <a:pt x="12573" y="265684"/>
                  </a:lnTo>
                  <a:lnTo>
                    <a:pt x="19558" y="263525"/>
                  </a:lnTo>
                  <a:close/>
                </a:path>
                <a:path w="742315" h="727075">
                  <a:moveTo>
                    <a:pt x="19558" y="235331"/>
                  </a:moveTo>
                  <a:lnTo>
                    <a:pt x="16637" y="233934"/>
                  </a:lnTo>
                  <a:lnTo>
                    <a:pt x="12827" y="232283"/>
                  </a:lnTo>
                  <a:lnTo>
                    <a:pt x="9271" y="225425"/>
                  </a:lnTo>
                  <a:lnTo>
                    <a:pt x="7747" y="232029"/>
                  </a:lnTo>
                  <a:lnTo>
                    <a:pt x="6096" y="233934"/>
                  </a:lnTo>
                  <a:lnTo>
                    <a:pt x="2159" y="231521"/>
                  </a:lnTo>
                  <a:lnTo>
                    <a:pt x="2032" y="235839"/>
                  </a:lnTo>
                  <a:lnTo>
                    <a:pt x="7239" y="237490"/>
                  </a:lnTo>
                  <a:lnTo>
                    <a:pt x="8001" y="239395"/>
                  </a:lnTo>
                  <a:lnTo>
                    <a:pt x="10033" y="244729"/>
                  </a:lnTo>
                  <a:lnTo>
                    <a:pt x="12827" y="237236"/>
                  </a:lnTo>
                  <a:lnTo>
                    <a:pt x="19558" y="235331"/>
                  </a:lnTo>
                  <a:close/>
                </a:path>
                <a:path w="742315" h="727075">
                  <a:moveTo>
                    <a:pt x="19685" y="292100"/>
                  </a:moveTo>
                  <a:lnTo>
                    <a:pt x="12573" y="288544"/>
                  </a:lnTo>
                  <a:lnTo>
                    <a:pt x="9779" y="281051"/>
                  </a:lnTo>
                  <a:lnTo>
                    <a:pt x="7620" y="288798"/>
                  </a:lnTo>
                  <a:lnTo>
                    <a:pt x="1778" y="290703"/>
                  </a:lnTo>
                  <a:lnTo>
                    <a:pt x="1905" y="292100"/>
                  </a:lnTo>
                  <a:lnTo>
                    <a:pt x="7620" y="293751"/>
                  </a:lnTo>
                  <a:lnTo>
                    <a:pt x="9144" y="299593"/>
                  </a:lnTo>
                  <a:lnTo>
                    <a:pt x="11049" y="299466"/>
                  </a:lnTo>
                  <a:lnTo>
                    <a:pt x="12573" y="293751"/>
                  </a:lnTo>
                  <a:lnTo>
                    <a:pt x="19685" y="292100"/>
                  </a:lnTo>
                  <a:close/>
                </a:path>
                <a:path w="742315" h="727075">
                  <a:moveTo>
                    <a:pt x="19812" y="348615"/>
                  </a:moveTo>
                  <a:lnTo>
                    <a:pt x="15240" y="346329"/>
                  </a:lnTo>
                  <a:lnTo>
                    <a:pt x="11811" y="343154"/>
                  </a:lnTo>
                  <a:lnTo>
                    <a:pt x="9652" y="338963"/>
                  </a:lnTo>
                  <a:lnTo>
                    <a:pt x="7747" y="344932"/>
                  </a:lnTo>
                  <a:lnTo>
                    <a:pt x="6350" y="347345"/>
                  </a:lnTo>
                  <a:lnTo>
                    <a:pt x="2159" y="344424"/>
                  </a:lnTo>
                  <a:lnTo>
                    <a:pt x="2032" y="348996"/>
                  </a:lnTo>
                  <a:lnTo>
                    <a:pt x="7493" y="350393"/>
                  </a:lnTo>
                  <a:lnTo>
                    <a:pt x="9652" y="356235"/>
                  </a:lnTo>
                  <a:lnTo>
                    <a:pt x="10922" y="356108"/>
                  </a:lnTo>
                  <a:lnTo>
                    <a:pt x="12573" y="350266"/>
                  </a:lnTo>
                  <a:lnTo>
                    <a:pt x="19812" y="348615"/>
                  </a:lnTo>
                  <a:close/>
                </a:path>
                <a:path w="742315" h="727075">
                  <a:moveTo>
                    <a:pt x="34798" y="506628"/>
                  </a:moveTo>
                  <a:lnTo>
                    <a:pt x="27940" y="504659"/>
                  </a:lnTo>
                  <a:lnTo>
                    <a:pt x="27432" y="502234"/>
                  </a:lnTo>
                  <a:lnTo>
                    <a:pt x="26924" y="500265"/>
                  </a:lnTo>
                  <a:lnTo>
                    <a:pt x="26543" y="498284"/>
                  </a:lnTo>
                  <a:lnTo>
                    <a:pt x="25273" y="498132"/>
                  </a:lnTo>
                  <a:lnTo>
                    <a:pt x="22606" y="505244"/>
                  </a:lnTo>
                  <a:lnTo>
                    <a:pt x="16002" y="506869"/>
                  </a:lnTo>
                  <a:lnTo>
                    <a:pt x="22860" y="510120"/>
                  </a:lnTo>
                  <a:lnTo>
                    <a:pt x="26289" y="517525"/>
                  </a:lnTo>
                  <a:lnTo>
                    <a:pt x="27051" y="513880"/>
                  </a:lnTo>
                  <a:lnTo>
                    <a:pt x="27940" y="509917"/>
                  </a:lnTo>
                  <a:lnTo>
                    <a:pt x="29591" y="509524"/>
                  </a:lnTo>
                  <a:lnTo>
                    <a:pt x="31496" y="509219"/>
                  </a:lnTo>
                  <a:lnTo>
                    <a:pt x="33782" y="508406"/>
                  </a:lnTo>
                  <a:lnTo>
                    <a:pt x="34163" y="507415"/>
                  </a:lnTo>
                  <a:lnTo>
                    <a:pt x="34798" y="506628"/>
                  </a:lnTo>
                  <a:close/>
                </a:path>
                <a:path w="742315" h="727075">
                  <a:moveTo>
                    <a:pt x="34798" y="479463"/>
                  </a:moveTo>
                  <a:lnTo>
                    <a:pt x="34671" y="478180"/>
                  </a:lnTo>
                  <a:lnTo>
                    <a:pt x="27940" y="476542"/>
                  </a:lnTo>
                  <a:lnTo>
                    <a:pt x="26543" y="469988"/>
                  </a:lnTo>
                  <a:lnTo>
                    <a:pt x="25400" y="469747"/>
                  </a:lnTo>
                  <a:lnTo>
                    <a:pt x="22733" y="476808"/>
                  </a:lnTo>
                  <a:lnTo>
                    <a:pt x="16129" y="478485"/>
                  </a:lnTo>
                  <a:lnTo>
                    <a:pt x="22225" y="481520"/>
                  </a:lnTo>
                  <a:lnTo>
                    <a:pt x="26416" y="488226"/>
                  </a:lnTo>
                  <a:lnTo>
                    <a:pt x="27813" y="481838"/>
                  </a:lnTo>
                  <a:lnTo>
                    <a:pt x="34798" y="479463"/>
                  </a:lnTo>
                  <a:close/>
                </a:path>
                <a:path w="742315" h="727075">
                  <a:moveTo>
                    <a:pt x="34798" y="421500"/>
                  </a:moveTo>
                  <a:lnTo>
                    <a:pt x="28321" y="420103"/>
                  </a:lnTo>
                  <a:lnTo>
                    <a:pt x="25781" y="411721"/>
                  </a:lnTo>
                  <a:lnTo>
                    <a:pt x="22860" y="420116"/>
                  </a:lnTo>
                  <a:lnTo>
                    <a:pt x="16002" y="422363"/>
                  </a:lnTo>
                  <a:lnTo>
                    <a:pt x="22352" y="425005"/>
                  </a:lnTo>
                  <a:lnTo>
                    <a:pt x="26416" y="432054"/>
                  </a:lnTo>
                  <a:lnTo>
                    <a:pt x="27686" y="425069"/>
                  </a:lnTo>
                  <a:lnTo>
                    <a:pt x="29718" y="424586"/>
                  </a:lnTo>
                  <a:lnTo>
                    <a:pt x="31623" y="424268"/>
                  </a:lnTo>
                  <a:lnTo>
                    <a:pt x="33909" y="423443"/>
                  </a:lnTo>
                  <a:lnTo>
                    <a:pt x="34163" y="422440"/>
                  </a:lnTo>
                  <a:lnTo>
                    <a:pt x="34798" y="421500"/>
                  </a:lnTo>
                  <a:close/>
                </a:path>
                <a:path w="742315" h="727075">
                  <a:moveTo>
                    <a:pt x="34798" y="393065"/>
                  </a:moveTo>
                  <a:lnTo>
                    <a:pt x="27940" y="392176"/>
                  </a:lnTo>
                  <a:lnTo>
                    <a:pt x="25908" y="384175"/>
                  </a:lnTo>
                  <a:lnTo>
                    <a:pt x="22733" y="392049"/>
                  </a:lnTo>
                  <a:lnTo>
                    <a:pt x="16129" y="393573"/>
                  </a:lnTo>
                  <a:lnTo>
                    <a:pt x="22479" y="397002"/>
                  </a:lnTo>
                  <a:lnTo>
                    <a:pt x="26416" y="403720"/>
                  </a:lnTo>
                  <a:lnTo>
                    <a:pt x="27813" y="396875"/>
                  </a:lnTo>
                  <a:lnTo>
                    <a:pt x="29972" y="396367"/>
                  </a:lnTo>
                  <a:lnTo>
                    <a:pt x="31750" y="395986"/>
                  </a:lnTo>
                  <a:lnTo>
                    <a:pt x="34036" y="395097"/>
                  </a:lnTo>
                  <a:lnTo>
                    <a:pt x="34163" y="394081"/>
                  </a:lnTo>
                  <a:lnTo>
                    <a:pt x="34798" y="393065"/>
                  </a:lnTo>
                  <a:close/>
                </a:path>
                <a:path w="742315" h="727075">
                  <a:moveTo>
                    <a:pt x="34925" y="449795"/>
                  </a:moveTo>
                  <a:lnTo>
                    <a:pt x="28194" y="448386"/>
                  </a:lnTo>
                  <a:lnTo>
                    <a:pt x="27813" y="447281"/>
                  </a:lnTo>
                  <a:lnTo>
                    <a:pt x="27686" y="446239"/>
                  </a:lnTo>
                  <a:lnTo>
                    <a:pt x="26924" y="444373"/>
                  </a:lnTo>
                  <a:lnTo>
                    <a:pt x="25527" y="441274"/>
                  </a:lnTo>
                  <a:lnTo>
                    <a:pt x="22733" y="448538"/>
                  </a:lnTo>
                  <a:lnTo>
                    <a:pt x="16002" y="450456"/>
                  </a:lnTo>
                  <a:lnTo>
                    <a:pt x="22733" y="453466"/>
                  </a:lnTo>
                  <a:lnTo>
                    <a:pt x="26289" y="460286"/>
                  </a:lnTo>
                  <a:lnTo>
                    <a:pt x="27940" y="453351"/>
                  </a:lnTo>
                  <a:lnTo>
                    <a:pt x="29718" y="452932"/>
                  </a:lnTo>
                  <a:lnTo>
                    <a:pt x="31496" y="452628"/>
                  </a:lnTo>
                  <a:lnTo>
                    <a:pt x="33909" y="451789"/>
                  </a:lnTo>
                  <a:lnTo>
                    <a:pt x="34163" y="450824"/>
                  </a:lnTo>
                  <a:lnTo>
                    <a:pt x="34925" y="449795"/>
                  </a:lnTo>
                  <a:close/>
                </a:path>
                <a:path w="742315" h="727075">
                  <a:moveTo>
                    <a:pt x="36449" y="535000"/>
                  </a:moveTo>
                  <a:lnTo>
                    <a:pt x="27813" y="531736"/>
                  </a:lnTo>
                  <a:lnTo>
                    <a:pt x="25908" y="525119"/>
                  </a:lnTo>
                  <a:lnTo>
                    <a:pt x="22860" y="531787"/>
                  </a:lnTo>
                  <a:lnTo>
                    <a:pt x="16129" y="535393"/>
                  </a:lnTo>
                  <a:lnTo>
                    <a:pt x="22987" y="536968"/>
                  </a:lnTo>
                  <a:lnTo>
                    <a:pt x="23495" y="538835"/>
                  </a:lnTo>
                  <a:lnTo>
                    <a:pt x="23749" y="540689"/>
                  </a:lnTo>
                  <a:lnTo>
                    <a:pt x="24638" y="543013"/>
                  </a:lnTo>
                  <a:lnTo>
                    <a:pt x="25654" y="543306"/>
                  </a:lnTo>
                  <a:lnTo>
                    <a:pt x="26543" y="543953"/>
                  </a:lnTo>
                  <a:lnTo>
                    <a:pt x="27940" y="537197"/>
                  </a:lnTo>
                  <a:lnTo>
                    <a:pt x="30226" y="536663"/>
                  </a:lnTo>
                  <a:lnTo>
                    <a:pt x="36449" y="535000"/>
                  </a:lnTo>
                  <a:close/>
                </a:path>
                <a:path w="742315" h="727075">
                  <a:moveTo>
                    <a:pt x="48514" y="147320"/>
                  </a:moveTo>
                  <a:lnTo>
                    <a:pt x="42672" y="145796"/>
                  </a:lnTo>
                  <a:lnTo>
                    <a:pt x="41021" y="138684"/>
                  </a:lnTo>
                  <a:lnTo>
                    <a:pt x="37592" y="145923"/>
                  </a:lnTo>
                  <a:lnTo>
                    <a:pt x="36322" y="147066"/>
                  </a:lnTo>
                  <a:lnTo>
                    <a:pt x="32639" y="145669"/>
                  </a:lnTo>
                  <a:lnTo>
                    <a:pt x="32512" y="149606"/>
                  </a:lnTo>
                  <a:lnTo>
                    <a:pt x="37846" y="150622"/>
                  </a:lnTo>
                  <a:lnTo>
                    <a:pt x="38481" y="152781"/>
                  </a:lnTo>
                  <a:lnTo>
                    <a:pt x="38735" y="154559"/>
                  </a:lnTo>
                  <a:lnTo>
                    <a:pt x="39624" y="156845"/>
                  </a:lnTo>
                  <a:lnTo>
                    <a:pt x="40640" y="156972"/>
                  </a:lnTo>
                  <a:lnTo>
                    <a:pt x="41656" y="157480"/>
                  </a:lnTo>
                  <a:lnTo>
                    <a:pt x="42418" y="151130"/>
                  </a:lnTo>
                  <a:lnTo>
                    <a:pt x="44069" y="148844"/>
                  </a:lnTo>
                  <a:lnTo>
                    <a:pt x="48006" y="151765"/>
                  </a:lnTo>
                  <a:lnTo>
                    <a:pt x="48514" y="147320"/>
                  </a:lnTo>
                  <a:close/>
                </a:path>
                <a:path w="742315" h="727075">
                  <a:moveTo>
                    <a:pt x="48514" y="91694"/>
                  </a:moveTo>
                  <a:lnTo>
                    <a:pt x="42545" y="90424"/>
                  </a:lnTo>
                  <a:lnTo>
                    <a:pt x="41402" y="84709"/>
                  </a:lnTo>
                  <a:lnTo>
                    <a:pt x="39497" y="84709"/>
                  </a:lnTo>
                  <a:lnTo>
                    <a:pt x="37719" y="90424"/>
                  </a:lnTo>
                  <a:lnTo>
                    <a:pt x="32131" y="92202"/>
                  </a:lnTo>
                  <a:lnTo>
                    <a:pt x="32004" y="93472"/>
                  </a:lnTo>
                  <a:lnTo>
                    <a:pt x="38100" y="95504"/>
                  </a:lnTo>
                  <a:lnTo>
                    <a:pt x="38989" y="97028"/>
                  </a:lnTo>
                  <a:lnTo>
                    <a:pt x="37719" y="100457"/>
                  </a:lnTo>
                  <a:lnTo>
                    <a:pt x="41529" y="100584"/>
                  </a:lnTo>
                  <a:lnTo>
                    <a:pt x="42545" y="95631"/>
                  </a:lnTo>
                  <a:lnTo>
                    <a:pt x="44577" y="93853"/>
                  </a:lnTo>
                  <a:lnTo>
                    <a:pt x="48260" y="96139"/>
                  </a:lnTo>
                  <a:lnTo>
                    <a:pt x="48514" y="91694"/>
                  </a:lnTo>
                  <a:close/>
                </a:path>
                <a:path w="742315" h="727075">
                  <a:moveTo>
                    <a:pt x="48641" y="65151"/>
                  </a:moveTo>
                  <a:lnTo>
                    <a:pt x="48514" y="63754"/>
                  </a:lnTo>
                  <a:lnTo>
                    <a:pt x="43053" y="62230"/>
                  </a:lnTo>
                  <a:lnTo>
                    <a:pt x="40894" y="60833"/>
                  </a:lnTo>
                  <a:lnTo>
                    <a:pt x="43688" y="56896"/>
                  </a:lnTo>
                  <a:lnTo>
                    <a:pt x="39370" y="56388"/>
                  </a:lnTo>
                  <a:lnTo>
                    <a:pt x="37846" y="62103"/>
                  </a:lnTo>
                  <a:lnTo>
                    <a:pt x="32004" y="64008"/>
                  </a:lnTo>
                  <a:lnTo>
                    <a:pt x="32131" y="65405"/>
                  </a:lnTo>
                  <a:lnTo>
                    <a:pt x="38100" y="67183"/>
                  </a:lnTo>
                  <a:lnTo>
                    <a:pt x="38862" y="68961"/>
                  </a:lnTo>
                  <a:lnTo>
                    <a:pt x="37846" y="72263"/>
                  </a:lnTo>
                  <a:lnTo>
                    <a:pt x="41656" y="72390"/>
                  </a:lnTo>
                  <a:lnTo>
                    <a:pt x="42672" y="67056"/>
                  </a:lnTo>
                  <a:lnTo>
                    <a:pt x="48641" y="65151"/>
                  </a:lnTo>
                  <a:close/>
                </a:path>
                <a:path w="742315" h="727075">
                  <a:moveTo>
                    <a:pt x="85852" y="715137"/>
                  </a:moveTo>
                  <a:lnTo>
                    <a:pt x="80137" y="713778"/>
                  </a:lnTo>
                  <a:lnTo>
                    <a:pt x="78232" y="707923"/>
                  </a:lnTo>
                  <a:lnTo>
                    <a:pt x="76835" y="708037"/>
                  </a:lnTo>
                  <a:lnTo>
                    <a:pt x="75184" y="713714"/>
                  </a:lnTo>
                  <a:lnTo>
                    <a:pt x="73660" y="715441"/>
                  </a:lnTo>
                  <a:lnTo>
                    <a:pt x="69723" y="712825"/>
                  </a:lnTo>
                  <a:lnTo>
                    <a:pt x="69469" y="717245"/>
                  </a:lnTo>
                  <a:lnTo>
                    <a:pt x="75057" y="718680"/>
                  </a:lnTo>
                  <a:lnTo>
                    <a:pt x="77978" y="726490"/>
                  </a:lnTo>
                  <a:lnTo>
                    <a:pt x="80137" y="718731"/>
                  </a:lnTo>
                  <a:lnTo>
                    <a:pt x="85852" y="716965"/>
                  </a:lnTo>
                  <a:lnTo>
                    <a:pt x="85852" y="715137"/>
                  </a:lnTo>
                  <a:close/>
                </a:path>
                <a:path w="742315" h="727075">
                  <a:moveTo>
                    <a:pt x="85852" y="687133"/>
                  </a:moveTo>
                  <a:lnTo>
                    <a:pt x="79756" y="685304"/>
                  </a:lnTo>
                  <a:lnTo>
                    <a:pt x="79756" y="684415"/>
                  </a:lnTo>
                  <a:lnTo>
                    <a:pt x="79629" y="683348"/>
                  </a:lnTo>
                  <a:lnTo>
                    <a:pt x="79248" y="681431"/>
                  </a:lnTo>
                  <a:lnTo>
                    <a:pt x="78740" y="680567"/>
                  </a:lnTo>
                  <a:lnTo>
                    <a:pt x="77724" y="678141"/>
                  </a:lnTo>
                  <a:lnTo>
                    <a:pt x="74930" y="685634"/>
                  </a:lnTo>
                  <a:lnTo>
                    <a:pt x="69469" y="686879"/>
                  </a:lnTo>
                  <a:lnTo>
                    <a:pt x="69723" y="691311"/>
                  </a:lnTo>
                  <a:lnTo>
                    <a:pt x="73533" y="688695"/>
                  </a:lnTo>
                  <a:lnTo>
                    <a:pt x="75057" y="690410"/>
                  </a:lnTo>
                  <a:lnTo>
                    <a:pt x="76835" y="691883"/>
                  </a:lnTo>
                  <a:lnTo>
                    <a:pt x="74295" y="695782"/>
                  </a:lnTo>
                  <a:lnTo>
                    <a:pt x="78613" y="696099"/>
                  </a:lnTo>
                  <a:lnTo>
                    <a:pt x="80010" y="690397"/>
                  </a:lnTo>
                  <a:lnTo>
                    <a:pt x="85852" y="688517"/>
                  </a:lnTo>
                  <a:lnTo>
                    <a:pt x="85852" y="687133"/>
                  </a:lnTo>
                  <a:close/>
                </a:path>
                <a:path w="742315" h="727075">
                  <a:moveTo>
                    <a:pt x="85852" y="658939"/>
                  </a:moveTo>
                  <a:lnTo>
                    <a:pt x="80137" y="657199"/>
                  </a:lnTo>
                  <a:lnTo>
                    <a:pt x="78359" y="655840"/>
                  </a:lnTo>
                  <a:lnTo>
                    <a:pt x="81026" y="651941"/>
                  </a:lnTo>
                  <a:lnTo>
                    <a:pt x="76708" y="651497"/>
                  </a:lnTo>
                  <a:lnTo>
                    <a:pt x="75184" y="657212"/>
                  </a:lnTo>
                  <a:lnTo>
                    <a:pt x="69342" y="659079"/>
                  </a:lnTo>
                  <a:lnTo>
                    <a:pt x="69342" y="660412"/>
                  </a:lnTo>
                  <a:lnTo>
                    <a:pt x="75057" y="662178"/>
                  </a:lnTo>
                  <a:lnTo>
                    <a:pt x="76835" y="663613"/>
                  </a:lnTo>
                  <a:lnTo>
                    <a:pt x="74295" y="667537"/>
                  </a:lnTo>
                  <a:lnTo>
                    <a:pt x="78613" y="667816"/>
                  </a:lnTo>
                  <a:lnTo>
                    <a:pt x="80010" y="662165"/>
                  </a:lnTo>
                  <a:lnTo>
                    <a:pt x="85852" y="660349"/>
                  </a:lnTo>
                  <a:lnTo>
                    <a:pt x="85852" y="658939"/>
                  </a:lnTo>
                  <a:close/>
                </a:path>
                <a:path w="742315" h="727075">
                  <a:moveTo>
                    <a:pt x="85979" y="603542"/>
                  </a:moveTo>
                  <a:lnTo>
                    <a:pt x="85725" y="602195"/>
                  </a:lnTo>
                  <a:lnTo>
                    <a:pt x="80010" y="600557"/>
                  </a:lnTo>
                  <a:lnTo>
                    <a:pt x="78613" y="594931"/>
                  </a:lnTo>
                  <a:lnTo>
                    <a:pt x="74168" y="595172"/>
                  </a:lnTo>
                  <a:lnTo>
                    <a:pt x="76835" y="599224"/>
                  </a:lnTo>
                  <a:lnTo>
                    <a:pt x="75057" y="600557"/>
                  </a:lnTo>
                  <a:lnTo>
                    <a:pt x="69342" y="602462"/>
                  </a:lnTo>
                  <a:lnTo>
                    <a:pt x="69342" y="603821"/>
                  </a:lnTo>
                  <a:lnTo>
                    <a:pt x="75057" y="605561"/>
                  </a:lnTo>
                  <a:lnTo>
                    <a:pt x="76835" y="607072"/>
                  </a:lnTo>
                  <a:lnTo>
                    <a:pt x="74168" y="611047"/>
                  </a:lnTo>
                  <a:lnTo>
                    <a:pt x="78740" y="611212"/>
                  </a:lnTo>
                  <a:lnTo>
                    <a:pt x="80010" y="605663"/>
                  </a:lnTo>
                  <a:lnTo>
                    <a:pt x="85979" y="603542"/>
                  </a:lnTo>
                  <a:close/>
                </a:path>
                <a:path w="742315" h="727075">
                  <a:moveTo>
                    <a:pt x="87503" y="574459"/>
                  </a:moveTo>
                  <a:lnTo>
                    <a:pt x="80137" y="572401"/>
                  </a:lnTo>
                  <a:lnTo>
                    <a:pt x="78105" y="566496"/>
                  </a:lnTo>
                  <a:lnTo>
                    <a:pt x="76835" y="566610"/>
                  </a:lnTo>
                  <a:lnTo>
                    <a:pt x="75184" y="572262"/>
                  </a:lnTo>
                  <a:lnTo>
                    <a:pt x="68072" y="575500"/>
                  </a:lnTo>
                  <a:lnTo>
                    <a:pt x="75311" y="577456"/>
                  </a:lnTo>
                  <a:lnTo>
                    <a:pt x="76708" y="582955"/>
                  </a:lnTo>
                  <a:lnTo>
                    <a:pt x="78486" y="583158"/>
                  </a:lnTo>
                  <a:lnTo>
                    <a:pt x="80391" y="577773"/>
                  </a:lnTo>
                  <a:lnTo>
                    <a:pt x="87503" y="574459"/>
                  </a:lnTo>
                  <a:close/>
                </a:path>
                <a:path w="742315" h="727075">
                  <a:moveTo>
                    <a:pt x="87630" y="631151"/>
                  </a:moveTo>
                  <a:lnTo>
                    <a:pt x="80137" y="628904"/>
                  </a:lnTo>
                  <a:lnTo>
                    <a:pt x="78232" y="623163"/>
                  </a:lnTo>
                  <a:lnTo>
                    <a:pt x="76962" y="623163"/>
                  </a:lnTo>
                  <a:lnTo>
                    <a:pt x="75184" y="628840"/>
                  </a:lnTo>
                  <a:lnTo>
                    <a:pt x="73787" y="630694"/>
                  </a:lnTo>
                  <a:lnTo>
                    <a:pt x="69723" y="628002"/>
                  </a:lnTo>
                  <a:lnTo>
                    <a:pt x="69469" y="632447"/>
                  </a:lnTo>
                  <a:lnTo>
                    <a:pt x="75057" y="633857"/>
                  </a:lnTo>
                  <a:lnTo>
                    <a:pt x="77724" y="641515"/>
                  </a:lnTo>
                  <a:lnTo>
                    <a:pt x="80391" y="634174"/>
                  </a:lnTo>
                  <a:lnTo>
                    <a:pt x="87630" y="631151"/>
                  </a:lnTo>
                  <a:close/>
                </a:path>
                <a:path w="742315" h="727075">
                  <a:moveTo>
                    <a:pt x="115697" y="7239"/>
                  </a:moveTo>
                  <a:lnTo>
                    <a:pt x="109982" y="5969"/>
                  </a:lnTo>
                  <a:lnTo>
                    <a:pt x="108077" y="0"/>
                  </a:lnTo>
                  <a:lnTo>
                    <a:pt x="106680" y="127"/>
                  </a:lnTo>
                  <a:lnTo>
                    <a:pt x="105029" y="5842"/>
                  </a:lnTo>
                  <a:lnTo>
                    <a:pt x="103632" y="7620"/>
                  </a:lnTo>
                  <a:lnTo>
                    <a:pt x="99822" y="4826"/>
                  </a:lnTo>
                  <a:lnTo>
                    <a:pt x="99314" y="9271"/>
                  </a:lnTo>
                  <a:lnTo>
                    <a:pt x="105029" y="10795"/>
                  </a:lnTo>
                  <a:lnTo>
                    <a:pt x="106934" y="16649"/>
                  </a:lnTo>
                  <a:lnTo>
                    <a:pt x="108331" y="16649"/>
                  </a:lnTo>
                  <a:lnTo>
                    <a:pt x="109982" y="10795"/>
                  </a:lnTo>
                  <a:lnTo>
                    <a:pt x="115697" y="9156"/>
                  </a:lnTo>
                  <a:lnTo>
                    <a:pt x="115697" y="7239"/>
                  </a:lnTo>
                  <a:close/>
                </a:path>
                <a:path w="742315" h="727075">
                  <a:moveTo>
                    <a:pt x="115824" y="93726"/>
                  </a:moveTo>
                  <a:lnTo>
                    <a:pt x="115697" y="92329"/>
                  </a:lnTo>
                  <a:lnTo>
                    <a:pt x="109982" y="90678"/>
                  </a:lnTo>
                  <a:lnTo>
                    <a:pt x="108331" y="84963"/>
                  </a:lnTo>
                  <a:lnTo>
                    <a:pt x="106934" y="84836"/>
                  </a:lnTo>
                  <a:lnTo>
                    <a:pt x="104902" y="90551"/>
                  </a:lnTo>
                  <a:lnTo>
                    <a:pt x="99060" y="92837"/>
                  </a:lnTo>
                  <a:lnTo>
                    <a:pt x="99441" y="94107"/>
                  </a:lnTo>
                  <a:lnTo>
                    <a:pt x="104902" y="95631"/>
                  </a:lnTo>
                  <a:lnTo>
                    <a:pt x="107061" y="101473"/>
                  </a:lnTo>
                  <a:lnTo>
                    <a:pt x="108331" y="101346"/>
                  </a:lnTo>
                  <a:lnTo>
                    <a:pt x="109855" y="95758"/>
                  </a:lnTo>
                  <a:lnTo>
                    <a:pt x="115824" y="93726"/>
                  </a:lnTo>
                  <a:close/>
                </a:path>
                <a:path w="742315" h="727075">
                  <a:moveTo>
                    <a:pt x="115824" y="37211"/>
                  </a:moveTo>
                  <a:lnTo>
                    <a:pt x="115697" y="35814"/>
                  </a:lnTo>
                  <a:lnTo>
                    <a:pt x="112903" y="34937"/>
                  </a:lnTo>
                  <a:lnTo>
                    <a:pt x="109982" y="34036"/>
                  </a:lnTo>
                  <a:lnTo>
                    <a:pt x="108458" y="28321"/>
                  </a:lnTo>
                  <a:lnTo>
                    <a:pt x="106553" y="28448"/>
                  </a:lnTo>
                  <a:lnTo>
                    <a:pt x="105029" y="34290"/>
                  </a:lnTo>
                  <a:lnTo>
                    <a:pt x="102997" y="34937"/>
                  </a:lnTo>
                  <a:lnTo>
                    <a:pt x="99822" y="32766"/>
                  </a:lnTo>
                  <a:lnTo>
                    <a:pt x="99187" y="37338"/>
                  </a:lnTo>
                  <a:lnTo>
                    <a:pt x="104902" y="39116"/>
                  </a:lnTo>
                  <a:lnTo>
                    <a:pt x="106807" y="40513"/>
                  </a:lnTo>
                  <a:lnTo>
                    <a:pt x="104013" y="44462"/>
                  </a:lnTo>
                  <a:lnTo>
                    <a:pt x="108458" y="44843"/>
                  </a:lnTo>
                  <a:lnTo>
                    <a:pt x="109982" y="38989"/>
                  </a:lnTo>
                  <a:lnTo>
                    <a:pt x="115824" y="37211"/>
                  </a:lnTo>
                  <a:close/>
                </a:path>
                <a:path w="742315" h="727075">
                  <a:moveTo>
                    <a:pt x="115951" y="65278"/>
                  </a:moveTo>
                  <a:lnTo>
                    <a:pt x="115697" y="63881"/>
                  </a:lnTo>
                  <a:lnTo>
                    <a:pt x="109728" y="62357"/>
                  </a:lnTo>
                  <a:lnTo>
                    <a:pt x="109474" y="60071"/>
                  </a:lnTo>
                  <a:lnTo>
                    <a:pt x="109093" y="58166"/>
                  </a:lnTo>
                  <a:lnTo>
                    <a:pt x="108585" y="57404"/>
                  </a:lnTo>
                  <a:lnTo>
                    <a:pt x="107442" y="54991"/>
                  </a:lnTo>
                  <a:lnTo>
                    <a:pt x="104775" y="62484"/>
                  </a:lnTo>
                  <a:lnTo>
                    <a:pt x="99314" y="63881"/>
                  </a:lnTo>
                  <a:lnTo>
                    <a:pt x="98806" y="65913"/>
                  </a:lnTo>
                  <a:lnTo>
                    <a:pt x="104140" y="65786"/>
                  </a:lnTo>
                  <a:lnTo>
                    <a:pt x="106045" y="69088"/>
                  </a:lnTo>
                  <a:lnTo>
                    <a:pt x="108204" y="73152"/>
                  </a:lnTo>
                  <a:lnTo>
                    <a:pt x="110109" y="67437"/>
                  </a:lnTo>
                  <a:lnTo>
                    <a:pt x="115951" y="65278"/>
                  </a:lnTo>
                  <a:close/>
                </a:path>
                <a:path w="742315" h="727075">
                  <a:moveTo>
                    <a:pt x="118999" y="686866"/>
                  </a:moveTo>
                  <a:lnTo>
                    <a:pt x="113538" y="685634"/>
                  </a:lnTo>
                  <a:lnTo>
                    <a:pt x="111506" y="679704"/>
                  </a:lnTo>
                  <a:lnTo>
                    <a:pt x="110109" y="679767"/>
                  </a:lnTo>
                  <a:lnTo>
                    <a:pt x="108585" y="685126"/>
                  </a:lnTo>
                  <a:lnTo>
                    <a:pt x="106934" y="687158"/>
                  </a:lnTo>
                  <a:lnTo>
                    <a:pt x="102997" y="684517"/>
                  </a:lnTo>
                  <a:lnTo>
                    <a:pt x="102743" y="689013"/>
                  </a:lnTo>
                  <a:lnTo>
                    <a:pt x="108458" y="690372"/>
                  </a:lnTo>
                  <a:lnTo>
                    <a:pt x="110490" y="696290"/>
                  </a:lnTo>
                  <a:lnTo>
                    <a:pt x="111760" y="696226"/>
                  </a:lnTo>
                  <a:lnTo>
                    <a:pt x="113411" y="690537"/>
                  </a:lnTo>
                  <a:lnTo>
                    <a:pt x="114808" y="688644"/>
                  </a:lnTo>
                  <a:lnTo>
                    <a:pt x="118872" y="691337"/>
                  </a:lnTo>
                  <a:lnTo>
                    <a:pt x="118999" y="686866"/>
                  </a:lnTo>
                  <a:close/>
                </a:path>
                <a:path w="742315" h="727075">
                  <a:moveTo>
                    <a:pt x="119253" y="660158"/>
                  </a:moveTo>
                  <a:lnTo>
                    <a:pt x="119126" y="658837"/>
                  </a:lnTo>
                  <a:lnTo>
                    <a:pt x="113411" y="657212"/>
                  </a:lnTo>
                  <a:lnTo>
                    <a:pt x="111633" y="651408"/>
                  </a:lnTo>
                  <a:lnTo>
                    <a:pt x="110363" y="651357"/>
                  </a:lnTo>
                  <a:lnTo>
                    <a:pt x="108331" y="657186"/>
                  </a:lnTo>
                  <a:lnTo>
                    <a:pt x="102489" y="659257"/>
                  </a:lnTo>
                  <a:lnTo>
                    <a:pt x="102743" y="660527"/>
                  </a:lnTo>
                  <a:lnTo>
                    <a:pt x="108458" y="662152"/>
                  </a:lnTo>
                  <a:lnTo>
                    <a:pt x="110109" y="663765"/>
                  </a:lnTo>
                  <a:lnTo>
                    <a:pt x="107696" y="667600"/>
                  </a:lnTo>
                  <a:lnTo>
                    <a:pt x="112014" y="667791"/>
                  </a:lnTo>
                  <a:lnTo>
                    <a:pt x="113411" y="662279"/>
                  </a:lnTo>
                  <a:lnTo>
                    <a:pt x="119253" y="660158"/>
                  </a:lnTo>
                  <a:close/>
                </a:path>
                <a:path w="742315" h="727075">
                  <a:moveTo>
                    <a:pt x="119253" y="630834"/>
                  </a:moveTo>
                  <a:lnTo>
                    <a:pt x="113538" y="628726"/>
                  </a:lnTo>
                  <a:lnTo>
                    <a:pt x="110744" y="621182"/>
                  </a:lnTo>
                  <a:lnTo>
                    <a:pt x="108585" y="628878"/>
                  </a:lnTo>
                  <a:lnTo>
                    <a:pt x="102616" y="630707"/>
                  </a:lnTo>
                  <a:lnTo>
                    <a:pt x="102616" y="632066"/>
                  </a:lnTo>
                  <a:lnTo>
                    <a:pt x="108458" y="633831"/>
                  </a:lnTo>
                  <a:lnTo>
                    <a:pt x="110617" y="639749"/>
                  </a:lnTo>
                  <a:lnTo>
                    <a:pt x="111887" y="639597"/>
                  </a:lnTo>
                  <a:lnTo>
                    <a:pt x="113411" y="633869"/>
                  </a:lnTo>
                  <a:lnTo>
                    <a:pt x="119253" y="632206"/>
                  </a:lnTo>
                  <a:lnTo>
                    <a:pt x="119253" y="630834"/>
                  </a:lnTo>
                  <a:close/>
                </a:path>
                <a:path w="742315" h="727075">
                  <a:moveTo>
                    <a:pt x="119253" y="575703"/>
                  </a:moveTo>
                  <a:lnTo>
                    <a:pt x="119126" y="573963"/>
                  </a:lnTo>
                  <a:lnTo>
                    <a:pt x="113538" y="572389"/>
                  </a:lnTo>
                  <a:lnTo>
                    <a:pt x="111506" y="566521"/>
                  </a:lnTo>
                  <a:lnTo>
                    <a:pt x="110236" y="566597"/>
                  </a:lnTo>
                  <a:lnTo>
                    <a:pt x="108458" y="572300"/>
                  </a:lnTo>
                  <a:lnTo>
                    <a:pt x="107061" y="574192"/>
                  </a:lnTo>
                  <a:lnTo>
                    <a:pt x="102997" y="571474"/>
                  </a:lnTo>
                  <a:lnTo>
                    <a:pt x="102743" y="575881"/>
                  </a:lnTo>
                  <a:lnTo>
                    <a:pt x="108458" y="577380"/>
                  </a:lnTo>
                  <a:lnTo>
                    <a:pt x="111125" y="584796"/>
                  </a:lnTo>
                  <a:lnTo>
                    <a:pt x="113792" y="577583"/>
                  </a:lnTo>
                  <a:lnTo>
                    <a:pt x="119253" y="575703"/>
                  </a:lnTo>
                  <a:close/>
                </a:path>
                <a:path w="742315" h="727075">
                  <a:moveTo>
                    <a:pt x="119507" y="602132"/>
                  </a:moveTo>
                  <a:lnTo>
                    <a:pt x="115189" y="601751"/>
                  </a:lnTo>
                  <a:lnTo>
                    <a:pt x="112141" y="600214"/>
                  </a:lnTo>
                  <a:lnTo>
                    <a:pt x="112141" y="595464"/>
                  </a:lnTo>
                  <a:lnTo>
                    <a:pt x="111379" y="595287"/>
                  </a:lnTo>
                  <a:lnTo>
                    <a:pt x="110236" y="594817"/>
                  </a:lnTo>
                  <a:lnTo>
                    <a:pt x="108458" y="600544"/>
                  </a:lnTo>
                  <a:lnTo>
                    <a:pt x="106934" y="602272"/>
                  </a:lnTo>
                  <a:lnTo>
                    <a:pt x="103124" y="599706"/>
                  </a:lnTo>
                  <a:lnTo>
                    <a:pt x="102743" y="604126"/>
                  </a:lnTo>
                  <a:lnTo>
                    <a:pt x="108585" y="605510"/>
                  </a:lnTo>
                  <a:lnTo>
                    <a:pt x="110363" y="611390"/>
                  </a:lnTo>
                  <a:lnTo>
                    <a:pt x="111760" y="611352"/>
                  </a:lnTo>
                  <a:lnTo>
                    <a:pt x="113665" y="605370"/>
                  </a:lnTo>
                  <a:lnTo>
                    <a:pt x="119126" y="604050"/>
                  </a:lnTo>
                  <a:lnTo>
                    <a:pt x="119507" y="602132"/>
                  </a:lnTo>
                  <a:close/>
                </a:path>
                <a:path w="742315" h="727075">
                  <a:moveTo>
                    <a:pt x="121031" y="716153"/>
                  </a:moveTo>
                  <a:lnTo>
                    <a:pt x="113792" y="713511"/>
                  </a:lnTo>
                  <a:lnTo>
                    <a:pt x="110617" y="706145"/>
                  </a:lnTo>
                  <a:lnTo>
                    <a:pt x="108458" y="713740"/>
                  </a:lnTo>
                  <a:lnTo>
                    <a:pt x="102616" y="715530"/>
                  </a:lnTo>
                  <a:lnTo>
                    <a:pt x="102616" y="716889"/>
                  </a:lnTo>
                  <a:lnTo>
                    <a:pt x="108331" y="718680"/>
                  </a:lnTo>
                  <a:lnTo>
                    <a:pt x="111379" y="726567"/>
                  </a:lnTo>
                  <a:lnTo>
                    <a:pt x="113411" y="718743"/>
                  </a:lnTo>
                  <a:lnTo>
                    <a:pt x="121031" y="716153"/>
                  </a:lnTo>
                  <a:close/>
                </a:path>
                <a:path w="742315" h="727075">
                  <a:moveTo>
                    <a:pt x="148971" y="7239"/>
                  </a:moveTo>
                  <a:lnTo>
                    <a:pt x="143510" y="5969"/>
                  </a:lnTo>
                  <a:lnTo>
                    <a:pt x="141351" y="0"/>
                  </a:lnTo>
                  <a:lnTo>
                    <a:pt x="139954" y="127"/>
                  </a:lnTo>
                  <a:lnTo>
                    <a:pt x="138430" y="5969"/>
                  </a:lnTo>
                  <a:lnTo>
                    <a:pt x="132588" y="7493"/>
                  </a:lnTo>
                  <a:lnTo>
                    <a:pt x="132461" y="8890"/>
                  </a:lnTo>
                  <a:lnTo>
                    <a:pt x="138557" y="11061"/>
                  </a:lnTo>
                  <a:lnTo>
                    <a:pt x="139827" y="16510"/>
                  </a:lnTo>
                  <a:lnTo>
                    <a:pt x="141605" y="16510"/>
                  </a:lnTo>
                  <a:lnTo>
                    <a:pt x="143383" y="10795"/>
                  </a:lnTo>
                  <a:lnTo>
                    <a:pt x="145034" y="9398"/>
                  </a:lnTo>
                  <a:lnTo>
                    <a:pt x="148844" y="11557"/>
                  </a:lnTo>
                  <a:lnTo>
                    <a:pt x="148971" y="7239"/>
                  </a:lnTo>
                  <a:close/>
                </a:path>
                <a:path w="742315" h="727075">
                  <a:moveTo>
                    <a:pt x="149098" y="92202"/>
                  </a:moveTo>
                  <a:lnTo>
                    <a:pt x="143383" y="90805"/>
                  </a:lnTo>
                  <a:lnTo>
                    <a:pt x="141351" y="84963"/>
                  </a:lnTo>
                  <a:lnTo>
                    <a:pt x="139954" y="85090"/>
                  </a:lnTo>
                  <a:lnTo>
                    <a:pt x="138303" y="90678"/>
                  </a:lnTo>
                  <a:lnTo>
                    <a:pt x="132588" y="92456"/>
                  </a:lnTo>
                  <a:lnTo>
                    <a:pt x="132461" y="93853"/>
                  </a:lnTo>
                  <a:lnTo>
                    <a:pt x="138557" y="95885"/>
                  </a:lnTo>
                  <a:lnTo>
                    <a:pt x="139573" y="97917"/>
                  </a:lnTo>
                  <a:lnTo>
                    <a:pt x="137795" y="100965"/>
                  </a:lnTo>
                  <a:lnTo>
                    <a:pt x="141859" y="101219"/>
                  </a:lnTo>
                  <a:lnTo>
                    <a:pt x="143383" y="95631"/>
                  </a:lnTo>
                  <a:lnTo>
                    <a:pt x="148971" y="93980"/>
                  </a:lnTo>
                  <a:lnTo>
                    <a:pt x="149098" y="92202"/>
                  </a:lnTo>
                  <a:close/>
                </a:path>
                <a:path w="742315" h="727075">
                  <a:moveTo>
                    <a:pt x="149098" y="64135"/>
                  </a:moveTo>
                  <a:lnTo>
                    <a:pt x="143764" y="62484"/>
                  </a:lnTo>
                  <a:lnTo>
                    <a:pt x="141478" y="61087"/>
                  </a:lnTo>
                  <a:lnTo>
                    <a:pt x="144272" y="57023"/>
                  </a:lnTo>
                  <a:lnTo>
                    <a:pt x="139827" y="56896"/>
                  </a:lnTo>
                  <a:lnTo>
                    <a:pt x="138430" y="62357"/>
                  </a:lnTo>
                  <a:lnTo>
                    <a:pt x="132461" y="64262"/>
                  </a:lnTo>
                  <a:lnTo>
                    <a:pt x="132588" y="65659"/>
                  </a:lnTo>
                  <a:lnTo>
                    <a:pt x="138303" y="67310"/>
                  </a:lnTo>
                  <a:lnTo>
                    <a:pt x="140208" y="68707"/>
                  </a:lnTo>
                  <a:lnTo>
                    <a:pt x="137414" y="72644"/>
                  </a:lnTo>
                  <a:lnTo>
                    <a:pt x="141859" y="73025"/>
                  </a:lnTo>
                  <a:lnTo>
                    <a:pt x="143383" y="67310"/>
                  </a:lnTo>
                  <a:lnTo>
                    <a:pt x="149098" y="65405"/>
                  </a:lnTo>
                  <a:lnTo>
                    <a:pt x="149098" y="64135"/>
                  </a:lnTo>
                  <a:close/>
                </a:path>
                <a:path w="742315" h="727075">
                  <a:moveTo>
                    <a:pt x="149225" y="36957"/>
                  </a:moveTo>
                  <a:lnTo>
                    <a:pt x="148971" y="35699"/>
                  </a:lnTo>
                  <a:lnTo>
                    <a:pt x="143256" y="34036"/>
                  </a:lnTo>
                  <a:lnTo>
                    <a:pt x="141605" y="28321"/>
                  </a:lnTo>
                  <a:lnTo>
                    <a:pt x="140081" y="28321"/>
                  </a:lnTo>
                  <a:lnTo>
                    <a:pt x="138303" y="34036"/>
                  </a:lnTo>
                  <a:lnTo>
                    <a:pt x="132461" y="35699"/>
                  </a:lnTo>
                  <a:lnTo>
                    <a:pt x="132588" y="37465"/>
                  </a:lnTo>
                  <a:lnTo>
                    <a:pt x="138303" y="38989"/>
                  </a:lnTo>
                  <a:lnTo>
                    <a:pt x="140081" y="44843"/>
                  </a:lnTo>
                  <a:lnTo>
                    <a:pt x="141478" y="44958"/>
                  </a:lnTo>
                  <a:lnTo>
                    <a:pt x="143510" y="38989"/>
                  </a:lnTo>
                  <a:lnTo>
                    <a:pt x="149225" y="36957"/>
                  </a:lnTo>
                  <a:close/>
                </a:path>
                <a:path w="742315" h="727075">
                  <a:moveTo>
                    <a:pt x="152400" y="715060"/>
                  </a:moveTo>
                  <a:lnTo>
                    <a:pt x="146431" y="713778"/>
                  </a:lnTo>
                  <a:lnTo>
                    <a:pt x="145288" y="708050"/>
                  </a:lnTo>
                  <a:lnTo>
                    <a:pt x="143383" y="707986"/>
                  </a:lnTo>
                  <a:lnTo>
                    <a:pt x="141732" y="713701"/>
                  </a:lnTo>
                  <a:lnTo>
                    <a:pt x="140335" y="715479"/>
                  </a:lnTo>
                  <a:lnTo>
                    <a:pt x="136271" y="712774"/>
                  </a:lnTo>
                  <a:lnTo>
                    <a:pt x="136144" y="717270"/>
                  </a:lnTo>
                  <a:lnTo>
                    <a:pt x="141605" y="718629"/>
                  </a:lnTo>
                  <a:lnTo>
                    <a:pt x="143764" y="724560"/>
                  </a:lnTo>
                  <a:lnTo>
                    <a:pt x="145161" y="724408"/>
                  </a:lnTo>
                  <a:lnTo>
                    <a:pt x="146558" y="718781"/>
                  </a:lnTo>
                  <a:lnTo>
                    <a:pt x="148463" y="717143"/>
                  </a:lnTo>
                  <a:lnTo>
                    <a:pt x="152146" y="719493"/>
                  </a:lnTo>
                  <a:lnTo>
                    <a:pt x="152400" y="715060"/>
                  </a:lnTo>
                  <a:close/>
                </a:path>
                <a:path w="742315" h="727075">
                  <a:moveTo>
                    <a:pt x="152400" y="658710"/>
                  </a:moveTo>
                  <a:lnTo>
                    <a:pt x="146304" y="657288"/>
                  </a:lnTo>
                  <a:lnTo>
                    <a:pt x="146177" y="656069"/>
                  </a:lnTo>
                  <a:lnTo>
                    <a:pt x="146177" y="654977"/>
                  </a:lnTo>
                  <a:lnTo>
                    <a:pt x="145796" y="653072"/>
                  </a:lnTo>
                  <a:lnTo>
                    <a:pt x="145288" y="652233"/>
                  </a:lnTo>
                  <a:lnTo>
                    <a:pt x="144272" y="649795"/>
                  </a:lnTo>
                  <a:lnTo>
                    <a:pt x="141605" y="657186"/>
                  </a:lnTo>
                  <a:lnTo>
                    <a:pt x="135890" y="659282"/>
                  </a:lnTo>
                  <a:lnTo>
                    <a:pt x="136017" y="660577"/>
                  </a:lnTo>
                  <a:lnTo>
                    <a:pt x="141732" y="662152"/>
                  </a:lnTo>
                  <a:lnTo>
                    <a:pt x="143637" y="667981"/>
                  </a:lnTo>
                  <a:lnTo>
                    <a:pt x="145034" y="667956"/>
                  </a:lnTo>
                  <a:lnTo>
                    <a:pt x="146558" y="662190"/>
                  </a:lnTo>
                  <a:lnTo>
                    <a:pt x="147955" y="660400"/>
                  </a:lnTo>
                  <a:lnTo>
                    <a:pt x="151892" y="663117"/>
                  </a:lnTo>
                  <a:lnTo>
                    <a:pt x="152400" y="658710"/>
                  </a:lnTo>
                  <a:close/>
                </a:path>
                <a:path w="742315" h="727075">
                  <a:moveTo>
                    <a:pt x="152527" y="687209"/>
                  </a:moveTo>
                  <a:lnTo>
                    <a:pt x="146685" y="685317"/>
                  </a:lnTo>
                  <a:lnTo>
                    <a:pt x="144780" y="679602"/>
                  </a:lnTo>
                  <a:lnTo>
                    <a:pt x="143383" y="679754"/>
                  </a:lnTo>
                  <a:lnTo>
                    <a:pt x="141732" y="685406"/>
                  </a:lnTo>
                  <a:lnTo>
                    <a:pt x="136017" y="687311"/>
                  </a:lnTo>
                  <a:lnTo>
                    <a:pt x="136017" y="688644"/>
                  </a:lnTo>
                  <a:lnTo>
                    <a:pt x="141605" y="690359"/>
                  </a:lnTo>
                  <a:lnTo>
                    <a:pt x="143510" y="691794"/>
                  </a:lnTo>
                  <a:lnTo>
                    <a:pt x="140843" y="695731"/>
                  </a:lnTo>
                  <a:lnTo>
                    <a:pt x="145288" y="696099"/>
                  </a:lnTo>
                  <a:lnTo>
                    <a:pt x="146558" y="690346"/>
                  </a:lnTo>
                  <a:lnTo>
                    <a:pt x="152527" y="688619"/>
                  </a:lnTo>
                  <a:lnTo>
                    <a:pt x="152527" y="687209"/>
                  </a:lnTo>
                  <a:close/>
                </a:path>
                <a:path w="742315" h="727075">
                  <a:moveTo>
                    <a:pt x="152527" y="630516"/>
                  </a:moveTo>
                  <a:lnTo>
                    <a:pt x="146685" y="628980"/>
                  </a:lnTo>
                  <a:lnTo>
                    <a:pt x="144907" y="623163"/>
                  </a:lnTo>
                  <a:lnTo>
                    <a:pt x="143510" y="623074"/>
                  </a:lnTo>
                  <a:lnTo>
                    <a:pt x="141605" y="628764"/>
                  </a:lnTo>
                  <a:lnTo>
                    <a:pt x="135763" y="631050"/>
                  </a:lnTo>
                  <a:lnTo>
                    <a:pt x="136017" y="632371"/>
                  </a:lnTo>
                  <a:lnTo>
                    <a:pt x="141732" y="633818"/>
                  </a:lnTo>
                  <a:lnTo>
                    <a:pt x="143637" y="639686"/>
                  </a:lnTo>
                  <a:lnTo>
                    <a:pt x="145034" y="639622"/>
                  </a:lnTo>
                  <a:lnTo>
                    <a:pt x="146558" y="633907"/>
                  </a:lnTo>
                  <a:lnTo>
                    <a:pt x="147955" y="632079"/>
                  </a:lnTo>
                  <a:lnTo>
                    <a:pt x="151765" y="634746"/>
                  </a:lnTo>
                  <a:lnTo>
                    <a:pt x="152527" y="630516"/>
                  </a:lnTo>
                  <a:close/>
                </a:path>
                <a:path w="742315" h="727075">
                  <a:moveTo>
                    <a:pt x="152527" y="575411"/>
                  </a:moveTo>
                  <a:lnTo>
                    <a:pt x="152400" y="574065"/>
                  </a:lnTo>
                  <a:lnTo>
                    <a:pt x="146304" y="572325"/>
                  </a:lnTo>
                  <a:lnTo>
                    <a:pt x="146177" y="571347"/>
                  </a:lnTo>
                  <a:lnTo>
                    <a:pt x="146177" y="570268"/>
                  </a:lnTo>
                  <a:lnTo>
                    <a:pt x="145796" y="568325"/>
                  </a:lnTo>
                  <a:lnTo>
                    <a:pt x="145288" y="567448"/>
                  </a:lnTo>
                  <a:lnTo>
                    <a:pt x="145034" y="566559"/>
                  </a:lnTo>
                  <a:lnTo>
                    <a:pt x="143256" y="566661"/>
                  </a:lnTo>
                  <a:lnTo>
                    <a:pt x="142748" y="568655"/>
                  </a:lnTo>
                  <a:lnTo>
                    <a:pt x="141732" y="572389"/>
                  </a:lnTo>
                  <a:lnTo>
                    <a:pt x="133985" y="575005"/>
                  </a:lnTo>
                  <a:lnTo>
                    <a:pt x="141732" y="577443"/>
                  </a:lnTo>
                  <a:lnTo>
                    <a:pt x="143256" y="579005"/>
                  </a:lnTo>
                  <a:lnTo>
                    <a:pt x="140970" y="582853"/>
                  </a:lnTo>
                  <a:lnTo>
                    <a:pt x="145288" y="582942"/>
                  </a:lnTo>
                  <a:lnTo>
                    <a:pt x="145796" y="580986"/>
                  </a:lnTo>
                  <a:lnTo>
                    <a:pt x="146558" y="577481"/>
                  </a:lnTo>
                  <a:lnTo>
                    <a:pt x="152527" y="575411"/>
                  </a:lnTo>
                  <a:close/>
                </a:path>
                <a:path w="742315" h="727075">
                  <a:moveTo>
                    <a:pt x="152654" y="602640"/>
                  </a:moveTo>
                  <a:lnTo>
                    <a:pt x="146558" y="600443"/>
                  </a:lnTo>
                  <a:lnTo>
                    <a:pt x="144780" y="594791"/>
                  </a:lnTo>
                  <a:lnTo>
                    <a:pt x="143383" y="594906"/>
                  </a:lnTo>
                  <a:lnTo>
                    <a:pt x="141605" y="600608"/>
                  </a:lnTo>
                  <a:lnTo>
                    <a:pt x="136017" y="602449"/>
                  </a:lnTo>
                  <a:lnTo>
                    <a:pt x="136017" y="603821"/>
                  </a:lnTo>
                  <a:lnTo>
                    <a:pt x="141732" y="605536"/>
                  </a:lnTo>
                  <a:lnTo>
                    <a:pt x="143383" y="611314"/>
                  </a:lnTo>
                  <a:lnTo>
                    <a:pt x="145161" y="611378"/>
                  </a:lnTo>
                  <a:lnTo>
                    <a:pt x="146558" y="605536"/>
                  </a:lnTo>
                  <a:lnTo>
                    <a:pt x="152527" y="603973"/>
                  </a:lnTo>
                  <a:lnTo>
                    <a:pt x="152654" y="602640"/>
                  </a:lnTo>
                  <a:close/>
                </a:path>
                <a:path w="742315" h="727075">
                  <a:moveTo>
                    <a:pt x="182245" y="92075"/>
                  </a:moveTo>
                  <a:lnTo>
                    <a:pt x="176911" y="90932"/>
                  </a:lnTo>
                  <a:lnTo>
                    <a:pt x="174879" y="89281"/>
                  </a:lnTo>
                  <a:lnTo>
                    <a:pt x="177546" y="85344"/>
                  </a:lnTo>
                  <a:lnTo>
                    <a:pt x="172974" y="85090"/>
                  </a:lnTo>
                  <a:lnTo>
                    <a:pt x="171704" y="90551"/>
                  </a:lnTo>
                  <a:lnTo>
                    <a:pt x="165735" y="92710"/>
                  </a:lnTo>
                  <a:lnTo>
                    <a:pt x="165989" y="94107"/>
                  </a:lnTo>
                  <a:lnTo>
                    <a:pt x="171577" y="95631"/>
                  </a:lnTo>
                  <a:lnTo>
                    <a:pt x="173609" y="101473"/>
                  </a:lnTo>
                  <a:lnTo>
                    <a:pt x="174879" y="101346"/>
                  </a:lnTo>
                  <a:lnTo>
                    <a:pt x="176530" y="95758"/>
                  </a:lnTo>
                  <a:lnTo>
                    <a:pt x="178308" y="94234"/>
                  </a:lnTo>
                  <a:lnTo>
                    <a:pt x="181991" y="96266"/>
                  </a:lnTo>
                  <a:lnTo>
                    <a:pt x="182245" y="92075"/>
                  </a:lnTo>
                  <a:close/>
                </a:path>
                <a:path w="742315" h="727075">
                  <a:moveTo>
                    <a:pt x="182245" y="63754"/>
                  </a:moveTo>
                  <a:lnTo>
                    <a:pt x="176784" y="62484"/>
                  </a:lnTo>
                  <a:lnTo>
                    <a:pt x="174498" y="56515"/>
                  </a:lnTo>
                  <a:lnTo>
                    <a:pt x="173101" y="56769"/>
                  </a:lnTo>
                  <a:lnTo>
                    <a:pt x="171577" y="62484"/>
                  </a:lnTo>
                  <a:lnTo>
                    <a:pt x="165989" y="63754"/>
                  </a:lnTo>
                  <a:lnTo>
                    <a:pt x="165862" y="65659"/>
                  </a:lnTo>
                  <a:lnTo>
                    <a:pt x="171577" y="67437"/>
                  </a:lnTo>
                  <a:lnTo>
                    <a:pt x="173482" y="73152"/>
                  </a:lnTo>
                  <a:lnTo>
                    <a:pt x="174752" y="73152"/>
                  </a:lnTo>
                  <a:lnTo>
                    <a:pt x="176657" y="67437"/>
                  </a:lnTo>
                  <a:lnTo>
                    <a:pt x="178054" y="65659"/>
                  </a:lnTo>
                  <a:lnTo>
                    <a:pt x="181991" y="68199"/>
                  </a:lnTo>
                  <a:lnTo>
                    <a:pt x="182245" y="63754"/>
                  </a:lnTo>
                  <a:close/>
                </a:path>
                <a:path w="742315" h="727075">
                  <a:moveTo>
                    <a:pt x="182245" y="7239"/>
                  </a:moveTo>
                  <a:lnTo>
                    <a:pt x="176530" y="5969"/>
                  </a:lnTo>
                  <a:lnTo>
                    <a:pt x="174625" y="0"/>
                  </a:lnTo>
                  <a:lnTo>
                    <a:pt x="173228" y="127"/>
                  </a:lnTo>
                  <a:lnTo>
                    <a:pt x="171704" y="5842"/>
                  </a:lnTo>
                  <a:lnTo>
                    <a:pt x="170307" y="7747"/>
                  </a:lnTo>
                  <a:lnTo>
                    <a:pt x="166370" y="4826"/>
                  </a:lnTo>
                  <a:lnTo>
                    <a:pt x="165989" y="9271"/>
                  </a:lnTo>
                  <a:lnTo>
                    <a:pt x="171577" y="10795"/>
                  </a:lnTo>
                  <a:lnTo>
                    <a:pt x="173609" y="16649"/>
                  </a:lnTo>
                  <a:lnTo>
                    <a:pt x="174879" y="16510"/>
                  </a:lnTo>
                  <a:lnTo>
                    <a:pt x="176530" y="10922"/>
                  </a:lnTo>
                  <a:lnTo>
                    <a:pt x="178181" y="9271"/>
                  </a:lnTo>
                  <a:lnTo>
                    <a:pt x="182118" y="11684"/>
                  </a:lnTo>
                  <a:lnTo>
                    <a:pt x="182245" y="7239"/>
                  </a:lnTo>
                  <a:close/>
                </a:path>
                <a:path w="742315" h="727075">
                  <a:moveTo>
                    <a:pt x="182499" y="36957"/>
                  </a:moveTo>
                  <a:lnTo>
                    <a:pt x="182372" y="35699"/>
                  </a:lnTo>
                  <a:lnTo>
                    <a:pt x="176530" y="34036"/>
                  </a:lnTo>
                  <a:lnTo>
                    <a:pt x="174879" y="28321"/>
                  </a:lnTo>
                  <a:lnTo>
                    <a:pt x="173355" y="28321"/>
                  </a:lnTo>
                  <a:lnTo>
                    <a:pt x="171450" y="33909"/>
                  </a:lnTo>
                  <a:lnTo>
                    <a:pt x="165735" y="36195"/>
                  </a:lnTo>
                  <a:lnTo>
                    <a:pt x="165989" y="37465"/>
                  </a:lnTo>
                  <a:lnTo>
                    <a:pt x="171450" y="38874"/>
                  </a:lnTo>
                  <a:lnTo>
                    <a:pt x="173355" y="44958"/>
                  </a:lnTo>
                  <a:lnTo>
                    <a:pt x="174752" y="44958"/>
                  </a:lnTo>
                  <a:lnTo>
                    <a:pt x="176784" y="39116"/>
                  </a:lnTo>
                  <a:lnTo>
                    <a:pt x="182499" y="36957"/>
                  </a:lnTo>
                  <a:close/>
                </a:path>
                <a:path w="742315" h="727075">
                  <a:moveTo>
                    <a:pt x="183388" y="149098"/>
                  </a:moveTo>
                  <a:lnTo>
                    <a:pt x="176403" y="145669"/>
                  </a:lnTo>
                  <a:lnTo>
                    <a:pt x="174879" y="140335"/>
                  </a:lnTo>
                  <a:lnTo>
                    <a:pt x="173101" y="140335"/>
                  </a:lnTo>
                  <a:lnTo>
                    <a:pt x="171704" y="145923"/>
                  </a:lnTo>
                  <a:lnTo>
                    <a:pt x="165735" y="148209"/>
                  </a:lnTo>
                  <a:lnTo>
                    <a:pt x="165862" y="149479"/>
                  </a:lnTo>
                  <a:lnTo>
                    <a:pt x="171704" y="151003"/>
                  </a:lnTo>
                  <a:lnTo>
                    <a:pt x="173609" y="159639"/>
                  </a:lnTo>
                  <a:lnTo>
                    <a:pt x="177038" y="151130"/>
                  </a:lnTo>
                  <a:lnTo>
                    <a:pt x="183388" y="149098"/>
                  </a:lnTo>
                  <a:close/>
                </a:path>
                <a:path w="742315" h="727075">
                  <a:moveTo>
                    <a:pt x="185674" y="715086"/>
                  </a:moveTo>
                  <a:lnTo>
                    <a:pt x="179832" y="713778"/>
                  </a:lnTo>
                  <a:lnTo>
                    <a:pt x="178689" y="708088"/>
                  </a:lnTo>
                  <a:lnTo>
                    <a:pt x="174117" y="708266"/>
                  </a:lnTo>
                  <a:lnTo>
                    <a:pt x="176657" y="712152"/>
                  </a:lnTo>
                  <a:lnTo>
                    <a:pt x="175133" y="713600"/>
                  </a:lnTo>
                  <a:lnTo>
                    <a:pt x="173736" y="715543"/>
                  </a:lnTo>
                  <a:lnTo>
                    <a:pt x="169672" y="712762"/>
                  </a:lnTo>
                  <a:lnTo>
                    <a:pt x="169418" y="717245"/>
                  </a:lnTo>
                  <a:lnTo>
                    <a:pt x="175006" y="718680"/>
                  </a:lnTo>
                  <a:lnTo>
                    <a:pt x="177038" y="724585"/>
                  </a:lnTo>
                  <a:lnTo>
                    <a:pt x="178435" y="724458"/>
                  </a:lnTo>
                  <a:lnTo>
                    <a:pt x="179959" y="718718"/>
                  </a:lnTo>
                  <a:lnTo>
                    <a:pt x="181610" y="717042"/>
                  </a:lnTo>
                  <a:lnTo>
                    <a:pt x="185547" y="719607"/>
                  </a:lnTo>
                  <a:lnTo>
                    <a:pt x="185674" y="715086"/>
                  </a:lnTo>
                  <a:close/>
                </a:path>
                <a:path w="742315" h="727075">
                  <a:moveTo>
                    <a:pt x="185674" y="602068"/>
                  </a:moveTo>
                  <a:lnTo>
                    <a:pt x="179832" y="600608"/>
                  </a:lnTo>
                  <a:lnTo>
                    <a:pt x="178689" y="594931"/>
                  </a:lnTo>
                  <a:lnTo>
                    <a:pt x="174117" y="595134"/>
                  </a:lnTo>
                  <a:lnTo>
                    <a:pt x="176784" y="599071"/>
                  </a:lnTo>
                  <a:lnTo>
                    <a:pt x="175006" y="600557"/>
                  </a:lnTo>
                  <a:lnTo>
                    <a:pt x="173609" y="602272"/>
                  </a:lnTo>
                  <a:lnTo>
                    <a:pt x="169545" y="599706"/>
                  </a:lnTo>
                  <a:lnTo>
                    <a:pt x="169418" y="604189"/>
                  </a:lnTo>
                  <a:lnTo>
                    <a:pt x="175006" y="605497"/>
                  </a:lnTo>
                  <a:lnTo>
                    <a:pt x="177038" y="611454"/>
                  </a:lnTo>
                  <a:lnTo>
                    <a:pt x="178435" y="611327"/>
                  </a:lnTo>
                  <a:lnTo>
                    <a:pt x="179959" y="605574"/>
                  </a:lnTo>
                  <a:lnTo>
                    <a:pt x="181483" y="603834"/>
                  </a:lnTo>
                  <a:lnTo>
                    <a:pt x="185420" y="606552"/>
                  </a:lnTo>
                  <a:lnTo>
                    <a:pt x="185547" y="603834"/>
                  </a:lnTo>
                  <a:lnTo>
                    <a:pt x="185674" y="602068"/>
                  </a:lnTo>
                  <a:close/>
                </a:path>
                <a:path w="742315" h="727075">
                  <a:moveTo>
                    <a:pt x="185801" y="658761"/>
                  </a:moveTo>
                  <a:lnTo>
                    <a:pt x="179959" y="657301"/>
                  </a:lnTo>
                  <a:lnTo>
                    <a:pt x="178308" y="651357"/>
                  </a:lnTo>
                  <a:lnTo>
                    <a:pt x="176911" y="651395"/>
                  </a:lnTo>
                  <a:lnTo>
                    <a:pt x="175133" y="657034"/>
                  </a:lnTo>
                  <a:lnTo>
                    <a:pt x="169164" y="659345"/>
                  </a:lnTo>
                  <a:lnTo>
                    <a:pt x="169291" y="660654"/>
                  </a:lnTo>
                  <a:lnTo>
                    <a:pt x="175006" y="662152"/>
                  </a:lnTo>
                  <a:lnTo>
                    <a:pt x="176911" y="668032"/>
                  </a:lnTo>
                  <a:lnTo>
                    <a:pt x="178308" y="668020"/>
                  </a:lnTo>
                  <a:lnTo>
                    <a:pt x="179959" y="662508"/>
                  </a:lnTo>
                  <a:lnTo>
                    <a:pt x="182118" y="660730"/>
                  </a:lnTo>
                  <a:lnTo>
                    <a:pt x="185166" y="662800"/>
                  </a:lnTo>
                  <a:lnTo>
                    <a:pt x="185801" y="658761"/>
                  </a:lnTo>
                  <a:close/>
                </a:path>
                <a:path w="742315" h="727075">
                  <a:moveTo>
                    <a:pt x="185801" y="630593"/>
                  </a:moveTo>
                  <a:lnTo>
                    <a:pt x="180086" y="628929"/>
                  </a:lnTo>
                  <a:lnTo>
                    <a:pt x="178308" y="627519"/>
                  </a:lnTo>
                  <a:lnTo>
                    <a:pt x="180975" y="623557"/>
                  </a:lnTo>
                  <a:lnTo>
                    <a:pt x="176530" y="623290"/>
                  </a:lnTo>
                  <a:lnTo>
                    <a:pt x="175133" y="628840"/>
                  </a:lnTo>
                  <a:lnTo>
                    <a:pt x="169164" y="630961"/>
                  </a:lnTo>
                  <a:lnTo>
                    <a:pt x="169291" y="632244"/>
                  </a:lnTo>
                  <a:lnTo>
                    <a:pt x="175006" y="633806"/>
                  </a:lnTo>
                  <a:lnTo>
                    <a:pt x="176657" y="635546"/>
                  </a:lnTo>
                  <a:lnTo>
                    <a:pt x="174244" y="639356"/>
                  </a:lnTo>
                  <a:lnTo>
                    <a:pt x="178689" y="639521"/>
                  </a:lnTo>
                  <a:lnTo>
                    <a:pt x="179959" y="633615"/>
                  </a:lnTo>
                  <a:lnTo>
                    <a:pt x="185801" y="632485"/>
                  </a:lnTo>
                  <a:lnTo>
                    <a:pt x="185801" y="630593"/>
                  </a:lnTo>
                  <a:close/>
                </a:path>
                <a:path w="742315" h="727075">
                  <a:moveTo>
                    <a:pt x="185801" y="573925"/>
                  </a:moveTo>
                  <a:lnTo>
                    <a:pt x="180086" y="572465"/>
                  </a:lnTo>
                  <a:lnTo>
                    <a:pt x="178181" y="566508"/>
                  </a:lnTo>
                  <a:lnTo>
                    <a:pt x="176911" y="566559"/>
                  </a:lnTo>
                  <a:lnTo>
                    <a:pt x="175006" y="572312"/>
                  </a:lnTo>
                  <a:lnTo>
                    <a:pt x="173736" y="574179"/>
                  </a:lnTo>
                  <a:lnTo>
                    <a:pt x="169672" y="571461"/>
                  </a:lnTo>
                  <a:lnTo>
                    <a:pt x="169418" y="575932"/>
                  </a:lnTo>
                  <a:lnTo>
                    <a:pt x="175514" y="577837"/>
                  </a:lnTo>
                  <a:lnTo>
                    <a:pt x="176530" y="579196"/>
                  </a:lnTo>
                  <a:lnTo>
                    <a:pt x="174371" y="582815"/>
                  </a:lnTo>
                  <a:lnTo>
                    <a:pt x="178689" y="582955"/>
                  </a:lnTo>
                  <a:lnTo>
                    <a:pt x="179832" y="577405"/>
                  </a:lnTo>
                  <a:lnTo>
                    <a:pt x="181483" y="575741"/>
                  </a:lnTo>
                  <a:lnTo>
                    <a:pt x="185166" y="578091"/>
                  </a:lnTo>
                  <a:lnTo>
                    <a:pt x="185801" y="573925"/>
                  </a:lnTo>
                  <a:close/>
                </a:path>
                <a:path w="742315" h="727075">
                  <a:moveTo>
                    <a:pt x="186690" y="687184"/>
                  </a:moveTo>
                  <a:lnTo>
                    <a:pt x="179959" y="685469"/>
                  </a:lnTo>
                  <a:lnTo>
                    <a:pt x="178435" y="679653"/>
                  </a:lnTo>
                  <a:lnTo>
                    <a:pt x="177038" y="679602"/>
                  </a:lnTo>
                  <a:lnTo>
                    <a:pt x="175006" y="685304"/>
                  </a:lnTo>
                  <a:lnTo>
                    <a:pt x="169164" y="687501"/>
                  </a:lnTo>
                  <a:lnTo>
                    <a:pt x="169418" y="688809"/>
                  </a:lnTo>
                  <a:lnTo>
                    <a:pt x="175006" y="690321"/>
                  </a:lnTo>
                  <a:lnTo>
                    <a:pt x="176911" y="696239"/>
                  </a:lnTo>
                  <a:lnTo>
                    <a:pt x="178308" y="696226"/>
                  </a:lnTo>
                  <a:lnTo>
                    <a:pt x="180213" y="689978"/>
                  </a:lnTo>
                  <a:lnTo>
                    <a:pt x="181864" y="689800"/>
                  </a:lnTo>
                  <a:lnTo>
                    <a:pt x="183261" y="689711"/>
                  </a:lnTo>
                  <a:lnTo>
                    <a:pt x="184912" y="689343"/>
                  </a:lnTo>
                  <a:lnTo>
                    <a:pt x="185293" y="688708"/>
                  </a:lnTo>
                  <a:lnTo>
                    <a:pt x="186563" y="687184"/>
                  </a:lnTo>
                  <a:lnTo>
                    <a:pt x="186690" y="687184"/>
                  </a:lnTo>
                  <a:close/>
                </a:path>
                <a:path w="742315" h="727075">
                  <a:moveTo>
                    <a:pt x="645668" y="140208"/>
                  </a:moveTo>
                  <a:lnTo>
                    <a:pt x="641731" y="144907"/>
                  </a:lnTo>
                  <a:lnTo>
                    <a:pt x="645668" y="149987"/>
                  </a:lnTo>
                  <a:lnTo>
                    <a:pt x="645668" y="140208"/>
                  </a:lnTo>
                  <a:close/>
                </a:path>
                <a:path w="742315" h="727075">
                  <a:moveTo>
                    <a:pt x="668528" y="144399"/>
                  </a:moveTo>
                  <a:lnTo>
                    <a:pt x="664845" y="138938"/>
                  </a:lnTo>
                  <a:lnTo>
                    <a:pt x="663956" y="143383"/>
                  </a:lnTo>
                  <a:lnTo>
                    <a:pt x="663448" y="146431"/>
                  </a:lnTo>
                  <a:lnTo>
                    <a:pt x="665099" y="149606"/>
                  </a:lnTo>
                  <a:lnTo>
                    <a:pt x="668528" y="144780"/>
                  </a:lnTo>
                  <a:lnTo>
                    <a:pt x="668528" y="144399"/>
                  </a:lnTo>
                  <a:close/>
                </a:path>
                <a:path w="742315" h="727075">
                  <a:moveTo>
                    <a:pt x="668909" y="314071"/>
                  </a:moveTo>
                  <a:lnTo>
                    <a:pt x="667512" y="311404"/>
                  </a:lnTo>
                  <a:lnTo>
                    <a:pt x="667893" y="307594"/>
                  </a:lnTo>
                  <a:lnTo>
                    <a:pt x="667258" y="305943"/>
                  </a:lnTo>
                  <a:lnTo>
                    <a:pt x="664464" y="305435"/>
                  </a:lnTo>
                  <a:lnTo>
                    <a:pt x="664464" y="314960"/>
                  </a:lnTo>
                  <a:lnTo>
                    <a:pt x="668909" y="314071"/>
                  </a:lnTo>
                  <a:close/>
                </a:path>
                <a:path w="742315" h="727075">
                  <a:moveTo>
                    <a:pt x="689737" y="224790"/>
                  </a:moveTo>
                  <a:lnTo>
                    <a:pt x="684657" y="221869"/>
                  </a:lnTo>
                  <a:lnTo>
                    <a:pt x="684276" y="225552"/>
                  </a:lnTo>
                  <a:lnTo>
                    <a:pt x="683387" y="228600"/>
                  </a:lnTo>
                  <a:lnTo>
                    <a:pt x="686435" y="231394"/>
                  </a:lnTo>
                  <a:lnTo>
                    <a:pt x="687197" y="228346"/>
                  </a:lnTo>
                  <a:lnTo>
                    <a:pt x="689737" y="224790"/>
                  </a:lnTo>
                  <a:close/>
                </a:path>
                <a:path w="742315" h="727075">
                  <a:moveTo>
                    <a:pt x="699389" y="202438"/>
                  </a:moveTo>
                  <a:lnTo>
                    <a:pt x="697992" y="201422"/>
                  </a:lnTo>
                  <a:lnTo>
                    <a:pt x="697357" y="202692"/>
                  </a:lnTo>
                  <a:lnTo>
                    <a:pt x="696341" y="203962"/>
                  </a:lnTo>
                  <a:lnTo>
                    <a:pt x="696087" y="207518"/>
                  </a:lnTo>
                  <a:lnTo>
                    <a:pt x="695452" y="210312"/>
                  </a:lnTo>
                  <a:lnTo>
                    <a:pt x="699389" y="211328"/>
                  </a:lnTo>
                  <a:lnTo>
                    <a:pt x="699389" y="202438"/>
                  </a:lnTo>
                  <a:close/>
                </a:path>
                <a:path w="742315" h="727075">
                  <a:moveTo>
                    <a:pt x="700532" y="329692"/>
                  </a:moveTo>
                  <a:lnTo>
                    <a:pt x="698373" y="326136"/>
                  </a:lnTo>
                  <a:lnTo>
                    <a:pt x="696341" y="329819"/>
                  </a:lnTo>
                  <a:lnTo>
                    <a:pt x="696468" y="333248"/>
                  </a:lnTo>
                  <a:lnTo>
                    <a:pt x="699008" y="336423"/>
                  </a:lnTo>
                  <a:lnTo>
                    <a:pt x="700024" y="332867"/>
                  </a:lnTo>
                  <a:lnTo>
                    <a:pt x="700532" y="329692"/>
                  </a:lnTo>
                  <a:close/>
                </a:path>
                <a:path w="742315" h="727075">
                  <a:moveTo>
                    <a:pt x="708660" y="350139"/>
                  </a:moveTo>
                  <a:lnTo>
                    <a:pt x="707136" y="346837"/>
                  </a:lnTo>
                  <a:lnTo>
                    <a:pt x="703580" y="351663"/>
                  </a:lnTo>
                  <a:lnTo>
                    <a:pt x="703580" y="352044"/>
                  </a:lnTo>
                  <a:lnTo>
                    <a:pt x="707263" y="357505"/>
                  </a:lnTo>
                  <a:lnTo>
                    <a:pt x="708279" y="353187"/>
                  </a:lnTo>
                  <a:lnTo>
                    <a:pt x="708660" y="350139"/>
                  </a:lnTo>
                  <a:close/>
                </a:path>
                <a:path w="742315" h="727075">
                  <a:moveTo>
                    <a:pt x="708787" y="308483"/>
                  </a:moveTo>
                  <a:lnTo>
                    <a:pt x="707136" y="305181"/>
                  </a:lnTo>
                  <a:lnTo>
                    <a:pt x="703453" y="310261"/>
                  </a:lnTo>
                  <a:lnTo>
                    <a:pt x="703580" y="312293"/>
                  </a:lnTo>
                  <a:lnTo>
                    <a:pt x="707517" y="314833"/>
                  </a:lnTo>
                  <a:lnTo>
                    <a:pt x="708279" y="311531"/>
                  </a:lnTo>
                  <a:lnTo>
                    <a:pt x="708787" y="308483"/>
                  </a:lnTo>
                  <a:close/>
                </a:path>
                <a:path w="742315" h="727075">
                  <a:moveTo>
                    <a:pt x="708914" y="433412"/>
                  </a:moveTo>
                  <a:lnTo>
                    <a:pt x="706628" y="429666"/>
                  </a:lnTo>
                  <a:lnTo>
                    <a:pt x="703961" y="433425"/>
                  </a:lnTo>
                  <a:lnTo>
                    <a:pt x="703707" y="436448"/>
                  </a:lnTo>
                  <a:lnTo>
                    <a:pt x="706628" y="441388"/>
                  </a:lnTo>
                  <a:lnTo>
                    <a:pt x="708533" y="436499"/>
                  </a:lnTo>
                  <a:lnTo>
                    <a:pt x="708914" y="433412"/>
                  </a:lnTo>
                  <a:close/>
                </a:path>
                <a:path w="742315" h="727075">
                  <a:moveTo>
                    <a:pt x="722122" y="413258"/>
                  </a:moveTo>
                  <a:lnTo>
                    <a:pt x="718566" y="409676"/>
                  </a:lnTo>
                  <a:lnTo>
                    <a:pt x="716915" y="412889"/>
                  </a:lnTo>
                  <a:lnTo>
                    <a:pt x="717550" y="415963"/>
                  </a:lnTo>
                  <a:lnTo>
                    <a:pt x="718185" y="420471"/>
                  </a:lnTo>
                  <a:lnTo>
                    <a:pt x="722122" y="414020"/>
                  </a:lnTo>
                  <a:lnTo>
                    <a:pt x="722122" y="413258"/>
                  </a:lnTo>
                  <a:close/>
                </a:path>
                <a:path w="742315" h="727075">
                  <a:moveTo>
                    <a:pt x="722376" y="458444"/>
                  </a:moveTo>
                  <a:lnTo>
                    <a:pt x="721360" y="455244"/>
                  </a:lnTo>
                  <a:lnTo>
                    <a:pt x="720344" y="451789"/>
                  </a:lnTo>
                  <a:lnTo>
                    <a:pt x="719201" y="451764"/>
                  </a:lnTo>
                  <a:lnTo>
                    <a:pt x="717931" y="451446"/>
                  </a:lnTo>
                  <a:lnTo>
                    <a:pt x="717931" y="461797"/>
                  </a:lnTo>
                  <a:lnTo>
                    <a:pt x="722376" y="458444"/>
                  </a:lnTo>
                  <a:close/>
                </a:path>
                <a:path w="742315" h="727075">
                  <a:moveTo>
                    <a:pt x="728980" y="432943"/>
                  </a:moveTo>
                  <a:lnTo>
                    <a:pt x="726313" y="429577"/>
                  </a:lnTo>
                  <a:lnTo>
                    <a:pt x="726313" y="439458"/>
                  </a:lnTo>
                  <a:lnTo>
                    <a:pt x="728980" y="436245"/>
                  </a:lnTo>
                  <a:lnTo>
                    <a:pt x="728980" y="432943"/>
                  </a:lnTo>
                  <a:close/>
                </a:path>
                <a:path w="742315" h="727075">
                  <a:moveTo>
                    <a:pt x="728980" y="307975"/>
                  </a:moveTo>
                  <a:lnTo>
                    <a:pt x="726313" y="304927"/>
                  </a:lnTo>
                  <a:lnTo>
                    <a:pt x="726313" y="314706"/>
                  </a:lnTo>
                  <a:lnTo>
                    <a:pt x="728980" y="311277"/>
                  </a:lnTo>
                  <a:lnTo>
                    <a:pt x="728980" y="307975"/>
                  </a:lnTo>
                  <a:close/>
                </a:path>
                <a:path w="742315" h="727075">
                  <a:moveTo>
                    <a:pt x="728980" y="266319"/>
                  </a:moveTo>
                  <a:lnTo>
                    <a:pt x="726313" y="263398"/>
                  </a:lnTo>
                  <a:lnTo>
                    <a:pt x="726313" y="273177"/>
                  </a:lnTo>
                  <a:lnTo>
                    <a:pt x="728980" y="269621"/>
                  </a:lnTo>
                  <a:lnTo>
                    <a:pt x="728980" y="266319"/>
                  </a:lnTo>
                  <a:close/>
                </a:path>
                <a:path w="742315" h="727075">
                  <a:moveTo>
                    <a:pt x="730250" y="394081"/>
                  </a:moveTo>
                  <a:lnTo>
                    <a:pt x="726694" y="387477"/>
                  </a:lnTo>
                  <a:lnTo>
                    <a:pt x="725551" y="391922"/>
                  </a:lnTo>
                  <a:lnTo>
                    <a:pt x="725170" y="394970"/>
                  </a:lnTo>
                  <a:lnTo>
                    <a:pt x="726821" y="398272"/>
                  </a:lnTo>
                  <a:lnTo>
                    <a:pt x="730250" y="394843"/>
                  </a:lnTo>
                  <a:lnTo>
                    <a:pt x="730250" y="394081"/>
                  </a:lnTo>
                  <a:close/>
                </a:path>
                <a:path w="742315" h="727075">
                  <a:moveTo>
                    <a:pt x="730250" y="144399"/>
                  </a:moveTo>
                  <a:lnTo>
                    <a:pt x="726567" y="138938"/>
                  </a:lnTo>
                  <a:lnTo>
                    <a:pt x="725678" y="143383"/>
                  </a:lnTo>
                  <a:lnTo>
                    <a:pt x="725170" y="146431"/>
                  </a:lnTo>
                  <a:lnTo>
                    <a:pt x="726821" y="149606"/>
                  </a:lnTo>
                  <a:lnTo>
                    <a:pt x="730250" y="144780"/>
                  </a:lnTo>
                  <a:lnTo>
                    <a:pt x="730250" y="144399"/>
                  </a:lnTo>
                  <a:close/>
                </a:path>
                <a:path w="742315" h="727075">
                  <a:moveTo>
                    <a:pt x="730758" y="355346"/>
                  </a:moveTo>
                  <a:lnTo>
                    <a:pt x="729234" y="352425"/>
                  </a:lnTo>
                  <a:lnTo>
                    <a:pt x="729234" y="349250"/>
                  </a:lnTo>
                  <a:lnTo>
                    <a:pt x="727837" y="348107"/>
                  </a:lnTo>
                  <a:lnTo>
                    <a:pt x="727075" y="347091"/>
                  </a:lnTo>
                  <a:lnTo>
                    <a:pt x="726186" y="350520"/>
                  </a:lnTo>
                  <a:lnTo>
                    <a:pt x="724789" y="353568"/>
                  </a:lnTo>
                  <a:lnTo>
                    <a:pt x="727075" y="356743"/>
                  </a:lnTo>
                  <a:lnTo>
                    <a:pt x="730758" y="355346"/>
                  </a:lnTo>
                  <a:close/>
                </a:path>
                <a:path w="742315" h="727075">
                  <a:moveTo>
                    <a:pt x="741172" y="457085"/>
                  </a:moveTo>
                  <a:lnTo>
                    <a:pt x="740791" y="453999"/>
                  </a:lnTo>
                  <a:lnTo>
                    <a:pt x="739394" y="451612"/>
                  </a:lnTo>
                  <a:lnTo>
                    <a:pt x="736854" y="456920"/>
                  </a:lnTo>
                  <a:lnTo>
                    <a:pt x="740410" y="460857"/>
                  </a:lnTo>
                  <a:lnTo>
                    <a:pt x="741172" y="457085"/>
                  </a:lnTo>
                  <a:close/>
                </a:path>
                <a:path w="742315" h="727075">
                  <a:moveTo>
                    <a:pt x="741807" y="413550"/>
                  </a:moveTo>
                  <a:lnTo>
                    <a:pt x="739394" y="409994"/>
                  </a:lnTo>
                  <a:lnTo>
                    <a:pt x="736854" y="415290"/>
                  </a:lnTo>
                  <a:lnTo>
                    <a:pt x="740410" y="419188"/>
                  </a:lnTo>
                  <a:lnTo>
                    <a:pt x="741807" y="41355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9903587" y="5241036"/>
              <a:ext cx="1080135" cy="622935"/>
            </a:xfrm>
            <a:custGeom>
              <a:avLst/>
              <a:gdLst/>
              <a:ahLst/>
              <a:cxnLst/>
              <a:rect l="l" t="t" r="r" b="b"/>
              <a:pathLst>
                <a:path w="1080134" h="622935">
                  <a:moveTo>
                    <a:pt x="7620" y="426300"/>
                  </a:moveTo>
                  <a:lnTo>
                    <a:pt x="4191" y="426300"/>
                  </a:lnTo>
                  <a:lnTo>
                    <a:pt x="0" y="434124"/>
                  </a:lnTo>
                  <a:lnTo>
                    <a:pt x="889" y="441947"/>
                  </a:lnTo>
                  <a:lnTo>
                    <a:pt x="4191" y="441947"/>
                  </a:lnTo>
                  <a:lnTo>
                    <a:pt x="6731" y="447065"/>
                  </a:lnTo>
                  <a:lnTo>
                    <a:pt x="4699" y="441947"/>
                  </a:lnTo>
                  <a:lnTo>
                    <a:pt x="3683" y="434124"/>
                  </a:lnTo>
                  <a:lnTo>
                    <a:pt x="4826" y="434124"/>
                  </a:lnTo>
                  <a:lnTo>
                    <a:pt x="7620" y="426300"/>
                  </a:lnTo>
                  <a:close/>
                </a:path>
                <a:path w="1080134" h="622935">
                  <a:moveTo>
                    <a:pt x="8128" y="449770"/>
                  </a:moveTo>
                  <a:lnTo>
                    <a:pt x="6731" y="447065"/>
                  </a:lnTo>
                  <a:lnTo>
                    <a:pt x="7747" y="449770"/>
                  </a:lnTo>
                  <a:lnTo>
                    <a:pt x="8128" y="449770"/>
                  </a:lnTo>
                  <a:close/>
                </a:path>
                <a:path w="1080134" h="622935">
                  <a:moveTo>
                    <a:pt x="18161" y="418465"/>
                  </a:moveTo>
                  <a:lnTo>
                    <a:pt x="13462" y="418465"/>
                  </a:lnTo>
                  <a:lnTo>
                    <a:pt x="8509" y="426300"/>
                  </a:lnTo>
                  <a:lnTo>
                    <a:pt x="12065" y="426300"/>
                  </a:lnTo>
                  <a:lnTo>
                    <a:pt x="18161" y="418465"/>
                  </a:lnTo>
                  <a:close/>
                </a:path>
                <a:path w="1080134" h="622935">
                  <a:moveTo>
                    <a:pt x="34798" y="434124"/>
                  </a:moveTo>
                  <a:lnTo>
                    <a:pt x="32258" y="426300"/>
                  </a:lnTo>
                  <a:lnTo>
                    <a:pt x="28956" y="426300"/>
                  </a:lnTo>
                  <a:lnTo>
                    <a:pt x="24638" y="418465"/>
                  </a:lnTo>
                  <a:lnTo>
                    <a:pt x="18161" y="418465"/>
                  </a:lnTo>
                  <a:lnTo>
                    <a:pt x="23495" y="426300"/>
                  </a:lnTo>
                  <a:lnTo>
                    <a:pt x="27813" y="426300"/>
                  </a:lnTo>
                  <a:lnTo>
                    <a:pt x="30734" y="434124"/>
                  </a:lnTo>
                  <a:lnTo>
                    <a:pt x="31750" y="434124"/>
                  </a:lnTo>
                  <a:lnTo>
                    <a:pt x="30988" y="441947"/>
                  </a:lnTo>
                  <a:lnTo>
                    <a:pt x="27940" y="449770"/>
                  </a:lnTo>
                  <a:lnTo>
                    <a:pt x="28956" y="449770"/>
                  </a:lnTo>
                  <a:lnTo>
                    <a:pt x="32131" y="441947"/>
                  </a:lnTo>
                  <a:lnTo>
                    <a:pt x="34290" y="441947"/>
                  </a:lnTo>
                  <a:lnTo>
                    <a:pt x="34671" y="434124"/>
                  </a:lnTo>
                  <a:lnTo>
                    <a:pt x="34798" y="434124"/>
                  </a:lnTo>
                  <a:close/>
                </a:path>
                <a:path w="1080134" h="622935">
                  <a:moveTo>
                    <a:pt x="223215" y="504558"/>
                  </a:moveTo>
                  <a:lnTo>
                    <a:pt x="220472" y="504558"/>
                  </a:lnTo>
                  <a:lnTo>
                    <a:pt x="220472" y="512381"/>
                  </a:lnTo>
                  <a:lnTo>
                    <a:pt x="223215" y="512381"/>
                  </a:lnTo>
                  <a:lnTo>
                    <a:pt x="223215" y="504558"/>
                  </a:lnTo>
                  <a:close/>
                </a:path>
                <a:path w="1080134" h="622935">
                  <a:moveTo>
                    <a:pt x="227711" y="488911"/>
                  </a:moveTo>
                  <a:lnTo>
                    <a:pt x="224536" y="488911"/>
                  </a:lnTo>
                  <a:lnTo>
                    <a:pt x="223647" y="496735"/>
                  </a:lnTo>
                  <a:lnTo>
                    <a:pt x="223520" y="496735"/>
                  </a:lnTo>
                  <a:lnTo>
                    <a:pt x="223520" y="504558"/>
                  </a:lnTo>
                  <a:lnTo>
                    <a:pt x="226695" y="504558"/>
                  </a:lnTo>
                  <a:lnTo>
                    <a:pt x="225933" y="496735"/>
                  </a:lnTo>
                  <a:lnTo>
                    <a:pt x="225298" y="496735"/>
                  </a:lnTo>
                  <a:lnTo>
                    <a:pt x="227711" y="488911"/>
                  </a:lnTo>
                  <a:close/>
                </a:path>
                <a:path w="1080134" h="622935">
                  <a:moveTo>
                    <a:pt x="233045" y="520204"/>
                  </a:moveTo>
                  <a:lnTo>
                    <a:pt x="229997" y="512381"/>
                  </a:lnTo>
                  <a:lnTo>
                    <a:pt x="224409" y="520204"/>
                  </a:lnTo>
                  <a:lnTo>
                    <a:pt x="233045" y="520204"/>
                  </a:lnTo>
                  <a:close/>
                </a:path>
                <a:path w="1080134" h="622935">
                  <a:moveTo>
                    <a:pt x="233934" y="512381"/>
                  </a:moveTo>
                  <a:lnTo>
                    <a:pt x="233426" y="504558"/>
                  </a:lnTo>
                  <a:lnTo>
                    <a:pt x="231521" y="504558"/>
                  </a:lnTo>
                  <a:lnTo>
                    <a:pt x="231521" y="488911"/>
                  </a:lnTo>
                  <a:lnTo>
                    <a:pt x="227711" y="488911"/>
                  </a:lnTo>
                  <a:lnTo>
                    <a:pt x="228219" y="496735"/>
                  </a:lnTo>
                  <a:lnTo>
                    <a:pt x="230886" y="496735"/>
                  </a:lnTo>
                  <a:lnTo>
                    <a:pt x="226695" y="504558"/>
                  </a:lnTo>
                  <a:lnTo>
                    <a:pt x="231140" y="504558"/>
                  </a:lnTo>
                  <a:lnTo>
                    <a:pt x="231140" y="512381"/>
                  </a:lnTo>
                  <a:lnTo>
                    <a:pt x="233934" y="512381"/>
                  </a:lnTo>
                  <a:close/>
                </a:path>
                <a:path w="1080134" h="622935">
                  <a:moveTo>
                    <a:pt x="313309" y="348030"/>
                  </a:moveTo>
                  <a:lnTo>
                    <a:pt x="310896" y="340233"/>
                  </a:lnTo>
                  <a:lnTo>
                    <a:pt x="310515" y="340233"/>
                  </a:lnTo>
                  <a:lnTo>
                    <a:pt x="310642" y="332359"/>
                  </a:lnTo>
                  <a:lnTo>
                    <a:pt x="309372" y="332359"/>
                  </a:lnTo>
                  <a:lnTo>
                    <a:pt x="308737" y="324612"/>
                  </a:lnTo>
                  <a:lnTo>
                    <a:pt x="305816" y="324612"/>
                  </a:lnTo>
                  <a:lnTo>
                    <a:pt x="307340" y="332359"/>
                  </a:lnTo>
                  <a:lnTo>
                    <a:pt x="308229" y="332359"/>
                  </a:lnTo>
                  <a:lnTo>
                    <a:pt x="308102" y="340233"/>
                  </a:lnTo>
                  <a:lnTo>
                    <a:pt x="303530" y="340233"/>
                  </a:lnTo>
                  <a:lnTo>
                    <a:pt x="303530" y="332359"/>
                  </a:lnTo>
                  <a:lnTo>
                    <a:pt x="304165" y="332359"/>
                  </a:lnTo>
                  <a:lnTo>
                    <a:pt x="305816" y="324612"/>
                  </a:lnTo>
                  <a:lnTo>
                    <a:pt x="302768" y="324612"/>
                  </a:lnTo>
                  <a:lnTo>
                    <a:pt x="301371" y="332359"/>
                  </a:lnTo>
                  <a:lnTo>
                    <a:pt x="300990" y="340233"/>
                  </a:lnTo>
                  <a:lnTo>
                    <a:pt x="300101" y="340233"/>
                  </a:lnTo>
                  <a:lnTo>
                    <a:pt x="297815" y="348030"/>
                  </a:lnTo>
                  <a:lnTo>
                    <a:pt x="297815" y="355854"/>
                  </a:lnTo>
                  <a:lnTo>
                    <a:pt x="300609" y="355854"/>
                  </a:lnTo>
                  <a:lnTo>
                    <a:pt x="300609" y="348030"/>
                  </a:lnTo>
                  <a:lnTo>
                    <a:pt x="310896" y="348030"/>
                  </a:lnTo>
                  <a:lnTo>
                    <a:pt x="310896" y="355854"/>
                  </a:lnTo>
                  <a:lnTo>
                    <a:pt x="313309" y="355854"/>
                  </a:lnTo>
                  <a:lnTo>
                    <a:pt x="313309" y="348030"/>
                  </a:lnTo>
                  <a:close/>
                </a:path>
                <a:path w="1080134" h="622935">
                  <a:moveTo>
                    <a:pt x="328041" y="613664"/>
                  </a:moveTo>
                  <a:lnTo>
                    <a:pt x="327647" y="613664"/>
                  </a:lnTo>
                  <a:lnTo>
                    <a:pt x="327647" y="536194"/>
                  </a:lnTo>
                  <a:lnTo>
                    <a:pt x="327520" y="536194"/>
                  </a:lnTo>
                  <a:lnTo>
                    <a:pt x="327520" y="395224"/>
                  </a:lnTo>
                  <a:lnTo>
                    <a:pt x="327825" y="395224"/>
                  </a:lnTo>
                  <a:lnTo>
                    <a:pt x="327825" y="387604"/>
                  </a:lnTo>
                  <a:lnTo>
                    <a:pt x="324993" y="387604"/>
                  </a:lnTo>
                  <a:lnTo>
                    <a:pt x="324993" y="395224"/>
                  </a:lnTo>
                  <a:lnTo>
                    <a:pt x="324993" y="536194"/>
                  </a:lnTo>
                  <a:lnTo>
                    <a:pt x="324993" y="613664"/>
                  </a:lnTo>
                  <a:lnTo>
                    <a:pt x="324993" y="622554"/>
                  </a:lnTo>
                  <a:lnTo>
                    <a:pt x="328041" y="622554"/>
                  </a:lnTo>
                  <a:lnTo>
                    <a:pt x="328041" y="613664"/>
                  </a:lnTo>
                  <a:close/>
                </a:path>
                <a:path w="1080134" h="622935">
                  <a:moveTo>
                    <a:pt x="335661" y="277622"/>
                  </a:moveTo>
                  <a:lnTo>
                    <a:pt x="332232" y="277622"/>
                  </a:lnTo>
                  <a:lnTo>
                    <a:pt x="332867" y="293243"/>
                  </a:lnTo>
                  <a:lnTo>
                    <a:pt x="333121" y="316738"/>
                  </a:lnTo>
                  <a:lnTo>
                    <a:pt x="333121" y="348030"/>
                  </a:lnTo>
                  <a:lnTo>
                    <a:pt x="332740" y="363689"/>
                  </a:lnTo>
                  <a:lnTo>
                    <a:pt x="335661" y="363689"/>
                  </a:lnTo>
                  <a:lnTo>
                    <a:pt x="335661" y="277622"/>
                  </a:lnTo>
                  <a:close/>
                </a:path>
                <a:path w="1080134" h="622935">
                  <a:moveTo>
                    <a:pt x="945642" y="65278"/>
                  </a:moveTo>
                  <a:lnTo>
                    <a:pt x="945515" y="64008"/>
                  </a:lnTo>
                  <a:lnTo>
                    <a:pt x="939419" y="62230"/>
                  </a:lnTo>
                  <a:lnTo>
                    <a:pt x="938784" y="56007"/>
                  </a:lnTo>
                  <a:lnTo>
                    <a:pt x="937006" y="55499"/>
                  </a:lnTo>
                  <a:lnTo>
                    <a:pt x="934466" y="62611"/>
                  </a:lnTo>
                  <a:lnTo>
                    <a:pt x="927735" y="64135"/>
                  </a:lnTo>
                  <a:lnTo>
                    <a:pt x="934847" y="67437"/>
                  </a:lnTo>
                  <a:lnTo>
                    <a:pt x="936117" y="68834"/>
                  </a:lnTo>
                  <a:lnTo>
                    <a:pt x="934720" y="72517"/>
                  </a:lnTo>
                  <a:lnTo>
                    <a:pt x="938530" y="72517"/>
                  </a:lnTo>
                  <a:lnTo>
                    <a:pt x="939673" y="67310"/>
                  </a:lnTo>
                  <a:lnTo>
                    <a:pt x="945642" y="65278"/>
                  </a:lnTo>
                  <a:close/>
                </a:path>
                <a:path w="1080134" h="622935">
                  <a:moveTo>
                    <a:pt x="945642" y="8763"/>
                  </a:moveTo>
                  <a:lnTo>
                    <a:pt x="945515" y="7366"/>
                  </a:lnTo>
                  <a:lnTo>
                    <a:pt x="940054" y="5842"/>
                  </a:lnTo>
                  <a:lnTo>
                    <a:pt x="937895" y="4445"/>
                  </a:lnTo>
                  <a:lnTo>
                    <a:pt x="940689" y="508"/>
                  </a:lnTo>
                  <a:lnTo>
                    <a:pt x="936371" y="0"/>
                  </a:lnTo>
                  <a:lnTo>
                    <a:pt x="934847" y="5715"/>
                  </a:lnTo>
                  <a:lnTo>
                    <a:pt x="929005" y="7620"/>
                  </a:lnTo>
                  <a:lnTo>
                    <a:pt x="929132" y="9017"/>
                  </a:lnTo>
                  <a:lnTo>
                    <a:pt x="935101" y="10795"/>
                  </a:lnTo>
                  <a:lnTo>
                    <a:pt x="935863" y="12573"/>
                  </a:lnTo>
                  <a:lnTo>
                    <a:pt x="934847" y="15875"/>
                  </a:lnTo>
                  <a:lnTo>
                    <a:pt x="938657" y="16002"/>
                  </a:lnTo>
                  <a:lnTo>
                    <a:pt x="939673" y="10668"/>
                  </a:lnTo>
                  <a:lnTo>
                    <a:pt x="945642" y="8763"/>
                  </a:lnTo>
                  <a:close/>
                </a:path>
                <a:path w="1080134" h="622935">
                  <a:moveTo>
                    <a:pt x="949706" y="235712"/>
                  </a:moveTo>
                  <a:lnTo>
                    <a:pt x="943356" y="232410"/>
                  </a:lnTo>
                  <a:lnTo>
                    <a:pt x="939292" y="225679"/>
                  </a:lnTo>
                  <a:lnTo>
                    <a:pt x="938022" y="232410"/>
                  </a:lnTo>
                  <a:lnTo>
                    <a:pt x="935863" y="233045"/>
                  </a:lnTo>
                  <a:lnTo>
                    <a:pt x="933958" y="233426"/>
                  </a:lnTo>
                  <a:lnTo>
                    <a:pt x="931799" y="234188"/>
                  </a:lnTo>
                  <a:lnTo>
                    <a:pt x="931672" y="235331"/>
                  </a:lnTo>
                  <a:lnTo>
                    <a:pt x="931164" y="236347"/>
                  </a:lnTo>
                  <a:lnTo>
                    <a:pt x="937387" y="236982"/>
                  </a:lnTo>
                  <a:lnTo>
                    <a:pt x="939800" y="238633"/>
                  </a:lnTo>
                  <a:lnTo>
                    <a:pt x="936879" y="242570"/>
                  </a:lnTo>
                  <a:lnTo>
                    <a:pt x="941197" y="243078"/>
                  </a:lnTo>
                  <a:lnTo>
                    <a:pt x="942848" y="237236"/>
                  </a:lnTo>
                  <a:lnTo>
                    <a:pt x="949706" y="235712"/>
                  </a:lnTo>
                  <a:close/>
                </a:path>
                <a:path w="1080134" h="622935">
                  <a:moveTo>
                    <a:pt x="949706" y="179197"/>
                  </a:moveTo>
                  <a:lnTo>
                    <a:pt x="943483" y="175895"/>
                  </a:lnTo>
                  <a:lnTo>
                    <a:pt x="939419" y="169164"/>
                  </a:lnTo>
                  <a:lnTo>
                    <a:pt x="938149" y="175768"/>
                  </a:lnTo>
                  <a:lnTo>
                    <a:pt x="931037" y="178181"/>
                  </a:lnTo>
                  <a:lnTo>
                    <a:pt x="931164" y="179451"/>
                  </a:lnTo>
                  <a:lnTo>
                    <a:pt x="937387" y="180975"/>
                  </a:lnTo>
                  <a:lnTo>
                    <a:pt x="940562" y="188341"/>
                  </a:lnTo>
                  <a:lnTo>
                    <a:pt x="942975" y="180848"/>
                  </a:lnTo>
                  <a:lnTo>
                    <a:pt x="949706" y="179197"/>
                  </a:lnTo>
                  <a:close/>
                </a:path>
                <a:path w="1080134" h="622935">
                  <a:moveTo>
                    <a:pt x="949833" y="264033"/>
                  </a:moveTo>
                  <a:lnTo>
                    <a:pt x="943229" y="260731"/>
                  </a:lnTo>
                  <a:lnTo>
                    <a:pt x="939419" y="253746"/>
                  </a:lnTo>
                  <a:lnTo>
                    <a:pt x="937641" y="261112"/>
                  </a:lnTo>
                  <a:lnTo>
                    <a:pt x="935990" y="262255"/>
                  </a:lnTo>
                  <a:lnTo>
                    <a:pt x="932180" y="260096"/>
                  </a:lnTo>
                  <a:lnTo>
                    <a:pt x="931164" y="264541"/>
                  </a:lnTo>
                  <a:lnTo>
                    <a:pt x="937768" y="265430"/>
                  </a:lnTo>
                  <a:lnTo>
                    <a:pt x="939800" y="271526"/>
                  </a:lnTo>
                  <a:lnTo>
                    <a:pt x="941197" y="271399"/>
                  </a:lnTo>
                  <a:lnTo>
                    <a:pt x="942975" y="265557"/>
                  </a:lnTo>
                  <a:lnTo>
                    <a:pt x="949833" y="264033"/>
                  </a:lnTo>
                  <a:close/>
                </a:path>
                <a:path w="1080134" h="622935">
                  <a:moveTo>
                    <a:pt x="949833" y="207264"/>
                  </a:moveTo>
                  <a:lnTo>
                    <a:pt x="942975" y="204216"/>
                  </a:lnTo>
                  <a:lnTo>
                    <a:pt x="939673" y="197104"/>
                  </a:lnTo>
                  <a:lnTo>
                    <a:pt x="937895" y="204089"/>
                  </a:lnTo>
                  <a:lnTo>
                    <a:pt x="931037" y="206502"/>
                  </a:lnTo>
                  <a:lnTo>
                    <a:pt x="931164" y="207772"/>
                  </a:lnTo>
                  <a:lnTo>
                    <a:pt x="937387" y="209296"/>
                  </a:lnTo>
                  <a:lnTo>
                    <a:pt x="940816" y="216662"/>
                  </a:lnTo>
                  <a:lnTo>
                    <a:pt x="942975" y="209169"/>
                  </a:lnTo>
                  <a:lnTo>
                    <a:pt x="949833" y="207264"/>
                  </a:lnTo>
                  <a:close/>
                </a:path>
                <a:path w="1080134" h="622935">
                  <a:moveTo>
                    <a:pt x="949833" y="150749"/>
                  </a:moveTo>
                  <a:lnTo>
                    <a:pt x="942975" y="147574"/>
                  </a:lnTo>
                  <a:lnTo>
                    <a:pt x="939546" y="140081"/>
                  </a:lnTo>
                  <a:lnTo>
                    <a:pt x="937895" y="147701"/>
                  </a:lnTo>
                  <a:lnTo>
                    <a:pt x="935990" y="149098"/>
                  </a:lnTo>
                  <a:lnTo>
                    <a:pt x="932180" y="147066"/>
                  </a:lnTo>
                  <a:lnTo>
                    <a:pt x="931164" y="151130"/>
                  </a:lnTo>
                  <a:lnTo>
                    <a:pt x="937768" y="152908"/>
                  </a:lnTo>
                  <a:lnTo>
                    <a:pt x="939927" y="161163"/>
                  </a:lnTo>
                  <a:lnTo>
                    <a:pt x="943229" y="152400"/>
                  </a:lnTo>
                  <a:lnTo>
                    <a:pt x="949833" y="150749"/>
                  </a:lnTo>
                  <a:close/>
                </a:path>
                <a:path w="1080134" h="622935">
                  <a:moveTo>
                    <a:pt x="950214" y="291465"/>
                  </a:moveTo>
                  <a:lnTo>
                    <a:pt x="947674" y="290449"/>
                  </a:lnTo>
                  <a:lnTo>
                    <a:pt x="946785" y="289941"/>
                  </a:lnTo>
                  <a:lnTo>
                    <a:pt x="944880" y="289433"/>
                  </a:lnTo>
                  <a:lnTo>
                    <a:pt x="943864" y="289433"/>
                  </a:lnTo>
                  <a:lnTo>
                    <a:pt x="942721" y="289306"/>
                  </a:lnTo>
                  <a:lnTo>
                    <a:pt x="942467" y="288036"/>
                  </a:lnTo>
                  <a:lnTo>
                    <a:pt x="942340" y="286893"/>
                  </a:lnTo>
                  <a:lnTo>
                    <a:pt x="941578" y="284988"/>
                  </a:lnTo>
                  <a:lnTo>
                    <a:pt x="940816" y="284226"/>
                  </a:lnTo>
                  <a:lnTo>
                    <a:pt x="939546" y="282575"/>
                  </a:lnTo>
                  <a:lnTo>
                    <a:pt x="937895" y="289052"/>
                  </a:lnTo>
                  <a:lnTo>
                    <a:pt x="935863" y="289687"/>
                  </a:lnTo>
                  <a:lnTo>
                    <a:pt x="934085" y="289941"/>
                  </a:lnTo>
                  <a:lnTo>
                    <a:pt x="931799" y="290830"/>
                  </a:lnTo>
                  <a:lnTo>
                    <a:pt x="931672" y="291846"/>
                  </a:lnTo>
                  <a:lnTo>
                    <a:pt x="931164" y="292862"/>
                  </a:lnTo>
                  <a:lnTo>
                    <a:pt x="938149" y="293751"/>
                  </a:lnTo>
                  <a:lnTo>
                    <a:pt x="938403" y="295910"/>
                  </a:lnTo>
                  <a:lnTo>
                    <a:pt x="938784" y="297942"/>
                  </a:lnTo>
                  <a:lnTo>
                    <a:pt x="939165" y="298831"/>
                  </a:lnTo>
                  <a:lnTo>
                    <a:pt x="940054" y="301244"/>
                  </a:lnTo>
                  <a:lnTo>
                    <a:pt x="942975" y="294005"/>
                  </a:lnTo>
                  <a:lnTo>
                    <a:pt x="950214" y="291465"/>
                  </a:lnTo>
                  <a:close/>
                </a:path>
                <a:path w="1080134" h="622935">
                  <a:moveTo>
                    <a:pt x="963930" y="337185"/>
                  </a:moveTo>
                  <a:lnTo>
                    <a:pt x="958215" y="335534"/>
                  </a:lnTo>
                  <a:lnTo>
                    <a:pt x="957580" y="333629"/>
                  </a:lnTo>
                  <a:lnTo>
                    <a:pt x="956056" y="327787"/>
                  </a:lnTo>
                  <a:lnTo>
                    <a:pt x="954532" y="331724"/>
                  </a:lnTo>
                  <a:lnTo>
                    <a:pt x="953008" y="335788"/>
                  </a:lnTo>
                  <a:lnTo>
                    <a:pt x="946277" y="337312"/>
                  </a:lnTo>
                  <a:lnTo>
                    <a:pt x="953389" y="340868"/>
                  </a:lnTo>
                  <a:lnTo>
                    <a:pt x="954913" y="346202"/>
                  </a:lnTo>
                  <a:lnTo>
                    <a:pt x="956691" y="346202"/>
                  </a:lnTo>
                  <a:lnTo>
                    <a:pt x="958215" y="340614"/>
                  </a:lnTo>
                  <a:lnTo>
                    <a:pt x="963930" y="338455"/>
                  </a:lnTo>
                  <a:lnTo>
                    <a:pt x="963930" y="337185"/>
                  </a:lnTo>
                  <a:close/>
                </a:path>
                <a:path w="1080134" h="622935">
                  <a:moveTo>
                    <a:pt x="964946" y="421703"/>
                  </a:moveTo>
                  <a:lnTo>
                    <a:pt x="958596" y="420319"/>
                  </a:lnTo>
                  <a:lnTo>
                    <a:pt x="956564" y="413689"/>
                  </a:lnTo>
                  <a:lnTo>
                    <a:pt x="955294" y="413740"/>
                  </a:lnTo>
                  <a:lnTo>
                    <a:pt x="953135" y="420293"/>
                  </a:lnTo>
                  <a:lnTo>
                    <a:pt x="946404" y="422440"/>
                  </a:lnTo>
                  <a:lnTo>
                    <a:pt x="952881" y="425361"/>
                  </a:lnTo>
                  <a:lnTo>
                    <a:pt x="956564" y="432181"/>
                  </a:lnTo>
                  <a:lnTo>
                    <a:pt x="958088" y="425272"/>
                  </a:lnTo>
                  <a:lnTo>
                    <a:pt x="959993" y="424815"/>
                  </a:lnTo>
                  <a:lnTo>
                    <a:pt x="961898" y="424497"/>
                  </a:lnTo>
                  <a:lnTo>
                    <a:pt x="964184" y="423684"/>
                  </a:lnTo>
                  <a:lnTo>
                    <a:pt x="964438" y="422668"/>
                  </a:lnTo>
                  <a:lnTo>
                    <a:pt x="964946" y="421703"/>
                  </a:lnTo>
                  <a:close/>
                </a:path>
                <a:path w="1080134" h="622935">
                  <a:moveTo>
                    <a:pt x="965581" y="478078"/>
                  </a:moveTo>
                  <a:lnTo>
                    <a:pt x="958215" y="475564"/>
                  </a:lnTo>
                  <a:lnTo>
                    <a:pt x="956056" y="468668"/>
                  </a:lnTo>
                  <a:lnTo>
                    <a:pt x="953389" y="475132"/>
                  </a:lnTo>
                  <a:lnTo>
                    <a:pt x="946150" y="479259"/>
                  </a:lnTo>
                  <a:lnTo>
                    <a:pt x="953262" y="480377"/>
                  </a:lnTo>
                  <a:lnTo>
                    <a:pt x="953770" y="482587"/>
                  </a:lnTo>
                  <a:lnTo>
                    <a:pt x="954151" y="484428"/>
                  </a:lnTo>
                  <a:lnTo>
                    <a:pt x="955040" y="486676"/>
                  </a:lnTo>
                  <a:lnTo>
                    <a:pt x="955929" y="486892"/>
                  </a:lnTo>
                  <a:lnTo>
                    <a:pt x="956818" y="487400"/>
                  </a:lnTo>
                  <a:lnTo>
                    <a:pt x="958215" y="481152"/>
                  </a:lnTo>
                  <a:lnTo>
                    <a:pt x="965581" y="478078"/>
                  </a:lnTo>
                  <a:close/>
                </a:path>
                <a:path w="1080134" h="622935">
                  <a:moveTo>
                    <a:pt x="965708" y="450926"/>
                  </a:moveTo>
                  <a:lnTo>
                    <a:pt x="958215" y="448233"/>
                  </a:lnTo>
                  <a:lnTo>
                    <a:pt x="956818" y="441883"/>
                  </a:lnTo>
                  <a:lnTo>
                    <a:pt x="955675" y="441667"/>
                  </a:lnTo>
                  <a:lnTo>
                    <a:pt x="953008" y="448754"/>
                  </a:lnTo>
                  <a:lnTo>
                    <a:pt x="946531" y="450380"/>
                  </a:lnTo>
                  <a:lnTo>
                    <a:pt x="953008" y="453859"/>
                  </a:lnTo>
                  <a:lnTo>
                    <a:pt x="956310" y="460463"/>
                  </a:lnTo>
                  <a:lnTo>
                    <a:pt x="958215" y="453720"/>
                  </a:lnTo>
                  <a:lnTo>
                    <a:pt x="965708" y="450926"/>
                  </a:lnTo>
                  <a:close/>
                </a:path>
                <a:path w="1080134" h="622935">
                  <a:moveTo>
                    <a:pt x="965708" y="366268"/>
                  </a:moveTo>
                  <a:lnTo>
                    <a:pt x="958596" y="363410"/>
                  </a:lnTo>
                  <a:lnTo>
                    <a:pt x="955548" y="356171"/>
                  </a:lnTo>
                  <a:lnTo>
                    <a:pt x="953135" y="363766"/>
                  </a:lnTo>
                  <a:lnTo>
                    <a:pt x="946404" y="365493"/>
                  </a:lnTo>
                  <a:lnTo>
                    <a:pt x="952754" y="368655"/>
                  </a:lnTo>
                  <a:lnTo>
                    <a:pt x="956691" y="375666"/>
                  </a:lnTo>
                  <a:lnTo>
                    <a:pt x="958088" y="368846"/>
                  </a:lnTo>
                  <a:lnTo>
                    <a:pt x="965708" y="366268"/>
                  </a:lnTo>
                  <a:close/>
                </a:path>
                <a:path w="1080134" h="622935">
                  <a:moveTo>
                    <a:pt x="966089" y="394258"/>
                  </a:moveTo>
                  <a:lnTo>
                    <a:pt x="958469" y="391655"/>
                  </a:lnTo>
                  <a:lnTo>
                    <a:pt x="955548" y="384467"/>
                  </a:lnTo>
                  <a:lnTo>
                    <a:pt x="953135" y="392010"/>
                  </a:lnTo>
                  <a:lnTo>
                    <a:pt x="946277" y="394220"/>
                  </a:lnTo>
                  <a:lnTo>
                    <a:pt x="952627" y="396925"/>
                  </a:lnTo>
                  <a:lnTo>
                    <a:pt x="956691" y="403783"/>
                  </a:lnTo>
                  <a:lnTo>
                    <a:pt x="957961" y="397167"/>
                  </a:lnTo>
                  <a:lnTo>
                    <a:pt x="966089" y="394258"/>
                  </a:lnTo>
                  <a:close/>
                </a:path>
                <a:path w="1080134" h="622935">
                  <a:moveTo>
                    <a:pt x="978662" y="63627"/>
                  </a:moveTo>
                  <a:lnTo>
                    <a:pt x="972820" y="62357"/>
                  </a:lnTo>
                  <a:lnTo>
                    <a:pt x="971804" y="55626"/>
                  </a:lnTo>
                  <a:lnTo>
                    <a:pt x="967486" y="56515"/>
                  </a:lnTo>
                  <a:lnTo>
                    <a:pt x="969645" y="60452"/>
                  </a:lnTo>
                  <a:lnTo>
                    <a:pt x="967994" y="62357"/>
                  </a:lnTo>
                  <a:lnTo>
                    <a:pt x="961009" y="64389"/>
                  </a:lnTo>
                  <a:lnTo>
                    <a:pt x="968248" y="67564"/>
                  </a:lnTo>
                  <a:lnTo>
                    <a:pt x="969518" y="73025"/>
                  </a:lnTo>
                  <a:lnTo>
                    <a:pt x="971296" y="73025"/>
                  </a:lnTo>
                  <a:lnTo>
                    <a:pt x="973074" y="67310"/>
                  </a:lnTo>
                  <a:lnTo>
                    <a:pt x="974598" y="65659"/>
                  </a:lnTo>
                  <a:lnTo>
                    <a:pt x="978535" y="68072"/>
                  </a:lnTo>
                  <a:lnTo>
                    <a:pt x="978662" y="63627"/>
                  </a:lnTo>
                  <a:close/>
                </a:path>
                <a:path w="1080134" h="622935">
                  <a:moveTo>
                    <a:pt x="978789" y="90932"/>
                  </a:moveTo>
                  <a:lnTo>
                    <a:pt x="973074" y="89408"/>
                  </a:lnTo>
                  <a:lnTo>
                    <a:pt x="971169" y="83566"/>
                  </a:lnTo>
                  <a:lnTo>
                    <a:pt x="969772" y="83566"/>
                  </a:lnTo>
                  <a:lnTo>
                    <a:pt x="968121" y="89281"/>
                  </a:lnTo>
                  <a:lnTo>
                    <a:pt x="961009" y="92456"/>
                  </a:lnTo>
                  <a:lnTo>
                    <a:pt x="968121" y="94234"/>
                  </a:lnTo>
                  <a:lnTo>
                    <a:pt x="968629" y="96266"/>
                  </a:lnTo>
                  <a:lnTo>
                    <a:pt x="969010" y="98171"/>
                  </a:lnTo>
                  <a:lnTo>
                    <a:pt x="969772" y="100457"/>
                  </a:lnTo>
                  <a:lnTo>
                    <a:pt x="970915" y="100584"/>
                  </a:lnTo>
                  <a:lnTo>
                    <a:pt x="971931" y="101092"/>
                  </a:lnTo>
                  <a:lnTo>
                    <a:pt x="972693" y="94488"/>
                  </a:lnTo>
                  <a:lnTo>
                    <a:pt x="974344" y="92583"/>
                  </a:lnTo>
                  <a:lnTo>
                    <a:pt x="978154" y="95123"/>
                  </a:lnTo>
                  <a:lnTo>
                    <a:pt x="978789" y="90932"/>
                  </a:lnTo>
                  <a:close/>
                </a:path>
                <a:path w="1080134" h="622935">
                  <a:moveTo>
                    <a:pt x="981583" y="236220"/>
                  </a:moveTo>
                  <a:lnTo>
                    <a:pt x="980821" y="231775"/>
                  </a:lnTo>
                  <a:lnTo>
                    <a:pt x="976884" y="233934"/>
                  </a:lnTo>
                  <a:lnTo>
                    <a:pt x="974852" y="232410"/>
                  </a:lnTo>
                  <a:lnTo>
                    <a:pt x="972820" y="225425"/>
                  </a:lnTo>
                  <a:lnTo>
                    <a:pt x="970026" y="231902"/>
                  </a:lnTo>
                  <a:lnTo>
                    <a:pt x="963041" y="235839"/>
                  </a:lnTo>
                  <a:lnTo>
                    <a:pt x="969645" y="237109"/>
                  </a:lnTo>
                  <a:lnTo>
                    <a:pt x="971423" y="239014"/>
                  </a:lnTo>
                  <a:lnTo>
                    <a:pt x="969137" y="242824"/>
                  </a:lnTo>
                  <a:lnTo>
                    <a:pt x="973582" y="243078"/>
                  </a:lnTo>
                  <a:lnTo>
                    <a:pt x="974725" y="237109"/>
                  </a:lnTo>
                  <a:lnTo>
                    <a:pt x="981583" y="236220"/>
                  </a:lnTo>
                  <a:close/>
                </a:path>
                <a:path w="1080134" h="622935">
                  <a:moveTo>
                    <a:pt x="981583" y="151130"/>
                  </a:moveTo>
                  <a:lnTo>
                    <a:pt x="981075" y="149098"/>
                  </a:lnTo>
                  <a:lnTo>
                    <a:pt x="980694" y="147193"/>
                  </a:lnTo>
                  <a:lnTo>
                    <a:pt x="976884" y="149098"/>
                  </a:lnTo>
                  <a:lnTo>
                    <a:pt x="974725" y="147447"/>
                  </a:lnTo>
                  <a:lnTo>
                    <a:pt x="973201" y="140843"/>
                  </a:lnTo>
                  <a:lnTo>
                    <a:pt x="969899" y="147066"/>
                  </a:lnTo>
                  <a:lnTo>
                    <a:pt x="963295" y="151130"/>
                  </a:lnTo>
                  <a:lnTo>
                    <a:pt x="969645" y="152527"/>
                  </a:lnTo>
                  <a:lnTo>
                    <a:pt x="972058" y="159385"/>
                  </a:lnTo>
                  <a:lnTo>
                    <a:pt x="973328" y="159258"/>
                  </a:lnTo>
                  <a:lnTo>
                    <a:pt x="975106" y="152654"/>
                  </a:lnTo>
                  <a:lnTo>
                    <a:pt x="981456" y="151384"/>
                  </a:lnTo>
                  <a:lnTo>
                    <a:pt x="981583" y="151130"/>
                  </a:lnTo>
                  <a:close/>
                </a:path>
                <a:path w="1080134" h="622935">
                  <a:moveTo>
                    <a:pt x="981710" y="263017"/>
                  </a:moveTo>
                  <a:lnTo>
                    <a:pt x="974598" y="260477"/>
                  </a:lnTo>
                  <a:lnTo>
                    <a:pt x="973201" y="253746"/>
                  </a:lnTo>
                  <a:lnTo>
                    <a:pt x="969518" y="261112"/>
                  </a:lnTo>
                  <a:lnTo>
                    <a:pt x="967232" y="261493"/>
                  </a:lnTo>
                  <a:lnTo>
                    <a:pt x="964819" y="261239"/>
                  </a:lnTo>
                  <a:lnTo>
                    <a:pt x="964565" y="264414"/>
                  </a:lnTo>
                  <a:lnTo>
                    <a:pt x="969772" y="265557"/>
                  </a:lnTo>
                  <a:lnTo>
                    <a:pt x="972693" y="273431"/>
                  </a:lnTo>
                  <a:lnTo>
                    <a:pt x="975360" y="265303"/>
                  </a:lnTo>
                  <a:lnTo>
                    <a:pt x="981583" y="264414"/>
                  </a:lnTo>
                  <a:lnTo>
                    <a:pt x="981710" y="263017"/>
                  </a:lnTo>
                  <a:close/>
                </a:path>
                <a:path w="1080134" h="622935">
                  <a:moveTo>
                    <a:pt x="981837" y="292354"/>
                  </a:moveTo>
                  <a:lnTo>
                    <a:pt x="981710" y="290576"/>
                  </a:lnTo>
                  <a:lnTo>
                    <a:pt x="974979" y="289179"/>
                  </a:lnTo>
                  <a:lnTo>
                    <a:pt x="972820" y="281813"/>
                  </a:lnTo>
                  <a:lnTo>
                    <a:pt x="969772" y="289052"/>
                  </a:lnTo>
                  <a:lnTo>
                    <a:pt x="962279" y="291592"/>
                  </a:lnTo>
                  <a:lnTo>
                    <a:pt x="969772" y="294005"/>
                  </a:lnTo>
                  <a:lnTo>
                    <a:pt x="972947" y="300609"/>
                  </a:lnTo>
                  <a:lnTo>
                    <a:pt x="975233" y="294005"/>
                  </a:lnTo>
                  <a:lnTo>
                    <a:pt x="981837" y="292354"/>
                  </a:lnTo>
                  <a:close/>
                </a:path>
                <a:path w="1080134" h="622935">
                  <a:moveTo>
                    <a:pt x="983107" y="207391"/>
                  </a:moveTo>
                  <a:lnTo>
                    <a:pt x="974852" y="203581"/>
                  </a:lnTo>
                  <a:lnTo>
                    <a:pt x="973074" y="197485"/>
                  </a:lnTo>
                  <a:lnTo>
                    <a:pt x="969645" y="204089"/>
                  </a:lnTo>
                  <a:lnTo>
                    <a:pt x="963295" y="207137"/>
                  </a:lnTo>
                  <a:lnTo>
                    <a:pt x="969772" y="209677"/>
                  </a:lnTo>
                  <a:lnTo>
                    <a:pt x="972439" y="216662"/>
                  </a:lnTo>
                  <a:lnTo>
                    <a:pt x="975614" y="209169"/>
                  </a:lnTo>
                  <a:lnTo>
                    <a:pt x="983107" y="207391"/>
                  </a:lnTo>
                  <a:close/>
                </a:path>
                <a:path w="1080134" h="622935">
                  <a:moveTo>
                    <a:pt x="983488" y="178816"/>
                  </a:moveTo>
                  <a:lnTo>
                    <a:pt x="975106" y="175768"/>
                  </a:lnTo>
                  <a:lnTo>
                    <a:pt x="973074" y="169037"/>
                  </a:lnTo>
                  <a:lnTo>
                    <a:pt x="969772" y="175768"/>
                  </a:lnTo>
                  <a:lnTo>
                    <a:pt x="963041" y="178943"/>
                  </a:lnTo>
                  <a:lnTo>
                    <a:pt x="969772" y="180848"/>
                  </a:lnTo>
                  <a:lnTo>
                    <a:pt x="972693" y="188214"/>
                  </a:lnTo>
                  <a:lnTo>
                    <a:pt x="975233" y="180975"/>
                  </a:lnTo>
                  <a:lnTo>
                    <a:pt x="983488" y="178816"/>
                  </a:lnTo>
                  <a:close/>
                </a:path>
                <a:path w="1080134" h="622935">
                  <a:moveTo>
                    <a:pt x="997204" y="421957"/>
                  </a:moveTo>
                  <a:lnTo>
                    <a:pt x="991616" y="419950"/>
                  </a:lnTo>
                  <a:lnTo>
                    <a:pt x="989457" y="411810"/>
                  </a:lnTo>
                  <a:lnTo>
                    <a:pt x="986155" y="420471"/>
                  </a:lnTo>
                  <a:lnTo>
                    <a:pt x="979424" y="422325"/>
                  </a:lnTo>
                  <a:lnTo>
                    <a:pt x="986282" y="425386"/>
                  </a:lnTo>
                  <a:lnTo>
                    <a:pt x="989711" y="432219"/>
                  </a:lnTo>
                  <a:lnTo>
                    <a:pt x="991489" y="425411"/>
                  </a:lnTo>
                  <a:lnTo>
                    <a:pt x="997204" y="423583"/>
                  </a:lnTo>
                  <a:lnTo>
                    <a:pt x="997204" y="421957"/>
                  </a:lnTo>
                  <a:close/>
                </a:path>
                <a:path w="1080134" h="622935">
                  <a:moveTo>
                    <a:pt x="997204" y="393661"/>
                  </a:moveTo>
                  <a:lnTo>
                    <a:pt x="991616" y="391642"/>
                  </a:lnTo>
                  <a:lnTo>
                    <a:pt x="989330" y="384975"/>
                  </a:lnTo>
                  <a:lnTo>
                    <a:pt x="988187" y="387057"/>
                  </a:lnTo>
                  <a:lnTo>
                    <a:pt x="987552" y="387845"/>
                  </a:lnTo>
                  <a:lnTo>
                    <a:pt x="986917" y="389953"/>
                  </a:lnTo>
                  <a:lnTo>
                    <a:pt x="986663" y="391236"/>
                  </a:lnTo>
                  <a:lnTo>
                    <a:pt x="986536" y="392036"/>
                  </a:lnTo>
                  <a:lnTo>
                    <a:pt x="979424" y="394030"/>
                  </a:lnTo>
                  <a:lnTo>
                    <a:pt x="986282" y="397078"/>
                  </a:lnTo>
                  <a:lnTo>
                    <a:pt x="989711" y="403948"/>
                  </a:lnTo>
                  <a:lnTo>
                    <a:pt x="991489" y="397103"/>
                  </a:lnTo>
                  <a:lnTo>
                    <a:pt x="997204" y="395287"/>
                  </a:lnTo>
                  <a:lnTo>
                    <a:pt x="997204" y="393661"/>
                  </a:lnTo>
                  <a:close/>
                </a:path>
                <a:path w="1080134" h="622935">
                  <a:moveTo>
                    <a:pt x="997204" y="365366"/>
                  </a:moveTo>
                  <a:lnTo>
                    <a:pt x="991616" y="363308"/>
                  </a:lnTo>
                  <a:lnTo>
                    <a:pt x="989076" y="356069"/>
                  </a:lnTo>
                  <a:lnTo>
                    <a:pt x="986409" y="363664"/>
                  </a:lnTo>
                  <a:lnTo>
                    <a:pt x="979424" y="365785"/>
                  </a:lnTo>
                  <a:lnTo>
                    <a:pt x="986409" y="368808"/>
                  </a:lnTo>
                  <a:lnTo>
                    <a:pt x="989838" y="376491"/>
                  </a:lnTo>
                  <a:lnTo>
                    <a:pt x="991489" y="368719"/>
                  </a:lnTo>
                  <a:lnTo>
                    <a:pt x="997204" y="367004"/>
                  </a:lnTo>
                  <a:lnTo>
                    <a:pt x="997204" y="365366"/>
                  </a:lnTo>
                  <a:close/>
                </a:path>
                <a:path w="1080134" h="622935">
                  <a:moveTo>
                    <a:pt x="997331" y="338455"/>
                  </a:moveTo>
                  <a:lnTo>
                    <a:pt x="997204" y="337058"/>
                  </a:lnTo>
                  <a:lnTo>
                    <a:pt x="991489" y="335534"/>
                  </a:lnTo>
                  <a:lnTo>
                    <a:pt x="989838" y="329692"/>
                  </a:lnTo>
                  <a:lnTo>
                    <a:pt x="988441" y="329692"/>
                  </a:lnTo>
                  <a:lnTo>
                    <a:pt x="986282" y="335788"/>
                  </a:lnTo>
                  <a:lnTo>
                    <a:pt x="979297" y="337312"/>
                  </a:lnTo>
                  <a:lnTo>
                    <a:pt x="986917" y="340995"/>
                  </a:lnTo>
                  <a:lnTo>
                    <a:pt x="987806" y="342773"/>
                  </a:lnTo>
                  <a:lnTo>
                    <a:pt x="986028" y="345821"/>
                  </a:lnTo>
                  <a:lnTo>
                    <a:pt x="989965" y="346202"/>
                  </a:lnTo>
                  <a:lnTo>
                    <a:pt x="991362" y="340741"/>
                  </a:lnTo>
                  <a:lnTo>
                    <a:pt x="997331" y="338455"/>
                  </a:lnTo>
                  <a:close/>
                </a:path>
                <a:path w="1080134" h="622935">
                  <a:moveTo>
                    <a:pt x="998601" y="450824"/>
                  </a:moveTo>
                  <a:lnTo>
                    <a:pt x="991489" y="448246"/>
                  </a:lnTo>
                  <a:lnTo>
                    <a:pt x="989457" y="439953"/>
                  </a:lnTo>
                  <a:lnTo>
                    <a:pt x="986155" y="448894"/>
                  </a:lnTo>
                  <a:lnTo>
                    <a:pt x="979297" y="450481"/>
                  </a:lnTo>
                  <a:lnTo>
                    <a:pt x="986409" y="453720"/>
                  </a:lnTo>
                  <a:lnTo>
                    <a:pt x="989584" y="460514"/>
                  </a:lnTo>
                  <a:lnTo>
                    <a:pt x="991489" y="453872"/>
                  </a:lnTo>
                  <a:lnTo>
                    <a:pt x="998601" y="450824"/>
                  </a:lnTo>
                  <a:close/>
                </a:path>
                <a:path w="1080134" h="622935">
                  <a:moveTo>
                    <a:pt x="998855" y="477748"/>
                  </a:moveTo>
                  <a:lnTo>
                    <a:pt x="991362" y="475602"/>
                  </a:lnTo>
                  <a:lnTo>
                    <a:pt x="989584" y="468604"/>
                  </a:lnTo>
                  <a:lnTo>
                    <a:pt x="986409" y="475538"/>
                  </a:lnTo>
                  <a:lnTo>
                    <a:pt x="979551" y="478878"/>
                  </a:lnTo>
                  <a:lnTo>
                    <a:pt x="986409" y="480644"/>
                  </a:lnTo>
                  <a:lnTo>
                    <a:pt x="988822" y="487565"/>
                  </a:lnTo>
                  <a:lnTo>
                    <a:pt x="990092" y="487362"/>
                  </a:lnTo>
                  <a:lnTo>
                    <a:pt x="991489" y="481152"/>
                  </a:lnTo>
                  <a:lnTo>
                    <a:pt x="998855" y="477748"/>
                  </a:lnTo>
                  <a:close/>
                </a:path>
                <a:path w="1080134" h="622935">
                  <a:moveTo>
                    <a:pt x="1012063" y="91186"/>
                  </a:moveTo>
                  <a:lnTo>
                    <a:pt x="1006348" y="89408"/>
                  </a:lnTo>
                  <a:lnTo>
                    <a:pt x="1004570" y="83693"/>
                  </a:lnTo>
                  <a:lnTo>
                    <a:pt x="1002792" y="83693"/>
                  </a:lnTo>
                  <a:lnTo>
                    <a:pt x="1001522" y="88900"/>
                  </a:lnTo>
                  <a:lnTo>
                    <a:pt x="994283" y="92710"/>
                  </a:lnTo>
                  <a:lnTo>
                    <a:pt x="1001141" y="94107"/>
                  </a:lnTo>
                  <a:lnTo>
                    <a:pt x="1003046" y="96139"/>
                  </a:lnTo>
                  <a:lnTo>
                    <a:pt x="1000633" y="100076"/>
                  </a:lnTo>
                  <a:lnTo>
                    <a:pt x="1005078" y="100965"/>
                  </a:lnTo>
                  <a:lnTo>
                    <a:pt x="1006221" y="94361"/>
                  </a:lnTo>
                  <a:lnTo>
                    <a:pt x="1012063" y="92583"/>
                  </a:lnTo>
                  <a:lnTo>
                    <a:pt x="1012063" y="91186"/>
                  </a:lnTo>
                  <a:close/>
                </a:path>
                <a:path w="1080134" h="622935">
                  <a:moveTo>
                    <a:pt x="1012063" y="64008"/>
                  </a:moveTo>
                  <a:lnTo>
                    <a:pt x="1006221" y="62230"/>
                  </a:lnTo>
                  <a:lnTo>
                    <a:pt x="1004951" y="55626"/>
                  </a:lnTo>
                  <a:lnTo>
                    <a:pt x="1003681" y="55499"/>
                  </a:lnTo>
                  <a:lnTo>
                    <a:pt x="1001014" y="62484"/>
                  </a:lnTo>
                  <a:lnTo>
                    <a:pt x="994918" y="63754"/>
                  </a:lnTo>
                  <a:lnTo>
                    <a:pt x="996442" y="65024"/>
                  </a:lnTo>
                  <a:lnTo>
                    <a:pt x="997077" y="65786"/>
                  </a:lnTo>
                  <a:lnTo>
                    <a:pt x="999109" y="66802"/>
                  </a:lnTo>
                  <a:lnTo>
                    <a:pt x="1000506" y="67056"/>
                  </a:lnTo>
                  <a:lnTo>
                    <a:pt x="1001522" y="67310"/>
                  </a:lnTo>
                  <a:lnTo>
                    <a:pt x="1002919" y="72898"/>
                  </a:lnTo>
                  <a:lnTo>
                    <a:pt x="1004697" y="72898"/>
                  </a:lnTo>
                  <a:lnTo>
                    <a:pt x="1006348" y="67310"/>
                  </a:lnTo>
                  <a:lnTo>
                    <a:pt x="1012063" y="65278"/>
                  </a:lnTo>
                  <a:lnTo>
                    <a:pt x="1012063" y="64008"/>
                  </a:lnTo>
                  <a:close/>
                </a:path>
                <a:path w="1080134" h="622935">
                  <a:moveTo>
                    <a:pt x="1013968" y="290830"/>
                  </a:moveTo>
                  <a:lnTo>
                    <a:pt x="1008126" y="289052"/>
                  </a:lnTo>
                  <a:lnTo>
                    <a:pt x="1005840" y="281305"/>
                  </a:lnTo>
                  <a:lnTo>
                    <a:pt x="1003046" y="288925"/>
                  </a:lnTo>
                  <a:lnTo>
                    <a:pt x="995426" y="291973"/>
                  </a:lnTo>
                  <a:lnTo>
                    <a:pt x="1003046" y="294005"/>
                  </a:lnTo>
                  <a:lnTo>
                    <a:pt x="1005205" y="299847"/>
                  </a:lnTo>
                  <a:lnTo>
                    <a:pt x="1006602" y="299720"/>
                  </a:lnTo>
                  <a:lnTo>
                    <a:pt x="1008126" y="294005"/>
                  </a:lnTo>
                  <a:lnTo>
                    <a:pt x="1013968" y="292227"/>
                  </a:lnTo>
                  <a:lnTo>
                    <a:pt x="1013968" y="290830"/>
                  </a:lnTo>
                  <a:close/>
                </a:path>
                <a:path w="1080134" h="622935">
                  <a:moveTo>
                    <a:pt x="1014730" y="262763"/>
                  </a:moveTo>
                  <a:lnTo>
                    <a:pt x="1008126" y="260731"/>
                  </a:lnTo>
                  <a:lnTo>
                    <a:pt x="1006094" y="253619"/>
                  </a:lnTo>
                  <a:lnTo>
                    <a:pt x="1002919" y="260731"/>
                  </a:lnTo>
                  <a:lnTo>
                    <a:pt x="997331" y="262636"/>
                  </a:lnTo>
                  <a:lnTo>
                    <a:pt x="997458" y="264033"/>
                  </a:lnTo>
                  <a:lnTo>
                    <a:pt x="1003173" y="265684"/>
                  </a:lnTo>
                  <a:lnTo>
                    <a:pt x="1004951" y="271526"/>
                  </a:lnTo>
                  <a:lnTo>
                    <a:pt x="1006729" y="271526"/>
                  </a:lnTo>
                  <a:lnTo>
                    <a:pt x="1008126" y="265684"/>
                  </a:lnTo>
                  <a:lnTo>
                    <a:pt x="1014730" y="264160"/>
                  </a:lnTo>
                  <a:lnTo>
                    <a:pt x="1014730" y="262763"/>
                  </a:lnTo>
                  <a:close/>
                </a:path>
                <a:path w="1080134" h="622935">
                  <a:moveTo>
                    <a:pt x="1014730" y="234569"/>
                  </a:moveTo>
                  <a:lnTo>
                    <a:pt x="1007999" y="232156"/>
                  </a:lnTo>
                  <a:lnTo>
                    <a:pt x="1006094" y="225298"/>
                  </a:lnTo>
                  <a:lnTo>
                    <a:pt x="1003046" y="232156"/>
                  </a:lnTo>
                  <a:lnTo>
                    <a:pt x="996315" y="235712"/>
                  </a:lnTo>
                  <a:lnTo>
                    <a:pt x="1002919" y="237236"/>
                  </a:lnTo>
                  <a:lnTo>
                    <a:pt x="1004824" y="238760"/>
                  </a:lnTo>
                  <a:lnTo>
                    <a:pt x="1002284" y="242697"/>
                  </a:lnTo>
                  <a:lnTo>
                    <a:pt x="1006729" y="243078"/>
                  </a:lnTo>
                  <a:lnTo>
                    <a:pt x="1007872" y="237363"/>
                  </a:lnTo>
                  <a:lnTo>
                    <a:pt x="1014730" y="235839"/>
                  </a:lnTo>
                  <a:lnTo>
                    <a:pt x="1014730" y="234569"/>
                  </a:lnTo>
                  <a:close/>
                </a:path>
                <a:path w="1080134" h="622935">
                  <a:moveTo>
                    <a:pt x="1014730" y="178054"/>
                  </a:moveTo>
                  <a:lnTo>
                    <a:pt x="1008126" y="175641"/>
                  </a:lnTo>
                  <a:lnTo>
                    <a:pt x="1006094" y="169037"/>
                  </a:lnTo>
                  <a:lnTo>
                    <a:pt x="1003046" y="175768"/>
                  </a:lnTo>
                  <a:lnTo>
                    <a:pt x="996315" y="179197"/>
                  </a:lnTo>
                  <a:lnTo>
                    <a:pt x="1002919" y="180848"/>
                  </a:lnTo>
                  <a:lnTo>
                    <a:pt x="1004824" y="182245"/>
                  </a:lnTo>
                  <a:lnTo>
                    <a:pt x="1002411" y="186309"/>
                  </a:lnTo>
                  <a:lnTo>
                    <a:pt x="1006475" y="186563"/>
                  </a:lnTo>
                  <a:lnTo>
                    <a:pt x="1008380" y="181483"/>
                  </a:lnTo>
                  <a:lnTo>
                    <a:pt x="1010412" y="179197"/>
                  </a:lnTo>
                  <a:lnTo>
                    <a:pt x="1014095" y="182880"/>
                  </a:lnTo>
                  <a:lnTo>
                    <a:pt x="1014730" y="178054"/>
                  </a:lnTo>
                  <a:close/>
                </a:path>
                <a:path w="1080134" h="622935">
                  <a:moveTo>
                    <a:pt x="1015111" y="206629"/>
                  </a:moveTo>
                  <a:lnTo>
                    <a:pt x="1007999" y="203962"/>
                  </a:lnTo>
                  <a:lnTo>
                    <a:pt x="1006475" y="197104"/>
                  </a:lnTo>
                  <a:lnTo>
                    <a:pt x="1003046" y="203835"/>
                  </a:lnTo>
                  <a:lnTo>
                    <a:pt x="996188" y="207772"/>
                  </a:lnTo>
                  <a:lnTo>
                    <a:pt x="1003046" y="208915"/>
                  </a:lnTo>
                  <a:lnTo>
                    <a:pt x="1005840" y="216662"/>
                  </a:lnTo>
                  <a:lnTo>
                    <a:pt x="1008507" y="209296"/>
                  </a:lnTo>
                  <a:lnTo>
                    <a:pt x="1014857" y="207899"/>
                  </a:lnTo>
                  <a:lnTo>
                    <a:pt x="1015111" y="206629"/>
                  </a:lnTo>
                  <a:close/>
                </a:path>
                <a:path w="1080134" h="622935">
                  <a:moveTo>
                    <a:pt x="1016254" y="150495"/>
                  </a:moveTo>
                  <a:lnTo>
                    <a:pt x="1007999" y="147320"/>
                  </a:lnTo>
                  <a:lnTo>
                    <a:pt x="1006094" y="140716"/>
                  </a:lnTo>
                  <a:lnTo>
                    <a:pt x="1003173" y="147193"/>
                  </a:lnTo>
                  <a:lnTo>
                    <a:pt x="996061" y="151130"/>
                  </a:lnTo>
                  <a:lnTo>
                    <a:pt x="1003046" y="152400"/>
                  </a:lnTo>
                  <a:lnTo>
                    <a:pt x="1003681" y="154559"/>
                  </a:lnTo>
                  <a:lnTo>
                    <a:pt x="1004062" y="156464"/>
                  </a:lnTo>
                  <a:lnTo>
                    <a:pt x="1004951" y="158623"/>
                  </a:lnTo>
                  <a:lnTo>
                    <a:pt x="1005967" y="158877"/>
                  </a:lnTo>
                  <a:lnTo>
                    <a:pt x="1006856" y="159385"/>
                  </a:lnTo>
                  <a:lnTo>
                    <a:pt x="1008126" y="153543"/>
                  </a:lnTo>
                  <a:lnTo>
                    <a:pt x="1016254" y="150495"/>
                  </a:lnTo>
                  <a:close/>
                </a:path>
                <a:path w="1080134" h="622935">
                  <a:moveTo>
                    <a:pt x="1030351" y="390486"/>
                  </a:moveTo>
                  <a:lnTo>
                    <a:pt x="1026287" y="393344"/>
                  </a:lnTo>
                  <a:lnTo>
                    <a:pt x="1025144" y="391782"/>
                  </a:lnTo>
                  <a:lnTo>
                    <a:pt x="1021969" y="384594"/>
                  </a:lnTo>
                  <a:lnTo>
                    <a:pt x="1019810" y="392074"/>
                  </a:lnTo>
                  <a:lnTo>
                    <a:pt x="1012571" y="394208"/>
                  </a:lnTo>
                  <a:lnTo>
                    <a:pt x="1019429" y="396989"/>
                  </a:lnTo>
                  <a:lnTo>
                    <a:pt x="1023112" y="403948"/>
                  </a:lnTo>
                  <a:lnTo>
                    <a:pt x="1024636" y="397141"/>
                  </a:lnTo>
                  <a:lnTo>
                    <a:pt x="1030351" y="395312"/>
                  </a:lnTo>
                  <a:lnTo>
                    <a:pt x="1030351" y="390486"/>
                  </a:lnTo>
                  <a:close/>
                </a:path>
                <a:path w="1080134" h="622935">
                  <a:moveTo>
                    <a:pt x="1030351" y="365226"/>
                  </a:moveTo>
                  <a:lnTo>
                    <a:pt x="1025271" y="363613"/>
                  </a:lnTo>
                  <a:lnTo>
                    <a:pt x="1022096" y="356349"/>
                  </a:lnTo>
                  <a:lnTo>
                    <a:pt x="1019683" y="363715"/>
                  </a:lnTo>
                  <a:lnTo>
                    <a:pt x="1013968" y="365531"/>
                  </a:lnTo>
                  <a:lnTo>
                    <a:pt x="1014095" y="367322"/>
                  </a:lnTo>
                  <a:lnTo>
                    <a:pt x="1019302" y="368566"/>
                  </a:lnTo>
                  <a:lnTo>
                    <a:pt x="1023112" y="375666"/>
                  </a:lnTo>
                  <a:lnTo>
                    <a:pt x="1024509" y="369087"/>
                  </a:lnTo>
                  <a:lnTo>
                    <a:pt x="1026287" y="367080"/>
                  </a:lnTo>
                  <a:lnTo>
                    <a:pt x="1030224" y="369481"/>
                  </a:lnTo>
                  <a:lnTo>
                    <a:pt x="1030351" y="365226"/>
                  </a:lnTo>
                  <a:close/>
                </a:path>
                <a:path w="1080134" h="622935">
                  <a:moveTo>
                    <a:pt x="1030478" y="449872"/>
                  </a:moveTo>
                  <a:lnTo>
                    <a:pt x="1024763" y="448144"/>
                  </a:lnTo>
                  <a:lnTo>
                    <a:pt x="1023366" y="441896"/>
                  </a:lnTo>
                  <a:lnTo>
                    <a:pt x="1019175" y="442976"/>
                  </a:lnTo>
                  <a:lnTo>
                    <a:pt x="1021334" y="446849"/>
                  </a:lnTo>
                  <a:lnTo>
                    <a:pt x="1020445" y="448005"/>
                  </a:lnTo>
                  <a:lnTo>
                    <a:pt x="1012698" y="450723"/>
                  </a:lnTo>
                  <a:lnTo>
                    <a:pt x="1019556" y="453694"/>
                  </a:lnTo>
                  <a:lnTo>
                    <a:pt x="1022985" y="460502"/>
                  </a:lnTo>
                  <a:lnTo>
                    <a:pt x="1024763" y="453771"/>
                  </a:lnTo>
                  <a:lnTo>
                    <a:pt x="1030478" y="451789"/>
                  </a:lnTo>
                  <a:lnTo>
                    <a:pt x="1030478" y="449872"/>
                  </a:lnTo>
                  <a:close/>
                </a:path>
                <a:path w="1080134" h="622935">
                  <a:moveTo>
                    <a:pt x="1030605" y="338328"/>
                  </a:moveTo>
                  <a:lnTo>
                    <a:pt x="1030351" y="337058"/>
                  </a:lnTo>
                  <a:lnTo>
                    <a:pt x="1024763" y="335534"/>
                  </a:lnTo>
                  <a:lnTo>
                    <a:pt x="1022985" y="329692"/>
                  </a:lnTo>
                  <a:lnTo>
                    <a:pt x="1021588" y="329692"/>
                  </a:lnTo>
                  <a:lnTo>
                    <a:pt x="1019810" y="335407"/>
                  </a:lnTo>
                  <a:lnTo>
                    <a:pt x="1013841" y="337439"/>
                  </a:lnTo>
                  <a:lnTo>
                    <a:pt x="1013968" y="338836"/>
                  </a:lnTo>
                  <a:lnTo>
                    <a:pt x="1019429" y="340487"/>
                  </a:lnTo>
                  <a:lnTo>
                    <a:pt x="1021588" y="342011"/>
                  </a:lnTo>
                  <a:lnTo>
                    <a:pt x="1018794" y="345948"/>
                  </a:lnTo>
                  <a:lnTo>
                    <a:pt x="1023366" y="346075"/>
                  </a:lnTo>
                  <a:lnTo>
                    <a:pt x="1024763" y="340741"/>
                  </a:lnTo>
                  <a:lnTo>
                    <a:pt x="1030605" y="338328"/>
                  </a:lnTo>
                  <a:close/>
                </a:path>
                <a:path w="1080134" h="622935">
                  <a:moveTo>
                    <a:pt x="1030732" y="477266"/>
                  </a:moveTo>
                  <a:lnTo>
                    <a:pt x="1026033" y="476961"/>
                  </a:lnTo>
                  <a:lnTo>
                    <a:pt x="1023239" y="474878"/>
                  </a:lnTo>
                  <a:lnTo>
                    <a:pt x="1022223" y="470128"/>
                  </a:lnTo>
                  <a:lnTo>
                    <a:pt x="1019683" y="475615"/>
                  </a:lnTo>
                  <a:lnTo>
                    <a:pt x="1012571" y="478802"/>
                  </a:lnTo>
                  <a:lnTo>
                    <a:pt x="1019556" y="480618"/>
                  </a:lnTo>
                  <a:lnTo>
                    <a:pt x="1021969" y="487476"/>
                  </a:lnTo>
                  <a:lnTo>
                    <a:pt x="1023239" y="487362"/>
                  </a:lnTo>
                  <a:lnTo>
                    <a:pt x="1024890" y="480987"/>
                  </a:lnTo>
                  <a:lnTo>
                    <a:pt x="1030478" y="479069"/>
                  </a:lnTo>
                  <a:lnTo>
                    <a:pt x="1030732" y="477266"/>
                  </a:lnTo>
                  <a:close/>
                </a:path>
                <a:path w="1080134" h="622935">
                  <a:moveTo>
                    <a:pt x="1032256" y="422770"/>
                  </a:moveTo>
                  <a:lnTo>
                    <a:pt x="1025906" y="420370"/>
                  </a:lnTo>
                  <a:lnTo>
                    <a:pt x="1025017" y="420001"/>
                  </a:lnTo>
                  <a:lnTo>
                    <a:pt x="1022477" y="411810"/>
                  </a:lnTo>
                  <a:lnTo>
                    <a:pt x="1019683" y="420370"/>
                  </a:lnTo>
                  <a:lnTo>
                    <a:pt x="1012698" y="422440"/>
                  </a:lnTo>
                  <a:lnTo>
                    <a:pt x="1019429" y="425335"/>
                  </a:lnTo>
                  <a:lnTo>
                    <a:pt x="1023112" y="432092"/>
                  </a:lnTo>
                  <a:lnTo>
                    <a:pt x="1024636" y="425462"/>
                  </a:lnTo>
                  <a:lnTo>
                    <a:pt x="1032256" y="422770"/>
                  </a:lnTo>
                  <a:close/>
                </a:path>
                <a:path w="1080134" h="622935">
                  <a:moveTo>
                    <a:pt x="1046353" y="64008"/>
                  </a:moveTo>
                  <a:lnTo>
                    <a:pt x="1043305" y="63246"/>
                  </a:lnTo>
                  <a:lnTo>
                    <a:pt x="1039622" y="62103"/>
                  </a:lnTo>
                  <a:lnTo>
                    <a:pt x="1039368" y="60960"/>
                  </a:lnTo>
                  <a:lnTo>
                    <a:pt x="1039241" y="59944"/>
                  </a:lnTo>
                  <a:lnTo>
                    <a:pt x="1038606" y="58039"/>
                  </a:lnTo>
                  <a:lnTo>
                    <a:pt x="1038098" y="57277"/>
                  </a:lnTo>
                  <a:lnTo>
                    <a:pt x="1036828" y="54864"/>
                  </a:lnTo>
                  <a:lnTo>
                    <a:pt x="1034415" y="62484"/>
                  </a:lnTo>
                  <a:lnTo>
                    <a:pt x="1027430" y="64135"/>
                  </a:lnTo>
                  <a:lnTo>
                    <a:pt x="1034415" y="67437"/>
                  </a:lnTo>
                  <a:lnTo>
                    <a:pt x="1037590" y="75057"/>
                  </a:lnTo>
                  <a:lnTo>
                    <a:pt x="1039368" y="67691"/>
                  </a:lnTo>
                  <a:lnTo>
                    <a:pt x="1046353" y="64008"/>
                  </a:lnTo>
                  <a:close/>
                </a:path>
                <a:path w="1080134" h="622935">
                  <a:moveTo>
                    <a:pt x="1046861" y="92583"/>
                  </a:moveTo>
                  <a:lnTo>
                    <a:pt x="1039368" y="89154"/>
                  </a:lnTo>
                  <a:lnTo>
                    <a:pt x="1038352" y="87122"/>
                  </a:lnTo>
                  <a:lnTo>
                    <a:pt x="1040003" y="84074"/>
                  </a:lnTo>
                  <a:lnTo>
                    <a:pt x="1036066" y="83693"/>
                  </a:lnTo>
                  <a:lnTo>
                    <a:pt x="1034796" y="88900"/>
                  </a:lnTo>
                  <a:lnTo>
                    <a:pt x="1027684" y="92710"/>
                  </a:lnTo>
                  <a:lnTo>
                    <a:pt x="1034669" y="94234"/>
                  </a:lnTo>
                  <a:lnTo>
                    <a:pt x="1036447" y="101346"/>
                  </a:lnTo>
                  <a:lnTo>
                    <a:pt x="1037844" y="101219"/>
                  </a:lnTo>
                  <a:lnTo>
                    <a:pt x="1039749" y="94107"/>
                  </a:lnTo>
                  <a:lnTo>
                    <a:pt x="1046861" y="92583"/>
                  </a:lnTo>
                  <a:close/>
                </a:path>
                <a:path w="1080134" h="622935">
                  <a:moveTo>
                    <a:pt x="1046988" y="234061"/>
                  </a:moveTo>
                  <a:lnTo>
                    <a:pt x="1041400" y="232410"/>
                  </a:lnTo>
                  <a:lnTo>
                    <a:pt x="1040003" y="228473"/>
                  </a:lnTo>
                  <a:lnTo>
                    <a:pt x="1039368" y="226568"/>
                  </a:lnTo>
                  <a:lnTo>
                    <a:pt x="1038098" y="226822"/>
                  </a:lnTo>
                  <a:lnTo>
                    <a:pt x="1036447" y="232410"/>
                  </a:lnTo>
                  <a:lnTo>
                    <a:pt x="1030605" y="234315"/>
                  </a:lnTo>
                  <a:lnTo>
                    <a:pt x="1030732" y="235712"/>
                  </a:lnTo>
                  <a:lnTo>
                    <a:pt x="1036447" y="237490"/>
                  </a:lnTo>
                  <a:lnTo>
                    <a:pt x="1037971" y="239014"/>
                  </a:lnTo>
                  <a:lnTo>
                    <a:pt x="1035685" y="242824"/>
                  </a:lnTo>
                  <a:lnTo>
                    <a:pt x="1040003" y="243078"/>
                  </a:lnTo>
                  <a:lnTo>
                    <a:pt x="1041400" y="237236"/>
                  </a:lnTo>
                  <a:lnTo>
                    <a:pt x="1046988" y="235839"/>
                  </a:lnTo>
                  <a:lnTo>
                    <a:pt x="1046988" y="234061"/>
                  </a:lnTo>
                  <a:close/>
                </a:path>
                <a:path w="1080134" h="622935">
                  <a:moveTo>
                    <a:pt x="1047242" y="263779"/>
                  </a:moveTo>
                  <a:lnTo>
                    <a:pt x="1047115" y="262382"/>
                  </a:lnTo>
                  <a:lnTo>
                    <a:pt x="1041527" y="260731"/>
                  </a:lnTo>
                  <a:lnTo>
                    <a:pt x="1041400" y="260731"/>
                  </a:lnTo>
                  <a:lnTo>
                    <a:pt x="1039622" y="255016"/>
                  </a:lnTo>
                  <a:lnTo>
                    <a:pt x="1038225" y="255016"/>
                  </a:lnTo>
                  <a:lnTo>
                    <a:pt x="1036447" y="260731"/>
                  </a:lnTo>
                  <a:lnTo>
                    <a:pt x="1028700" y="263144"/>
                  </a:lnTo>
                  <a:lnTo>
                    <a:pt x="1036701" y="265938"/>
                  </a:lnTo>
                  <a:lnTo>
                    <a:pt x="1037717" y="267843"/>
                  </a:lnTo>
                  <a:lnTo>
                    <a:pt x="1035812" y="271018"/>
                  </a:lnTo>
                  <a:lnTo>
                    <a:pt x="1040003" y="271399"/>
                  </a:lnTo>
                  <a:lnTo>
                    <a:pt x="1041400" y="265684"/>
                  </a:lnTo>
                  <a:lnTo>
                    <a:pt x="1047242" y="263779"/>
                  </a:lnTo>
                  <a:close/>
                </a:path>
                <a:path w="1080134" h="622935">
                  <a:moveTo>
                    <a:pt x="1047877" y="291084"/>
                  </a:moveTo>
                  <a:lnTo>
                    <a:pt x="1041146" y="288798"/>
                  </a:lnTo>
                  <a:lnTo>
                    <a:pt x="1040257" y="286766"/>
                  </a:lnTo>
                  <a:lnTo>
                    <a:pt x="1041781" y="283845"/>
                  </a:lnTo>
                  <a:lnTo>
                    <a:pt x="1037971" y="283210"/>
                  </a:lnTo>
                  <a:lnTo>
                    <a:pt x="1036447" y="288925"/>
                  </a:lnTo>
                  <a:lnTo>
                    <a:pt x="1028827" y="291846"/>
                  </a:lnTo>
                  <a:lnTo>
                    <a:pt x="1036447" y="294005"/>
                  </a:lnTo>
                  <a:lnTo>
                    <a:pt x="1038733" y="300609"/>
                  </a:lnTo>
                  <a:lnTo>
                    <a:pt x="1040638" y="296418"/>
                  </a:lnTo>
                  <a:lnTo>
                    <a:pt x="1043686" y="293243"/>
                  </a:lnTo>
                  <a:lnTo>
                    <a:pt x="1047877" y="291084"/>
                  </a:lnTo>
                  <a:close/>
                </a:path>
                <a:path w="1080134" h="622935">
                  <a:moveTo>
                    <a:pt x="1048512" y="206502"/>
                  </a:moveTo>
                  <a:lnTo>
                    <a:pt x="1041781" y="203962"/>
                  </a:lnTo>
                  <a:lnTo>
                    <a:pt x="1039749" y="196977"/>
                  </a:lnTo>
                  <a:lnTo>
                    <a:pt x="1036447" y="203835"/>
                  </a:lnTo>
                  <a:lnTo>
                    <a:pt x="1029462" y="207772"/>
                  </a:lnTo>
                  <a:lnTo>
                    <a:pt x="1036320" y="208915"/>
                  </a:lnTo>
                  <a:lnTo>
                    <a:pt x="1038987" y="216662"/>
                  </a:lnTo>
                  <a:lnTo>
                    <a:pt x="1041654" y="209550"/>
                  </a:lnTo>
                  <a:lnTo>
                    <a:pt x="1048512" y="206502"/>
                  </a:lnTo>
                  <a:close/>
                </a:path>
                <a:path w="1080134" h="622935">
                  <a:moveTo>
                    <a:pt x="1048766" y="178308"/>
                  </a:moveTo>
                  <a:lnTo>
                    <a:pt x="1041908" y="176149"/>
                  </a:lnTo>
                  <a:lnTo>
                    <a:pt x="1039368" y="169037"/>
                  </a:lnTo>
                  <a:lnTo>
                    <a:pt x="1036320" y="175768"/>
                  </a:lnTo>
                  <a:lnTo>
                    <a:pt x="1029589" y="179197"/>
                  </a:lnTo>
                  <a:lnTo>
                    <a:pt x="1036193" y="180848"/>
                  </a:lnTo>
                  <a:lnTo>
                    <a:pt x="1038098" y="182245"/>
                  </a:lnTo>
                  <a:lnTo>
                    <a:pt x="1035558" y="186309"/>
                  </a:lnTo>
                  <a:lnTo>
                    <a:pt x="1039749" y="186563"/>
                  </a:lnTo>
                  <a:lnTo>
                    <a:pt x="1041908" y="180848"/>
                  </a:lnTo>
                  <a:lnTo>
                    <a:pt x="1043051" y="180594"/>
                  </a:lnTo>
                  <a:lnTo>
                    <a:pt x="1043940" y="180467"/>
                  </a:lnTo>
                  <a:lnTo>
                    <a:pt x="1045591" y="179959"/>
                  </a:lnTo>
                  <a:lnTo>
                    <a:pt x="1046353" y="179451"/>
                  </a:lnTo>
                  <a:lnTo>
                    <a:pt x="1048766" y="178308"/>
                  </a:lnTo>
                  <a:close/>
                </a:path>
                <a:path w="1080134" h="622935">
                  <a:moveTo>
                    <a:pt x="1048766" y="149860"/>
                  </a:moveTo>
                  <a:lnTo>
                    <a:pt x="1041400" y="147574"/>
                  </a:lnTo>
                  <a:lnTo>
                    <a:pt x="1039622" y="140716"/>
                  </a:lnTo>
                  <a:lnTo>
                    <a:pt x="1036574" y="147066"/>
                  </a:lnTo>
                  <a:lnTo>
                    <a:pt x="1029716" y="151003"/>
                  </a:lnTo>
                  <a:lnTo>
                    <a:pt x="1036193" y="152527"/>
                  </a:lnTo>
                  <a:lnTo>
                    <a:pt x="1038606" y="159385"/>
                  </a:lnTo>
                  <a:lnTo>
                    <a:pt x="1039876" y="159258"/>
                  </a:lnTo>
                  <a:lnTo>
                    <a:pt x="1041527" y="153035"/>
                  </a:lnTo>
                  <a:lnTo>
                    <a:pt x="1048766" y="149860"/>
                  </a:lnTo>
                  <a:close/>
                </a:path>
                <a:path w="1080134" h="622935">
                  <a:moveTo>
                    <a:pt x="1063498" y="336931"/>
                  </a:moveTo>
                  <a:lnTo>
                    <a:pt x="1057910" y="335661"/>
                  </a:lnTo>
                  <a:lnTo>
                    <a:pt x="1056005" y="329692"/>
                  </a:lnTo>
                  <a:lnTo>
                    <a:pt x="1054608" y="329819"/>
                  </a:lnTo>
                  <a:lnTo>
                    <a:pt x="1052957" y="335534"/>
                  </a:lnTo>
                  <a:lnTo>
                    <a:pt x="1047242" y="337185"/>
                  </a:lnTo>
                  <a:lnTo>
                    <a:pt x="1047115" y="338582"/>
                  </a:lnTo>
                  <a:lnTo>
                    <a:pt x="1052703" y="340614"/>
                  </a:lnTo>
                  <a:lnTo>
                    <a:pt x="1055116" y="346456"/>
                  </a:lnTo>
                  <a:lnTo>
                    <a:pt x="1056513" y="346202"/>
                  </a:lnTo>
                  <a:lnTo>
                    <a:pt x="1057529" y="340868"/>
                  </a:lnTo>
                  <a:lnTo>
                    <a:pt x="1059815" y="339090"/>
                  </a:lnTo>
                  <a:lnTo>
                    <a:pt x="1063371" y="341249"/>
                  </a:lnTo>
                  <a:lnTo>
                    <a:pt x="1063498" y="336931"/>
                  </a:lnTo>
                  <a:close/>
                </a:path>
                <a:path w="1080134" h="622935">
                  <a:moveTo>
                    <a:pt x="1063625" y="421703"/>
                  </a:moveTo>
                  <a:lnTo>
                    <a:pt x="1057656" y="420370"/>
                  </a:lnTo>
                  <a:lnTo>
                    <a:pt x="1056640" y="413689"/>
                  </a:lnTo>
                  <a:lnTo>
                    <a:pt x="1052830" y="414553"/>
                  </a:lnTo>
                  <a:lnTo>
                    <a:pt x="1053973" y="417563"/>
                  </a:lnTo>
                  <a:lnTo>
                    <a:pt x="1053338" y="419989"/>
                  </a:lnTo>
                  <a:lnTo>
                    <a:pt x="1045718" y="421982"/>
                  </a:lnTo>
                  <a:lnTo>
                    <a:pt x="1052449" y="425323"/>
                  </a:lnTo>
                  <a:lnTo>
                    <a:pt x="1056386" y="432168"/>
                  </a:lnTo>
                  <a:lnTo>
                    <a:pt x="1057656" y="425538"/>
                  </a:lnTo>
                  <a:lnTo>
                    <a:pt x="1059688" y="423824"/>
                  </a:lnTo>
                  <a:lnTo>
                    <a:pt x="1063371" y="426097"/>
                  </a:lnTo>
                  <a:lnTo>
                    <a:pt x="1063625" y="421703"/>
                  </a:lnTo>
                  <a:close/>
                </a:path>
                <a:path w="1080134" h="622935">
                  <a:moveTo>
                    <a:pt x="1063752" y="477672"/>
                  </a:moveTo>
                  <a:lnTo>
                    <a:pt x="1057656" y="475437"/>
                  </a:lnTo>
                  <a:lnTo>
                    <a:pt x="1056132" y="468528"/>
                  </a:lnTo>
                  <a:lnTo>
                    <a:pt x="1052830" y="475602"/>
                  </a:lnTo>
                  <a:lnTo>
                    <a:pt x="1045972" y="478904"/>
                  </a:lnTo>
                  <a:lnTo>
                    <a:pt x="1053211" y="480707"/>
                  </a:lnTo>
                  <a:lnTo>
                    <a:pt x="1053973" y="483184"/>
                  </a:lnTo>
                  <a:lnTo>
                    <a:pt x="1052830" y="486257"/>
                  </a:lnTo>
                  <a:lnTo>
                    <a:pt x="1056513" y="487400"/>
                  </a:lnTo>
                  <a:lnTo>
                    <a:pt x="1057783" y="480542"/>
                  </a:lnTo>
                  <a:lnTo>
                    <a:pt x="1063371" y="479412"/>
                  </a:lnTo>
                  <a:lnTo>
                    <a:pt x="1063752" y="477672"/>
                  </a:lnTo>
                  <a:close/>
                </a:path>
                <a:path w="1080134" h="622935">
                  <a:moveTo>
                    <a:pt x="1063752" y="395109"/>
                  </a:moveTo>
                  <a:lnTo>
                    <a:pt x="1063625" y="393738"/>
                  </a:lnTo>
                  <a:lnTo>
                    <a:pt x="1058037" y="392099"/>
                  </a:lnTo>
                  <a:lnTo>
                    <a:pt x="1056132" y="390728"/>
                  </a:lnTo>
                  <a:lnTo>
                    <a:pt x="1058799" y="386791"/>
                  </a:lnTo>
                  <a:lnTo>
                    <a:pt x="1054481" y="386359"/>
                  </a:lnTo>
                  <a:lnTo>
                    <a:pt x="1053211" y="391833"/>
                  </a:lnTo>
                  <a:lnTo>
                    <a:pt x="1045210" y="394868"/>
                  </a:lnTo>
                  <a:lnTo>
                    <a:pt x="1052830" y="396989"/>
                  </a:lnTo>
                  <a:lnTo>
                    <a:pt x="1055624" y="404710"/>
                  </a:lnTo>
                  <a:lnTo>
                    <a:pt x="1057910" y="396989"/>
                  </a:lnTo>
                  <a:lnTo>
                    <a:pt x="1063752" y="395109"/>
                  </a:lnTo>
                  <a:close/>
                </a:path>
                <a:path w="1080134" h="622935">
                  <a:moveTo>
                    <a:pt x="1063879" y="451485"/>
                  </a:moveTo>
                  <a:lnTo>
                    <a:pt x="1063752" y="451053"/>
                  </a:lnTo>
                  <a:lnTo>
                    <a:pt x="1063625" y="450164"/>
                  </a:lnTo>
                  <a:lnTo>
                    <a:pt x="1057529" y="448652"/>
                  </a:lnTo>
                  <a:lnTo>
                    <a:pt x="1057529" y="447471"/>
                  </a:lnTo>
                  <a:lnTo>
                    <a:pt x="1057402" y="446405"/>
                  </a:lnTo>
                  <a:lnTo>
                    <a:pt x="1057021" y="444220"/>
                  </a:lnTo>
                  <a:lnTo>
                    <a:pt x="1056513" y="441960"/>
                  </a:lnTo>
                  <a:lnTo>
                    <a:pt x="1055116" y="441871"/>
                  </a:lnTo>
                  <a:lnTo>
                    <a:pt x="1052576" y="448995"/>
                  </a:lnTo>
                  <a:lnTo>
                    <a:pt x="1047750" y="449783"/>
                  </a:lnTo>
                  <a:lnTo>
                    <a:pt x="1047369" y="451231"/>
                  </a:lnTo>
                  <a:lnTo>
                    <a:pt x="1052830" y="453644"/>
                  </a:lnTo>
                  <a:lnTo>
                    <a:pt x="1056132" y="460616"/>
                  </a:lnTo>
                  <a:lnTo>
                    <a:pt x="1057910" y="453771"/>
                  </a:lnTo>
                  <a:lnTo>
                    <a:pt x="1063879" y="451485"/>
                  </a:lnTo>
                  <a:close/>
                </a:path>
                <a:path w="1080134" h="622935">
                  <a:moveTo>
                    <a:pt x="1064006" y="366623"/>
                  </a:moveTo>
                  <a:lnTo>
                    <a:pt x="1063879" y="365175"/>
                  </a:lnTo>
                  <a:lnTo>
                    <a:pt x="1057910" y="363524"/>
                  </a:lnTo>
                  <a:lnTo>
                    <a:pt x="1055878" y="357962"/>
                  </a:lnTo>
                  <a:lnTo>
                    <a:pt x="1054608" y="358127"/>
                  </a:lnTo>
                  <a:lnTo>
                    <a:pt x="1052957" y="363715"/>
                  </a:lnTo>
                  <a:lnTo>
                    <a:pt x="1047115" y="365683"/>
                  </a:lnTo>
                  <a:lnTo>
                    <a:pt x="1047242" y="367055"/>
                  </a:lnTo>
                  <a:lnTo>
                    <a:pt x="1052957" y="368681"/>
                  </a:lnTo>
                  <a:lnTo>
                    <a:pt x="1054862" y="374561"/>
                  </a:lnTo>
                  <a:lnTo>
                    <a:pt x="1056132" y="374599"/>
                  </a:lnTo>
                  <a:lnTo>
                    <a:pt x="1058037" y="368808"/>
                  </a:lnTo>
                  <a:lnTo>
                    <a:pt x="1064006" y="366623"/>
                  </a:lnTo>
                  <a:close/>
                </a:path>
                <a:path w="1080134" h="622935">
                  <a:moveTo>
                    <a:pt x="1079754" y="63881"/>
                  </a:moveTo>
                  <a:lnTo>
                    <a:pt x="1072642" y="62484"/>
                  </a:lnTo>
                  <a:lnTo>
                    <a:pt x="1071372" y="60325"/>
                  </a:lnTo>
                  <a:lnTo>
                    <a:pt x="1073404" y="56515"/>
                  </a:lnTo>
                  <a:lnTo>
                    <a:pt x="1069086" y="55626"/>
                  </a:lnTo>
                  <a:lnTo>
                    <a:pt x="1067943" y="62230"/>
                  </a:lnTo>
                  <a:lnTo>
                    <a:pt x="1062101" y="64135"/>
                  </a:lnTo>
                  <a:lnTo>
                    <a:pt x="1062101" y="65405"/>
                  </a:lnTo>
                  <a:lnTo>
                    <a:pt x="1067816" y="67310"/>
                  </a:lnTo>
                  <a:lnTo>
                    <a:pt x="1069467" y="68707"/>
                  </a:lnTo>
                  <a:lnTo>
                    <a:pt x="1066927" y="72644"/>
                  </a:lnTo>
                  <a:lnTo>
                    <a:pt x="1071372" y="72898"/>
                  </a:lnTo>
                  <a:lnTo>
                    <a:pt x="1072642" y="67818"/>
                  </a:lnTo>
                  <a:lnTo>
                    <a:pt x="1079754" y="6388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866376" y="4931663"/>
              <a:ext cx="1454150" cy="1041400"/>
            </a:xfrm>
            <a:custGeom>
              <a:avLst/>
              <a:gdLst/>
              <a:ahLst/>
              <a:cxnLst/>
              <a:rect l="l" t="t" r="r" b="b"/>
              <a:pathLst>
                <a:path w="1454150" h="1041400">
                  <a:moveTo>
                    <a:pt x="372872" y="586994"/>
                  </a:moveTo>
                  <a:lnTo>
                    <a:pt x="369443" y="586994"/>
                  </a:lnTo>
                  <a:lnTo>
                    <a:pt x="370078" y="602615"/>
                  </a:lnTo>
                  <a:lnTo>
                    <a:pt x="370332" y="626110"/>
                  </a:lnTo>
                  <a:lnTo>
                    <a:pt x="370332" y="657402"/>
                  </a:lnTo>
                  <a:lnTo>
                    <a:pt x="369951" y="673061"/>
                  </a:lnTo>
                  <a:lnTo>
                    <a:pt x="372872" y="673061"/>
                  </a:lnTo>
                  <a:lnTo>
                    <a:pt x="372872" y="586994"/>
                  </a:lnTo>
                  <a:close/>
                </a:path>
                <a:path w="1454150" h="1041400">
                  <a:moveTo>
                    <a:pt x="382905" y="673061"/>
                  </a:moveTo>
                  <a:lnTo>
                    <a:pt x="382397" y="657402"/>
                  </a:lnTo>
                  <a:lnTo>
                    <a:pt x="382143" y="633984"/>
                  </a:lnTo>
                  <a:lnTo>
                    <a:pt x="382270" y="610489"/>
                  </a:lnTo>
                  <a:lnTo>
                    <a:pt x="382651" y="586994"/>
                  </a:lnTo>
                  <a:lnTo>
                    <a:pt x="379603" y="586994"/>
                  </a:lnTo>
                  <a:lnTo>
                    <a:pt x="379603" y="673061"/>
                  </a:lnTo>
                  <a:lnTo>
                    <a:pt x="382905" y="673061"/>
                  </a:lnTo>
                  <a:close/>
                </a:path>
                <a:path w="1454150" h="1041400">
                  <a:moveTo>
                    <a:pt x="391160" y="555625"/>
                  </a:moveTo>
                  <a:lnTo>
                    <a:pt x="388366" y="555625"/>
                  </a:lnTo>
                  <a:lnTo>
                    <a:pt x="388366" y="586994"/>
                  </a:lnTo>
                  <a:lnTo>
                    <a:pt x="387858" y="586994"/>
                  </a:lnTo>
                  <a:lnTo>
                    <a:pt x="388366" y="602615"/>
                  </a:lnTo>
                  <a:lnTo>
                    <a:pt x="388620" y="618236"/>
                  </a:lnTo>
                  <a:lnTo>
                    <a:pt x="388620" y="657402"/>
                  </a:lnTo>
                  <a:lnTo>
                    <a:pt x="388239" y="673061"/>
                  </a:lnTo>
                  <a:lnTo>
                    <a:pt x="391160" y="673061"/>
                  </a:lnTo>
                  <a:lnTo>
                    <a:pt x="391160" y="555625"/>
                  </a:lnTo>
                  <a:close/>
                </a:path>
                <a:path w="1454150" h="1041400">
                  <a:moveTo>
                    <a:pt x="402844" y="297446"/>
                  </a:moveTo>
                  <a:lnTo>
                    <a:pt x="399796" y="289560"/>
                  </a:lnTo>
                  <a:lnTo>
                    <a:pt x="398653" y="289560"/>
                  </a:lnTo>
                  <a:lnTo>
                    <a:pt x="397002" y="281686"/>
                  </a:lnTo>
                  <a:lnTo>
                    <a:pt x="396113" y="281686"/>
                  </a:lnTo>
                  <a:lnTo>
                    <a:pt x="396875" y="289560"/>
                  </a:lnTo>
                  <a:lnTo>
                    <a:pt x="398653" y="297446"/>
                  </a:lnTo>
                  <a:lnTo>
                    <a:pt x="402844" y="297446"/>
                  </a:lnTo>
                  <a:close/>
                </a:path>
                <a:path w="1454150" h="1041400">
                  <a:moveTo>
                    <a:pt x="430276" y="469519"/>
                  </a:moveTo>
                  <a:lnTo>
                    <a:pt x="428244" y="461772"/>
                  </a:lnTo>
                  <a:lnTo>
                    <a:pt x="426212" y="461772"/>
                  </a:lnTo>
                  <a:lnTo>
                    <a:pt x="426720" y="469519"/>
                  </a:lnTo>
                  <a:lnTo>
                    <a:pt x="426847" y="477393"/>
                  </a:lnTo>
                  <a:lnTo>
                    <a:pt x="426847" y="508762"/>
                  </a:lnTo>
                  <a:lnTo>
                    <a:pt x="426466" y="516509"/>
                  </a:lnTo>
                  <a:lnTo>
                    <a:pt x="422656" y="516509"/>
                  </a:lnTo>
                  <a:lnTo>
                    <a:pt x="422656" y="461772"/>
                  </a:lnTo>
                  <a:lnTo>
                    <a:pt x="420370" y="461772"/>
                  </a:lnTo>
                  <a:lnTo>
                    <a:pt x="420370" y="469519"/>
                  </a:lnTo>
                  <a:lnTo>
                    <a:pt x="419354" y="469519"/>
                  </a:lnTo>
                  <a:lnTo>
                    <a:pt x="419862" y="477393"/>
                  </a:lnTo>
                  <a:lnTo>
                    <a:pt x="420116" y="493014"/>
                  </a:lnTo>
                  <a:lnTo>
                    <a:pt x="419862" y="508762"/>
                  </a:lnTo>
                  <a:lnTo>
                    <a:pt x="419354" y="516509"/>
                  </a:lnTo>
                  <a:lnTo>
                    <a:pt x="412496" y="516509"/>
                  </a:lnTo>
                  <a:lnTo>
                    <a:pt x="411861" y="508762"/>
                  </a:lnTo>
                  <a:lnTo>
                    <a:pt x="411607" y="500888"/>
                  </a:lnTo>
                  <a:lnTo>
                    <a:pt x="411607" y="485267"/>
                  </a:lnTo>
                  <a:lnTo>
                    <a:pt x="412115" y="469519"/>
                  </a:lnTo>
                  <a:lnTo>
                    <a:pt x="411734" y="469519"/>
                  </a:lnTo>
                  <a:lnTo>
                    <a:pt x="411734" y="461772"/>
                  </a:lnTo>
                  <a:lnTo>
                    <a:pt x="408686" y="461772"/>
                  </a:lnTo>
                  <a:lnTo>
                    <a:pt x="409194" y="469519"/>
                  </a:lnTo>
                  <a:lnTo>
                    <a:pt x="409448" y="485267"/>
                  </a:lnTo>
                  <a:lnTo>
                    <a:pt x="409321" y="508762"/>
                  </a:lnTo>
                  <a:lnTo>
                    <a:pt x="408813" y="516509"/>
                  </a:lnTo>
                  <a:lnTo>
                    <a:pt x="404241" y="516509"/>
                  </a:lnTo>
                  <a:lnTo>
                    <a:pt x="404114" y="461772"/>
                  </a:lnTo>
                  <a:lnTo>
                    <a:pt x="401828" y="461772"/>
                  </a:lnTo>
                  <a:lnTo>
                    <a:pt x="401828" y="469519"/>
                  </a:lnTo>
                  <a:lnTo>
                    <a:pt x="401447" y="469519"/>
                  </a:lnTo>
                  <a:lnTo>
                    <a:pt x="401447" y="508762"/>
                  </a:lnTo>
                  <a:lnTo>
                    <a:pt x="401066" y="508762"/>
                  </a:lnTo>
                  <a:lnTo>
                    <a:pt x="401574" y="516509"/>
                  </a:lnTo>
                  <a:lnTo>
                    <a:pt x="401701" y="540004"/>
                  </a:lnTo>
                  <a:lnTo>
                    <a:pt x="401193" y="547878"/>
                  </a:lnTo>
                  <a:lnTo>
                    <a:pt x="404368" y="547878"/>
                  </a:lnTo>
                  <a:lnTo>
                    <a:pt x="404368" y="524383"/>
                  </a:lnTo>
                  <a:lnTo>
                    <a:pt x="427101" y="524383"/>
                  </a:lnTo>
                  <a:lnTo>
                    <a:pt x="426847" y="532130"/>
                  </a:lnTo>
                  <a:lnTo>
                    <a:pt x="426974" y="540004"/>
                  </a:lnTo>
                  <a:lnTo>
                    <a:pt x="426847" y="547878"/>
                  </a:lnTo>
                  <a:lnTo>
                    <a:pt x="429641" y="547878"/>
                  </a:lnTo>
                  <a:lnTo>
                    <a:pt x="429641" y="508762"/>
                  </a:lnTo>
                  <a:lnTo>
                    <a:pt x="430022" y="508762"/>
                  </a:lnTo>
                  <a:lnTo>
                    <a:pt x="429514" y="500888"/>
                  </a:lnTo>
                  <a:lnTo>
                    <a:pt x="429260" y="493014"/>
                  </a:lnTo>
                  <a:lnTo>
                    <a:pt x="429260" y="477393"/>
                  </a:lnTo>
                  <a:lnTo>
                    <a:pt x="429641" y="469519"/>
                  </a:lnTo>
                  <a:lnTo>
                    <a:pt x="430276" y="469519"/>
                  </a:lnTo>
                  <a:close/>
                </a:path>
                <a:path w="1454150" h="1041400">
                  <a:moveTo>
                    <a:pt x="437261" y="281686"/>
                  </a:moveTo>
                  <a:lnTo>
                    <a:pt x="433324" y="281686"/>
                  </a:lnTo>
                  <a:lnTo>
                    <a:pt x="432562" y="289560"/>
                  </a:lnTo>
                  <a:lnTo>
                    <a:pt x="431546" y="289560"/>
                  </a:lnTo>
                  <a:lnTo>
                    <a:pt x="427990" y="297446"/>
                  </a:lnTo>
                  <a:lnTo>
                    <a:pt x="431165" y="297446"/>
                  </a:lnTo>
                  <a:lnTo>
                    <a:pt x="433324" y="289560"/>
                  </a:lnTo>
                  <a:lnTo>
                    <a:pt x="434848" y="289560"/>
                  </a:lnTo>
                  <a:lnTo>
                    <a:pt x="437261" y="281686"/>
                  </a:lnTo>
                  <a:close/>
                </a:path>
                <a:path w="1454150" h="1041400">
                  <a:moveTo>
                    <a:pt x="443992" y="673061"/>
                  </a:moveTo>
                  <a:lnTo>
                    <a:pt x="443357" y="657402"/>
                  </a:lnTo>
                  <a:lnTo>
                    <a:pt x="443103" y="633984"/>
                  </a:lnTo>
                  <a:lnTo>
                    <a:pt x="443103" y="610489"/>
                  </a:lnTo>
                  <a:lnTo>
                    <a:pt x="443611" y="586994"/>
                  </a:lnTo>
                  <a:lnTo>
                    <a:pt x="443230" y="586994"/>
                  </a:lnTo>
                  <a:lnTo>
                    <a:pt x="443230" y="555625"/>
                  </a:lnTo>
                  <a:lnTo>
                    <a:pt x="440563" y="555625"/>
                  </a:lnTo>
                  <a:lnTo>
                    <a:pt x="440563" y="673061"/>
                  </a:lnTo>
                  <a:lnTo>
                    <a:pt x="443992" y="673061"/>
                  </a:lnTo>
                  <a:close/>
                </a:path>
                <a:path w="1454150" h="1041400">
                  <a:moveTo>
                    <a:pt x="452755" y="673061"/>
                  </a:moveTo>
                  <a:lnTo>
                    <a:pt x="452120" y="657402"/>
                  </a:lnTo>
                  <a:lnTo>
                    <a:pt x="451739" y="633984"/>
                  </a:lnTo>
                  <a:lnTo>
                    <a:pt x="451866" y="610489"/>
                  </a:lnTo>
                  <a:lnTo>
                    <a:pt x="452247" y="586994"/>
                  </a:lnTo>
                  <a:lnTo>
                    <a:pt x="448818" y="586994"/>
                  </a:lnTo>
                  <a:lnTo>
                    <a:pt x="449326" y="602615"/>
                  </a:lnTo>
                  <a:lnTo>
                    <a:pt x="449580" y="618236"/>
                  </a:lnTo>
                  <a:lnTo>
                    <a:pt x="449580" y="657402"/>
                  </a:lnTo>
                  <a:lnTo>
                    <a:pt x="449199" y="673061"/>
                  </a:lnTo>
                  <a:lnTo>
                    <a:pt x="452755" y="673061"/>
                  </a:lnTo>
                  <a:close/>
                </a:path>
                <a:path w="1454150" h="1041400">
                  <a:moveTo>
                    <a:pt x="461086" y="586981"/>
                  </a:moveTo>
                  <a:lnTo>
                    <a:pt x="458216" y="586981"/>
                  </a:lnTo>
                  <a:lnTo>
                    <a:pt x="458216" y="673061"/>
                  </a:lnTo>
                  <a:lnTo>
                    <a:pt x="461086" y="673061"/>
                  </a:lnTo>
                  <a:lnTo>
                    <a:pt x="461086" y="586981"/>
                  </a:lnTo>
                  <a:close/>
                </a:path>
                <a:path w="1454150" h="1041400">
                  <a:moveTo>
                    <a:pt x="463931" y="508762"/>
                  </a:moveTo>
                  <a:lnTo>
                    <a:pt x="449707" y="508762"/>
                  </a:lnTo>
                  <a:lnTo>
                    <a:pt x="449707" y="516509"/>
                  </a:lnTo>
                  <a:lnTo>
                    <a:pt x="447548" y="516509"/>
                  </a:lnTo>
                  <a:lnTo>
                    <a:pt x="447548" y="510159"/>
                  </a:lnTo>
                  <a:lnTo>
                    <a:pt x="449707" y="516509"/>
                  </a:lnTo>
                  <a:lnTo>
                    <a:pt x="449707" y="508762"/>
                  </a:lnTo>
                  <a:lnTo>
                    <a:pt x="447548" y="508762"/>
                  </a:lnTo>
                  <a:lnTo>
                    <a:pt x="447548" y="453898"/>
                  </a:lnTo>
                  <a:lnTo>
                    <a:pt x="441706" y="453898"/>
                  </a:lnTo>
                  <a:lnTo>
                    <a:pt x="441706" y="461772"/>
                  </a:lnTo>
                  <a:lnTo>
                    <a:pt x="441706" y="516509"/>
                  </a:lnTo>
                  <a:lnTo>
                    <a:pt x="439039" y="516509"/>
                  </a:lnTo>
                  <a:lnTo>
                    <a:pt x="438912" y="510159"/>
                  </a:lnTo>
                  <a:lnTo>
                    <a:pt x="438797" y="469519"/>
                  </a:lnTo>
                  <a:lnTo>
                    <a:pt x="438785" y="461772"/>
                  </a:lnTo>
                  <a:lnTo>
                    <a:pt x="441706" y="461772"/>
                  </a:lnTo>
                  <a:lnTo>
                    <a:pt x="441706" y="453898"/>
                  </a:lnTo>
                  <a:lnTo>
                    <a:pt x="439928" y="453898"/>
                  </a:lnTo>
                  <a:lnTo>
                    <a:pt x="439928" y="438277"/>
                  </a:lnTo>
                  <a:lnTo>
                    <a:pt x="439928" y="430403"/>
                  </a:lnTo>
                  <a:lnTo>
                    <a:pt x="425958" y="430403"/>
                  </a:lnTo>
                  <a:lnTo>
                    <a:pt x="425958" y="422656"/>
                  </a:lnTo>
                  <a:lnTo>
                    <a:pt x="428117" y="414782"/>
                  </a:lnTo>
                  <a:lnTo>
                    <a:pt x="430657" y="414782"/>
                  </a:lnTo>
                  <a:lnTo>
                    <a:pt x="432689" y="406908"/>
                  </a:lnTo>
                  <a:lnTo>
                    <a:pt x="426085" y="406908"/>
                  </a:lnTo>
                  <a:lnTo>
                    <a:pt x="426085" y="367792"/>
                  </a:lnTo>
                  <a:lnTo>
                    <a:pt x="425069" y="367792"/>
                  </a:lnTo>
                  <a:lnTo>
                    <a:pt x="428117" y="360045"/>
                  </a:lnTo>
                  <a:lnTo>
                    <a:pt x="427736" y="360045"/>
                  </a:lnTo>
                  <a:lnTo>
                    <a:pt x="424815" y="352298"/>
                  </a:lnTo>
                  <a:lnTo>
                    <a:pt x="424815" y="406908"/>
                  </a:lnTo>
                  <a:lnTo>
                    <a:pt x="421767" y="414782"/>
                  </a:lnTo>
                  <a:lnTo>
                    <a:pt x="420370" y="414782"/>
                  </a:lnTo>
                  <a:lnTo>
                    <a:pt x="420243" y="430403"/>
                  </a:lnTo>
                  <a:lnTo>
                    <a:pt x="411353" y="430403"/>
                  </a:lnTo>
                  <a:lnTo>
                    <a:pt x="411988" y="422656"/>
                  </a:lnTo>
                  <a:lnTo>
                    <a:pt x="410845" y="414782"/>
                  </a:lnTo>
                  <a:lnTo>
                    <a:pt x="407543" y="414782"/>
                  </a:lnTo>
                  <a:lnTo>
                    <a:pt x="407035" y="406908"/>
                  </a:lnTo>
                  <a:lnTo>
                    <a:pt x="411226" y="406908"/>
                  </a:lnTo>
                  <a:lnTo>
                    <a:pt x="410210" y="399161"/>
                  </a:lnTo>
                  <a:lnTo>
                    <a:pt x="410845" y="399161"/>
                  </a:lnTo>
                  <a:lnTo>
                    <a:pt x="410718" y="383540"/>
                  </a:lnTo>
                  <a:lnTo>
                    <a:pt x="411734" y="383540"/>
                  </a:lnTo>
                  <a:lnTo>
                    <a:pt x="411734" y="367792"/>
                  </a:lnTo>
                  <a:lnTo>
                    <a:pt x="418719" y="367792"/>
                  </a:lnTo>
                  <a:lnTo>
                    <a:pt x="420624" y="375666"/>
                  </a:lnTo>
                  <a:lnTo>
                    <a:pt x="420116" y="375666"/>
                  </a:lnTo>
                  <a:lnTo>
                    <a:pt x="420116" y="383540"/>
                  </a:lnTo>
                  <a:lnTo>
                    <a:pt x="420624" y="391287"/>
                  </a:lnTo>
                  <a:lnTo>
                    <a:pt x="420116" y="391287"/>
                  </a:lnTo>
                  <a:lnTo>
                    <a:pt x="420243" y="406908"/>
                  </a:lnTo>
                  <a:lnTo>
                    <a:pt x="424815" y="406908"/>
                  </a:lnTo>
                  <a:lnTo>
                    <a:pt x="424802" y="352171"/>
                  </a:lnTo>
                  <a:lnTo>
                    <a:pt x="421513" y="305181"/>
                  </a:lnTo>
                  <a:lnTo>
                    <a:pt x="424307" y="305181"/>
                  </a:lnTo>
                  <a:lnTo>
                    <a:pt x="427101" y="297446"/>
                  </a:lnTo>
                  <a:lnTo>
                    <a:pt x="418719" y="297446"/>
                  </a:lnTo>
                  <a:lnTo>
                    <a:pt x="418719" y="360045"/>
                  </a:lnTo>
                  <a:lnTo>
                    <a:pt x="413258" y="360045"/>
                  </a:lnTo>
                  <a:lnTo>
                    <a:pt x="412381" y="352298"/>
                  </a:lnTo>
                  <a:lnTo>
                    <a:pt x="412369" y="352171"/>
                  </a:lnTo>
                  <a:lnTo>
                    <a:pt x="412877" y="352171"/>
                  </a:lnTo>
                  <a:lnTo>
                    <a:pt x="413131" y="344297"/>
                  </a:lnTo>
                  <a:lnTo>
                    <a:pt x="413639" y="344297"/>
                  </a:lnTo>
                  <a:lnTo>
                    <a:pt x="414274" y="328676"/>
                  </a:lnTo>
                  <a:lnTo>
                    <a:pt x="415290" y="305181"/>
                  </a:lnTo>
                  <a:lnTo>
                    <a:pt x="415925" y="305181"/>
                  </a:lnTo>
                  <a:lnTo>
                    <a:pt x="418719" y="360045"/>
                  </a:lnTo>
                  <a:lnTo>
                    <a:pt x="418719" y="297446"/>
                  </a:lnTo>
                  <a:lnTo>
                    <a:pt x="405257" y="297446"/>
                  </a:lnTo>
                  <a:lnTo>
                    <a:pt x="406654" y="305181"/>
                  </a:lnTo>
                  <a:lnTo>
                    <a:pt x="409321" y="305181"/>
                  </a:lnTo>
                  <a:lnTo>
                    <a:pt x="408432" y="320929"/>
                  </a:lnTo>
                  <a:lnTo>
                    <a:pt x="408178" y="328676"/>
                  </a:lnTo>
                  <a:lnTo>
                    <a:pt x="406908" y="352171"/>
                  </a:lnTo>
                  <a:lnTo>
                    <a:pt x="406781" y="360045"/>
                  </a:lnTo>
                  <a:lnTo>
                    <a:pt x="403860" y="360045"/>
                  </a:lnTo>
                  <a:lnTo>
                    <a:pt x="406781" y="367792"/>
                  </a:lnTo>
                  <a:lnTo>
                    <a:pt x="406019" y="367792"/>
                  </a:lnTo>
                  <a:lnTo>
                    <a:pt x="405765" y="375666"/>
                  </a:lnTo>
                  <a:lnTo>
                    <a:pt x="405130" y="375666"/>
                  </a:lnTo>
                  <a:lnTo>
                    <a:pt x="405003" y="383540"/>
                  </a:lnTo>
                  <a:lnTo>
                    <a:pt x="404876" y="399161"/>
                  </a:lnTo>
                  <a:lnTo>
                    <a:pt x="404622" y="399161"/>
                  </a:lnTo>
                  <a:lnTo>
                    <a:pt x="404622" y="406908"/>
                  </a:lnTo>
                  <a:lnTo>
                    <a:pt x="401828" y="406908"/>
                  </a:lnTo>
                  <a:lnTo>
                    <a:pt x="398018" y="399161"/>
                  </a:lnTo>
                  <a:lnTo>
                    <a:pt x="397256" y="406908"/>
                  </a:lnTo>
                  <a:lnTo>
                    <a:pt x="405003" y="414782"/>
                  </a:lnTo>
                  <a:lnTo>
                    <a:pt x="404749" y="422656"/>
                  </a:lnTo>
                  <a:lnTo>
                    <a:pt x="405511" y="430403"/>
                  </a:lnTo>
                  <a:lnTo>
                    <a:pt x="392684" y="430403"/>
                  </a:lnTo>
                  <a:lnTo>
                    <a:pt x="392684" y="461772"/>
                  </a:lnTo>
                  <a:lnTo>
                    <a:pt x="392684" y="516509"/>
                  </a:lnTo>
                  <a:lnTo>
                    <a:pt x="390017" y="516509"/>
                  </a:lnTo>
                  <a:lnTo>
                    <a:pt x="390017" y="461772"/>
                  </a:lnTo>
                  <a:lnTo>
                    <a:pt x="392684" y="461772"/>
                  </a:lnTo>
                  <a:lnTo>
                    <a:pt x="392684" y="430403"/>
                  </a:lnTo>
                  <a:lnTo>
                    <a:pt x="391922" y="430403"/>
                  </a:lnTo>
                  <a:lnTo>
                    <a:pt x="391541" y="438277"/>
                  </a:lnTo>
                  <a:lnTo>
                    <a:pt x="390906" y="438277"/>
                  </a:lnTo>
                  <a:lnTo>
                    <a:pt x="390779" y="453898"/>
                  </a:lnTo>
                  <a:lnTo>
                    <a:pt x="383413" y="453898"/>
                  </a:lnTo>
                  <a:lnTo>
                    <a:pt x="383159" y="461772"/>
                  </a:lnTo>
                  <a:lnTo>
                    <a:pt x="383159" y="516509"/>
                  </a:lnTo>
                  <a:lnTo>
                    <a:pt x="382143" y="516509"/>
                  </a:lnTo>
                  <a:lnTo>
                    <a:pt x="382143" y="508762"/>
                  </a:lnTo>
                  <a:lnTo>
                    <a:pt x="367665" y="508762"/>
                  </a:lnTo>
                  <a:lnTo>
                    <a:pt x="367792" y="532130"/>
                  </a:lnTo>
                  <a:lnTo>
                    <a:pt x="367538" y="540004"/>
                  </a:lnTo>
                  <a:lnTo>
                    <a:pt x="368046" y="540004"/>
                  </a:lnTo>
                  <a:lnTo>
                    <a:pt x="367284" y="547878"/>
                  </a:lnTo>
                  <a:lnTo>
                    <a:pt x="373761" y="547878"/>
                  </a:lnTo>
                  <a:lnTo>
                    <a:pt x="373761" y="516509"/>
                  </a:lnTo>
                  <a:lnTo>
                    <a:pt x="377063" y="516509"/>
                  </a:lnTo>
                  <a:lnTo>
                    <a:pt x="377571" y="524383"/>
                  </a:lnTo>
                  <a:lnTo>
                    <a:pt x="377952" y="532130"/>
                  </a:lnTo>
                  <a:lnTo>
                    <a:pt x="377825" y="547878"/>
                  </a:lnTo>
                  <a:lnTo>
                    <a:pt x="380238" y="547878"/>
                  </a:lnTo>
                  <a:lnTo>
                    <a:pt x="380238" y="524383"/>
                  </a:lnTo>
                  <a:lnTo>
                    <a:pt x="392684" y="524383"/>
                  </a:lnTo>
                  <a:lnTo>
                    <a:pt x="392684" y="547878"/>
                  </a:lnTo>
                  <a:lnTo>
                    <a:pt x="395986" y="547878"/>
                  </a:lnTo>
                  <a:lnTo>
                    <a:pt x="395478" y="540004"/>
                  </a:lnTo>
                  <a:lnTo>
                    <a:pt x="395389" y="524383"/>
                  </a:lnTo>
                  <a:lnTo>
                    <a:pt x="395351" y="516509"/>
                  </a:lnTo>
                  <a:lnTo>
                    <a:pt x="395757" y="510159"/>
                  </a:lnTo>
                  <a:lnTo>
                    <a:pt x="395859" y="508762"/>
                  </a:lnTo>
                  <a:lnTo>
                    <a:pt x="395478" y="500888"/>
                  </a:lnTo>
                  <a:lnTo>
                    <a:pt x="395224" y="493014"/>
                  </a:lnTo>
                  <a:lnTo>
                    <a:pt x="395224" y="477393"/>
                  </a:lnTo>
                  <a:lnTo>
                    <a:pt x="395732" y="469519"/>
                  </a:lnTo>
                  <a:lnTo>
                    <a:pt x="395351" y="469519"/>
                  </a:lnTo>
                  <a:lnTo>
                    <a:pt x="394589" y="461772"/>
                  </a:lnTo>
                  <a:lnTo>
                    <a:pt x="397383" y="461772"/>
                  </a:lnTo>
                  <a:lnTo>
                    <a:pt x="397383" y="438277"/>
                  </a:lnTo>
                  <a:lnTo>
                    <a:pt x="434467" y="438277"/>
                  </a:lnTo>
                  <a:lnTo>
                    <a:pt x="434467" y="461772"/>
                  </a:lnTo>
                  <a:lnTo>
                    <a:pt x="436626" y="461772"/>
                  </a:lnTo>
                  <a:lnTo>
                    <a:pt x="436245" y="469519"/>
                  </a:lnTo>
                  <a:lnTo>
                    <a:pt x="435864" y="469519"/>
                  </a:lnTo>
                  <a:lnTo>
                    <a:pt x="436372" y="477393"/>
                  </a:lnTo>
                  <a:lnTo>
                    <a:pt x="436499" y="500888"/>
                  </a:lnTo>
                  <a:lnTo>
                    <a:pt x="436118" y="508762"/>
                  </a:lnTo>
                  <a:lnTo>
                    <a:pt x="435610" y="508762"/>
                  </a:lnTo>
                  <a:lnTo>
                    <a:pt x="436245" y="516509"/>
                  </a:lnTo>
                  <a:lnTo>
                    <a:pt x="436499" y="524383"/>
                  </a:lnTo>
                  <a:lnTo>
                    <a:pt x="436499" y="540004"/>
                  </a:lnTo>
                  <a:lnTo>
                    <a:pt x="436118" y="547878"/>
                  </a:lnTo>
                  <a:lnTo>
                    <a:pt x="438912" y="547878"/>
                  </a:lnTo>
                  <a:lnTo>
                    <a:pt x="438912" y="524383"/>
                  </a:lnTo>
                  <a:lnTo>
                    <a:pt x="451358" y="524383"/>
                  </a:lnTo>
                  <a:lnTo>
                    <a:pt x="450596" y="532130"/>
                  </a:lnTo>
                  <a:lnTo>
                    <a:pt x="450850" y="540004"/>
                  </a:lnTo>
                  <a:lnTo>
                    <a:pt x="450850" y="547878"/>
                  </a:lnTo>
                  <a:lnTo>
                    <a:pt x="453263" y="547878"/>
                  </a:lnTo>
                  <a:lnTo>
                    <a:pt x="453174" y="532130"/>
                  </a:lnTo>
                  <a:lnTo>
                    <a:pt x="453136" y="524383"/>
                  </a:lnTo>
                  <a:lnTo>
                    <a:pt x="456184" y="524383"/>
                  </a:lnTo>
                  <a:lnTo>
                    <a:pt x="454787" y="516509"/>
                  </a:lnTo>
                  <a:lnTo>
                    <a:pt x="458089" y="516509"/>
                  </a:lnTo>
                  <a:lnTo>
                    <a:pt x="458343" y="524383"/>
                  </a:lnTo>
                  <a:lnTo>
                    <a:pt x="458343" y="540004"/>
                  </a:lnTo>
                  <a:lnTo>
                    <a:pt x="457962" y="547878"/>
                  </a:lnTo>
                  <a:lnTo>
                    <a:pt x="463931" y="547878"/>
                  </a:lnTo>
                  <a:lnTo>
                    <a:pt x="463931" y="508762"/>
                  </a:lnTo>
                  <a:close/>
                </a:path>
                <a:path w="1454150" h="1041400">
                  <a:moveTo>
                    <a:pt x="469773" y="696976"/>
                  </a:moveTo>
                  <a:lnTo>
                    <a:pt x="466598" y="696976"/>
                  </a:lnTo>
                  <a:lnTo>
                    <a:pt x="466598" y="704596"/>
                  </a:lnTo>
                  <a:lnTo>
                    <a:pt x="466852" y="704596"/>
                  </a:lnTo>
                  <a:lnTo>
                    <a:pt x="466852" y="751586"/>
                  </a:lnTo>
                  <a:lnTo>
                    <a:pt x="466915" y="923036"/>
                  </a:lnTo>
                  <a:lnTo>
                    <a:pt x="466712" y="923036"/>
                  </a:lnTo>
                  <a:lnTo>
                    <a:pt x="466712" y="931926"/>
                  </a:lnTo>
                  <a:lnTo>
                    <a:pt x="469773" y="931926"/>
                  </a:lnTo>
                  <a:lnTo>
                    <a:pt x="469773" y="923036"/>
                  </a:lnTo>
                  <a:lnTo>
                    <a:pt x="469773" y="751586"/>
                  </a:lnTo>
                  <a:lnTo>
                    <a:pt x="469773" y="704596"/>
                  </a:lnTo>
                  <a:lnTo>
                    <a:pt x="469773" y="696976"/>
                  </a:lnTo>
                  <a:close/>
                </a:path>
                <a:path w="1454150" h="1041400">
                  <a:moveTo>
                    <a:pt x="491998" y="745185"/>
                  </a:moveTo>
                  <a:lnTo>
                    <a:pt x="489839" y="751332"/>
                  </a:lnTo>
                  <a:lnTo>
                    <a:pt x="491871" y="751332"/>
                  </a:lnTo>
                  <a:lnTo>
                    <a:pt x="491871" y="767854"/>
                  </a:lnTo>
                  <a:lnTo>
                    <a:pt x="491998" y="760768"/>
                  </a:lnTo>
                  <a:lnTo>
                    <a:pt x="491998" y="745185"/>
                  </a:lnTo>
                  <a:close/>
                </a:path>
                <a:path w="1454150" h="1041400">
                  <a:moveTo>
                    <a:pt x="492633" y="877062"/>
                  </a:moveTo>
                  <a:lnTo>
                    <a:pt x="492125" y="884682"/>
                  </a:lnTo>
                  <a:lnTo>
                    <a:pt x="491744" y="884682"/>
                  </a:lnTo>
                  <a:lnTo>
                    <a:pt x="492506" y="892302"/>
                  </a:lnTo>
                  <a:lnTo>
                    <a:pt x="492633" y="877062"/>
                  </a:lnTo>
                  <a:close/>
                </a:path>
                <a:path w="1454150" h="1041400">
                  <a:moveTo>
                    <a:pt x="496316" y="657402"/>
                  </a:moveTo>
                  <a:lnTo>
                    <a:pt x="492887" y="649605"/>
                  </a:lnTo>
                  <a:lnTo>
                    <a:pt x="493395" y="649605"/>
                  </a:lnTo>
                  <a:lnTo>
                    <a:pt x="492887" y="641731"/>
                  </a:lnTo>
                  <a:lnTo>
                    <a:pt x="491236" y="633984"/>
                  </a:lnTo>
                  <a:lnTo>
                    <a:pt x="488569" y="633984"/>
                  </a:lnTo>
                  <a:lnTo>
                    <a:pt x="489839" y="641731"/>
                  </a:lnTo>
                  <a:lnTo>
                    <a:pt x="490855" y="641731"/>
                  </a:lnTo>
                  <a:lnTo>
                    <a:pt x="490982" y="649605"/>
                  </a:lnTo>
                  <a:lnTo>
                    <a:pt x="486029" y="649605"/>
                  </a:lnTo>
                  <a:lnTo>
                    <a:pt x="485648" y="641731"/>
                  </a:lnTo>
                  <a:lnTo>
                    <a:pt x="486791" y="641731"/>
                  </a:lnTo>
                  <a:lnTo>
                    <a:pt x="488569" y="633984"/>
                  </a:lnTo>
                  <a:lnTo>
                    <a:pt x="485394" y="633984"/>
                  </a:lnTo>
                  <a:lnTo>
                    <a:pt x="483870" y="641731"/>
                  </a:lnTo>
                  <a:lnTo>
                    <a:pt x="483362" y="649605"/>
                  </a:lnTo>
                  <a:lnTo>
                    <a:pt x="480187" y="657402"/>
                  </a:lnTo>
                  <a:lnTo>
                    <a:pt x="480187" y="665226"/>
                  </a:lnTo>
                  <a:lnTo>
                    <a:pt x="482473" y="665226"/>
                  </a:lnTo>
                  <a:lnTo>
                    <a:pt x="482854" y="657402"/>
                  </a:lnTo>
                  <a:lnTo>
                    <a:pt x="494157" y="657402"/>
                  </a:lnTo>
                  <a:lnTo>
                    <a:pt x="494157" y="665226"/>
                  </a:lnTo>
                  <a:lnTo>
                    <a:pt x="496316" y="665226"/>
                  </a:lnTo>
                  <a:lnTo>
                    <a:pt x="496316" y="657402"/>
                  </a:lnTo>
                  <a:close/>
                </a:path>
                <a:path w="1454150" h="1041400">
                  <a:moveTo>
                    <a:pt x="527545" y="1016762"/>
                  </a:moveTo>
                  <a:lnTo>
                    <a:pt x="527431" y="1002792"/>
                  </a:lnTo>
                  <a:lnTo>
                    <a:pt x="527367" y="995172"/>
                  </a:lnTo>
                  <a:lnTo>
                    <a:pt x="527278" y="983742"/>
                  </a:lnTo>
                  <a:lnTo>
                    <a:pt x="527177" y="971042"/>
                  </a:lnTo>
                  <a:lnTo>
                    <a:pt x="527050" y="955802"/>
                  </a:lnTo>
                  <a:lnTo>
                    <a:pt x="526986" y="948182"/>
                  </a:lnTo>
                  <a:lnTo>
                    <a:pt x="526923" y="939292"/>
                  </a:lnTo>
                  <a:lnTo>
                    <a:pt x="526669" y="939292"/>
                  </a:lnTo>
                  <a:lnTo>
                    <a:pt x="526161" y="931672"/>
                  </a:lnTo>
                  <a:lnTo>
                    <a:pt x="525653" y="939292"/>
                  </a:lnTo>
                  <a:lnTo>
                    <a:pt x="524891" y="939292"/>
                  </a:lnTo>
                  <a:lnTo>
                    <a:pt x="524891" y="1016762"/>
                  </a:lnTo>
                  <a:lnTo>
                    <a:pt x="527545" y="1016762"/>
                  </a:lnTo>
                  <a:close/>
                </a:path>
                <a:path w="1454150" h="1041400">
                  <a:moveTo>
                    <a:pt x="627634" y="172212"/>
                  </a:moveTo>
                  <a:lnTo>
                    <a:pt x="627126" y="164338"/>
                  </a:lnTo>
                  <a:lnTo>
                    <a:pt x="624586" y="164338"/>
                  </a:lnTo>
                  <a:lnTo>
                    <a:pt x="623316" y="172212"/>
                  </a:lnTo>
                  <a:lnTo>
                    <a:pt x="627634" y="172212"/>
                  </a:lnTo>
                  <a:close/>
                </a:path>
                <a:path w="1454150" h="1041400">
                  <a:moveTo>
                    <a:pt x="630148" y="62661"/>
                  </a:moveTo>
                  <a:lnTo>
                    <a:pt x="627761" y="62661"/>
                  </a:lnTo>
                  <a:lnTo>
                    <a:pt x="627761" y="70485"/>
                  </a:lnTo>
                  <a:lnTo>
                    <a:pt x="630148" y="70485"/>
                  </a:lnTo>
                  <a:lnTo>
                    <a:pt x="630148" y="62661"/>
                  </a:lnTo>
                  <a:close/>
                </a:path>
                <a:path w="1454150" h="1041400">
                  <a:moveTo>
                    <a:pt x="642620" y="109601"/>
                  </a:moveTo>
                  <a:lnTo>
                    <a:pt x="637540" y="109601"/>
                  </a:lnTo>
                  <a:lnTo>
                    <a:pt x="637540" y="70485"/>
                  </a:lnTo>
                  <a:lnTo>
                    <a:pt x="641731" y="70485"/>
                  </a:lnTo>
                  <a:lnTo>
                    <a:pt x="641477" y="62611"/>
                  </a:lnTo>
                  <a:lnTo>
                    <a:pt x="637413" y="62611"/>
                  </a:lnTo>
                  <a:lnTo>
                    <a:pt x="637540" y="7874"/>
                  </a:lnTo>
                  <a:lnTo>
                    <a:pt x="637159" y="0"/>
                  </a:lnTo>
                  <a:lnTo>
                    <a:pt x="635381" y="0"/>
                  </a:lnTo>
                  <a:lnTo>
                    <a:pt x="631698" y="7874"/>
                  </a:lnTo>
                  <a:lnTo>
                    <a:pt x="631698" y="62611"/>
                  </a:lnTo>
                  <a:lnTo>
                    <a:pt x="633222" y="62611"/>
                  </a:lnTo>
                  <a:lnTo>
                    <a:pt x="630174" y="70485"/>
                  </a:lnTo>
                  <a:lnTo>
                    <a:pt x="631571" y="70485"/>
                  </a:lnTo>
                  <a:lnTo>
                    <a:pt x="631571" y="109601"/>
                  </a:lnTo>
                  <a:lnTo>
                    <a:pt x="626491" y="109601"/>
                  </a:lnTo>
                  <a:lnTo>
                    <a:pt x="625983" y="117348"/>
                  </a:lnTo>
                  <a:lnTo>
                    <a:pt x="631317" y="117348"/>
                  </a:lnTo>
                  <a:lnTo>
                    <a:pt x="631825" y="140843"/>
                  </a:lnTo>
                  <a:lnTo>
                    <a:pt x="631571" y="156464"/>
                  </a:lnTo>
                  <a:lnTo>
                    <a:pt x="631063" y="164338"/>
                  </a:lnTo>
                  <a:lnTo>
                    <a:pt x="637794" y="164338"/>
                  </a:lnTo>
                  <a:lnTo>
                    <a:pt x="637794" y="117348"/>
                  </a:lnTo>
                  <a:lnTo>
                    <a:pt x="642620" y="117348"/>
                  </a:lnTo>
                  <a:lnTo>
                    <a:pt x="642620" y="109601"/>
                  </a:lnTo>
                  <a:close/>
                </a:path>
                <a:path w="1454150" h="1041400">
                  <a:moveTo>
                    <a:pt x="644525" y="164338"/>
                  </a:moveTo>
                  <a:lnTo>
                    <a:pt x="642112" y="164338"/>
                  </a:lnTo>
                  <a:lnTo>
                    <a:pt x="641604" y="172212"/>
                  </a:lnTo>
                  <a:lnTo>
                    <a:pt x="644525" y="172212"/>
                  </a:lnTo>
                  <a:lnTo>
                    <a:pt x="644525" y="164338"/>
                  </a:lnTo>
                  <a:close/>
                </a:path>
                <a:path w="1454150" h="1041400">
                  <a:moveTo>
                    <a:pt x="659003" y="813930"/>
                  </a:moveTo>
                  <a:lnTo>
                    <a:pt x="655701" y="813930"/>
                  </a:lnTo>
                  <a:lnTo>
                    <a:pt x="657987" y="821753"/>
                  </a:lnTo>
                  <a:lnTo>
                    <a:pt x="659003" y="813930"/>
                  </a:lnTo>
                  <a:close/>
                </a:path>
                <a:path w="1454150" h="1041400">
                  <a:moveTo>
                    <a:pt x="662432" y="352171"/>
                  </a:moveTo>
                  <a:lnTo>
                    <a:pt x="656844" y="352171"/>
                  </a:lnTo>
                  <a:lnTo>
                    <a:pt x="656844" y="375666"/>
                  </a:lnTo>
                  <a:lnTo>
                    <a:pt x="656653" y="375666"/>
                  </a:lnTo>
                  <a:lnTo>
                    <a:pt x="656628" y="391287"/>
                  </a:lnTo>
                  <a:lnTo>
                    <a:pt x="656615" y="399161"/>
                  </a:lnTo>
                  <a:lnTo>
                    <a:pt x="656590" y="414909"/>
                  </a:lnTo>
                  <a:lnTo>
                    <a:pt x="656590" y="399161"/>
                  </a:lnTo>
                  <a:lnTo>
                    <a:pt x="651256" y="406654"/>
                  </a:lnTo>
                  <a:lnTo>
                    <a:pt x="651256" y="406908"/>
                  </a:lnTo>
                  <a:lnTo>
                    <a:pt x="651256" y="430403"/>
                  </a:lnTo>
                  <a:lnTo>
                    <a:pt x="644525" y="430403"/>
                  </a:lnTo>
                  <a:lnTo>
                    <a:pt x="640715" y="438277"/>
                  </a:lnTo>
                  <a:lnTo>
                    <a:pt x="641731" y="438277"/>
                  </a:lnTo>
                  <a:lnTo>
                    <a:pt x="641731" y="532130"/>
                  </a:lnTo>
                  <a:lnTo>
                    <a:pt x="642620" y="532130"/>
                  </a:lnTo>
                  <a:lnTo>
                    <a:pt x="646938" y="540004"/>
                  </a:lnTo>
                  <a:lnTo>
                    <a:pt x="641858" y="540004"/>
                  </a:lnTo>
                  <a:lnTo>
                    <a:pt x="641604" y="547878"/>
                  </a:lnTo>
                  <a:lnTo>
                    <a:pt x="641604" y="555625"/>
                  </a:lnTo>
                  <a:lnTo>
                    <a:pt x="641858" y="563499"/>
                  </a:lnTo>
                  <a:lnTo>
                    <a:pt x="627761" y="563499"/>
                  </a:lnTo>
                  <a:lnTo>
                    <a:pt x="627761" y="547878"/>
                  </a:lnTo>
                  <a:lnTo>
                    <a:pt x="627888" y="540004"/>
                  </a:lnTo>
                  <a:lnTo>
                    <a:pt x="623062" y="540004"/>
                  </a:lnTo>
                  <a:lnTo>
                    <a:pt x="626491" y="532130"/>
                  </a:lnTo>
                  <a:lnTo>
                    <a:pt x="627507" y="532130"/>
                  </a:lnTo>
                  <a:lnTo>
                    <a:pt x="627507" y="438277"/>
                  </a:lnTo>
                  <a:lnTo>
                    <a:pt x="628269" y="438277"/>
                  </a:lnTo>
                  <a:lnTo>
                    <a:pt x="626491" y="430403"/>
                  </a:lnTo>
                  <a:lnTo>
                    <a:pt x="617982" y="430403"/>
                  </a:lnTo>
                  <a:lnTo>
                    <a:pt x="622173" y="422656"/>
                  </a:lnTo>
                  <a:lnTo>
                    <a:pt x="651002" y="422656"/>
                  </a:lnTo>
                  <a:lnTo>
                    <a:pt x="651256" y="430403"/>
                  </a:lnTo>
                  <a:lnTo>
                    <a:pt x="651256" y="406908"/>
                  </a:lnTo>
                  <a:lnTo>
                    <a:pt x="618236" y="406908"/>
                  </a:lnTo>
                  <a:lnTo>
                    <a:pt x="612902" y="399161"/>
                  </a:lnTo>
                  <a:lnTo>
                    <a:pt x="656590" y="399161"/>
                  </a:lnTo>
                  <a:lnTo>
                    <a:pt x="656615" y="391287"/>
                  </a:lnTo>
                  <a:lnTo>
                    <a:pt x="612775" y="391287"/>
                  </a:lnTo>
                  <a:lnTo>
                    <a:pt x="612902" y="375666"/>
                  </a:lnTo>
                  <a:lnTo>
                    <a:pt x="612648" y="375666"/>
                  </a:lnTo>
                  <a:lnTo>
                    <a:pt x="612648" y="367792"/>
                  </a:lnTo>
                  <a:lnTo>
                    <a:pt x="656463" y="367792"/>
                  </a:lnTo>
                  <a:lnTo>
                    <a:pt x="656463" y="375666"/>
                  </a:lnTo>
                  <a:lnTo>
                    <a:pt x="656653" y="375666"/>
                  </a:lnTo>
                  <a:lnTo>
                    <a:pt x="656717" y="367792"/>
                  </a:lnTo>
                  <a:lnTo>
                    <a:pt x="656767" y="360045"/>
                  </a:lnTo>
                  <a:lnTo>
                    <a:pt x="656844" y="352171"/>
                  </a:lnTo>
                  <a:lnTo>
                    <a:pt x="656590" y="352171"/>
                  </a:lnTo>
                  <a:lnTo>
                    <a:pt x="656590" y="360045"/>
                  </a:lnTo>
                  <a:lnTo>
                    <a:pt x="650367" y="360045"/>
                  </a:lnTo>
                  <a:lnTo>
                    <a:pt x="644398" y="360045"/>
                  </a:lnTo>
                  <a:lnTo>
                    <a:pt x="624967" y="360045"/>
                  </a:lnTo>
                  <a:lnTo>
                    <a:pt x="616966" y="360045"/>
                  </a:lnTo>
                  <a:lnTo>
                    <a:pt x="622046" y="352171"/>
                  </a:lnTo>
                  <a:lnTo>
                    <a:pt x="624967" y="360045"/>
                  </a:lnTo>
                  <a:lnTo>
                    <a:pt x="629793" y="352171"/>
                  </a:lnTo>
                  <a:lnTo>
                    <a:pt x="624459" y="352171"/>
                  </a:lnTo>
                  <a:lnTo>
                    <a:pt x="627888" y="344297"/>
                  </a:lnTo>
                  <a:lnTo>
                    <a:pt x="627507" y="344297"/>
                  </a:lnTo>
                  <a:lnTo>
                    <a:pt x="627634" y="313055"/>
                  </a:lnTo>
                  <a:lnTo>
                    <a:pt x="628015" y="313055"/>
                  </a:lnTo>
                  <a:lnTo>
                    <a:pt x="623951" y="305181"/>
                  </a:lnTo>
                  <a:lnTo>
                    <a:pt x="644525" y="305181"/>
                  </a:lnTo>
                  <a:lnTo>
                    <a:pt x="642239" y="313055"/>
                  </a:lnTo>
                  <a:lnTo>
                    <a:pt x="641731" y="313055"/>
                  </a:lnTo>
                  <a:lnTo>
                    <a:pt x="641731" y="344297"/>
                  </a:lnTo>
                  <a:lnTo>
                    <a:pt x="643255" y="344297"/>
                  </a:lnTo>
                  <a:lnTo>
                    <a:pt x="644652" y="352171"/>
                  </a:lnTo>
                  <a:lnTo>
                    <a:pt x="641096" y="352171"/>
                  </a:lnTo>
                  <a:lnTo>
                    <a:pt x="644398" y="360045"/>
                  </a:lnTo>
                  <a:lnTo>
                    <a:pt x="646049" y="352171"/>
                  </a:lnTo>
                  <a:lnTo>
                    <a:pt x="650367" y="360045"/>
                  </a:lnTo>
                  <a:lnTo>
                    <a:pt x="653415" y="352171"/>
                  </a:lnTo>
                  <a:lnTo>
                    <a:pt x="652780" y="352171"/>
                  </a:lnTo>
                  <a:lnTo>
                    <a:pt x="653542" y="344297"/>
                  </a:lnTo>
                  <a:lnTo>
                    <a:pt x="648335" y="344297"/>
                  </a:lnTo>
                  <a:lnTo>
                    <a:pt x="648335" y="313055"/>
                  </a:lnTo>
                  <a:lnTo>
                    <a:pt x="651891" y="305181"/>
                  </a:lnTo>
                  <a:lnTo>
                    <a:pt x="652653" y="305181"/>
                  </a:lnTo>
                  <a:lnTo>
                    <a:pt x="650240" y="297446"/>
                  </a:lnTo>
                  <a:lnTo>
                    <a:pt x="643763" y="297446"/>
                  </a:lnTo>
                  <a:lnTo>
                    <a:pt x="643763" y="226949"/>
                  </a:lnTo>
                  <a:lnTo>
                    <a:pt x="638048" y="226949"/>
                  </a:lnTo>
                  <a:lnTo>
                    <a:pt x="638048" y="234823"/>
                  </a:lnTo>
                  <a:lnTo>
                    <a:pt x="638048" y="297446"/>
                  </a:lnTo>
                  <a:lnTo>
                    <a:pt x="631952" y="297446"/>
                  </a:lnTo>
                  <a:lnTo>
                    <a:pt x="631317" y="289560"/>
                  </a:lnTo>
                  <a:lnTo>
                    <a:pt x="630936" y="266077"/>
                  </a:lnTo>
                  <a:lnTo>
                    <a:pt x="631063" y="250444"/>
                  </a:lnTo>
                  <a:lnTo>
                    <a:pt x="631444" y="234823"/>
                  </a:lnTo>
                  <a:lnTo>
                    <a:pt x="638048" y="234823"/>
                  </a:lnTo>
                  <a:lnTo>
                    <a:pt x="638048" y="226949"/>
                  </a:lnTo>
                  <a:lnTo>
                    <a:pt x="637667" y="226949"/>
                  </a:lnTo>
                  <a:lnTo>
                    <a:pt x="637286" y="211328"/>
                  </a:lnTo>
                  <a:lnTo>
                    <a:pt x="637159" y="195707"/>
                  </a:lnTo>
                  <a:lnTo>
                    <a:pt x="637540" y="179959"/>
                  </a:lnTo>
                  <a:lnTo>
                    <a:pt x="638175" y="172212"/>
                  </a:lnTo>
                  <a:lnTo>
                    <a:pt x="631444" y="172212"/>
                  </a:lnTo>
                  <a:lnTo>
                    <a:pt x="631444" y="226949"/>
                  </a:lnTo>
                  <a:lnTo>
                    <a:pt x="625221" y="226949"/>
                  </a:lnTo>
                  <a:lnTo>
                    <a:pt x="625221" y="297446"/>
                  </a:lnTo>
                  <a:lnTo>
                    <a:pt x="619125" y="297446"/>
                  </a:lnTo>
                  <a:lnTo>
                    <a:pt x="616712" y="305181"/>
                  </a:lnTo>
                  <a:lnTo>
                    <a:pt x="617093" y="305181"/>
                  </a:lnTo>
                  <a:lnTo>
                    <a:pt x="620649" y="313055"/>
                  </a:lnTo>
                  <a:lnTo>
                    <a:pt x="620649" y="344297"/>
                  </a:lnTo>
                  <a:lnTo>
                    <a:pt x="615569" y="344297"/>
                  </a:lnTo>
                  <a:lnTo>
                    <a:pt x="616331" y="352171"/>
                  </a:lnTo>
                  <a:lnTo>
                    <a:pt x="606806" y="352171"/>
                  </a:lnTo>
                  <a:lnTo>
                    <a:pt x="606806" y="406908"/>
                  </a:lnTo>
                  <a:lnTo>
                    <a:pt x="612267" y="406908"/>
                  </a:lnTo>
                  <a:lnTo>
                    <a:pt x="612267" y="430403"/>
                  </a:lnTo>
                  <a:lnTo>
                    <a:pt x="620649" y="438277"/>
                  </a:lnTo>
                  <a:lnTo>
                    <a:pt x="620649" y="532130"/>
                  </a:lnTo>
                  <a:lnTo>
                    <a:pt x="615569" y="532130"/>
                  </a:lnTo>
                  <a:lnTo>
                    <a:pt x="615569" y="547878"/>
                  </a:lnTo>
                  <a:lnTo>
                    <a:pt x="620776" y="547878"/>
                  </a:lnTo>
                  <a:lnTo>
                    <a:pt x="620776" y="563499"/>
                  </a:lnTo>
                  <a:lnTo>
                    <a:pt x="617093" y="563499"/>
                  </a:lnTo>
                  <a:lnTo>
                    <a:pt x="620649" y="571373"/>
                  </a:lnTo>
                  <a:lnTo>
                    <a:pt x="648716" y="571373"/>
                  </a:lnTo>
                  <a:lnTo>
                    <a:pt x="649732" y="563499"/>
                  </a:lnTo>
                  <a:lnTo>
                    <a:pt x="648335" y="563499"/>
                  </a:lnTo>
                  <a:lnTo>
                    <a:pt x="648335" y="555625"/>
                  </a:lnTo>
                  <a:lnTo>
                    <a:pt x="648462" y="555625"/>
                  </a:lnTo>
                  <a:lnTo>
                    <a:pt x="648462" y="547878"/>
                  </a:lnTo>
                  <a:lnTo>
                    <a:pt x="653669" y="547878"/>
                  </a:lnTo>
                  <a:lnTo>
                    <a:pt x="653669" y="532130"/>
                  </a:lnTo>
                  <a:lnTo>
                    <a:pt x="648462" y="532130"/>
                  </a:lnTo>
                  <a:lnTo>
                    <a:pt x="648462" y="438277"/>
                  </a:lnTo>
                  <a:lnTo>
                    <a:pt x="657098" y="430403"/>
                  </a:lnTo>
                  <a:lnTo>
                    <a:pt x="657098" y="414909"/>
                  </a:lnTo>
                  <a:lnTo>
                    <a:pt x="657098" y="406908"/>
                  </a:lnTo>
                  <a:lnTo>
                    <a:pt x="662432" y="406908"/>
                  </a:lnTo>
                  <a:lnTo>
                    <a:pt x="662432" y="352171"/>
                  </a:lnTo>
                  <a:close/>
                </a:path>
                <a:path w="1454150" h="1041400">
                  <a:moveTo>
                    <a:pt x="792988" y="743496"/>
                  </a:moveTo>
                  <a:lnTo>
                    <a:pt x="792480" y="743496"/>
                  </a:lnTo>
                  <a:lnTo>
                    <a:pt x="790829" y="735672"/>
                  </a:lnTo>
                  <a:lnTo>
                    <a:pt x="784098" y="727837"/>
                  </a:lnTo>
                  <a:lnTo>
                    <a:pt x="777113" y="727837"/>
                  </a:lnTo>
                  <a:lnTo>
                    <a:pt x="782193" y="735672"/>
                  </a:lnTo>
                  <a:lnTo>
                    <a:pt x="786130" y="735672"/>
                  </a:lnTo>
                  <a:lnTo>
                    <a:pt x="788924" y="743496"/>
                  </a:lnTo>
                  <a:lnTo>
                    <a:pt x="790194" y="743496"/>
                  </a:lnTo>
                  <a:lnTo>
                    <a:pt x="789559" y="751319"/>
                  </a:lnTo>
                  <a:lnTo>
                    <a:pt x="787019" y="751319"/>
                  </a:lnTo>
                  <a:lnTo>
                    <a:pt x="783336" y="759142"/>
                  </a:lnTo>
                  <a:lnTo>
                    <a:pt x="789305" y="759142"/>
                  </a:lnTo>
                  <a:lnTo>
                    <a:pt x="792480" y="751319"/>
                  </a:lnTo>
                  <a:lnTo>
                    <a:pt x="792734" y="751319"/>
                  </a:lnTo>
                  <a:lnTo>
                    <a:pt x="792988" y="743496"/>
                  </a:lnTo>
                  <a:close/>
                </a:path>
                <a:path w="1454150" h="1041400">
                  <a:moveTo>
                    <a:pt x="831329" y="798334"/>
                  </a:moveTo>
                  <a:lnTo>
                    <a:pt x="820928" y="798334"/>
                  </a:lnTo>
                  <a:lnTo>
                    <a:pt x="819404" y="790702"/>
                  </a:lnTo>
                  <a:lnTo>
                    <a:pt x="818388" y="790702"/>
                  </a:lnTo>
                  <a:lnTo>
                    <a:pt x="817880" y="788162"/>
                  </a:lnTo>
                  <a:lnTo>
                    <a:pt x="817880" y="798334"/>
                  </a:lnTo>
                  <a:lnTo>
                    <a:pt x="813181" y="798334"/>
                  </a:lnTo>
                  <a:lnTo>
                    <a:pt x="813181" y="790702"/>
                  </a:lnTo>
                  <a:lnTo>
                    <a:pt x="814324" y="790702"/>
                  </a:lnTo>
                  <a:lnTo>
                    <a:pt x="815721" y="783082"/>
                  </a:lnTo>
                  <a:lnTo>
                    <a:pt x="817880" y="798334"/>
                  </a:lnTo>
                  <a:lnTo>
                    <a:pt x="817880" y="788162"/>
                  </a:lnTo>
                  <a:lnTo>
                    <a:pt x="817245" y="783082"/>
                  </a:lnTo>
                  <a:lnTo>
                    <a:pt x="815340" y="775474"/>
                  </a:lnTo>
                  <a:lnTo>
                    <a:pt x="813562" y="783082"/>
                  </a:lnTo>
                  <a:lnTo>
                    <a:pt x="812165" y="790702"/>
                  </a:lnTo>
                  <a:lnTo>
                    <a:pt x="811149" y="790702"/>
                  </a:lnTo>
                  <a:lnTo>
                    <a:pt x="810120" y="798334"/>
                  </a:lnTo>
                  <a:lnTo>
                    <a:pt x="807593" y="798334"/>
                  </a:lnTo>
                  <a:lnTo>
                    <a:pt x="807593" y="720852"/>
                  </a:lnTo>
                  <a:lnTo>
                    <a:pt x="801878" y="720852"/>
                  </a:lnTo>
                  <a:lnTo>
                    <a:pt x="801878" y="728472"/>
                  </a:lnTo>
                  <a:lnTo>
                    <a:pt x="801878" y="798334"/>
                  </a:lnTo>
                  <a:lnTo>
                    <a:pt x="797801" y="798334"/>
                  </a:lnTo>
                  <a:lnTo>
                    <a:pt x="797915" y="743724"/>
                  </a:lnTo>
                  <a:lnTo>
                    <a:pt x="797941" y="736092"/>
                  </a:lnTo>
                  <a:lnTo>
                    <a:pt x="799592" y="736092"/>
                  </a:lnTo>
                  <a:lnTo>
                    <a:pt x="800227" y="728472"/>
                  </a:lnTo>
                  <a:lnTo>
                    <a:pt x="801878" y="728472"/>
                  </a:lnTo>
                  <a:lnTo>
                    <a:pt x="801878" y="720852"/>
                  </a:lnTo>
                  <a:lnTo>
                    <a:pt x="795274" y="720852"/>
                  </a:lnTo>
                  <a:lnTo>
                    <a:pt x="795248" y="736066"/>
                  </a:lnTo>
                  <a:lnTo>
                    <a:pt x="795134" y="798334"/>
                  </a:lnTo>
                  <a:lnTo>
                    <a:pt x="757682" y="798334"/>
                  </a:lnTo>
                  <a:lnTo>
                    <a:pt x="757682" y="736092"/>
                  </a:lnTo>
                  <a:lnTo>
                    <a:pt x="760476" y="736092"/>
                  </a:lnTo>
                  <a:lnTo>
                    <a:pt x="763397" y="728472"/>
                  </a:lnTo>
                  <a:lnTo>
                    <a:pt x="767308" y="728472"/>
                  </a:lnTo>
                  <a:lnTo>
                    <a:pt x="761365" y="735672"/>
                  </a:lnTo>
                  <a:lnTo>
                    <a:pt x="760857" y="743496"/>
                  </a:lnTo>
                  <a:lnTo>
                    <a:pt x="760222" y="743496"/>
                  </a:lnTo>
                  <a:lnTo>
                    <a:pt x="760095" y="751319"/>
                  </a:lnTo>
                  <a:lnTo>
                    <a:pt x="761619" y="751319"/>
                  </a:lnTo>
                  <a:lnTo>
                    <a:pt x="763905" y="759142"/>
                  </a:lnTo>
                  <a:lnTo>
                    <a:pt x="769239" y="759142"/>
                  </a:lnTo>
                  <a:lnTo>
                    <a:pt x="764921" y="751319"/>
                  </a:lnTo>
                  <a:lnTo>
                    <a:pt x="762000" y="743496"/>
                  </a:lnTo>
                  <a:lnTo>
                    <a:pt x="764413" y="735672"/>
                  </a:lnTo>
                  <a:lnTo>
                    <a:pt x="772033" y="735672"/>
                  </a:lnTo>
                  <a:lnTo>
                    <a:pt x="777113" y="727837"/>
                  </a:lnTo>
                  <a:lnTo>
                    <a:pt x="767892" y="727837"/>
                  </a:lnTo>
                  <a:lnTo>
                    <a:pt x="768477" y="720852"/>
                  </a:lnTo>
                  <a:lnTo>
                    <a:pt x="768350" y="705612"/>
                  </a:lnTo>
                  <a:lnTo>
                    <a:pt x="767969" y="696722"/>
                  </a:lnTo>
                  <a:lnTo>
                    <a:pt x="774319" y="696722"/>
                  </a:lnTo>
                  <a:lnTo>
                    <a:pt x="772414" y="681482"/>
                  </a:lnTo>
                  <a:lnTo>
                    <a:pt x="780288" y="681482"/>
                  </a:lnTo>
                  <a:lnTo>
                    <a:pt x="778764" y="696722"/>
                  </a:lnTo>
                  <a:lnTo>
                    <a:pt x="784606" y="696722"/>
                  </a:lnTo>
                  <a:lnTo>
                    <a:pt x="784606" y="720852"/>
                  </a:lnTo>
                  <a:lnTo>
                    <a:pt x="795248" y="736066"/>
                  </a:lnTo>
                  <a:lnTo>
                    <a:pt x="795248" y="720852"/>
                  </a:lnTo>
                  <a:lnTo>
                    <a:pt x="793369" y="720852"/>
                  </a:lnTo>
                  <a:lnTo>
                    <a:pt x="792480" y="728472"/>
                  </a:lnTo>
                  <a:lnTo>
                    <a:pt x="791718" y="720852"/>
                  </a:lnTo>
                  <a:lnTo>
                    <a:pt x="790321" y="720852"/>
                  </a:lnTo>
                  <a:lnTo>
                    <a:pt x="790321" y="713232"/>
                  </a:lnTo>
                  <a:lnTo>
                    <a:pt x="790067" y="705612"/>
                  </a:lnTo>
                  <a:lnTo>
                    <a:pt x="789813" y="705612"/>
                  </a:lnTo>
                  <a:lnTo>
                    <a:pt x="794131" y="696722"/>
                  </a:lnTo>
                  <a:lnTo>
                    <a:pt x="794512" y="696722"/>
                  </a:lnTo>
                  <a:lnTo>
                    <a:pt x="792988" y="689102"/>
                  </a:lnTo>
                  <a:lnTo>
                    <a:pt x="788670" y="696722"/>
                  </a:lnTo>
                  <a:lnTo>
                    <a:pt x="786130" y="689102"/>
                  </a:lnTo>
                  <a:lnTo>
                    <a:pt x="784479" y="689102"/>
                  </a:lnTo>
                  <a:lnTo>
                    <a:pt x="786765" y="681482"/>
                  </a:lnTo>
                  <a:lnTo>
                    <a:pt x="790067" y="681482"/>
                  </a:lnTo>
                  <a:lnTo>
                    <a:pt x="788924" y="673862"/>
                  </a:lnTo>
                  <a:lnTo>
                    <a:pt x="764413" y="673862"/>
                  </a:lnTo>
                  <a:lnTo>
                    <a:pt x="762762" y="681482"/>
                  </a:lnTo>
                  <a:lnTo>
                    <a:pt x="764286" y="681482"/>
                  </a:lnTo>
                  <a:lnTo>
                    <a:pt x="766953" y="689102"/>
                  </a:lnTo>
                  <a:lnTo>
                    <a:pt x="758952" y="689102"/>
                  </a:lnTo>
                  <a:lnTo>
                    <a:pt x="757682" y="696722"/>
                  </a:lnTo>
                  <a:lnTo>
                    <a:pt x="758317" y="696722"/>
                  </a:lnTo>
                  <a:lnTo>
                    <a:pt x="762000" y="705612"/>
                  </a:lnTo>
                  <a:lnTo>
                    <a:pt x="762635" y="705612"/>
                  </a:lnTo>
                  <a:lnTo>
                    <a:pt x="762508" y="720852"/>
                  </a:lnTo>
                  <a:lnTo>
                    <a:pt x="761365" y="720852"/>
                  </a:lnTo>
                  <a:lnTo>
                    <a:pt x="758825" y="728472"/>
                  </a:lnTo>
                  <a:lnTo>
                    <a:pt x="758190" y="720852"/>
                  </a:lnTo>
                  <a:lnTo>
                    <a:pt x="755650" y="720852"/>
                  </a:lnTo>
                  <a:lnTo>
                    <a:pt x="755650" y="736092"/>
                  </a:lnTo>
                  <a:lnTo>
                    <a:pt x="755015" y="743724"/>
                  </a:lnTo>
                  <a:lnTo>
                    <a:pt x="755015" y="798334"/>
                  </a:lnTo>
                  <a:lnTo>
                    <a:pt x="751332" y="798334"/>
                  </a:lnTo>
                  <a:lnTo>
                    <a:pt x="751332" y="728472"/>
                  </a:lnTo>
                  <a:lnTo>
                    <a:pt x="752983" y="728472"/>
                  </a:lnTo>
                  <a:lnTo>
                    <a:pt x="752983" y="736092"/>
                  </a:lnTo>
                  <a:lnTo>
                    <a:pt x="755650" y="736092"/>
                  </a:lnTo>
                  <a:lnTo>
                    <a:pt x="755650" y="720852"/>
                  </a:lnTo>
                  <a:lnTo>
                    <a:pt x="745109" y="720852"/>
                  </a:lnTo>
                  <a:lnTo>
                    <a:pt x="745109" y="798334"/>
                  </a:lnTo>
                  <a:lnTo>
                    <a:pt x="740156" y="798334"/>
                  </a:lnTo>
                  <a:lnTo>
                    <a:pt x="738378" y="790702"/>
                  </a:lnTo>
                  <a:lnTo>
                    <a:pt x="737743" y="785622"/>
                  </a:lnTo>
                  <a:lnTo>
                    <a:pt x="737743" y="798334"/>
                  </a:lnTo>
                  <a:lnTo>
                    <a:pt x="732523" y="798334"/>
                  </a:lnTo>
                  <a:lnTo>
                    <a:pt x="734060" y="790702"/>
                  </a:lnTo>
                  <a:lnTo>
                    <a:pt x="735076" y="783082"/>
                  </a:lnTo>
                  <a:lnTo>
                    <a:pt x="736092" y="790702"/>
                  </a:lnTo>
                  <a:lnTo>
                    <a:pt x="736854" y="790702"/>
                  </a:lnTo>
                  <a:lnTo>
                    <a:pt x="737743" y="798334"/>
                  </a:lnTo>
                  <a:lnTo>
                    <a:pt x="737743" y="785622"/>
                  </a:lnTo>
                  <a:lnTo>
                    <a:pt x="737489" y="783082"/>
                  </a:lnTo>
                  <a:lnTo>
                    <a:pt x="736346" y="775474"/>
                  </a:lnTo>
                  <a:lnTo>
                    <a:pt x="734555" y="775474"/>
                  </a:lnTo>
                  <a:lnTo>
                    <a:pt x="732917" y="783082"/>
                  </a:lnTo>
                  <a:lnTo>
                    <a:pt x="731901" y="790702"/>
                  </a:lnTo>
                  <a:lnTo>
                    <a:pt x="730885" y="790702"/>
                  </a:lnTo>
                  <a:lnTo>
                    <a:pt x="729475" y="798334"/>
                  </a:lnTo>
                  <a:lnTo>
                    <a:pt x="721106" y="798334"/>
                  </a:lnTo>
                  <a:lnTo>
                    <a:pt x="722376" y="807212"/>
                  </a:lnTo>
                  <a:lnTo>
                    <a:pt x="725043" y="807212"/>
                  </a:lnTo>
                  <a:lnTo>
                    <a:pt x="726694" y="814832"/>
                  </a:lnTo>
                  <a:lnTo>
                    <a:pt x="727583" y="814832"/>
                  </a:lnTo>
                  <a:lnTo>
                    <a:pt x="727710" y="822452"/>
                  </a:lnTo>
                  <a:lnTo>
                    <a:pt x="727456" y="822452"/>
                  </a:lnTo>
                  <a:lnTo>
                    <a:pt x="712965" y="830084"/>
                  </a:lnTo>
                  <a:lnTo>
                    <a:pt x="728853" y="830084"/>
                  </a:lnTo>
                  <a:lnTo>
                    <a:pt x="728853" y="837692"/>
                  </a:lnTo>
                  <a:lnTo>
                    <a:pt x="718058" y="837692"/>
                  </a:lnTo>
                  <a:lnTo>
                    <a:pt x="718058" y="869454"/>
                  </a:lnTo>
                  <a:lnTo>
                    <a:pt x="717804" y="869454"/>
                  </a:lnTo>
                  <a:lnTo>
                    <a:pt x="717804" y="877062"/>
                  </a:lnTo>
                  <a:lnTo>
                    <a:pt x="717423" y="877062"/>
                  </a:lnTo>
                  <a:lnTo>
                    <a:pt x="718058" y="884682"/>
                  </a:lnTo>
                  <a:lnTo>
                    <a:pt x="717550" y="884682"/>
                  </a:lnTo>
                  <a:lnTo>
                    <a:pt x="717575" y="893572"/>
                  </a:lnTo>
                  <a:lnTo>
                    <a:pt x="717804" y="901192"/>
                  </a:lnTo>
                  <a:lnTo>
                    <a:pt x="717550" y="901192"/>
                  </a:lnTo>
                  <a:lnTo>
                    <a:pt x="718058" y="908812"/>
                  </a:lnTo>
                  <a:lnTo>
                    <a:pt x="718058" y="931672"/>
                  </a:lnTo>
                  <a:lnTo>
                    <a:pt x="717423" y="939292"/>
                  </a:lnTo>
                  <a:lnTo>
                    <a:pt x="717550" y="948182"/>
                  </a:lnTo>
                  <a:lnTo>
                    <a:pt x="717931" y="955802"/>
                  </a:lnTo>
                  <a:lnTo>
                    <a:pt x="717677" y="955802"/>
                  </a:lnTo>
                  <a:lnTo>
                    <a:pt x="717677" y="986282"/>
                  </a:lnTo>
                  <a:lnTo>
                    <a:pt x="712724" y="986282"/>
                  </a:lnTo>
                  <a:lnTo>
                    <a:pt x="712851" y="963422"/>
                  </a:lnTo>
                  <a:lnTo>
                    <a:pt x="712978" y="931672"/>
                  </a:lnTo>
                  <a:lnTo>
                    <a:pt x="718058" y="931672"/>
                  </a:lnTo>
                  <a:lnTo>
                    <a:pt x="718058" y="908812"/>
                  </a:lnTo>
                  <a:lnTo>
                    <a:pt x="717550" y="908812"/>
                  </a:lnTo>
                  <a:lnTo>
                    <a:pt x="717550" y="916432"/>
                  </a:lnTo>
                  <a:lnTo>
                    <a:pt x="712978" y="916432"/>
                  </a:lnTo>
                  <a:lnTo>
                    <a:pt x="712597" y="908812"/>
                  </a:lnTo>
                  <a:lnTo>
                    <a:pt x="712851" y="908812"/>
                  </a:lnTo>
                  <a:lnTo>
                    <a:pt x="712978" y="861822"/>
                  </a:lnTo>
                  <a:lnTo>
                    <a:pt x="717677" y="861822"/>
                  </a:lnTo>
                  <a:lnTo>
                    <a:pt x="718058" y="869454"/>
                  </a:lnTo>
                  <a:lnTo>
                    <a:pt x="718058" y="837692"/>
                  </a:lnTo>
                  <a:lnTo>
                    <a:pt x="700151" y="837692"/>
                  </a:lnTo>
                  <a:lnTo>
                    <a:pt x="696341" y="830084"/>
                  </a:lnTo>
                  <a:lnTo>
                    <a:pt x="693293" y="830084"/>
                  </a:lnTo>
                  <a:lnTo>
                    <a:pt x="695706" y="837692"/>
                  </a:lnTo>
                  <a:lnTo>
                    <a:pt x="654177" y="837692"/>
                  </a:lnTo>
                  <a:lnTo>
                    <a:pt x="654177" y="830084"/>
                  </a:lnTo>
                  <a:lnTo>
                    <a:pt x="688975" y="830084"/>
                  </a:lnTo>
                  <a:lnTo>
                    <a:pt x="665861" y="822452"/>
                  </a:lnTo>
                  <a:lnTo>
                    <a:pt x="654050" y="822452"/>
                  </a:lnTo>
                  <a:lnTo>
                    <a:pt x="655701" y="814832"/>
                  </a:lnTo>
                  <a:lnTo>
                    <a:pt x="653923" y="814832"/>
                  </a:lnTo>
                  <a:lnTo>
                    <a:pt x="653923" y="807212"/>
                  </a:lnTo>
                  <a:lnTo>
                    <a:pt x="653542" y="798334"/>
                  </a:lnTo>
                  <a:lnTo>
                    <a:pt x="652907" y="798334"/>
                  </a:lnTo>
                  <a:lnTo>
                    <a:pt x="652907" y="790702"/>
                  </a:lnTo>
                  <a:lnTo>
                    <a:pt x="661289" y="790702"/>
                  </a:lnTo>
                  <a:lnTo>
                    <a:pt x="661416" y="783082"/>
                  </a:lnTo>
                  <a:lnTo>
                    <a:pt x="660273" y="783082"/>
                  </a:lnTo>
                  <a:lnTo>
                    <a:pt x="659892" y="775474"/>
                  </a:lnTo>
                  <a:lnTo>
                    <a:pt x="654812" y="775474"/>
                  </a:lnTo>
                  <a:lnTo>
                    <a:pt x="654812" y="783082"/>
                  </a:lnTo>
                  <a:lnTo>
                    <a:pt x="646303" y="790702"/>
                  </a:lnTo>
                  <a:lnTo>
                    <a:pt x="646684" y="790702"/>
                  </a:lnTo>
                  <a:lnTo>
                    <a:pt x="647700" y="798334"/>
                  </a:lnTo>
                  <a:lnTo>
                    <a:pt x="646938" y="798334"/>
                  </a:lnTo>
                  <a:lnTo>
                    <a:pt x="647192" y="807212"/>
                  </a:lnTo>
                  <a:lnTo>
                    <a:pt x="647573" y="807212"/>
                  </a:lnTo>
                  <a:lnTo>
                    <a:pt x="647115" y="813904"/>
                  </a:lnTo>
                  <a:lnTo>
                    <a:pt x="647065" y="814832"/>
                  </a:lnTo>
                  <a:lnTo>
                    <a:pt x="641350" y="814832"/>
                  </a:lnTo>
                  <a:lnTo>
                    <a:pt x="641350" y="807212"/>
                  </a:lnTo>
                  <a:lnTo>
                    <a:pt x="637159" y="807212"/>
                  </a:lnTo>
                  <a:lnTo>
                    <a:pt x="640207" y="814832"/>
                  </a:lnTo>
                  <a:lnTo>
                    <a:pt x="629793" y="814832"/>
                  </a:lnTo>
                  <a:lnTo>
                    <a:pt x="630555" y="807212"/>
                  </a:lnTo>
                  <a:lnTo>
                    <a:pt x="628015" y="807212"/>
                  </a:lnTo>
                  <a:lnTo>
                    <a:pt x="628015" y="814832"/>
                  </a:lnTo>
                  <a:lnTo>
                    <a:pt x="621792" y="814832"/>
                  </a:lnTo>
                  <a:lnTo>
                    <a:pt x="622300" y="807212"/>
                  </a:lnTo>
                  <a:lnTo>
                    <a:pt x="622427" y="790702"/>
                  </a:lnTo>
                  <a:lnTo>
                    <a:pt x="623570" y="790702"/>
                  </a:lnTo>
                  <a:lnTo>
                    <a:pt x="613918" y="783082"/>
                  </a:lnTo>
                  <a:lnTo>
                    <a:pt x="622554" y="783082"/>
                  </a:lnTo>
                  <a:lnTo>
                    <a:pt x="623176" y="775474"/>
                  </a:lnTo>
                  <a:lnTo>
                    <a:pt x="623303" y="757897"/>
                  </a:lnTo>
                  <a:lnTo>
                    <a:pt x="623404" y="736092"/>
                  </a:lnTo>
                  <a:lnTo>
                    <a:pt x="623506" y="720852"/>
                  </a:lnTo>
                  <a:lnTo>
                    <a:pt x="623570" y="713232"/>
                  </a:lnTo>
                  <a:lnTo>
                    <a:pt x="623697" y="705612"/>
                  </a:lnTo>
                  <a:lnTo>
                    <a:pt x="623951" y="705612"/>
                  </a:lnTo>
                  <a:lnTo>
                    <a:pt x="624332" y="696722"/>
                  </a:lnTo>
                  <a:lnTo>
                    <a:pt x="645033" y="696722"/>
                  </a:lnTo>
                  <a:lnTo>
                    <a:pt x="645795" y="720852"/>
                  </a:lnTo>
                  <a:lnTo>
                    <a:pt x="645922" y="728472"/>
                  </a:lnTo>
                  <a:lnTo>
                    <a:pt x="646049" y="736092"/>
                  </a:lnTo>
                  <a:lnTo>
                    <a:pt x="646176" y="783082"/>
                  </a:lnTo>
                  <a:lnTo>
                    <a:pt x="654812" y="783082"/>
                  </a:lnTo>
                  <a:lnTo>
                    <a:pt x="654812" y="775474"/>
                  </a:lnTo>
                  <a:lnTo>
                    <a:pt x="653034" y="775474"/>
                  </a:lnTo>
                  <a:lnTo>
                    <a:pt x="652170" y="760768"/>
                  </a:lnTo>
                  <a:lnTo>
                    <a:pt x="652081" y="757682"/>
                  </a:lnTo>
                  <a:lnTo>
                    <a:pt x="651637" y="736092"/>
                  </a:lnTo>
                  <a:lnTo>
                    <a:pt x="651637" y="696722"/>
                  </a:lnTo>
                  <a:lnTo>
                    <a:pt x="655574" y="689102"/>
                  </a:lnTo>
                  <a:lnTo>
                    <a:pt x="649859" y="689102"/>
                  </a:lnTo>
                  <a:lnTo>
                    <a:pt x="650621" y="681482"/>
                  </a:lnTo>
                  <a:lnTo>
                    <a:pt x="650875" y="681482"/>
                  </a:lnTo>
                  <a:lnTo>
                    <a:pt x="655447" y="673862"/>
                  </a:lnTo>
                  <a:lnTo>
                    <a:pt x="650494" y="673862"/>
                  </a:lnTo>
                  <a:lnTo>
                    <a:pt x="650367" y="619252"/>
                  </a:lnTo>
                  <a:lnTo>
                    <a:pt x="650113" y="619252"/>
                  </a:lnTo>
                  <a:lnTo>
                    <a:pt x="649605" y="611632"/>
                  </a:lnTo>
                  <a:lnTo>
                    <a:pt x="649224" y="602742"/>
                  </a:lnTo>
                  <a:lnTo>
                    <a:pt x="656844" y="595122"/>
                  </a:lnTo>
                  <a:lnTo>
                    <a:pt x="656844" y="572262"/>
                  </a:lnTo>
                  <a:lnTo>
                    <a:pt x="651256" y="572262"/>
                  </a:lnTo>
                  <a:lnTo>
                    <a:pt x="651256" y="595122"/>
                  </a:lnTo>
                  <a:lnTo>
                    <a:pt x="645414" y="601472"/>
                  </a:lnTo>
                  <a:lnTo>
                    <a:pt x="645414" y="681482"/>
                  </a:lnTo>
                  <a:lnTo>
                    <a:pt x="644779" y="689102"/>
                  </a:lnTo>
                  <a:lnTo>
                    <a:pt x="624586" y="689102"/>
                  </a:lnTo>
                  <a:lnTo>
                    <a:pt x="624586" y="681482"/>
                  </a:lnTo>
                  <a:lnTo>
                    <a:pt x="645414" y="681482"/>
                  </a:lnTo>
                  <a:lnTo>
                    <a:pt x="645414" y="601472"/>
                  </a:lnTo>
                  <a:lnTo>
                    <a:pt x="643890" y="602742"/>
                  </a:lnTo>
                  <a:lnTo>
                    <a:pt x="644004" y="619252"/>
                  </a:lnTo>
                  <a:lnTo>
                    <a:pt x="644652" y="658622"/>
                  </a:lnTo>
                  <a:lnTo>
                    <a:pt x="644779" y="666242"/>
                  </a:lnTo>
                  <a:lnTo>
                    <a:pt x="644906" y="673862"/>
                  </a:lnTo>
                  <a:lnTo>
                    <a:pt x="624713" y="673862"/>
                  </a:lnTo>
                  <a:lnTo>
                    <a:pt x="624586" y="666242"/>
                  </a:lnTo>
                  <a:lnTo>
                    <a:pt x="624459" y="658622"/>
                  </a:lnTo>
                  <a:lnTo>
                    <a:pt x="624840" y="642112"/>
                  </a:lnTo>
                  <a:lnTo>
                    <a:pt x="625348" y="626872"/>
                  </a:lnTo>
                  <a:lnTo>
                    <a:pt x="625475" y="602742"/>
                  </a:lnTo>
                  <a:lnTo>
                    <a:pt x="618109" y="595122"/>
                  </a:lnTo>
                  <a:lnTo>
                    <a:pt x="618109" y="572262"/>
                  </a:lnTo>
                  <a:lnTo>
                    <a:pt x="612267" y="572262"/>
                  </a:lnTo>
                  <a:lnTo>
                    <a:pt x="612267" y="595122"/>
                  </a:lnTo>
                  <a:lnTo>
                    <a:pt x="613410" y="595122"/>
                  </a:lnTo>
                  <a:lnTo>
                    <a:pt x="614553" y="602742"/>
                  </a:lnTo>
                  <a:lnTo>
                    <a:pt x="618617" y="602742"/>
                  </a:lnTo>
                  <a:lnTo>
                    <a:pt x="620141" y="611632"/>
                  </a:lnTo>
                  <a:lnTo>
                    <a:pt x="619379" y="611632"/>
                  </a:lnTo>
                  <a:lnTo>
                    <a:pt x="618871" y="619252"/>
                  </a:lnTo>
                  <a:lnTo>
                    <a:pt x="618744" y="673862"/>
                  </a:lnTo>
                  <a:lnTo>
                    <a:pt x="613664" y="673862"/>
                  </a:lnTo>
                  <a:lnTo>
                    <a:pt x="618744" y="681482"/>
                  </a:lnTo>
                  <a:lnTo>
                    <a:pt x="617728" y="689102"/>
                  </a:lnTo>
                  <a:lnTo>
                    <a:pt x="613283" y="689102"/>
                  </a:lnTo>
                  <a:lnTo>
                    <a:pt x="615315" y="696722"/>
                  </a:lnTo>
                  <a:lnTo>
                    <a:pt x="617728" y="696722"/>
                  </a:lnTo>
                  <a:lnTo>
                    <a:pt x="617664" y="701065"/>
                  </a:lnTo>
                  <a:lnTo>
                    <a:pt x="617588" y="705612"/>
                  </a:lnTo>
                  <a:lnTo>
                    <a:pt x="617486" y="713232"/>
                  </a:lnTo>
                  <a:lnTo>
                    <a:pt x="617372" y="720852"/>
                  </a:lnTo>
                  <a:lnTo>
                    <a:pt x="617258" y="728472"/>
                  </a:lnTo>
                  <a:lnTo>
                    <a:pt x="617143" y="736092"/>
                  </a:lnTo>
                  <a:lnTo>
                    <a:pt x="617042" y="743724"/>
                  </a:lnTo>
                  <a:lnTo>
                    <a:pt x="616927" y="751332"/>
                  </a:lnTo>
                  <a:lnTo>
                    <a:pt x="616877" y="754608"/>
                  </a:lnTo>
                  <a:lnTo>
                    <a:pt x="616800" y="760222"/>
                  </a:lnTo>
                  <a:lnTo>
                    <a:pt x="616686" y="767854"/>
                  </a:lnTo>
                  <a:lnTo>
                    <a:pt x="616572" y="775474"/>
                  </a:lnTo>
                  <a:lnTo>
                    <a:pt x="609714" y="775474"/>
                  </a:lnTo>
                  <a:lnTo>
                    <a:pt x="607060" y="783082"/>
                  </a:lnTo>
                  <a:lnTo>
                    <a:pt x="607949" y="783082"/>
                  </a:lnTo>
                  <a:lnTo>
                    <a:pt x="607822" y="790702"/>
                  </a:lnTo>
                  <a:lnTo>
                    <a:pt x="616458" y="790702"/>
                  </a:lnTo>
                  <a:lnTo>
                    <a:pt x="615315" y="807212"/>
                  </a:lnTo>
                  <a:lnTo>
                    <a:pt x="615442" y="814832"/>
                  </a:lnTo>
                  <a:lnTo>
                    <a:pt x="615061" y="814832"/>
                  </a:lnTo>
                  <a:lnTo>
                    <a:pt x="615061" y="830084"/>
                  </a:lnTo>
                  <a:lnTo>
                    <a:pt x="615061" y="837692"/>
                  </a:lnTo>
                  <a:lnTo>
                    <a:pt x="584835" y="837692"/>
                  </a:lnTo>
                  <a:lnTo>
                    <a:pt x="588759" y="830084"/>
                  </a:lnTo>
                  <a:lnTo>
                    <a:pt x="615061" y="830084"/>
                  </a:lnTo>
                  <a:lnTo>
                    <a:pt x="615061" y="814832"/>
                  </a:lnTo>
                  <a:lnTo>
                    <a:pt x="610108" y="814832"/>
                  </a:lnTo>
                  <a:lnTo>
                    <a:pt x="610870" y="822452"/>
                  </a:lnTo>
                  <a:lnTo>
                    <a:pt x="572897" y="822452"/>
                  </a:lnTo>
                  <a:lnTo>
                    <a:pt x="572897" y="814832"/>
                  </a:lnTo>
                  <a:lnTo>
                    <a:pt x="570865" y="814832"/>
                  </a:lnTo>
                  <a:lnTo>
                    <a:pt x="570865" y="807212"/>
                  </a:lnTo>
                  <a:lnTo>
                    <a:pt x="570484" y="807212"/>
                  </a:lnTo>
                  <a:lnTo>
                    <a:pt x="569214" y="798334"/>
                  </a:lnTo>
                  <a:lnTo>
                    <a:pt x="567055" y="798334"/>
                  </a:lnTo>
                  <a:lnTo>
                    <a:pt x="568579" y="807212"/>
                  </a:lnTo>
                  <a:lnTo>
                    <a:pt x="569468" y="807212"/>
                  </a:lnTo>
                  <a:lnTo>
                    <a:pt x="567055" y="814832"/>
                  </a:lnTo>
                  <a:lnTo>
                    <a:pt x="570484" y="814832"/>
                  </a:lnTo>
                  <a:lnTo>
                    <a:pt x="570484" y="822452"/>
                  </a:lnTo>
                  <a:lnTo>
                    <a:pt x="562737" y="822452"/>
                  </a:lnTo>
                  <a:lnTo>
                    <a:pt x="563054" y="817575"/>
                  </a:lnTo>
                  <a:lnTo>
                    <a:pt x="563156" y="816114"/>
                  </a:lnTo>
                  <a:lnTo>
                    <a:pt x="563245" y="814832"/>
                  </a:lnTo>
                  <a:lnTo>
                    <a:pt x="567055" y="814832"/>
                  </a:lnTo>
                  <a:lnTo>
                    <a:pt x="565023" y="807212"/>
                  </a:lnTo>
                  <a:lnTo>
                    <a:pt x="567042" y="798334"/>
                  </a:lnTo>
                  <a:lnTo>
                    <a:pt x="562356" y="798334"/>
                  </a:lnTo>
                  <a:lnTo>
                    <a:pt x="563245" y="807212"/>
                  </a:lnTo>
                  <a:lnTo>
                    <a:pt x="563016" y="813904"/>
                  </a:lnTo>
                  <a:lnTo>
                    <a:pt x="562991" y="814832"/>
                  </a:lnTo>
                  <a:lnTo>
                    <a:pt x="560578" y="814832"/>
                  </a:lnTo>
                  <a:lnTo>
                    <a:pt x="560578" y="822452"/>
                  </a:lnTo>
                  <a:lnTo>
                    <a:pt x="555879" y="822452"/>
                  </a:lnTo>
                  <a:lnTo>
                    <a:pt x="554850" y="830084"/>
                  </a:lnTo>
                  <a:lnTo>
                    <a:pt x="585711" y="830084"/>
                  </a:lnTo>
                  <a:lnTo>
                    <a:pt x="582295" y="837692"/>
                  </a:lnTo>
                  <a:lnTo>
                    <a:pt x="569722" y="837692"/>
                  </a:lnTo>
                  <a:lnTo>
                    <a:pt x="569722" y="892302"/>
                  </a:lnTo>
                  <a:lnTo>
                    <a:pt x="569468" y="892302"/>
                  </a:lnTo>
                  <a:lnTo>
                    <a:pt x="569468" y="916432"/>
                  </a:lnTo>
                  <a:lnTo>
                    <a:pt x="569468" y="931672"/>
                  </a:lnTo>
                  <a:lnTo>
                    <a:pt x="569468" y="986282"/>
                  </a:lnTo>
                  <a:lnTo>
                    <a:pt x="564642" y="986282"/>
                  </a:lnTo>
                  <a:lnTo>
                    <a:pt x="564388" y="978662"/>
                  </a:lnTo>
                  <a:lnTo>
                    <a:pt x="564642" y="978662"/>
                  </a:lnTo>
                  <a:lnTo>
                    <a:pt x="564642" y="971042"/>
                  </a:lnTo>
                  <a:lnTo>
                    <a:pt x="564261" y="963422"/>
                  </a:lnTo>
                  <a:lnTo>
                    <a:pt x="564769" y="963422"/>
                  </a:lnTo>
                  <a:lnTo>
                    <a:pt x="564642" y="931672"/>
                  </a:lnTo>
                  <a:lnTo>
                    <a:pt x="569468" y="931672"/>
                  </a:lnTo>
                  <a:lnTo>
                    <a:pt x="569468" y="916432"/>
                  </a:lnTo>
                  <a:lnTo>
                    <a:pt x="564642" y="916432"/>
                  </a:lnTo>
                  <a:lnTo>
                    <a:pt x="564642" y="908812"/>
                  </a:lnTo>
                  <a:lnTo>
                    <a:pt x="564261" y="901192"/>
                  </a:lnTo>
                  <a:lnTo>
                    <a:pt x="564642" y="901192"/>
                  </a:lnTo>
                  <a:lnTo>
                    <a:pt x="564515" y="869454"/>
                  </a:lnTo>
                  <a:lnTo>
                    <a:pt x="564769" y="869454"/>
                  </a:lnTo>
                  <a:lnTo>
                    <a:pt x="564769" y="861822"/>
                  </a:lnTo>
                  <a:lnTo>
                    <a:pt x="569468" y="861822"/>
                  </a:lnTo>
                  <a:lnTo>
                    <a:pt x="569341" y="884682"/>
                  </a:lnTo>
                  <a:lnTo>
                    <a:pt x="569722" y="892302"/>
                  </a:lnTo>
                  <a:lnTo>
                    <a:pt x="569722" y="837692"/>
                  </a:lnTo>
                  <a:lnTo>
                    <a:pt x="552069" y="837692"/>
                  </a:lnTo>
                  <a:lnTo>
                    <a:pt x="551053" y="836422"/>
                  </a:lnTo>
                  <a:lnTo>
                    <a:pt x="550037" y="833882"/>
                  </a:lnTo>
                  <a:lnTo>
                    <a:pt x="550037" y="845312"/>
                  </a:lnTo>
                  <a:lnTo>
                    <a:pt x="550037" y="884682"/>
                  </a:lnTo>
                  <a:lnTo>
                    <a:pt x="549910" y="892302"/>
                  </a:lnTo>
                  <a:lnTo>
                    <a:pt x="549783" y="908812"/>
                  </a:lnTo>
                  <a:lnTo>
                    <a:pt x="546481" y="901192"/>
                  </a:lnTo>
                  <a:lnTo>
                    <a:pt x="542925" y="884682"/>
                  </a:lnTo>
                  <a:lnTo>
                    <a:pt x="539115" y="869454"/>
                  </a:lnTo>
                  <a:lnTo>
                    <a:pt x="534924" y="861822"/>
                  </a:lnTo>
                  <a:lnTo>
                    <a:pt x="533781" y="854202"/>
                  </a:lnTo>
                  <a:lnTo>
                    <a:pt x="533019" y="854202"/>
                  </a:lnTo>
                  <a:lnTo>
                    <a:pt x="532765" y="845312"/>
                  </a:lnTo>
                  <a:lnTo>
                    <a:pt x="550037" y="845312"/>
                  </a:lnTo>
                  <a:lnTo>
                    <a:pt x="550037" y="833882"/>
                  </a:lnTo>
                  <a:lnTo>
                    <a:pt x="548259" y="830084"/>
                  </a:lnTo>
                  <a:lnTo>
                    <a:pt x="545211" y="830084"/>
                  </a:lnTo>
                  <a:lnTo>
                    <a:pt x="549148" y="837692"/>
                  </a:lnTo>
                  <a:lnTo>
                    <a:pt x="533019" y="837692"/>
                  </a:lnTo>
                  <a:lnTo>
                    <a:pt x="533019" y="830084"/>
                  </a:lnTo>
                  <a:lnTo>
                    <a:pt x="536321" y="830084"/>
                  </a:lnTo>
                  <a:lnTo>
                    <a:pt x="532765" y="822452"/>
                  </a:lnTo>
                  <a:lnTo>
                    <a:pt x="532765" y="681482"/>
                  </a:lnTo>
                  <a:lnTo>
                    <a:pt x="538988" y="681482"/>
                  </a:lnTo>
                  <a:lnTo>
                    <a:pt x="537591" y="673862"/>
                  </a:lnTo>
                  <a:lnTo>
                    <a:pt x="502666" y="673862"/>
                  </a:lnTo>
                  <a:lnTo>
                    <a:pt x="501904" y="666242"/>
                  </a:lnTo>
                  <a:lnTo>
                    <a:pt x="499872" y="666242"/>
                  </a:lnTo>
                  <a:lnTo>
                    <a:pt x="499745" y="673862"/>
                  </a:lnTo>
                  <a:lnTo>
                    <a:pt x="477520" y="673862"/>
                  </a:lnTo>
                  <a:lnTo>
                    <a:pt x="477012" y="666242"/>
                  </a:lnTo>
                  <a:lnTo>
                    <a:pt x="474599" y="666242"/>
                  </a:lnTo>
                  <a:lnTo>
                    <a:pt x="474218" y="673862"/>
                  </a:lnTo>
                  <a:lnTo>
                    <a:pt x="471678" y="673862"/>
                  </a:lnTo>
                  <a:lnTo>
                    <a:pt x="471678" y="555752"/>
                  </a:lnTo>
                  <a:lnTo>
                    <a:pt x="477266" y="548132"/>
                  </a:lnTo>
                  <a:lnTo>
                    <a:pt x="467868" y="548132"/>
                  </a:lnTo>
                  <a:lnTo>
                    <a:pt x="466217" y="555752"/>
                  </a:lnTo>
                  <a:lnTo>
                    <a:pt x="464312" y="555752"/>
                  </a:lnTo>
                  <a:lnTo>
                    <a:pt x="464820" y="564642"/>
                  </a:lnTo>
                  <a:lnTo>
                    <a:pt x="465074" y="572262"/>
                  </a:lnTo>
                  <a:lnTo>
                    <a:pt x="465074" y="579882"/>
                  </a:lnTo>
                  <a:lnTo>
                    <a:pt x="464693" y="587502"/>
                  </a:lnTo>
                  <a:lnTo>
                    <a:pt x="464312" y="587502"/>
                  </a:lnTo>
                  <a:lnTo>
                    <a:pt x="464883" y="601472"/>
                  </a:lnTo>
                  <a:lnTo>
                    <a:pt x="464947" y="602742"/>
                  </a:lnTo>
                  <a:lnTo>
                    <a:pt x="465074" y="619252"/>
                  </a:lnTo>
                  <a:lnTo>
                    <a:pt x="465201" y="658622"/>
                  </a:lnTo>
                  <a:lnTo>
                    <a:pt x="464820" y="673862"/>
                  </a:lnTo>
                  <a:lnTo>
                    <a:pt x="464566" y="673862"/>
                  </a:lnTo>
                  <a:lnTo>
                    <a:pt x="467995" y="681482"/>
                  </a:lnTo>
                  <a:lnTo>
                    <a:pt x="526669" y="681482"/>
                  </a:lnTo>
                  <a:lnTo>
                    <a:pt x="526669" y="696722"/>
                  </a:lnTo>
                  <a:lnTo>
                    <a:pt x="526923" y="696722"/>
                  </a:lnTo>
                  <a:lnTo>
                    <a:pt x="526923" y="837692"/>
                  </a:lnTo>
                  <a:lnTo>
                    <a:pt x="520827" y="845312"/>
                  </a:lnTo>
                  <a:lnTo>
                    <a:pt x="521208" y="845312"/>
                  </a:lnTo>
                  <a:lnTo>
                    <a:pt x="519684" y="854202"/>
                  </a:lnTo>
                  <a:lnTo>
                    <a:pt x="517144" y="854202"/>
                  </a:lnTo>
                  <a:lnTo>
                    <a:pt x="516001" y="861822"/>
                  </a:lnTo>
                  <a:lnTo>
                    <a:pt x="514858" y="861822"/>
                  </a:lnTo>
                  <a:lnTo>
                    <a:pt x="513575" y="869454"/>
                  </a:lnTo>
                  <a:lnTo>
                    <a:pt x="511810" y="877062"/>
                  </a:lnTo>
                  <a:lnTo>
                    <a:pt x="510159" y="877062"/>
                  </a:lnTo>
                  <a:lnTo>
                    <a:pt x="510159" y="696722"/>
                  </a:lnTo>
                  <a:lnTo>
                    <a:pt x="507492" y="696722"/>
                  </a:lnTo>
                  <a:lnTo>
                    <a:pt x="507365" y="884682"/>
                  </a:lnTo>
                  <a:lnTo>
                    <a:pt x="506984" y="892302"/>
                  </a:lnTo>
                  <a:lnTo>
                    <a:pt x="506476" y="892302"/>
                  </a:lnTo>
                  <a:lnTo>
                    <a:pt x="504571" y="901192"/>
                  </a:lnTo>
                  <a:lnTo>
                    <a:pt x="499097" y="924064"/>
                  </a:lnTo>
                  <a:lnTo>
                    <a:pt x="496443" y="948182"/>
                  </a:lnTo>
                  <a:lnTo>
                    <a:pt x="495300" y="948182"/>
                  </a:lnTo>
                  <a:lnTo>
                    <a:pt x="494792" y="955802"/>
                  </a:lnTo>
                  <a:lnTo>
                    <a:pt x="495300" y="955802"/>
                  </a:lnTo>
                  <a:lnTo>
                    <a:pt x="495427" y="963422"/>
                  </a:lnTo>
                  <a:lnTo>
                    <a:pt x="494919" y="971042"/>
                  </a:lnTo>
                  <a:lnTo>
                    <a:pt x="494030" y="971042"/>
                  </a:lnTo>
                  <a:lnTo>
                    <a:pt x="493014" y="1002792"/>
                  </a:lnTo>
                  <a:lnTo>
                    <a:pt x="492125" y="1010412"/>
                  </a:lnTo>
                  <a:lnTo>
                    <a:pt x="490728" y="1025652"/>
                  </a:lnTo>
                  <a:lnTo>
                    <a:pt x="490347" y="1025652"/>
                  </a:lnTo>
                  <a:lnTo>
                    <a:pt x="489331" y="995172"/>
                  </a:lnTo>
                  <a:lnTo>
                    <a:pt x="488950" y="986282"/>
                  </a:lnTo>
                  <a:lnTo>
                    <a:pt x="488442" y="978662"/>
                  </a:lnTo>
                  <a:lnTo>
                    <a:pt x="488061" y="978662"/>
                  </a:lnTo>
                  <a:lnTo>
                    <a:pt x="488188" y="971042"/>
                  </a:lnTo>
                  <a:lnTo>
                    <a:pt x="488696" y="971042"/>
                  </a:lnTo>
                  <a:lnTo>
                    <a:pt x="488188" y="963422"/>
                  </a:lnTo>
                  <a:lnTo>
                    <a:pt x="489712" y="963422"/>
                  </a:lnTo>
                  <a:lnTo>
                    <a:pt x="492252" y="955802"/>
                  </a:lnTo>
                  <a:lnTo>
                    <a:pt x="494792" y="955802"/>
                  </a:lnTo>
                  <a:lnTo>
                    <a:pt x="494792" y="948182"/>
                  </a:lnTo>
                  <a:lnTo>
                    <a:pt x="494792" y="939292"/>
                  </a:lnTo>
                  <a:lnTo>
                    <a:pt x="494792" y="924064"/>
                  </a:lnTo>
                  <a:lnTo>
                    <a:pt x="494792" y="916432"/>
                  </a:lnTo>
                  <a:lnTo>
                    <a:pt x="494792" y="696722"/>
                  </a:lnTo>
                  <a:lnTo>
                    <a:pt x="492633" y="696722"/>
                  </a:lnTo>
                  <a:lnTo>
                    <a:pt x="492633" y="854202"/>
                  </a:lnTo>
                  <a:lnTo>
                    <a:pt x="492633" y="877062"/>
                  </a:lnTo>
                  <a:lnTo>
                    <a:pt x="492633" y="892302"/>
                  </a:lnTo>
                  <a:lnTo>
                    <a:pt x="492633" y="916432"/>
                  </a:lnTo>
                  <a:lnTo>
                    <a:pt x="484886" y="916432"/>
                  </a:lnTo>
                  <a:lnTo>
                    <a:pt x="484759" y="901192"/>
                  </a:lnTo>
                  <a:lnTo>
                    <a:pt x="491871" y="901192"/>
                  </a:lnTo>
                  <a:lnTo>
                    <a:pt x="491871" y="908812"/>
                  </a:lnTo>
                  <a:lnTo>
                    <a:pt x="492633" y="916432"/>
                  </a:lnTo>
                  <a:lnTo>
                    <a:pt x="492633" y="892302"/>
                  </a:lnTo>
                  <a:lnTo>
                    <a:pt x="492506" y="892302"/>
                  </a:lnTo>
                  <a:lnTo>
                    <a:pt x="484759" y="892302"/>
                  </a:lnTo>
                  <a:lnTo>
                    <a:pt x="485013" y="884682"/>
                  </a:lnTo>
                  <a:lnTo>
                    <a:pt x="484759" y="884682"/>
                  </a:lnTo>
                  <a:lnTo>
                    <a:pt x="484251" y="877062"/>
                  </a:lnTo>
                  <a:lnTo>
                    <a:pt x="492633" y="877062"/>
                  </a:lnTo>
                  <a:lnTo>
                    <a:pt x="492633" y="854202"/>
                  </a:lnTo>
                  <a:lnTo>
                    <a:pt x="491871" y="861822"/>
                  </a:lnTo>
                  <a:lnTo>
                    <a:pt x="491871" y="869454"/>
                  </a:lnTo>
                  <a:lnTo>
                    <a:pt x="484746" y="869454"/>
                  </a:lnTo>
                  <a:lnTo>
                    <a:pt x="484847" y="863955"/>
                  </a:lnTo>
                  <a:lnTo>
                    <a:pt x="484886" y="861822"/>
                  </a:lnTo>
                  <a:lnTo>
                    <a:pt x="484251" y="861822"/>
                  </a:lnTo>
                  <a:lnTo>
                    <a:pt x="484886" y="854202"/>
                  </a:lnTo>
                  <a:lnTo>
                    <a:pt x="485267" y="854202"/>
                  </a:lnTo>
                  <a:lnTo>
                    <a:pt x="484251" y="845312"/>
                  </a:lnTo>
                  <a:lnTo>
                    <a:pt x="484759" y="845312"/>
                  </a:lnTo>
                  <a:lnTo>
                    <a:pt x="487045" y="837692"/>
                  </a:lnTo>
                  <a:lnTo>
                    <a:pt x="485013" y="837692"/>
                  </a:lnTo>
                  <a:lnTo>
                    <a:pt x="485013" y="822452"/>
                  </a:lnTo>
                  <a:lnTo>
                    <a:pt x="491871" y="822452"/>
                  </a:lnTo>
                  <a:lnTo>
                    <a:pt x="492366" y="830084"/>
                  </a:lnTo>
                  <a:lnTo>
                    <a:pt x="492252" y="833882"/>
                  </a:lnTo>
                  <a:lnTo>
                    <a:pt x="492125" y="837692"/>
                  </a:lnTo>
                  <a:lnTo>
                    <a:pt x="487045" y="837692"/>
                  </a:lnTo>
                  <a:lnTo>
                    <a:pt x="489331" y="845312"/>
                  </a:lnTo>
                  <a:lnTo>
                    <a:pt x="491871" y="845312"/>
                  </a:lnTo>
                  <a:lnTo>
                    <a:pt x="491871" y="854202"/>
                  </a:lnTo>
                  <a:lnTo>
                    <a:pt x="492633" y="854202"/>
                  </a:lnTo>
                  <a:lnTo>
                    <a:pt x="492633" y="696722"/>
                  </a:lnTo>
                  <a:lnTo>
                    <a:pt x="492125" y="696722"/>
                  </a:lnTo>
                  <a:lnTo>
                    <a:pt x="492112" y="705612"/>
                  </a:lnTo>
                  <a:lnTo>
                    <a:pt x="492086" y="728472"/>
                  </a:lnTo>
                  <a:lnTo>
                    <a:pt x="491998" y="788162"/>
                  </a:lnTo>
                  <a:lnTo>
                    <a:pt x="491998" y="798334"/>
                  </a:lnTo>
                  <a:lnTo>
                    <a:pt x="491998" y="807212"/>
                  </a:lnTo>
                  <a:lnTo>
                    <a:pt x="491871" y="814832"/>
                  </a:lnTo>
                  <a:lnTo>
                    <a:pt x="485013" y="814832"/>
                  </a:lnTo>
                  <a:lnTo>
                    <a:pt x="485013" y="807212"/>
                  </a:lnTo>
                  <a:lnTo>
                    <a:pt x="485267" y="807212"/>
                  </a:lnTo>
                  <a:lnTo>
                    <a:pt x="484251" y="798334"/>
                  </a:lnTo>
                  <a:lnTo>
                    <a:pt x="491998" y="798334"/>
                  </a:lnTo>
                  <a:lnTo>
                    <a:pt x="491998" y="788162"/>
                  </a:lnTo>
                  <a:lnTo>
                    <a:pt x="491871" y="790702"/>
                  </a:lnTo>
                  <a:lnTo>
                    <a:pt x="484886" y="790702"/>
                  </a:lnTo>
                  <a:lnTo>
                    <a:pt x="484886" y="783082"/>
                  </a:lnTo>
                  <a:lnTo>
                    <a:pt x="484378" y="783082"/>
                  </a:lnTo>
                  <a:lnTo>
                    <a:pt x="484746" y="775474"/>
                  </a:lnTo>
                  <a:lnTo>
                    <a:pt x="491871" y="775474"/>
                  </a:lnTo>
                  <a:lnTo>
                    <a:pt x="491871" y="767854"/>
                  </a:lnTo>
                  <a:lnTo>
                    <a:pt x="485013" y="767854"/>
                  </a:lnTo>
                  <a:lnTo>
                    <a:pt x="485013" y="720852"/>
                  </a:lnTo>
                  <a:lnTo>
                    <a:pt x="491871" y="720852"/>
                  </a:lnTo>
                  <a:lnTo>
                    <a:pt x="491947" y="736092"/>
                  </a:lnTo>
                  <a:lnTo>
                    <a:pt x="492086" y="728472"/>
                  </a:lnTo>
                  <a:lnTo>
                    <a:pt x="492086" y="705612"/>
                  </a:lnTo>
                  <a:lnTo>
                    <a:pt x="491871" y="705612"/>
                  </a:lnTo>
                  <a:lnTo>
                    <a:pt x="491871" y="713232"/>
                  </a:lnTo>
                  <a:lnTo>
                    <a:pt x="485013" y="713232"/>
                  </a:lnTo>
                  <a:lnTo>
                    <a:pt x="485013" y="696722"/>
                  </a:lnTo>
                  <a:lnTo>
                    <a:pt x="482346" y="696722"/>
                  </a:lnTo>
                  <a:lnTo>
                    <a:pt x="482346" y="931672"/>
                  </a:lnTo>
                  <a:lnTo>
                    <a:pt x="485013" y="931672"/>
                  </a:lnTo>
                  <a:lnTo>
                    <a:pt x="485013" y="924064"/>
                  </a:lnTo>
                  <a:lnTo>
                    <a:pt x="491998" y="924064"/>
                  </a:lnTo>
                  <a:lnTo>
                    <a:pt x="491998" y="939292"/>
                  </a:lnTo>
                  <a:lnTo>
                    <a:pt x="488315" y="939292"/>
                  </a:lnTo>
                  <a:lnTo>
                    <a:pt x="487934" y="931672"/>
                  </a:lnTo>
                  <a:lnTo>
                    <a:pt x="485394" y="931672"/>
                  </a:lnTo>
                  <a:lnTo>
                    <a:pt x="485394" y="955802"/>
                  </a:lnTo>
                  <a:lnTo>
                    <a:pt x="488315" y="955802"/>
                  </a:lnTo>
                  <a:lnTo>
                    <a:pt x="488315" y="948182"/>
                  </a:lnTo>
                  <a:lnTo>
                    <a:pt x="492125" y="948182"/>
                  </a:lnTo>
                  <a:lnTo>
                    <a:pt x="488315" y="955802"/>
                  </a:lnTo>
                  <a:lnTo>
                    <a:pt x="488696" y="955802"/>
                  </a:lnTo>
                  <a:lnTo>
                    <a:pt x="486664" y="963422"/>
                  </a:lnTo>
                  <a:lnTo>
                    <a:pt x="485521" y="963422"/>
                  </a:lnTo>
                  <a:lnTo>
                    <a:pt x="485775" y="971042"/>
                  </a:lnTo>
                  <a:lnTo>
                    <a:pt x="485267" y="971042"/>
                  </a:lnTo>
                  <a:lnTo>
                    <a:pt x="485775" y="978662"/>
                  </a:lnTo>
                  <a:lnTo>
                    <a:pt x="486410" y="978662"/>
                  </a:lnTo>
                  <a:lnTo>
                    <a:pt x="486664" y="995172"/>
                  </a:lnTo>
                  <a:lnTo>
                    <a:pt x="486791" y="1002792"/>
                  </a:lnTo>
                  <a:lnTo>
                    <a:pt x="486918" y="1010412"/>
                  </a:lnTo>
                  <a:lnTo>
                    <a:pt x="487045" y="1018032"/>
                  </a:lnTo>
                  <a:lnTo>
                    <a:pt x="487680" y="1018032"/>
                  </a:lnTo>
                  <a:lnTo>
                    <a:pt x="487807" y="1025652"/>
                  </a:lnTo>
                  <a:lnTo>
                    <a:pt x="479171" y="1025652"/>
                  </a:lnTo>
                  <a:lnTo>
                    <a:pt x="479552" y="1018032"/>
                  </a:lnTo>
                  <a:lnTo>
                    <a:pt x="480187" y="1010412"/>
                  </a:lnTo>
                  <a:lnTo>
                    <a:pt x="480314" y="1002792"/>
                  </a:lnTo>
                  <a:lnTo>
                    <a:pt x="480822" y="986282"/>
                  </a:lnTo>
                  <a:lnTo>
                    <a:pt x="481711" y="971042"/>
                  </a:lnTo>
                  <a:lnTo>
                    <a:pt x="479044" y="971042"/>
                  </a:lnTo>
                  <a:lnTo>
                    <a:pt x="477012" y="1025652"/>
                  </a:lnTo>
                  <a:lnTo>
                    <a:pt x="461772" y="1025652"/>
                  </a:lnTo>
                  <a:lnTo>
                    <a:pt x="461010" y="1018032"/>
                  </a:lnTo>
                  <a:lnTo>
                    <a:pt x="460248" y="1002792"/>
                  </a:lnTo>
                  <a:lnTo>
                    <a:pt x="459867" y="986282"/>
                  </a:lnTo>
                  <a:lnTo>
                    <a:pt x="459867" y="971042"/>
                  </a:lnTo>
                  <a:lnTo>
                    <a:pt x="456946" y="971042"/>
                  </a:lnTo>
                  <a:lnTo>
                    <a:pt x="458724" y="1025652"/>
                  </a:lnTo>
                  <a:lnTo>
                    <a:pt x="451104" y="1025652"/>
                  </a:lnTo>
                  <a:lnTo>
                    <a:pt x="450977" y="1010412"/>
                  </a:lnTo>
                  <a:lnTo>
                    <a:pt x="451485" y="1002792"/>
                  </a:lnTo>
                  <a:lnTo>
                    <a:pt x="451993" y="986282"/>
                  </a:lnTo>
                  <a:lnTo>
                    <a:pt x="451993" y="971042"/>
                  </a:lnTo>
                  <a:lnTo>
                    <a:pt x="449580" y="971042"/>
                  </a:lnTo>
                  <a:lnTo>
                    <a:pt x="449580" y="986282"/>
                  </a:lnTo>
                  <a:lnTo>
                    <a:pt x="448564" y="1010412"/>
                  </a:lnTo>
                  <a:lnTo>
                    <a:pt x="448564" y="1025652"/>
                  </a:lnTo>
                  <a:lnTo>
                    <a:pt x="434594" y="1025652"/>
                  </a:lnTo>
                  <a:lnTo>
                    <a:pt x="433959" y="1002792"/>
                  </a:lnTo>
                  <a:lnTo>
                    <a:pt x="433705" y="995172"/>
                  </a:lnTo>
                  <a:lnTo>
                    <a:pt x="433324" y="986282"/>
                  </a:lnTo>
                  <a:lnTo>
                    <a:pt x="433070" y="978662"/>
                  </a:lnTo>
                  <a:lnTo>
                    <a:pt x="432181" y="978662"/>
                  </a:lnTo>
                  <a:lnTo>
                    <a:pt x="432689" y="971042"/>
                  </a:lnTo>
                  <a:lnTo>
                    <a:pt x="430022" y="971042"/>
                  </a:lnTo>
                  <a:lnTo>
                    <a:pt x="430657" y="983742"/>
                  </a:lnTo>
                  <a:lnTo>
                    <a:pt x="430784" y="986282"/>
                  </a:lnTo>
                  <a:lnTo>
                    <a:pt x="432181" y="1025652"/>
                  </a:lnTo>
                  <a:lnTo>
                    <a:pt x="424434" y="1025652"/>
                  </a:lnTo>
                  <a:lnTo>
                    <a:pt x="424434" y="1002792"/>
                  </a:lnTo>
                  <a:lnTo>
                    <a:pt x="425196" y="986282"/>
                  </a:lnTo>
                  <a:lnTo>
                    <a:pt x="426212" y="971042"/>
                  </a:lnTo>
                  <a:lnTo>
                    <a:pt x="423291" y="971042"/>
                  </a:lnTo>
                  <a:lnTo>
                    <a:pt x="421259" y="1025652"/>
                  </a:lnTo>
                  <a:lnTo>
                    <a:pt x="409702" y="1025652"/>
                  </a:lnTo>
                  <a:lnTo>
                    <a:pt x="409575" y="1018032"/>
                  </a:lnTo>
                  <a:lnTo>
                    <a:pt x="409448" y="1002792"/>
                  </a:lnTo>
                  <a:lnTo>
                    <a:pt x="409194" y="1002792"/>
                  </a:lnTo>
                  <a:lnTo>
                    <a:pt x="408686" y="986282"/>
                  </a:lnTo>
                  <a:lnTo>
                    <a:pt x="408559" y="983742"/>
                  </a:lnTo>
                  <a:lnTo>
                    <a:pt x="408432" y="971042"/>
                  </a:lnTo>
                  <a:lnTo>
                    <a:pt x="406019" y="971042"/>
                  </a:lnTo>
                  <a:lnTo>
                    <a:pt x="406019" y="995172"/>
                  </a:lnTo>
                  <a:lnTo>
                    <a:pt x="406273" y="995172"/>
                  </a:lnTo>
                  <a:lnTo>
                    <a:pt x="406908" y="1002792"/>
                  </a:lnTo>
                  <a:lnTo>
                    <a:pt x="407035" y="1018032"/>
                  </a:lnTo>
                  <a:lnTo>
                    <a:pt x="407289" y="1025652"/>
                  </a:lnTo>
                  <a:lnTo>
                    <a:pt x="399415" y="1025652"/>
                  </a:lnTo>
                  <a:lnTo>
                    <a:pt x="401193" y="971042"/>
                  </a:lnTo>
                  <a:lnTo>
                    <a:pt x="398272" y="971042"/>
                  </a:lnTo>
                  <a:lnTo>
                    <a:pt x="398399" y="986282"/>
                  </a:lnTo>
                  <a:lnTo>
                    <a:pt x="397891" y="1002792"/>
                  </a:lnTo>
                  <a:lnTo>
                    <a:pt x="397383" y="1010412"/>
                  </a:lnTo>
                  <a:lnTo>
                    <a:pt x="397256" y="1025652"/>
                  </a:lnTo>
                  <a:lnTo>
                    <a:pt x="383413" y="1025652"/>
                  </a:lnTo>
                  <a:lnTo>
                    <a:pt x="382397" y="995172"/>
                  </a:lnTo>
                  <a:lnTo>
                    <a:pt x="382257" y="986282"/>
                  </a:lnTo>
                  <a:lnTo>
                    <a:pt x="382143" y="978662"/>
                  </a:lnTo>
                  <a:lnTo>
                    <a:pt x="381508" y="978662"/>
                  </a:lnTo>
                  <a:lnTo>
                    <a:pt x="381000" y="971042"/>
                  </a:lnTo>
                  <a:lnTo>
                    <a:pt x="378841" y="971042"/>
                  </a:lnTo>
                  <a:lnTo>
                    <a:pt x="379476" y="983742"/>
                  </a:lnTo>
                  <a:lnTo>
                    <a:pt x="379603" y="986282"/>
                  </a:lnTo>
                  <a:lnTo>
                    <a:pt x="380111" y="1002792"/>
                  </a:lnTo>
                  <a:lnTo>
                    <a:pt x="380365" y="1002792"/>
                  </a:lnTo>
                  <a:lnTo>
                    <a:pt x="380822" y="1016762"/>
                  </a:lnTo>
                  <a:lnTo>
                    <a:pt x="380873" y="1018032"/>
                  </a:lnTo>
                  <a:lnTo>
                    <a:pt x="381000" y="1025652"/>
                  </a:lnTo>
                  <a:lnTo>
                    <a:pt x="372872" y="1025652"/>
                  </a:lnTo>
                  <a:lnTo>
                    <a:pt x="373253" y="1010412"/>
                  </a:lnTo>
                  <a:lnTo>
                    <a:pt x="373507" y="1002792"/>
                  </a:lnTo>
                  <a:lnTo>
                    <a:pt x="373761" y="986282"/>
                  </a:lnTo>
                  <a:lnTo>
                    <a:pt x="373888" y="986282"/>
                  </a:lnTo>
                  <a:lnTo>
                    <a:pt x="374269" y="978662"/>
                  </a:lnTo>
                  <a:lnTo>
                    <a:pt x="375031" y="971042"/>
                  </a:lnTo>
                  <a:lnTo>
                    <a:pt x="371729" y="971042"/>
                  </a:lnTo>
                  <a:lnTo>
                    <a:pt x="372999" y="978662"/>
                  </a:lnTo>
                  <a:lnTo>
                    <a:pt x="371729" y="978662"/>
                  </a:lnTo>
                  <a:lnTo>
                    <a:pt x="371983" y="983742"/>
                  </a:lnTo>
                  <a:lnTo>
                    <a:pt x="372110" y="986282"/>
                  </a:lnTo>
                  <a:lnTo>
                    <a:pt x="371348" y="995172"/>
                  </a:lnTo>
                  <a:lnTo>
                    <a:pt x="370967" y="1002792"/>
                  </a:lnTo>
                  <a:lnTo>
                    <a:pt x="371094" y="1010412"/>
                  </a:lnTo>
                  <a:lnTo>
                    <a:pt x="370205" y="1025652"/>
                  </a:lnTo>
                  <a:lnTo>
                    <a:pt x="354076" y="1025652"/>
                  </a:lnTo>
                  <a:lnTo>
                    <a:pt x="353949" y="1010412"/>
                  </a:lnTo>
                  <a:lnTo>
                    <a:pt x="353568" y="1002792"/>
                  </a:lnTo>
                  <a:lnTo>
                    <a:pt x="352679" y="971042"/>
                  </a:lnTo>
                  <a:lnTo>
                    <a:pt x="350266" y="971042"/>
                  </a:lnTo>
                  <a:lnTo>
                    <a:pt x="350393" y="978662"/>
                  </a:lnTo>
                  <a:lnTo>
                    <a:pt x="351536" y="1025652"/>
                  </a:lnTo>
                  <a:lnTo>
                    <a:pt x="344170" y="1025652"/>
                  </a:lnTo>
                  <a:lnTo>
                    <a:pt x="344043" y="1010412"/>
                  </a:lnTo>
                  <a:lnTo>
                    <a:pt x="344678" y="1002792"/>
                  </a:lnTo>
                  <a:lnTo>
                    <a:pt x="345186" y="986282"/>
                  </a:lnTo>
                  <a:lnTo>
                    <a:pt x="345186" y="971042"/>
                  </a:lnTo>
                  <a:lnTo>
                    <a:pt x="345694" y="971042"/>
                  </a:lnTo>
                  <a:lnTo>
                    <a:pt x="345440" y="963422"/>
                  </a:lnTo>
                  <a:lnTo>
                    <a:pt x="343916" y="955802"/>
                  </a:lnTo>
                  <a:lnTo>
                    <a:pt x="345440" y="955802"/>
                  </a:lnTo>
                  <a:lnTo>
                    <a:pt x="345440" y="939292"/>
                  </a:lnTo>
                  <a:lnTo>
                    <a:pt x="347218" y="931672"/>
                  </a:lnTo>
                  <a:lnTo>
                    <a:pt x="349631" y="931672"/>
                  </a:lnTo>
                  <a:lnTo>
                    <a:pt x="349631" y="696722"/>
                  </a:lnTo>
                  <a:lnTo>
                    <a:pt x="347726" y="696722"/>
                  </a:lnTo>
                  <a:lnTo>
                    <a:pt x="347726" y="767854"/>
                  </a:lnTo>
                  <a:lnTo>
                    <a:pt x="347472" y="767854"/>
                  </a:lnTo>
                  <a:lnTo>
                    <a:pt x="347472" y="830084"/>
                  </a:lnTo>
                  <a:lnTo>
                    <a:pt x="347472" y="837692"/>
                  </a:lnTo>
                  <a:lnTo>
                    <a:pt x="346964" y="837692"/>
                  </a:lnTo>
                  <a:lnTo>
                    <a:pt x="346925" y="861822"/>
                  </a:lnTo>
                  <a:lnTo>
                    <a:pt x="346913" y="869454"/>
                  </a:lnTo>
                  <a:lnTo>
                    <a:pt x="346837" y="870585"/>
                  </a:lnTo>
                  <a:lnTo>
                    <a:pt x="346837" y="924064"/>
                  </a:lnTo>
                  <a:lnTo>
                    <a:pt x="346837" y="931672"/>
                  </a:lnTo>
                  <a:lnTo>
                    <a:pt x="343154" y="931672"/>
                  </a:lnTo>
                  <a:lnTo>
                    <a:pt x="342646" y="939292"/>
                  </a:lnTo>
                  <a:lnTo>
                    <a:pt x="339852" y="939292"/>
                  </a:lnTo>
                  <a:lnTo>
                    <a:pt x="343281" y="948182"/>
                  </a:lnTo>
                  <a:lnTo>
                    <a:pt x="343662" y="948182"/>
                  </a:lnTo>
                  <a:lnTo>
                    <a:pt x="343027" y="950722"/>
                  </a:lnTo>
                  <a:lnTo>
                    <a:pt x="343027" y="963422"/>
                  </a:lnTo>
                  <a:lnTo>
                    <a:pt x="342519" y="971042"/>
                  </a:lnTo>
                  <a:lnTo>
                    <a:pt x="343027" y="971042"/>
                  </a:lnTo>
                  <a:lnTo>
                    <a:pt x="341376" y="1025652"/>
                  </a:lnTo>
                  <a:lnTo>
                    <a:pt x="339598" y="1025652"/>
                  </a:lnTo>
                  <a:lnTo>
                    <a:pt x="338836" y="1018032"/>
                  </a:lnTo>
                  <a:lnTo>
                    <a:pt x="338709" y="1010412"/>
                  </a:lnTo>
                  <a:lnTo>
                    <a:pt x="338582" y="995172"/>
                  </a:lnTo>
                  <a:lnTo>
                    <a:pt x="337820" y="978662"/>
                  </a:lnTo>
                  <a:lnTo>
                    <a:pt x="337185" y="971042"/>
                  </a:lnTo>
                  <a:lnTo>
                    <a:pt x="335026" y="971042"/>
                  </a:lnTo>
                  <a:lnTo>
                    <a:pt x="335026" y="978662"/>
                  </a:lnTo>
                  <a:lnTo>
                    <a:pt x="336042" y="1010412"/>
                  </a:lnTo>
                  <a:lnTo>
                    <a:pt x="336423" y="1025652"/>
                  </a:lnTo>
                  <a:lnTo>
                    <a:pt x="329184" y="1025652"/>
                  </a:lnTo>
                  <a:lnTo>
                    <a:pt x="329311" y="1002792"/>
                  </a:lnTo>
                  <a:lnTo>
                    <a:pt x="329565" y="1002792"/>
                  </a:lnTo>
                  <a:lnTo>
                    <a:pt x="329692" y="995172"/>
                  </a:lnTo>
                  <a:lnTo>
                    <a:pt x="329946" y="986282"/>
                  </a:lnTo>
                  <a:lnTo>
                    <a:pt x="329946" y="978662"/>
                  </a:lnTo>
                  <a:lnTo>
                    <a:pt x="330327" y="978662"/>
                  </a:lnTo>
                  <a:lnTo>
                    <a:pt x="331216" y="971042"/>
                  </a:lnTo>
                  <a:lnTo>
                    <a:pt x="330962" y="971042"/>
                  </a:lnTo>
                  <a:lnTo>
                    <a:pt x="330962" y="963422"/>
                  </a:lnTo>
                  <a:lnTo>
                    <a:pt x="329819" y="963422"/>
                  </a:lnTo>
                  <a:lnTo>
                    <a:pt x="327914" y="955802"/>
                  </a:lnTo>
                  <a:lnTo>
                    <a:pt x="339725" y="955802"/>
                  </a:lnTo>
                  <a:lnTo>
                    <a:pt x="341757" y="963422"/>
                  </a:lnTo>
                  <a:lnTo>
                    <a:pt x="342900" y="963422"/>
                  </a:lnTo>
                  <a:lnTo>
                    <a:pt x="343027" y="950722"/>
                  </a:lnTo>
                  <a:lnTo>
                    <a:pt x="342011" y="955802"/>
                  </a:lnTo>
                  <a:lnTo>
                    <a:pt x="339852" y="948182"/>
                  </a:lnTo>
                  <a:lnTo>
                    <a:pt x="339852" y="939292"/>
                  </a:lnTo>
                  <a:lnTo>
                    <a:pt x="339344" y="939292"/>
                  </a:lnTo>
                  <a:lnTo>
                    <a:pt x="339852" y="931672"/>
                  </a:lnTo>
                  <a:lnTo>
                    <a:pt x="340106" y="931672"/>
                  </a:lnTo>
                  <a:lnTo>
                    <a:pt x="339090" y="924064"/>
                  </a:lnTo>
                  <a:lnTo>
                    <a:pt x="346837" y="924064"/>
                  </a:lnTo>
                  <a:lnTo>
                    <a:pt x="346837" y="870585"/>
                  </a:lnTo>
                  <a:lnTo>
                    <a:pt x="346710" y="872464"/>
                  </a:lnTo>
                  <a:lnTo>
                    <a:pt x="346710" y="877062"/>
                  </a:lnTo>
                  <a:lnTo>
                    <a:pt x="346710" y="892302"/>
                  </a:lnTo>
                  <a:lnTo>
                    <a:pt x="346710" y="901192"/>
                  </a:lnTo>
                  <a:lnTo>
                    <a:pt x="346710" y="916432"/>
                  </a:lnTo>
                  <a:lnTo>
                    <a:pt x="339725" y="916432"/>
                  </a:lnTo>
                  <a:lnTo>
                    <a:pt x="339725" y="908812"/>
                  </a:lnTo>
                  <a:lnTo>
                    <a:pt x="339979" y="908812"/>
                  </a:lnTo>
                  <a:lnTo>
                    <a:pt x="339979" y="901192"/>
                  </a:lnTo>
                  <a:lnTo>
                    <a:pt x="346710" y="901192"/>
                  </a:lnTo>
                  <a:lnTo>
                    <a:pt x="346710" y="892302"/>
                  </a:lnTo>
                  <a:lnTo>
                    <a:pt x="339852" y="892302"/>
                  </a:lnTo>
                  <a:lnTo>
                    <a:pt x="339852" y="877062"/>
                  </a:lnTo>
                  <a:lnTo>
                    <a:pt x="346710" y="877062"/>
                  </a:lnTo>
                  <a:lnTo>
                    <a:pt x="346710" y="872464"/>
                  </a:lnTo>
                  <a:lnTo>
                    <a:pt x="346710" y="869454"/>
                  </a:lnTo>
                  <a:lnTo>
                    <a:pt x="339839" y="869454"/>
                  </a:lnTo>
                  <a:lnTo>
                    <a:pt x="339928" y="854202"/>
                  </a:lnTo>
                  <a:lnTo>
                    <a:pt x="339979" y="845312"/>
                  </a:lnTo>
                  <a:lnTo>
                    <a:pt x="346710" y="845312"/>
                  </a:lnTo>
                  <a:lnTo>
                    <a:pt x="346710" y="861822"/>
                  </a:lnTo>
                  <a:lnTo>
                    <a:pt x="346925" y="861822"/>
                  </a:lnTo>
                  <a:lnTo>
                    <a:pt x="346925" y="837692"/>
                  </a:lnTo>
                  <a:lnTo>
                    <a:pt x="339725" y="837692"/>
                  </a:lnTo>
                  <a:lnTo>
                    <a:pt x="339725" y="830084"/>
                  </a:lnTo>
                  <a:lnTo>
                    <a:pt x="339979" y="830084"/>
                  </a:lnTo>
                  <a:lnTo>
                    <a:pt x="339217" y="822452"/>
                  </a:lnTo>
                  <a:lnTo>
                    <a:pt x="346710" y="822452"/>
                  </a:lnTo>
                  <a:lnTo>
                    <a:pt x="346710" y="830084"/>
                  </a:lnTo>
                  <a:lnTo>
                    <a:pt x="347472" y="830084"/>
                  </a:lnTo>
                  <a:lnTo>
                    <a:pt x="347472" y="767854"/>
                  </a:lnTo>
                  <a:lnTo>
                    <a:pt x="346837" y="767854"/>
                  </a:lnTo>
                  <a:lnTo>
                    <a:pt x="346837" y="783082"/>
                  </a:lnTo>
                  <a:lnTo>
                    <a:pt x="346837" y="790702"/>
                  </a:lnTo>
                  <a:lnTo>
                    <a:pt x="346837" y="807212"/>
                  </a:lnTo>
                  <a:lnTo>
                    <a:pt x="346837" y="814832"/>
                  </a:lnTo>
                  <a:lnTo>
                    <a:pt x="339725" y="814832"/>
                  </a:lnTo>
                  <a:lnTo>
                    <a:pt x="339839" y="798334"/>
                  </a:lnTo>
                  <a:lnTo>
                    <a:pt x="346710" y="798334"/>
                  </a:lnTo>
                  <a:lnTo>
                    <a:pt x="346710" y="807212"/>
                  </a:lnTo>
                  <a:lnTo>
                    <a:pt x="346837" y="807212"/>
                  </a:lnTo>
                  <a:lnTo>
                    <a:pt x="346837" y="790702"/>
                  </a:lnTo>
                  <a:lnTo>
                    <a:pt x="339725" y="790702"/>
                  </a:lnTo>
                  <a:lnTo>
                    <a:pt x="339839" y="775474"/>
                  </a:lnTo>
                  <a:lnTo>
                    <a:pt x="346583" y="775474"/>
                  </a:lnTo>
                  <a:lnTo>
                    <a:pt x="346583" y="783082"/>
                  </a:lnTo>
                  <a:lnTo>
                    <a:pt x="346837" y="783082"/>
                  </a:lnTo>
                  <a:lnTo>
                    <a:pt x="346837" y="767854"/>
                  </a:lnTo>
                  <a:lnTo>
                    <a:pt x="339852" y="767854"/>
                  </a:lnTo>
                  <a:lnTo>
                    <a:pt x="339852" y="751332"/>
                  </a:lnTo>
                  <a:lnTo>
                    <a:pt x="340106" y="751332"/>
                  </a:lnTo>
                  <a:lnTo>
                    <a:pt x="339382" y="745185"/>
                  </a:lnTo>
                  <a:lnTo>
                    <a:pt x="339331" y="744778"/>
                  </a:lnTo>
                  <a:lnTo>
                    <a:pt x="339217" y="743724"/>
                  </a:lnTo>
                  <a:lnTo>
                    <a:pt x="339712" y="743724"/>
                  </a:lnTo>
                  <a:lnTo>
                    <a:pt x="339801" y="728472"/>
                  </a:lnTo>
                  <a:lnTo>
                    <a:pt x="339852" y="720852"/>
                  </a:lnTo>
                  <a:lnTo>
                    <a:pt x="346837" y="720852"/>
                  </a:lnTo>
                  <a:lnTo>
                    <a:pt x="346837" y="728472"/>
                  </a:lnTo>
                  <a:lnTo>
                    <a:pt x="347345" y="728472"/>
                  </a:lnTo>
                  <a:lnTo>
                    <a:pt x="346837" y="736092"/>
                  </a:lnTo>
                  <a:lnTo>
                    <a:pt x="346583" y="736092"/>
                  </a:lnTo>
                  <a:lnTo>
                    <a:pt x="347205" y="743724"/>
                  </a:lnTo>
                  <a:lnTo>
                    <a:pt x="346456" y="751332"/>
                  </a:lnTo>
                  <a:lnTo>
                    <a:pt x="346710" y="751332"/>
                  </a:lnTo>
                  <a:lnTo>
                    <a:pt x="346710" y="760222"/>
                  </a:lnTo>
                  <a:lnTo>
                    <a:pt x="345948" y="760222"/>
                  </a:lnTo>
                  <a:lnTo>
                    <a:pt x="347726" y="767854"/>
                  </a:lnTo>
                  <a:lnTo>
                    <a:pt x="347726" y="696722"/>
                  </a:lnTo>
                  <a:lnTo>
                    <a:pt x="346583" y="696722"/>
                  </a:lnTo>
                  <a:lnTo>
                    <a:pt x="346760" y="701065"/>
                  </a:lnTo>
                  <a:lnTo>
                    <a:pt x="346837" y="713232"/>
                  </a:lnTo>
                  <a:lnTo>
                    <a:pt x="339725" y="713232"/>
                  </a:lnTo>
                  <a:lnTo>
                    <a:pt x="339852" y="696722"/>
                  </a:lnTo>
                  <a:lnTo>
                    <a:pt x="337058" y="696722"/>
                  </a:lnTo>
                  <a:lnTo>
                    <a:pt x="337185" y="948182"/>
                  </a:lnTo>
                  <a:lnTo>
                    <a:pt x="324485" y="948182"/>
                  </a:lnTo>
                  <a:lnTo>
                    <a:pt x="324358" y="696722"/>
                  </a:lnTo>
                  <a:lnTo>
                    <a:pt x="321945" y="696722"/>
                  </a:lnTo>
                  <a:lnTo>
                    <a:pt x="321945" y="948182"/>
                  </a:lnTo>
                  <a:lnTo>
                    <a:pt x="321056" y="948182"/>
                  </a:lnTo>
                  <a:lnTo>
                    <a:pt x="322072" y="955802"/>
                  </a:lnTo>
                  <a:lnTo>
                    <a:pt x="328803" y="963422"/>
                  </a:lnTo>
                  <a:lnTo>
                    <a:pt x="328168" y="978662"/>
                  </a:lnTo>
                  <a:lnTo>
                    <a:pt x="327660" y="978662"/>
                  </a:lnTo>
                  <a:lnTo>
                    <a:pt x="327152" y="995172"/>
                  </a:lnTo>
                  <a:lnTo>
                    <a:pt x="327025" y="1002792"/>
                  </a:lnTo>
                  <a:lnTo>
                    <a:pt x="326898" y="1010412"/>
                  </a:lnTo>
                  <a:lnTo>
                    <a:pt x="326263" y="1025652"/>
                  </a:lnTo>
                  <a:lnTo>
                    <a:pt x="311023" y="1025652"/>
                  </a:lnTo>
                  <a:lnTo>
                    <a:pt x="306451" y="1018032"/>
                  </a:lnTo>
                  <a:lnTo>
                    <a:pt x="304927" y="1018032"/>
                  </a:lnTo>
                  <a:lnTo>
                    <a:pt x="308102" y="1010412"/>
                  </a:lnTo>
                  <a:lnTo>
                    <a:pt x="307848" y="1002792"/>
                  </a:lnTo>
                  <a:lnTo>
                    <a:pt x="305054" y="1002792"/>
                  </a:lnTo>
                  <a:lnTo>
                    <a:pt x="305054" y="1010412"/>
                  </a:lnTo>
                  <a:lnTo>
                    <a:pt x="299974" y="1010412"/>
                  </a:lnTo>
                  <a:lnTo>
                    <a:pt x="300863" y="1002792"/>
                  </a:lnTo>
                  <a:lnTo>
                    <a:pt x="304038" y="1002792"/>
                  </a:lnTo>
                  <a:lnTo>
                    <a:pt x="305054" y="1010412"/>
                  </a:lnTo>
                  <a:lnTo>
                    <a:pt x="305054" y="1002792"/>
                  </a:lnTo>
                  <a:lnTo>
                    <a:pt x="304977" y="845312"/>
                  </a:lnTo>
                  <a:lnTo>
                    <a:pt x="304927" y="696722"/>
                  </a:lnTo>
                  <a:lnTo>
                    <a:pt x="305181" y="696722"/>
                  </a:lnTo>
                  <a:lnTo>
                    <a:pt x="304673" y="689102"/>
                  </a:lnTo>
                  <a:lnTo>
                    <a:pt x="305435" y="681482"/>
                  </a:lnTo>
                  <a:lnTo>
                    <a:pt x="363855" y="681482"/>
                  </a:lnTo>
                  <a:lnTo>
                    <a:pt x="366903" y="673862"/>
                  </a:lnTo>
                  <a:lnTo>
                    <a:pt x="366141" y="673862"/>
                  </a:lnTo>
                  <a:lnTo>
                    <a:pt x="366141" y="587502"/>
                  </a:lnTo>
                  <a:lnTo>
                    <a:pt x="365379" y="579882"/>
                  </a:lnTo>
                  <a:lnTo>
                    <a:pt x="366141" y="579882"/>
                  </a:lnTo>
                  <a:lnTo>
                    <a:pt x="365760" y="572262"/>
                  </a:lnTo>
                  <a:lnTo>
                    <a:pt x="365887" y="564642"/>
                  </a:lnTo>
                  <a:lnTo>
                    <a:pt x="365887" y="555752"/>
                  </a:lnTo>
                  <a:lnTo>
                    <a:pt x="365125" y="555752"/>
                  </a:lnTo>
                  <a:lnTo>
                    <a:pt x="363982" y="548132"/>
                  </a:lnTo>
                  <a:lnTo>
                    <a:pt x="353822" y="548132"/>
                  </a:lnTo>
                  <a:lnTo>
                    <a:pt x="358902" y="555752"/>
                  </a:lnTo>
                  <a:lnTo>
                    <a:pt x="360172" y="555752"/>
                  </a:lnTo>
                  <a:lnTo>
                    <a:pt x="360172" y="673862"/>
                  </a:lnTo>
                  <a:lnTo>
                    <a:pt x="357251" y="673862"/>
                  </a:lnTo>
                  <a:lnTo>
                    <a:pt x="356870" y="666242"/>
                  </a:lnTo>
                  <a:lnTo>
                    <a:pt x="354457" y="666242"/>
                  </a:lnTo>
                  <a:lnTo>
                    <a:pt x="354457" y="673862"/>
                  </a:lnTo>
                  <a:lnTo>
                    <a:pt x="331089" y="673862"/>
                  </a:lnTo>
                  <a:lnTo>
                    <a:pt x="333883" y="666242"/>
                  </a:lnTo>
                  <a:lnTo>
                    <a:pt x="328930" y="666242"/>
                  </a:lnTo>
                  <a:lnTo>
                    <a:pt x="328422" y="673862"/>
                  </a:lnTo>
                  <a:lnTo>
                    <a:pt x="293243" y="673862"/>
                  </a:lnTo>
                  <a:lnTo>
                    <a:pt x="295275" y="681482"/>
                  </a:lnTo>
                  <a:lnTo>
                    <a:pt x="298958" y="681482"/>
                  </a:lnTo>
                  <a:lnTo>
                    <a:pt x="298831" y="817575"/>
                  </a:lnTo>
                  <a:lnTo>
                    <a:pt x="298831" y="830084"/>
                  </a:lnTo>
                  <a:lnTo>
                    <a:pt x="298831" y="837692"/>
                  </a:lnTo>
                  <a:lnTo>
                    <a:pt x="285115" y="837692"/>
                  </a:lnTo>
                  <a:lnTo>
                    <a:pt x="286118" y="830084"/>
                  </a:lnTo>
                  <a:lnTo>
                    <a:pt x="298831" y="830084"/>
                  </a:lnTo>
                  <a:lnTo>
                    <a:pt x="298831" y="817575"/>
                  </a:lnTo>
                  <a:lnTo>
                    <a:pt x="298450" y="822452"/>
                  </a:lnTo>
                  <a:lnTo>
                    <a:pt x="273558" y="822452"/>
                  </a:lnTo>
                  <a:lnTo>
                    <a:pt x="270243" y="830084"/>
                  </a:lnTo>
                  <a:lnTo>
                    <a:pt x="283070" y="830084"/>
                  </a:lnTo>
                  <a:lnTo>
                    <a:pt x="281813" y="837692"/>
                  </a:lnTo>
                  <a:lnTo>
                    <a:pt x="267462" y="837692"/>
                  </a:lnTo>
                  <a:lnTo>
                    <a:pt x="267462" y="869454"/>
                  </a:lnTo>
                  <a:lnTo>
                    <a:pt x="267081" y="869454"/>
                  </a:lnTo>
                  <a:lnTo>
                    <a:pt x="267081" y="877062"/>
                  </a:lnTo>
                  <a:lnTo>
                    <a:pt x="267462" y="884682"/>
                  </a:lnTo>
                  <a:lnTo>
                    <a:pt x="267081" y="884682"/>
                  </a:lnTo>
                  <a:lnTo>
                    <a:pt x="267131" y="893572"/>
                  </a:lnTo>
                  <a:lnTo>
                    <a:pt x="267462" y="901192"/>
                  </a:lnTo>
                  <a:lnTo>
                    <a:pt x="267462" y="939292"/>
                  </a:lnTo>
                  <a:lnTo>
                    <a:pt x="267081" y="948182"/>
                  </a:lnTo>
                  <a:lnTo>
                    <a:pt x="267208" y="986282"/>
                  </a:lnTo>
                  <a:lnTo>
                    <a:pt x="262382" y="986282"/>
                  </a:lnTo>
                  <a:lnTo>
                    <a:pt x="262509" y="948182"/>
                  </a:lnTo>
                  <a:lnTo>
                    <a:pt x="262128" y="939292"/>
                  </a:lnTo>
                  <a:lnTo>
                    <a:pt x="262255" y="931672"/>
                  </a:lnTo>
                  <a:lnTo>
                    <a:pt x="267081" y="931672"/>
                  </a:lnTo>
                  <a:lnTo>
                    <a:pt x="267081" y="939292"/>
                  </a:lnTo>
                  <a:lnTo>
                    <a:pt x="267462" y="939292"/>
                  </a:lnTo>
                  <a:lnTo>
                    <a:pt x="267462" y="901192"/>
                  </a:lnTo>
                  <a:lnTo>
                    <a:pt x="267081" y="901192"/>
                  </a:lnTo>
                  <a:lnTo>
                    <a:pt x="267335" y="908812"/>
                  </a:lnTo>
                  <a:lnTo>
                    <a:pt x="267081" y="908812"/>
                  </a:lnTo>
                  <a:lnTo>
                    <a:pt x="267081" y="916432"/>
                  </a:lnTo>
                  <a:lnTo>
                    <a:pt x="262255" y="916432"/>
                  </a:lnTo>
                  <a:lnTo>
                    <a:pt x="262128" y="877062"/>
                  </a:lnTo>
                  <a:lnTo>
                    <a:pt x="262382" y="877062"/>
                  </a:lnTo>
                  <a:lnTo>
                    <a:pt x="262382" y="869454"/>
                  </a:lnTo>
                  <a:lnTo>
                    <a:pt x="262191" y="863955"/>
                  </a:lnTo>
                  <a:lnTo>
                    <a:pt x="262128" y="861822"/>
                  </a:lnTo>
                  <a:lnTo>
                    <a:pt x="267081" y="861822"/>
                  </a:lnTo>
                  <a:lnTo>
                    <a:pt x="267462" y="869454"/>
                  </a:lnTo>
                  <a:lnTo>
                    <a:pt x="267462" y="837692"/>
                  </a:lnTo>
                  <a:lnTo>
                    <a:pt x="249555" y="837692"/>
                  </a:lnTo>
                  <a:lnTo>
                    <a:pt x="245618" y="830084"/>
                  </a:lnTo>
                  <a:lnTo>
                    <a:pt x="258699" y="830084"/>
                  </a:lnTo>
                  <a:lnTo>
                    <a:pt x="255905" y="822452"/>
                  </a:lnTo>
                  <a:lnTo>
                    <a:pt x="243967" y="822452"/>
                  </a:lnTo>
                  <a:lnTo>
                    <a:pt x="243967" y="837692"/>
                  </a:lnTo>
                  <a:lnTo>
                    <a:pt x="134239" y="837692"/>
                  </a:lnTo>
                  <a:lnTo>
                    <a:pt x="138290" y="830084"/>
                  </a:lnTo>
                  <a:lnTo>
                    <a:pt x="242697" y="830084"/>
                  </a:lnTo>
                  <a:lnTo>
                    <a:pt x="243967" y="837692"/>
                  </a:lnTo>
                  <a:lnTo>
                    <a:pt x="243967" y="822452"/>
                  </a:lnTo>
                  <a:lnTo>
                    <a:pt x="135255" y="822452"/>
                  </a:lnTo>
                  <a:lnTo>
                    <a:pt x="135242" y="830084"/>
                  </a:lnTo>
                  <a:lnTo>
                    <a:pt x="131445" y="837692"/>
                  </a:lnTo>
                  <a:lnTo>
                    <a:pt x="119126" y="837692"/>
                  </a:lnTo>
                  <a:lnTo>
                    <a:pt x="119126" y="884682"/>
                  </a:lnTo>
                  <a:lnTo>
                    <a:pt x="119126" y="892302"/>
                  </a:lnTo>
                  <a:lnTo>
                    <a:pt x="119126" y="955802"/>
                  </a:lnTo>
                  <a:lnTo>
                    <a:pt x="118872" y="955802"/>
                  </a:lnTo>
                  <a:lnTo>
                    <a:pt x="118872" y="963422"/>
                  </a:lnTo>
                  <a:lnTo>
                    <a:pt x="119126" y="971042"/>
                  </a:lnTo>
                  <a:lnTo>
                    <a:pt x="118745" y="971042"/>
                  </a:lnTo>
                  <a:lnTo>
                    <a:pt x="118872" y="986282"/>
                  </a:lnTo>
                  <a:lnTo>
                    <a:pt x="114046" y="986282"/>
                  </a:lnTo>
                  <a:lnTo>
                    <a:pt x="114046" y="971042"/>
                  </a:lnTo>
                  <a:lnTo>
                    <a:pt x="113792" y="963422"/>
                  </a:lnTo>
                  <a:lnTo>
                    <a:pt x="114173" y="963422"/>
                  </a:lnTo>
                  <a:lnTo>
                    <a:pt x="114173" y="931672"/>
                  </a:lnTo>
                  <a:lnTo>
                    <a:pt x="118872" y="931672"/>
                  </a:lnTo>
                  <a:lnTo>
                    <a:pt x="118872" y="950722"/>
                  </a:lnTo>
                  <a:lnTo>
                    <a:pt x="119126" y="955802"/>
                  </a:lnTo>
                  <a:lnTo>
                    <a:pt x="119126" y="892302"/>
                  </a:lnTo>
                  <a:lnTo>
                    <a:pt x="118745" y="892302"/>
                  </a:lnTo>
                  <a:lnTo>
                    <a:pt x="118872" y="916432"/>
                  </a:lnTo>
                  <a:lnTo>
                    <a:pt x="114173" y="916432"/>
                  </a:lnTo>
                  <a:lnTo>
                    <a:pt x="114173" y="892302"/>
                  </a:lnTo>
                  <a:lnTo>
                    <a:pt x="113792" y="884682"/>
                  </a:lnTo>
                  <a:lnTo>
                    <a:pt x="114173" y="884682"/>
                  </a:lnTo>
                  <a:lnTo>
                    <a:pt x="114173" y="877062"/>
                  </a:lnTo>
                  <a:lnTo>
                    <a:pt x="113792" y="869454"/>
                  </a:lnTo>
                  <a:lnTo>
                    <a:pt x="114173" y="869454"/>
                  </a:lnTo>
                  <a:lnTo>
                    <a:pt x="114173" y="861822"/>
                  </a:lnTo>
                  <a:lnTo>
                    <a:pt x="118745" y="861822"/>
                  </a:lnTo>
                  <a:lnTo>
                    <a:pt x="118745" y="884682"/>
                  </a:lnTo>
                  <a:lnTo>
                    <a:pt x="119126" y="884682"/>
                  </a:lnTo>
                  <a:lnTo>
                    <a:pt x="119126" y="837692"/>
                  </a:lnTo>
                  <a:lnTo>
                    <a:pt x="102108" y="837692"/>
                  </a:lnTo>
                  <a:lnTo>
                    <a:pt x="102108" y="830084"/>
                  </a:lnTo>
                  <a:lnTo>
                    <a:pt x="135242" y="830084"/>
                  </a:lnTo>
                  <a:lnTo>
                    <a:pt x="135242" y="822452"/>
                  </a:lnTo>
                  <a:lnTo>
                    <a:pt x="103886" y="822452"/>
                  </a:lnTo>
                  <a:lnTo>
                    <a:pt x="104038" y="817575"/>
                  </a:lnTo>
                  <a:lnTo>
                    <a:pt x="104140" y="814832"/>
                  </a:lnTo>
                  <a:lnTo>
                    <a:pt x="105156" y="814832"/>
                  </a:lnTo>
                  <a:lnTo>
                    <a:pt x="107188" y="807212"/>
                  </a:lnTo>
                  <a:lnTo>
                    <a:pt x="108712" y="807212"/>
                  </a:lnTo>
                  <a:lnTo>
                    <a:pt x="109969" y="798334"/>
                  </a:lnTo>
                  <a:lnTo>
                    <a:pt x="101346" y="798334"/>
                  </a:lnTo>
                  <a:lnTo>
                    <a:pt x="99187" y="783082"/>
                  </a:lnTo>
                  <a:lnTo>
                    <a:pt x="98806" y="783082"/>
                  </a:lnTo>
                  <a:lnTo>
                    <a:pt x="98806" y="798334"/>
                  </a:lnTo>
                  <a:lnTo>
                    <a:pt x="94361" y="798334"/>
                  </a:lnTo>
                  <a:lnTo>
                    <a:pt x="93853" y="790702"/>
                  </a:lnTo>
                  <a:lnTo>
                    <a:pt x="95250" y="790702"/>
                  </a:lnTo>
                  <a:lnTo>
                    <a:pt x="97028" y="783082"/>
                  </a:lnTo>
                  <a:lnTo>
                    <a:pt x="98806" y="798334"/>
                  </a:lnTo>
                  <a:lnTo>
                    <a:pt x="98806" y="783082"/>
                  </a:lnTo>
                  <a:lnTo>
                    <a:pt x="98171" y="783082"/>
                  </a:lnTo>
                  <a:lnTo>
                    <a:pt x="97917" y="775474"/>
                  </a:lnTo>
                  <a:lnTo>
                    <a:pt x="95491" y="775474"/>
                  </a:lnTo>
                  <a:lnTo>
                    <a:pt x="91046" y="798334"/>
                  </a:lnTo>
                  <a:lnTo>
                    <a:pt x="86614" y="798334"/>
                  </a:lnTo>
                  <a:lnTo>
                    <a:pt x="86614" y="728472"/>
                  </a:lnTo>
                  <a:lnTo>
                    <a:pt x="86233" y="720852"/>
                  </a:lnTo>
                  <a:lnTo>
                    <a:pt x="80772" y="720852"/>
                  </a:lnTo>
                  <a:lnTo>
                    <a:pt x="80772" y="728472"/>
                  </a:lnTo>
                  <a:lnTo>
                    <a:pt x="80772" y="798334"/>
                  </a:lnTo>
                  <a:lnTo>
                    <a:pt x="76708" y="798334"/>
                  </a:lnTo>
                  <a:lnTo>
                    <a:pt x="76708" y="736092"/>
                  </a:lnTo>
                  <a:lnTo>
                    <a:pt x="77851" y="736092"/>
                  </a:lnTo>
                  <a:lnTo>
                    <a:pt x="78105" y="728472"/>
                  </a:lnTo>
                  <a:lnTo>
                    <a:pt x="80772" y="728472"/>
                  </a:lnTo>
                  <a:lnTo>
                    <a:pt x="80772" y="720852"/>
                  </a:lnTo>
                  <a:lnTo>
                    <a:pt x="74422" y="720852"/>
                  </a:lnTo>
                  <a:lnTo>
                    <a:pt x="74295" y="790702"/>
                  </a:lnTo>
                  <a:lnTo>
                    <a:pt x="73774" y="798334"/>
                  </a:lnTo>
                  <a:lnTo>
                    <a:pt x="35928" y="798334"/>
                  </a:lnTo>
                  <a:lnTo>
                    <a:pt x="36449" y="790702"/>
                  </a:lnTo>
                  <a:lnTo>
                    <a:pt x="36449" y="760222"/>
                  </a:lnTo>
                  <a:lnTo>
                    <a:pt x="35814" y="751332"/>
                  </a:lnTo>
                  <a:lnTo>
                    <a:pt x="37198" y="743724"/>
                  </a:lnTo>
                  <a:lnTo>
                    <a:pt x="35674" y="743724"/>
                  </a:lnTo>
                  <a:lnTo>
                    <a:pt x="36068" y="736092"/>
                  </a:lnTo>
                  <a:lnTo>
                    <a:pt x="42545" y="728472"/>
                  </a:lnTo>
                  <a:lnTo>
                    <a:pt x="46482" y="728472"/>
                  </a:lnTo>
                  <a:lnTo>
                    <a:pt x="47371" y="720852"/>
                  </a:lnTo>
                  <a:lnTo>
                    <a:pt x="47244" y="705612"/>
                  </a:lnTo>
                  <a:lnTo>
                    <a:pt x="46863" y="696722"/>
                  </a:lnTo>
                  <a:lnTo>
                    <a:pt x="52197" y="696722"/>
                  </a:lnTo>
                  <a:lnTo>
                    <a:pt x="51181" y="681482"/>
                  </a:lnTo>
                  <a:lnTo>
                    <a:pt x="58801" y="681482"/>
                  </a:lnTo>
                  <a:lnTo>
                    <a:pt x="57785" y="696722"/>
                  </a:lnTo>
                  <a:lnTo>
                    <a:pt x="63627" y="696722"/>
                  </a:lnTo>
                  <a:lnTo>
                    <a:pt x="63373" y="705612"/>
                  </a:lnTo>
                  <a:lnTo>
                    <a:pt x="63373" y="713232"/>
                  </a:lnTo>
                  <a:lnTo>
                    <a:pt x="63754" y="713232"/>
                  </a:lnTo>
                  <a:lnTo>
                    <a:pt x="62865" y="720852"/>
                  </a:lnTo>
                  <a:lnTo>
                    <a:pt x="64008" y="728472"/>
                  </a:lnTo>
                  <a:lnTo>
                    <a:pt x="68961" y="728472"/>
                  </a:lnTo>
                  <a:lnTo>
                    <a:pt x="71374" y="736092"/>
                  </a:lnTo>
                  <a:lnTo>
                    <a:pt x="74168" y="736092"/>
                  </a:lnTo>
                  <a:lnTo>
                    <a:pt x="74168" y="743724"/>
                  </a:lnTo>
                  <a:lnTo>
                    <a:pt x="73533" y="743724"/>
                  </a:lnTo>
                  <a:lnTo>
                    <a:pt x="73825" y="751332"/>
                  </a:lnTo>
                  <a:lnTo>
                    <a:pt x="73939" y="754608"/>
                  </a:lnTo>
                  <a:lnTo>
                    <a:pt x="74066" y="757682"/>
                  </a:lnTo>
                  <a:lnTo>
                    <a:pt x="74168" y="760768"/>
                  </a:lnTo>
                  <a:lnTo>
                    <a:pt x="74295" y="767854"/>
                  </a:lnTo>
                  <a:lnTo>
                    <a:pt x="74422" y="720852"/>
                  </a:lnTo>
                  <a:lnTo>
                    <a:pt x="72136" y="720852"/>
                  </a:lnTo>
                  <a:lnTo>
                    <a:pt x="72009" y="728472"/>
                  </a:lnTo>
                  <a:lnTo>
                    <a:pt x="69215" y="720852"/>
                  </a:lnTo>
                  <a:lnTo>
                    <a:pt x="69088" y="705612"/>
                  </a:lnTo>
                  <a:lnTo>
                    <a:pt x="73660" y="696722"/>
                  </a:lnTo>
                  <a:lnTo>
                    <a:pt x="71628" y="689102"/>
                  </a:lnTo>
                  <a:lnTo>
                    <a:pt x="66802" y="696722"/>
                  </a:lnTo>
                  <a:lnTo>
                    <a:pt x="64008" y="689102"/>
                  </a:lnTo>
                  <a:lnTo>
                    <a:pt x="63500" y="689102"/>
                  </a:lnTo>
                  <a:lnTo>
                    <a:pt x="65151" y="681482"/>
                  </a:lnTo>
                  <a:lnTo>
                    <a:pt x="69215" y="681482"/>
                  </a:lnTo>
                  <a:lnTo>
                    <a:pt x="67818" y="673862"/>
                  </a:lnTo>
                  <a:lnTo>
                    <a:pt x="43180" y="673862"/>
                  </a:lnTo>
                  <a:lnTo>
                    <a:pt x="41910" y="681482"/>
                  </a:lnTo>
                  <a:lnTo>
                    <a:pt x="43180" y="681482"/>
                  </a:lnTo>
                  <a:lnTo>
                    <a:pt x="45085" y="689102"/>
                  </a:lnTo>
                  <a:lnTo>
                    <a:pt x="37846" y="689102"/>
                  </a:lnTo>
                  <a:lnTo>
                    <a:pt x="36576" y="696722"/>
                  </a:lnTo>
                  <a:lnTo>
                    <a:pt x="40513" y="696722"/>
                  </a:lnTo>
                  <a:lnTo>
                    <a:pt x="40894" y="705612"/>
                  </a:lnTo>
                  <a:lnTo>
                    <a:pt x="40640" y="713232"/>
                  </a:lnTo>
                  <a:lnTo>
                    <a:pt x="40894" y="720852"/>
                  </a:lnTo>
                  <a:lnTo>
                    <a:pt x="40005" y="720852"/>
                  </a:lnTo>
                  <a:lnTo>
                    <a:pt x="37846" y="728472"/>
                  </a:lnTo>
                  <a:lnTo>
                    <a:pt x="37211" y="720852"/>
                  </a:lnTo>
                  <a:lnTo>
                    <a:pt x="34036" y="720852"/>
                  </a:lnTo>
                  <a:lnTo>
                    <a:pt x="34010" y="736092"/>
                  </a:lnTo>
                  <a:lnTo>
                    <a:pt x="33896" y="798334"/>
                  </a:lnTo>
                  <a:lnTo>
                    <a:pt x="29972" y="798334"/>
                  </a:lnTo>
                  <a:lnTo>
                    <a:pt x="29857" y="736092"/>
                  </a:lnTo>
                  <a:lnTo>
                    <a:pt x="29845" y="728472"/>
                  </a:lnTo>
                  <a:lnTo>
                    <a:pt x="31750" y="728472"/>
                  </a:lnTo>
                  <a:lnTo>
                    <a:pt x="32004" y="736092"/>
                  </a:lnTo>
                  <a:lnTo>
                    <a:pt x="34010" y="736092"/>
                  </a:lnTo>
                  <a:lnTo>
                    <a:pt x="34010" y="720852"/>
                  </a:lnTo>
                  <a:lnTo>
                    <a:pt x="24257" y="720852"/>
                  </a:lnTo>
                  <a:lnTo>
                    <a:pt x="24244" y="728472"/>
                  </a:lnTo>
                  <a:lnTo>
                    <a:pt x="24117" y="798334"/>
                  </a:lnTo>
                  <a:lnTo>
                    <a:pt x="21209" y="798334"/>
                  </a:lnTo>
                  <a:lnTo>
                    <a:pt x="18669" y="783082"/>
                  </a:lnTo>
                  <a:lnTo>
                    <a:pt x="18542" y="798334"/>
                  </a:lnTo>
                  <a:lnTo>
                    <a:pt x="13322" y="798334"/>
                  </a:lnTo>
                  <a:lnTo>
                    <a:pt x="16129" y="783082"/>
                  </a:lnTo>
                  <a:lnTo>
                    <a:pt x="18542" y="798334"/>
                  </a:lnTo>
                  <a:lnTo>
                    <a:pt x="18542" y="781812"/>
                  </a:lnTo>
                  <a:lnTo>
                    <a:pt x="17653" y="775474"/>
                  </a:lnTo>
                  <a:lnTo>
                    <a:pt x="15227" y="775474"/>
                  </a:lnTo>
                  <a:lnTo>
                    <a:pt x="14490" y="781812"/>
                  </a:lnTo>
                  <a:lnTo>
                    <a:pt x="14427" y="782332"/>
                  </a:lnTo>
                  <a:lnTo>
                    <a:pt x="14351" y="783082"/>
                  </a:lnTo>
                  <a:lnTo>
                    <a:pt x="13589" y="783082"/>
                  </a:lnTo>
                  <a:lnTo>
                    <a:pt x="12573" y="790702"/>
                  </a:lnTo>
                  <a:lnTo>
                    <a:pt x="11417" y="798334"/>
                  </a:lnTo>
                  <a:lnTo>
                    <a:pt x="0" y="798334"/>
                  </a:lnTo>
                  <a:lnTo>
                    <a:pt x="1397" y="807212"/>
                  </a:lnTo>
                  <a:lnTo>
                    <a:pt x="2794" y="807212"/>
                  </a:lnTo>
                  <a:lnTo>
                    <a:pt x="6096" y="814832"/>
                  </a:lnTo>
                  <a:lnTo>
                    <a:pt x="6731" y="814832"/>
                  </a:lnTo>
                  <a:lnTo>
                    <a:pt x="6604" y="1040892"/>
                  </a:lnTo>
                  <a:lnTo>
                    <a:pt x="12319" y="1040892"/>
                  </a:lnTo>
                  <a:lnTo>
                    <a:pt x="12319" y="814832"/>
                  </a:lnTo>
                  <a:lnTo>
                    <a:pt x="11811" y="814832"/>
                  </a:lnTo>
                  <a:lnTo>
                    <a:pt x="8255" y="807212"/>
                  </a:lnTo>
                  <a:lnTo>
                    <a:pt x="100584" y="807212"/>
                  </a:lnTo>
                  <a:lnTo>
                    <a:pt x="99314" y="814832"/>
                  </a:lnTo>
                  <a:lnTo>
                    <a:pt x="97409" y="814832"/>
                  </a:lnTo>
                  <a:lnTo>
                    <a:pt x="97409" y="822452"/>
                  </a:lnTo>
                  <a:lnTo>
                    <a:pt x="97015" y="830084"/>
                  </a:lnTo>
                  <a:lnTo>
                    <a:pt x="99809" y="830084"/>
                  </a:lnTo>
                  <a:lnTo>
                    <a:pt x="99631" y="833882"/>
                  </a:lnTo>
                  <a:lnTo>
                    <a:pt x="99568" y="1040892"/>
                  </a:lnTo>
                  <a:lnTo>
                    <a:pt x="101854" y="1040892"/>
                  </a:lnTo>
                  <a:lnTo>
                    <a:pt x="101854" y="845312"/>
                  </a:lnTo>
                  <a:lnTo>
                    <a:pt x="111379" y="845312"/>
                  </a:lnTo>
                  <a:lnTo>
                    <a:pt x="111379" y="1040892"/>
                  </a:lnTo>
                  <a:lnTo>
                    <a:pt x="114173" y="1040892"/>
                  </a:lnTo>
                  <a:lnTo>
                    <a:pt x="113792" y="1033272"/>
                  </a:lnTo>
                  <a:lnTo>
                    <a:pt x="114046" y="1033272"/>
                  </a:lnTo>
                  <a:lnTo>
                    <a:pt x="114173" y="1025652"/>
                  </a:lnTo>
                  <a:lnTo>
                    <a:pt x="113792" y="1018032"/>
                  </a:lnTo>
                  <a:lnTo>
                    <a:pt x="114173" y="1018032"/>
                  </a:lnTo>
                  <a:lnTo>
                    <a:pt x="114173" y="1010412"/>
                  </a:lnTo>
                  <a:lnTo>
                    <a:pt x="118999" y="1010412"/>
                  </a:lnTo>
                  <a:lnTo>
                    <a:pt x="118999" y="1040892"/>
                  </a:lnTo>
                  <a:lnTo>
                    <a:pt x="121285" y="1040892"/>
                  </a:lnTo>
                  <a:lnTo>
                    <a:pt x="121285" y="1010412"/>
                  </a:lnTo>
                  <a:lnTo>
                    <a:pt x="121361" y="995172"/>
                  </a:lnTo>
                  <a:lnTo>
                    <a:pt x="121412" y="986282"/>
                  </a:lnTo>
                  <a:lnTo>
                    <a:pt x="121412" y="845312"/>
                  </a:lnTo>
                  <a:lnTo>
                    <a:pt x="130937" y="845312"/>
                  </a:lnTo>
                  <a:lnTo>
                    <a:pt x="130937" y="1040892"/>
                  </a:lnTo>
                  <a:lnTo>
                    <a:pt x="133350" y="1040892"/>
                  </a:lnTo>
                  <a:lnTo>
                    <a:pt x="133350" y="845312"/>
                  </a:lnTo>
                  <a:lnTo>
                    <a:pt x="247650" y="845312"/>
                  </a:lnTo>
                  <a:lnTo>
                    <a:pt x="247650" y="1040892"/>
                  </a:lnTo>
                  <a:lnTo>
                    <a:pt x="250063" y="1040892"/>
                  </a:lnTo>
                  <a:lnTo>
                    <a:pt x="250063" y="845312"/>
                  </a:lnTo>
                  <a:lnTo>
                    <a:pt x="259588" y="845312"/>
                  </a:lnTo>
                  <a:lnTo>
                    <a:pt x="259588" y="986282"/>
                  </a:lnTo>
                  <a:lnTo>
                    <a:pt x="259461" y="995172"/>
                  </a:lnTo>
                  <a:lnTo>
                    <a:pt x="259334" y="1018032"/>
                  </a:lnTo>
                  <a:lnTo>
                    <a:pt x="259588" y="1025652"/>
                  </a:lnTo>
                  <a:lnTo>
                    <a:pt x="259715" y="1033272"/>
                  </a:lnTo>
                  <a:lnTo>
                    <a:pt x="259842" y="1040892"/>
                  </a:lnTo>
                  <a:lnTo>
                    <a:pt x="262382" y="1040892"/>
                  </a:lnTo>
                  <a:lnTo>
                    <a:pt x="262382" y="1033272"/>
                  </a:lnTo>
                  <a:lnTo>
                    <a:pt x="261747" y="1033272"/>
                  </a:lnTo>
                  <a:lnTo>
                    <a:pt x="262128" y="1025652"/>
                  </a:lnTo>
                  <a:lnTo>
                    <a:pt x="262255" y="1010412"/>
                  </a:lnTo>
                  <a:lnTo>
                    <a:pt x="267081" y="1010412"/>
                  </a:lnTo>
                  <a:lnTo>
                    <a:pt x="267081" y="1018032"/>
                  </a:lnTo>
                  <a:lnTo>
                    <a:pt x="267462" y="1025652"/>
                  </a:lnTo>
                  <a:lnTo>
                    <a:pt x="267208" y="1025652"/>
                  </a:lnTo>
                  <a:lnTo>
                    <a:pt x="267462" y="1033272"/>
                  </a:lnTo>
                  <a:lnTo>
                    <a:pt x="267081" y="1033272"/>
                  </a:lnTo>
                  <a:lnTo>
                    <a:pt x="267081" y="1040892"/>
                  </a:lnTo>
                  <a:lnTo>
                    <a:pt x="269621" y="1040892"/>
                  </a:lnTo>
                  <a:lnTo>
                    <a:pt x="269621" y="1010412"/>
                  </a:lnTo>
                  <a:lnTo>
                    <a:pt x="269621" y="986282"/>
                  </a:lnTo>
                  <a:lnTo>
                    <a:pt x="269621" y="845312"/>
                  </a:lnTo>
                  <a:lnTo>
                    <a:pt x="278257" y="845312"/>
                  </a:lnTo>
                  <a:lnTo>
                    <a:pt x="278384" y="1040892"/>
                  </a:lnTo>
                  <a:lnTo>
                    <a:pt x="280797" y="1040892"/>
                  </a:lnTo>
                  <a:lnTo>
                    <a:pt x="280797" y="845312"/>
                  </a:lnTo>
                  <a:lnTo>
                    <a:pt x="298323" y="845312"/>
                  </a:lnTo>
                  <a:lnTo>
                    <a:pt x="298831" y="861822"/>
                  </a:lnTo>
                  <a:lnTo>
                    <a:pt x="298958" y="877062"/>
                  </a:lnTo>
                  <a:lnTo>
                    <a:pt x="298958" y="986282"/>
                  </a:lnTo>
                  <a:lnTo>
                    <a:pt x="298818" y="995172"/>
                  </a:lnTo>
                  <a:lnTo>
                    <a:pt x="298704" y="1002792"/>
                  </a:lnTo>
                  <a:lnTo>
                    <a:pt x="294894" y="1002792"/>
                  </a:lnTo>
                  <a:lnTo>
                    <a:pt x="294767" y="1010412"/>
                  </a:lnTo>
                  <a:lnTo>
                    <a:pt x="294005" y="1010412"/>
                  </a:lnTo>
                  <a:lnTo>
                    <a:pt x="296926" y="1018032"/>
                  </a:lnTo>
                  <a:lnTo>
                    <a:pt x="295148" y="1018032"/>
                  </a:lnTo>
                  <a:lnTo>
                    <a:pt x="290195" y="1025652"/>
                  </a:lnTo>
                  <a:lnTo>
                    <a:pt x="290195" y="1040892"/>
                  </a:lnTo>
                  <a:lnTo>
                    <a:pt x="295910" y="1040892"/>
                  </a:lnTo>
                  <a:lnTo>
                    <a:pt x="295910" y="1025652"/>
                  </a:lnTo>
                  <a:lnTo>
                    <a:pt x="299847" y="1025652"/>
                  </a:lnTo>
                  <a:lnTo>
                    <a:pt x="302895" y="1018032"/>
                  </a:lnTo>
                  <a:lnTo>
                    <a:pt x="305689" y="1025652"/>
                  </a:lnTo>
                  <a:lnTo>
                    <a:pt x="308991" y="1025652"/>
                  </a:lnTo>
                  <a:lnTo>
                    <a:pt x="308991" y="1040892"/>
                  </a:lnTo>
                  <a:lnTo>
                    <a:pt x="311404" y="1040892"/>
                  </a:lnTo>
                  <a:lnTo>
                    <a:pt x="311531" y="1033272"/>
                  </a:lnTo>
                  <a:lnTo>
                    <a:pt x="519430" y="1033272"/>
                  </a:lnTo>
                  <a:lnTo>
                    <a:pt x="519430" y="1040892"/>
                  </a:lnTo>
                  <a:lnTo>
                    <a:pt x="521716" y="1040892"/>
                  </a:lnTo>
                  <a:lnTo>
                    <a:pt x="521843" y="1033272"/>
                  </a:lnTo>
                  <a:lnTo>
                    <a:pt x="521970" y="1025652"/>
                  </a:lnTo>
                  <a:lnTo>
                    <a:pt x="524637" y="1025652"/>
                  </a:lnTo>
                  <a:lnTo>
                    <a:pt x="524764" y="1033272"/>
                  </a:lnTo>
                  <a:lnTo>
                    <a:pt x="524891" y="1040892"/>
                  </a:lnTo>
                  <a:lnTo>
                    <a:pt x="527050" y="1040892"/>
                  </a:lnTo>
                  <a:lnTo>
                    <a:pt x="527050" y="1025652"/>
                  </a:lnTo>
                  <a:lnTo>
                    <a:pt x="527558" y="1025652"/>
                  </a:lnTo>
                  <a:lnTo>
                    <a:pt x="527558" y="1018032"/>
                  </a:lnTo>
                  <a:lnTo>
                    <a:pt x="524891" y="1018032"/>
                  </a:lnTo>
                  <a:lnTo>
                    <a:pt x="524383" y="1018032"/>
                  </a:lnTo>
                  <a:lnTo>
                    <a:pt x="518160" y="1025652"/>
                  </a:lnTo>
                  <a:lnTo>
                    <a:pt x="505587" y="1025652"/>
                  </a:lnTo>
                  <a:lnTo>
                    <a:pt x="504190" y="1010412"/>
                  </a:lnTo>
                  <a:lnTo>
                    <a:pt x="508381" y="1010412"/>
                  </a:lnTo>
                  <a:lnTo>
                    <a:pt x="512953" y="1018032"/>
                  </a:lnTo>
                  <a:lnTo>
                    <a:pt x="524383" y="1018032"/>
                  </a:lnTo>
                  <a:lnTo>
                    <a:pt x="524383" y="1016762"/>
                  </a:lnTo>
                  <a:lnTo>
                    <a:pt x="519938" y="1010412"/>
                  </a:lnTo>
                  <a:lnTo>
                    <a:pt x="512572" y="1010412"/>
                  </a:lnTo>
                  <a:lnTo>
                    <a:pt x="506984" y="995172"/>
                  </a:lnTo>
                  <a:lnTo>
                    <a:pt x="504825" y="995172"/>
                  </a:lnTo>
                  <a:lnTo>
                    <a:pt x="503174" y="986282"/>
                  </a:lnTo>
                  <a:lnTo>
                    <a:pt x="502793" y="983742"/>
                  </a:lnTo>
                  <a:lnTo>
                    <a:pt x="502793" y="1025652"/>
                  </a:lnTo>
                  <a:lnTo>
                    <a:pt x="494538" y="1025652"/>
                  </a:lnTo>
                  <a:lnTo>
                    <a:pt x="496062" y="986282"/>
                  </a:lnTo>
                  <a:lnTo>
                    <a:pt x="501777" y="1002792"/>
                  </a:lnTo>
                  <a:lnTo>
                    <a:pt x="502793" y="1025652"/>
                  </a:lnTo>
                  <a:lnTo>
                    <a:pt x="502793" y="983742"/>
                  </a:lnTo>
                  <a:lnTo>
                    <a:pt x="502031" y="978662"/>
                  </a:lnTo>
                  <a:lnTo>
                    <a:pt x="501523" y="978662"/>
                  </a:lnTo>
                  <a:lnTo>
                    <a:pt x="501142" y="971042"/>
                  </a:lnTo>
                  <a:lnTo>
                    <a:pt x="501269" y="955802"/>
                  </a:lnTo>
                  <a:lnTo>
                    <a:pt x="501650" y="955802"/>
                  </a:lnTo>
                  <a:lnTo>
                    <a:pt x="502285" y="948182"/>
                  </a:lnTo>
                  <a:lnTo>
                    <a:pt x="505701" y="924064"/>
                  </a:lnTo>
                  <a:lnTo>
                    <a:pt x="511937" y="901192"/>
                  </a:lnTo>
                  <a:lnTo>
                    <a:pt x="515239" y="884682"/>
                  </a:lnTo>
                  <a:lnTo>
                    <a:pt x="518541" y="877062"/>
                  </a:lnTo>
                  <a:lnTo>
                    <a:pt x="525399" y="854202"/>
                  </a:lnTo>
                  <a:lnTo>
                    <a:pt x="526923" y="854202"/>
                  </a:lnTo>
                  <a:lnTo>
                    <a:pt x="531622" y="869454"/>
                  </a:lnTo>
                  <a:lnTo>
                    <a:pt x="535813" y="884682"/>
                  </a:lnTo>
                  <a:lnTo>
                    <a:pt x="539623" y="892302"/>
                  </a:lnTo>
                  <a:lnTo>
                    <a:pt x="546735" y="924064"/>
                  </a:lnTo>
                  <a:lnTo>
                    <a:pt x="548132" y="931672"/>
                  </a:lnTo>
                  <a:lnTo>
                    <a:pt x="549148" y="939292"/>
                  </a:lnTo>
                  <a:lnTo>
                    <a:pt x="549783" y="948182"/>
                  </a:lnTo>
                  <a:lnTo>
                    <a:pt x="550545" y="955802"/>
                  </a:lnTo>
                  <a:lnTo>
                    <a:pt x="551053" y="963422"/>
                  </a:lnTo>
                  <a:lnTo>
                    <a:pt x="550545" y="971042"/>
                  </a:lnTo>
                  <a:lnTo>
                    <a:pt x="545719" y="995172"/>
                  </a:lnTo>
                  <a:lnTo>
                    <a:pt x="538861" y="1010412"/>
                  </a:lnTo>
                  <a:lnTo>
                    <a:pt x="533908" y="1010412"/>
                  </a:lnTo>
                  <a:lnTo>
                    <a:pt x="527558" y="1018032"/>
                  </a:lnTo>
                  <a:lnTo>
                    <a:pt x="530225" y="1018032"/>
                  </a:lnTo>
                  <a:lnTo>
                    <a:pt x="530987" y="1025652"/>
                  </a:lnTo>
                  <a:lnTo>
                    <a:pt x="534797" y="1025652"/>
                  </a:lnTo>
                  <a:lnTo>
                    <a:pt x="535432" y="1033272"/>
                  </a:lnTo>
                  <a:lnTo>
                    <a:pt x="535559" y="1040892"/>
                  </a:lnTo>
                  <a:lnTo>
                    <a:pt x="541274" y="1040892"/>
                  </a:lnTo>
                  <a:lnTo>
                    <a:pt x="541274" y="1025652"/>
                  </a:lnTo>
                  <a:lnTo>
                    <a:pt x="535305" y="1018032"/>
                  </a:lnTo>
                  <a:lnTo>
                    <a:pt x="539623" y="1018032"/>
                  </a:lnTo>
                  <a:lnTo>
                    <a:pt x="543560" y="1010412"/>
                  </a:lnTo>
                  <a:lnTo>
                    <a:pt x="546989" y="1010412"/>
                  </a:lnTo>
                  <a:lnTo>
                    <a:pt x="549910" y="1002792"/>
                  </a:lnTo>
                  <a:lnTo>
                    <a:pt x="549935" y="1010412"/>
                  </a:lnTo>
                  <a:lnTo>
                    <a:pt x="550037" y="1040892"/>
                  </a:lnTo>
                  <a:lnTo>
                    <a:pt x="552196" y="1040892"/>
                  </a:lnTo>
                  <a:lnTo>
                    <a:pt x="552196" y="1002792"/>
                  </a:lnTo>
                  <a:lnTo>
                    <a:pt x="552196" y="995172"/>
                  </a:lnTo>
                  <a:lnTo>
                    <a:pt x="553974" y="995172"/>
                  </a:lnTo>
                  <a:lnTo>
                    <a:pt x="555498" y="978662"/>
                  </a:lnTo>
                  <a:lnTo>
                    <a:pt x="556387" y="978662"/>
                  </a:lnTo>
                  <a:lnTo>
                    <a:pt x="556768" y="963422"/>
                  </a:lnTo>
                  <a:lnTo>
                    <a:pt x="556641" y="955802"/>
                  </a:lnTo>
                  <a:lnTo>
                    <a:pt x="556374" y="950722"/>
                  </a:lnTo>
                  <a:lnTo>
                    <a:pt x="556260" y="948182"/>
                  </a:lnTo>
                  <a:lnTo>
                    <a:pt x="555498" y="939292"/>
                  </a:lnTo>
                  <a:lnTo>
                    <a:pt x="554863" y="939292"/>
                  </a:lnTo>
                  <a:lnTo>
                    <a:pt x="554101" y="931672"/>
                  </a:lnTo>
                  <a:lnTo>
                    <a:pt x="553466" y="931672"/>
                  </a:lnTo>
                  <a:lnTo>
                    <a:pt x="552577" y="924064"/>
                  </a:lnTo>
                  <a:lnTo>
                    <a:pt x="552323" y="924064"/>
                  </a:lnTo>
                  <a:lnTo>
                    <a:pt x="552323" y="845312"/>
                  </a:lnTo>
                  <a:lnTo>
                    <a:pt x="561848" y="845312"/>
                  </a:lnTo>
                  <a:lnTo>
                    <a:pt x="561848" y="1040892"/>
                  </a:lnTo>
                  <a:lnTo>
                    <a:pt x="564769" y="1040892"/>
                  </a:lnTo>
                  <a:lnTo>
                    <a:pt x="564642" y="1010412"/>
                  </a:lnTo>
                  <a:lnTo>
                    <a:pt x="569341" y="1010412"/>
                  </a:lnTo>
                  <a:lnTo>
                    <a:pt x="569468" y="1040892"/>
                  </a:lnTo>
                  <a:lnTo>
                    <a:pt x="571881" y="1040892"/>
                  </a:lnTo>
                  <a:lnTo>
                    <a:pt x="571881" y="1010412"/>
                  </a:lnTo>
                  <a:lnTo>
                    <a:pt x="571881" y="986282"/>
                  </a:lnTo>
                  <a:lnTo>
                    <a:pt x="571881" y="845312"/>
                  </a:lnTo>
                  <a:lnTo>
                    <a:pt x="581533" y="845312"/>
                  </a:lnTo>
                  <a:lnTo>
                    <a:pt x="581533" y="1040892"/>
                  </a:lnTo>
                  <a:lnTo>
                    <a:pt x="583819" y="1040892"/>
                  </a:lnTo>
                  <a:lnTo>
                    <a:pt x="583946" y="845312"/>
                  </a:lnTo>
                  <a:lnTo>
                    <a:pt x="615061" y="845312"/>
                  </a:lnTo>
                  <a:lnTo>
                    <a:pt x="615188" y="854202"/>
                  </a:lnTo>
                  <a:lnTo>
                    <a:pt x="614934" y="861822"/>
                  </a:lnTo>
                  <a:lnTo>
                    <a:pt x="614426" y="861822"/>
                  </a:lnTo>
                  <a:lnTo>
                    <a:pt x="614299" y="908812"/>
                  </a:lnTo>
                  <a:lnTo>
                    <a:pt x="613664" y="931672"/>
                  </a:lnTo>
                  <a:lnTo>
                    <a:pt x="613664" y="939292"/>
                  </a:lnTo>
                  <a:lnTo>
                    <a:pt x="613410" y="948182"/>
                  </a:lnTo>
                  <a:lnTo>
                    <a:pt x="613283" y="955802"/>
                  </a:lnTo>
                  <a:lnTo>
                    <a:pt x="613156" y="963422"/>
                  </a:lnTo>
                  <a:lnTo>
                    <a:pt x="612902" y="963422"/>
                  </a:lnTo>
                  <a:lnTo>
                    <a:pt x="611759" y="971042"/>
                  </a:lnTo>
                  <a:lnTo>
                    <a:pt x="610489" y="971042"/>
                  </a:lnTo>
                  <a:lnTo>
                    <a:pt x="608711" y="978662"/>
                  </a:lnTo>
                  <a:lnTo>
                    <a:pt x="606806" y="986282"/>
                  </a:lnTo>
                  <a:lnTo>
                    <a:pt x="602234" y="1002792"/>
                  </a:lnTo>
                  <a:lnTo>
                    <a:pt x="599186" y="1002792"/>
                  </a:lnTo>
                  <a:lnTo>
                    <a:pt x="598805" y="1010412"/>
                  </a:lnTo>
                  <a:lnTo>
                    <a:pt x="597408" y="1018032"/>
                  </a:lnTo>
                  <a:lnTo>
                    <a:pt x="595630" y="1018032"/>
                  </a:lnTo>
                  <a:lnTo>
                    <a:pt x="593725" y="1025652"/>
                  </a:lnTo>
                  <a:lnTo>
                    <a:pt x="592074" y="1033272"/>
                  </a:lnTo>
                  <a:lnTo>
                    <a:pt x="590423" y="1033272"/>
                  </a:lnTo>
                  <a:lnTo>
                    <a:pt x="587121" y="1040892"/>
                  </a:lnTo>
                  <a:lnTo>
                    <a:pt x="593725" y="1040892"/>
                  </a:lnTo>
                  <a:lnTo>
                    <a:pt x="600329" y="1025652"/>
                  </a:lnTo>
                  <a:lnTo>
                    <a:pt x="608457" y="1002792"/>
                  </a:lnTo>
                  <a:lnTo>
                    <a:pt x="611378" y="995172"/>
                  </a:lnTo>
                  <a:lnTo>
                    <a:pt x="612394" y="995172"/>
                  </a:lnTo>
                  <a:lnTo>
                    <a:pt x="612394" y="986282"/>
                  </a:lnTo>
                  <a:lnTo>
                    <a:pt x="613664" y="986282"/>
                  </a:lnTo>
                  <a:lnTo>
                    <a:pt x="614807" y="978662"/>
                  </a:lnTo>
                  <a:lnTo>
                    <a:pt x="616839" y="978662"/>
                  </a:lnTo>
                  <a:lnTo>
                    <a:pt x="616712" y="971042"/>
                  </a:lnTo>
                  <a:lnTo>
                    <a:pt x="618109" y="971042"/>
                  </a:lnTo>
                  <a:lnTo>
                    <a:pt x="618744" y="963422"/>
                  </a:lnTo>
                  <a:lnTo>
                    <a:pt x="619125" y="963422"/>
                  </a:lnTo>
                  <a:lnTo>
                    <a:pt x="619252" y="948182"/>
                  </a:lnTo>
                  <a:lnTo>
                    <a:pt x="619506" y="939292"/>
                  </a:lnTo>
                  <a:lnTo>
                    <a:pt x="619760" y="939292"/>
                  </a:lnTo>
                  <a:lnTo>
                    <a:pt x="619887" y="931672"/>
                  </a:lnTo>
                  <a:lnTo>
                    <a:pt x="620014" y="916432"/>
                  </a:lnTo>
                  <a:lnTo>
                    <a:pt x="620141" y="892302"/>
                  </a:lnTo>
                  <a:lnTo>
                    <a:pt x="620268" y="884682"/>
                  </a:lnTo>
                  <a:lnTo>
                    <a:pt x="620395" y="877062"/>
                  </a:lnTo>
                  <a:lnTo>
                    <a:pt x="620509" y="869454"/>
                  </a:lnTo>
                  <a:lnTo>
                    <a:pt x="621093" y="845312"/>
                  </a:lnTo>
                  <a:lnTo>
                    <a:pt x="621284" y="837692"/>
                  </a:lnTo>
                  <a:lnTo>
                    <a:pt x="621411" y="833882"/>
                  </a:lnTo>
                  <a:lnTo>
                    <a:pt x="621525" y="830084"/>
                  </a:lnTo>
                  <a:lnTo>
                    <a:pt x="621538" y="822452"/>
                  </a:lnTo>
                  <a:lnTo>
                    <a:pt x="627888" y="822452"/>
                  </a:lnTo>
                  <a:lnTo>
                    <a:pt x="627888" y="830084"/>
                  </a:lnTo>
                  <a:lnTo>
                    <a:pt x="631952" y="830084"/>
                  </a:lnTo>
                  <a:lnTo>
                    <a:pt x="630047" y="822452"/>
                  </a:lnTo>
                  <a:lnTo>
                    <a:pt x="639318" y="822452"/>
                  </a:lnTo>
                  <a:lnTo>
                    <a:pt x="637273" y="830084"/>
                  </a:lnTo>
                  <a:lnTo>
                    <a:pt x="641477" y="830084"/>
                  </a:lnTo>
                  <a:lnTo>
                    <a:pt x="641477" y="822452"/>
                  </a:lnTo>
                  <a:lnTo>
                    <a:pt x="647827" y="822452"/>
                  </a:lnTo>
                  <a:lnTo>
                    <a:pt x="647827" y="830084"/>
                  </a:lnTo>
                  <a:lnTo>
                    <a:pt x="648208" y="830084"/>
                  </a:lnTo>
                  <a:lnTo>
                    <a:pt x="648271" y="863955"/>
                  </a:lnTo>
                  <a:lnTo>
                    <a:pt x="648970" y="884682"/>
                  </a:lnTo>
                  <a:lnTo>
                    <a:pt x="649046" y="892302"/>
                  </a:lnTo>
                  <a:lnTo>
                    <a:pt x="649135" y="901192"/>
                  </a:lnTo>
                  <a:lnTo>
                    <a:pt x="649224" y="908812"/>
                  </a:lnTo>
                  <a:lnTo>
                    <a:pt x="649351" y="931672"/>
                  </a:lnTo>
                  <a:lnTo>
                    <a:pt x="650875" y="971042"/>
                  </a:lnTo>
                  <a:lnTo>
                    <a:pt x="652653" y="971042"/>
                  </a:lnTo>
                  <a:lnTo>
                    <a:pt x="652399" y="978662"/>
                  </a:lnTo>
                  <a:lnTo>
                    <a:pt x="654050" y="978662"/>
                  </a:lnTo>
                  <a:lnTo>
                    <a:pt x="654812" y="986282"/>
                  </a:lnTo>
                  <a:lnTo>
                    <a:pt x="655447" y="986282"/>
                  </a:lnTo>
                  <a:lnTo>
                    <a:pt x="659511" y="1002792"/>
                  </a:lnTo>
                  <a:lnTo>
                    <a:pt x="664083" y="1010412"/>
                  </a:lnTo>
                  <a:lnTo>
                    <a:pt x="668782" y="1025652"/>
                  </a:lnTo>
                  <a:lnTo>
                    <a:pt x="674370" y="1040892"/>
                  </a:lnTo>
                  <a:lnTo>
                    <a:pt x="681990" y="1040892"/>
                  </a:lnTo>
                  <a:lnTo>
                    <a:pt x="678053" y="1033272"/>
                  </a:lnTo>
                  <a:lnTo>
                    <a:pt x="676275" y="1025652"/>
                  </a:lnTo>
                  <a:lnTo>
                    <a:pt x="675513" y="1025652"/>
                  </a:lnTo>
                  <a:lnTo>
                    <a:pt x="673354" y="1018032"/>
                  </a:lnTo>
                  <a:lnTo>
                    <a:pt x="671322" y="1018032"/>
                  </a:lnTo>
                  <a:lnTo>
                    <a:pt x="669290" y="1010412"/>
                  </a:lnTo>
                  <a:lnTo>
                    <a:pt x="667385" y="1002792"/>
                  </a:lnTo>
                  <a:lnTo>
                    <a:pt x="664591" y="995172"/>
                  </a:lnTo>
                  <a:lnTo>
                    <a:pt x="662051" y="986282"/>
                  </a:lnTo>
                  <a:lnTo>
                    <a:pt x="659765" y="978662"/>
                  </a:lnTo>
                  <a:lnTo>
                    <a:pt x="657733" y="971042"/>
                  </a:lnTo>
                  <a:lnTo>
                    <a:pt x="657352" y="971042"/>
                  </a:lnTo>
                  <a:lnTo>
                    <a:pt x="656844" y="963422"/>
                  </a:lnTo>
                  <a:lnTo>
                    <a:pt x="658241" y="963422"/>
                  </a:lnTo>
                  <a:lnTo>
                    <a:pt x="658368" y="955802"/>
                  </a:lnTo>
                  <a:lnTo>
                    <a:pt x="655955" y="955802"/>
                  </a:lnTo>
                  <a:lnTo>
                    <a:pt x="655955" y="948182"/>
                  </a:lnTo>
                  <a:lnTo>
                    <a:pt x="657860" y="948182"/>
                  </a:lnTo>
                  <a:lnTo>
                    <a:pt x="659765" y="939292"/>
                  </a:lnTo>
                  <a:lnTo>
                    <a:pt x="655955" y="939292"/>
                  </a:lnTo>
                  <a:lnTo>
                    <a:pt x="655955" y="931672"/>
                  </a:lnTo>
                  <a:lnTo>
                    <a:pt x="658114" y="931672"/>
                  </a:lnTo>
                  <a:lnTo>
                    <a:pt x="658114" y="924064"/>
                  </a:lnTo>
                  <a:lnTo>
                    <a:pt x="655320" y="924064"/>
                  </a:lnTo>
                  <a:lnTo>
                    <a:pt x="655320" y="916432"/>
                  </a:lnTo>
                  <a:lnTo>
                    <a:pt x="658114" y="916432"/>
                  </a:lnTo>
                  <a:lnTo>
                    <a:pt x="658114" y="908812"/>
                  </a:lnTo>
                  <a:lnTo>
                    <a:pt x="655193" y="908812"/>
                  </a:lnTo>
                  <a:lnTo>
                    <a:pt x="654050" y="845312"/>
                  </a:lnTo>
                  <a:lnTo>
                    <a:pt x="698246" y="845312"/>
                  </a:lnTo>
                  <a:lnTo>
                    <a:pt x="698246" y="1040892"/>
                  </a:lnTo>
                  <a:lnTo>
                    <a:pt x="700659" y="1040892"/>
                  </a:lnTo>
                  <a:lnTo>
                    <a:pt x="700659" y="845312"/>
                  </a:lnTo>
                  <a:lnTo>
                    <a:pt x="710184" y="845312"/>
                  </a:lnTo>
                  <a:lnTo>
                    <a:pt x="710184" y="1040892"/>
                  </a:lnTo>
                  <a:lnTo>
                    <a:pt x="712978" y="1040892"/>
                  </a:lnTo>
                  <a:lnTo>
                    <a:pt x="712851" y="1025652"/>
                  </a:lnTo>
                  <a:lnTo>
                    <a:pt x="712724" y="1018032"/>
                  </a:lnTo>
                  <a:lnTo>
                    <a:pt x="712597" y="1010412"/>
                  </a:lnTo>
                  <a:lnTo>
                    <a:pt x="717550" y="1010412"/>
                  </a:lnTo>
                  <a:lnTo>
                    <a:pt x="717867" y="1016762"/>
                  </a:lnTo>
                  <a:lnTo>
                    <a:pt x="717931" y="1018032"/>
                  </a:lnTo>
                  <a:lnTo>
                    <a:pt x="717550" y="1018032"/>
                  </a:lnTo>
                  <a:lnTo>
                    <a:pt x="718058" y="1025652"/>
                  </a:lnTo>
                  <a:lnTo>
                    <a:pt x="717550" y="1025652"/>
                  </a:lnTo>
                  <a:lnTo>
                    <a:pt x="717931" y="1033272"/>
                  </a:lnTo>
                  <a:lnTo>
                    <a:pt x="718312" y="1033272"/>
                  </a:lnTo>
                  <a:lnTo>
                    <a:pt x="718058" y="1040892"/>
                  </a:lnTo>
                  <a:lnTo>
                    <a:pt x="720217" y="1040892"/>
                  </a:lnTo>
                  <a:lnTo>
                    <a:pt x="720217" y="1010412"/>
                  </a:lnTo>
                  <a:lnTo>
                    <a:pt x="720217" y="986282"/>
                  </a:lnTo>
                  <a:lnTo>
                    <a:pt x="720217" y="845312"/>
                  </a:lnTo>
                  <a:lnTo>
                    <a:pt x="728980" y="845312"/>
                  </a:lnTo>
                  <a:lnTo>
                    <a:pt x="728980" y="1040892"/>
                  </a:lnTo>
                  <a:lnTo>
                    <a:pt x="731393" y="1040892"/>
                  </a:lnTo>
                  <a:lnTo>
                    <a:pt x="731507" y="845312"/>
                  </a:lnTo>
                  <a:lnTo>
                    <a:pt x="731393" y="836422"/>
                  </a:lnTo>
                  <a:lnTo>
                    <a:pt x="730758" y="830084"/>
                  </a:lnTo>
                  <a:lnTo>
                    <a:pt x="733425" y="830084"/>
                  </a:lnTo>
                  <a:lnTo>
                    <a:pt x="733425" y="814832"/>
                  </a:lnTo>
                  <a:lnTo>
                    <a:pt x="729361" y="807212"/>
                  </a:lnTo>
                  <a:lnTo>
                    <a:pt x="823468" y="807212"/>
                  </a:lnTo>
                  <a:lnTo>
                    <a:pt x="819404" y="814832"/>
                  </a:lnTo>
                  <a:lnTo>
                    <a:pt x="818896" y="814832"/>
                  </a:lnTo>
                  <a:lnTo>
                    <a:pt x="819277" y="822452"/>
                  </a:lnTo>
                  <a:lnTo>
                    <a:pt x="819277" y="1040892"/>
                  </a:lnTo>
                  <a:lnTo>
                    <a:pt x="824992" y="1040892"/>
                  </a:lnTo>
                  <a:lnTo>
                    <a:pt x="824992" y="814832"/>
                  </a:lnTo>
                  <a:lnTo>
                    <a:pt x="825627" y="814832"/>
                  </a:lnTo>
                  <a:lnTo>
                    <a:pt x="828421" y="807212"/>
                  </a:lnTo>
                  <a:lnTo>
                    <a:pt x="829437" y="807212"/>
                  </a:lnTo>
                  <a:lnTo>
                    <a:pt x="831329" y="798334"/>
                  </a:lnTo>
                  <a:close/>
                </a:path>
                <a:path w="1454150" h="1041400">
                  <a:moveTo>
                    <a:pt x="957580" y="176276"/>
                  </a:moveTo>
                  <a:lnTo>
                    <a:pt x="951738" y="174879"/>
                  </a:lnTo>
                  <a:lnTo>
                    <a:pt x="950595" y="169164"/>
                  </a:lnTo>
                  <a:lnTo>
                    <a:pt x="948690" y="169037"/>
                  </a:lnTo>
                  <a:lnTo>
                    <a:pt x="946785" y="175006"/>
                  </a:lnTo>
                  <a:lnTo>
                    <a:pt x="944753" y="176149"/>
                  </a:lnTo>
                  <a:lnTo>
                    <a:pt x="941705" y="174244"/>
                  </a:lnTo>
                  <a:lnTo>
                    <a:pt x="941324" y="178308"/>
                  </a:lnTo>
                  <a:lnTo>
                    <a:pt x="947039" y="179705"/>
                  </a:lnTo>
                  <a:lnTo>
                    <a:pt x="948817" y="185547"/>
                  </a:lnTo>
                  <a:lnTo>
                    <a:pt x="950214" y="185547"/>
                  </a:lnTo>
                  <a:lnTo>
                    <a:pt x="951865" y="179832"/>
                  </a:lnTo>
                  <a:lnTo>
                    <a:pt x="953262" y="178054"/>
                  </a:lnTo>
                  <a:lnTo>
                    <a:pt x="957199" y="180721"/>
                  </a:lnTo>
                  <a:lnTo>
                    <a:pt x="957580" y="176276"/>
                  </a:lnTo>
                  <a:close/>
                </a:path>
                <a:path w="1454150" h="1041400">
                  <a:moveTo>
                    <a:pt x="957580" y="148209"/>
                  </a:moveTo>
                  <a:lnTo>
                    <a:pt x="951992" y="146685"/>
                  </a:lnTo>
                  <a:lnTo>
                    <a:pt x="950468" y="144907"/>
                  </a:lnTo>
                  <a:lnTo>
                    <a:pt x="952627" y="141097"/>
                  </a:lnTo>
                  <a:lnTo>
                    <a:pt x="948309" y="140970"/>
                  </a:lnTo>
                  <a:lnTo>
                    <a:pt x="947039" y="146431"/>
                  </a:lnTo>
                  <a:lnTo>
                    <a:pt x="941070" y="148717"/>
                  </a:lnTo>
                  <a:lnTo>
                    <a:pt x="941197" y="149987"/>
                  </a:lnTo>
                  <a:lnTo>
                    <a:pt x="947293" y="151511"/>
                  </a:lnTo>
                  <a:lnTo>
                    <a:pt x="947420" y="152654"/>
                  </a:lnTo>
                  <a:lnTo>
                    <a:pt x="947420" y="153797"/>
                  </a:lnTo>
                  <a:lnTo>
                    <a:pt x="947928" y="155702"/>
                  </a:lnTo>
                  <a:lnTo>
                    <a:pt x="948436" y="156464"/>
                  </a:lnTo>
                  <a:lnTo>
                    <a:pt x="949452" y="159004"/>
                  </a:lnTo>
                  <a:lnTo>
                    <a:pt x="952119" y="151257"/>
                  </a:lnTo>
                  <a:lnTo>
                    <a:pt x="957580" y="149987"/>
                  </a:lnTo>
                  <a:lnTo>
                    <a:pt x="957580" y="148209"/>
                  </a:lnTo>
                  <a:close/>
                </a:path>
                <a:path w="1454150" h="1041400">
                  <a:moveTo>
                    <a:pt x="957707" y="204724"/>
                  </a:moveTo>
                  <a:lnTo>
                    <a:pt x="951865" y="202946"/>
                  </a:lnTo>
                  <a:lnTo>
                    <a:pt x="950341" y="201422"/>
                  </a:lnTo>
                  <a:lnTo>
                    <a:pt x="952881" y="197485"/>
                  </a:lnTo>
                  <a:lnTo>
                    <a:pt x="948309" y="197358"/>
                  </a:lnTo>
                  <a:lnTo>
                    <a:pt x="947039" y="203200"/>
                  </a:lnTo>
                  <a:lnTo>
                    <a:pt x="941324" y="204343"/>
                  </a:lnTo>
                  <a:lnTo>
                    <a:pt x="941197" y="206248"/>
                  </a:lnTo>
                  <a:lnTo>
                    <a:pt x="946912" y="207899"/>
                  </a:lnTo>
                  <a:lnTo>
                    <a:pt x="948817" y="209296"/>
                  </a:lnTo>
                  <a:lnTo>
                    <a:pt x="945896" y="213233"/>
                  </a:lnTo>
                  <a:lnTo>
                    <a:pt x="950468" y="213614"/>
                  </a:lnTo>
                  <a:lnTo>
                    <a:pt x="951865" y="208026"/>
                  </a:lnTo>
                  <a:lnTo>
                    <a:pt x="957707" y="205994"/>
                  </a:lnTo>
                  <a:lnTo>
                    <a:pt x="957707" y="204724"/>
                  </a:lnTo>
                  <a:close/>
                </a:path>
                <a:path w="1454150" h="1041400">
                  <a:moveTo>
                    <a:pt x="957707" y="93091"/>
                  </a:moveTo>
                  <a:lnTo>
                    <a:pt x="957580" y="91821"/>
                  </a:lnTo>
                  <a:lnTo>
                    <a:pt x="951992" y="90043"/>
                  </a:lnTo>
                  <a:lnTo>
                    <a:pt x="950214" y="88519"/>
                  </a:lnTo>
                  <a:lnTo>
                    <a:pt x="952754" y="84582"/>
                  </a:lnTo>
                  <a:lnTo>
                    <a:pt x="948309" y="84582"/>
                  </a:lnTo>
                  <a:lnTo>
                    <a:pt x="947039" y="89916"/>
                  </a:lnTo>
                  <a:lnTo>
                    <a:pt x="941070" y="92202"/>
                  </a:lnTo>
                  <a:lnTo>
                    <a:pt x="941197" y="93599"/>
                  </a:lnTo>
                  <a:lnTo>
                    <a:pt x="947039" y="94996"/>
                  </a:lnTo>
                  <a:lnTo>
                    <a:pt x="948563" y="100838"/>
                  </a:lnTo>
                  <a:lnTo>
                    <a:pt x="949960" y="100965"/>
                  </a:lnTo>
                  <a:lnTo>
                    <a:pt x="951992" y="94996"/>
                  </a:lnTo>
                  <a:lnTo>
                    <a:pt x="957707" y="93091"/>
                  </a:lnTo>
                  <a:close/>
                </a:path>
                <a:path w="1454150" h="1041400">
                  <a:moveTo>
                    <a:pt x="957834" y="121285"/>
                  </a:moveTo>
                  <a:lnTo>
                    <a:pt x="957707" y="120142"/>
                  </a:lnTo>
                  <a:lnTo>
                    <a:pt x="957580" y="119888"/>
                  </a:lnTo>
                  <a:lnTo>
                    <a:pt x="951865" y="118364"/>
                  </a:lnTo>
                  <a:lnTo>
                    <a:pt x="950087" y="112522"/>
                  </a:lnTo>
                  <a:lnTo>
                    <a:pt x="948690" y="112522"/>
                  </a:lnTo>
                  <a:lnTo>
                    <a:pt x="947547" y="116332"/>
                  </a:lnTo>
                  <a:lnTo>
                    <a:pt x="947039" y="118364"/>
                  </a:lnTo>
                  <a:lnTo>
                    <a:pt x="945642" y="120142"/>
                  </a:lnTo>
                  <a:lnTo>
                    <a:pt x="941578" y="117348"/>
                  </a:lnTo>
                  <a:lnTo>
                    <a:pt x="941324" y="121793"/>
                  </a:lnTo>
                  <a:lnTo>
                    <a:pt x="947039" y="123190"/>
                  </a:lnTo>
                  <a:lnTo>
                    <a:pt x="948690" y="129032"/>
                  </a:lnTo>
                  <a:lnTo>
                    <a:pt x="949198" y="129032"/>
                  </a:lnTo>
                  <a:lnTo>
                    <a:pt x="949579" y="129159"/>
                  </a:lnTo>
                  <a:lnTo>
                    <a:pt x="950087" y="129159"/>
                  </a:lnTo>
                  <a:lnTo>
                    <a:pt x="951992" y="123317"/>
                  </a:lnTo>
                  <a:lnTo>
                    <a:pt x="957834" y="121285"/>
                  </a:lnTo>
                  <a:close/>
                </a:path>
                <a:path w="1454150" h="1041400">
                  <a:moveTo>
                    <a:pt x="990981" y="176530"/>
                  </a:moveTo>
                  <a:lnTo>
                    <a:pt x="985266" y="174879"/>
                  </a:lnTo>
                  <a:lnTo>
                    <a:pt x="983615" y="173355"/>
                  </a:lnTo>
                  <a:lnTo>
                    <a:pt x="986155" y="169418"/>
                  </a:lnTo>
                  <a:lnTo>
                    <a:pt x="981583" y="169164"/>
                  </a:lnTo>
                  <a:lnTo>
                    <a:pt x="980313" y="174879"/>
                  </a:lnTo>
                  <a:lnTo>
                    <a:pt x="974471" y="176657"/>
                  </a:lnTo>
                  <a:lnTo>
                    <a:pt x="974471" y="178054"/>
                  </a:lnTo>
                  <a:lnTo>
                    <a:pt x="980186" y="179705"/>
                  </a:lnTo>
                  <a:lnTo>
                    <a:pt x="982218" y="185674"/>
                  </a:lnTo>
                  <a:lnTo>
                    <a:pt x="983615" y="185420"/>
                  </a:lnTo>
                  <a:lnTo>
                    <a:pt x="985139" y="179832"/>
                  </a:lnTo>
                  <a:lnTo>
                    <a:pt x="990981" y="177927"/>
                  </a:lnTo>
                  <a:lnTo>
                    <a:pt x="990981" y="176530"/>
                  </a:lnTo>
                  <a:close/>
                </a:path>
                <a:path w="1454150" h="1041400">
                  <a:moveTo>
                    <a:pt x="990981" y="91948"/>
                  </a:moveTo>
                  <a:lnTo>
                    <a:pt x="985266" y="90043"/>
                  </a:lnTo>
                  <a:lnTo>
                    <a:pt x="983615" y="88646"/>
                  </a:lnTo>
                  <a:lnTo>
                    <a:pt x="986155" y="84709"/>
                  </a:lnTo>
                  <a:lnTo>
                    <a:pt x="981710" y="84455"/>
                  </a:lnTo>
                  <a:lnTo>
                    <a:pt x="980313" y="90043"/>
                  </a:lnTo>
                  <a:lnTo>
                    <a:pt x="974344" y="92075"/>
                  </a:lnTo>
                  <a:lnTo>
                    <a:pt x="974471" y="93472"/>
                  </a:lnTo>
                  <a:lnTo>
                    <a:pt x="980313" y="94996"/>
                  </a:lnTo>
                  <a:lnTo>
                    <a:pt x="981837" y="100838"/>
                  </a:lnTo>
                  <a:lnTo>
                    <a:pt x="983742" y="100838"/>
                  </a:lnTo>
                  <a:lnTo>
                    <a:pt x="985139" y="94996"/>
                  </a:lnTo>
                  <a:lnTo>
                    <a:pt x="990981" y="93345"/>
                  </a:lnTo>
                  <a:lnTo>
                    <a:pt x="990981" y="91948"/>
                  </a:lnTo>
                  <a:close/>
                </a:path>
                <a:path w="1454150" h="1041400">
                  <a:moveTo>
                    <a:pt x="991108" y="205994"/>
                  </a:moveTo>
                  <a:lnTo>
                    <a:pt x="990981" y="204724"/>
                  </a:lnTo>
                  <a:lnTo>
                    <a:pt x="985266" y="202946"/>
                  </a:lnTo>
                  <a:lnTo>
                    <a:pt x="983615" y="201549"/>
                  </a:lnTo>
                  <a:lnTo>
                    <a:pt x="986155" y="197612"/>
                  </a:lnTo>
                  <a:lnTo>
                    <a:pt x="981583" y="197358"/>
                  </a:lnTo>
                  <a:lnTo>
                    <a:pt x="980313" y="203073"/>
                  </a:lnTo>
                  <a:lnTo>
                    <a:pt x="974471" y="204851"/>
                  </a:lnTo>
                  <a:lnTo>
                    <a:pt x="974471" y="206248"/>
                  </a:lnTo>
                  <a:lnTo>
                    <a:pt x="979932" y="207899"/>
                  </a:lnTo>
                  <a:lnTo>
                    <a:pt x="982218" y="209296"/>
                  </a:lnTo>
                  <a:lnTo>
                    <a:pt x="979297" y="213233"/>
                  </a:lnTo>
                  <a:lnTo>
                    <a:pt x="983742" y="213614"/>
                  </a:lnTo>
                  <a:lnTo>
                    <a:pt x="985139" y="208026"/>
                  </a:lnTo>
                  <a:lnTo>
                    <a:pt x="991108" y="205994"/>
                  </a:lnTo>
                  <a:close/>
                </a:path>
                <a:path w="1454150" h="1041400">
                  <a:moveTo>
                    <a:pt x="991108" y="149479"/>
                  </a:moveTo>
                  <a:lnTo>
                    <a:pt x="990854" y="148209"/>
                  </a:lnTo>
                  <a:lnTo>
                    <a:pt x="985266" y="146685"/>
                  </a:lnTo>
                  <a:lnTo>
                    <a:pt x="983361" y="140716"/>
                  </a:lnTo>
                  <a:lnTo>
                    <a:pt x="981964" y="140716"/>
                  </a:lnTo>
                  <a:lnTo>
                    <a:pt x="980186" y="146431"/>
                  </a:lnTo>
                  <a:lnTo>
                    <a:pt x="974344" y="148717"/>
                  </a:lnTo>
                  <a:lnTo>
                    <a:pt x="974598" y="150114"/>
                  </a:lnTo>
                  <a:lnTo>
                    <a:pt x="980313" y="151511"/>
                  </a:lnTo>
                  <a:lnTo>
                    <a:pt x="981964" y="157353"/>
                  </a:lnTo>
                  <a:lnTo>
                    <a:pt x="983488" y="157353"/>
                  </a:lnTo>
                  <a:lnTo>
                    <a:pt x="985393" y="151638"/>
                  </a:lnTo>
                  <a:lnTo>
                    <a:pt x="991108" y="149479"/>
                  </a:lnTo>
                  <a:close/>
                </a:path>
                <a:path w="1454150" h="1041400">
                  <a:moveTo>
                    <a:pt x="991108" y="121412"/>
                  </a:moveTo>
                  <a:lnTo>
                    <a:pt x="990981" y="120015"/>
                  </a:lnTo>
                  <a:lnTo>
                    <a:pt x="984885" y="118237"/>
                  </a:lnTo>
                  <a:lnTo>
                    <a:pt x="984885" y="117348"/>
                  </a:lnTo>
                  <a:lnTo>
                    <a:pt x="984758" y="116205"/>
                  </a:lnTo>
                  <a:lnTo>
                    <a:pt x="984250" y="114300"/>
                  </a:lnTo>
                  <a:lnTo>
                    <a:pt x="983742" y="113411"/>
                  </a:lnTo>
                  <a:lnTo>
                    <a:pt x="983488" y="112522"/>
                  </a:lnTo>
                  <a:lnTo>
                    <a:pt x="981710" y="112649"/>
                  </a:lnTo>
                  <a:lnTo>
                    <a:pt x="980313" y="118364"/>
                  </a:lnTo>
                  <a:lnTo>
                    <a:pt x="974344" y="120269"/>
                  </a:lnTo>
                  <a:lnTo>
                    <a:pt x="974471" y="121666"/>
                  </a:lnTo>
                  <a:lnTo>
                    <a:pt x="980186" y="123190"/>
                  </a:lnTo>
                  <a:lnTo>
                    <a:pt x="982091" y="124714"/>
                  </a:lnTo>
                  <a:lnTo>
                    <a:pt x="979170" y="128651"/>
                  </a:lnTo>
                  <a:lnTo>
                    <a:pt x="983742" y="128905"/>
                  </a:lnTo>
                  <a:lnTo>
                    <a:pt x="985139" y="123317"/>
                  </a:lnTo>
                  <a:lnTo>
                    <a:pt x="991108" y="121412"/>
                  </a:lnTo>
                  <a:close/>
                </a:path>
                <a:path w="1454150" h="1041400">
                  <a:moveTo>
                    <a:pt x="1024128" y="204470"/>
                  </a:moveTo>
                  <a:lnTo>
                    <a:pt x="1018667" y="203073"/>
                  </a:lnTo>
                  <a:lnTo>
                    <a:pt x="1016508" y="197231"/>
                  </a:lnTo>
                  <a:lnTo>
                    <a:pt x="1015111" y="197358"/>
                  </a:lnTo>
                  <a:lnTo>
                    <a:pt x="1013714" y="202946"/>
                  </a:lnTo>
                  <a:lnTo>
                    <a:pt x="1012063" y="204724"/>
                  </a:lnTo>
                  <a:lnTo>
                    <a:pt x="1008253" y="202057"/>
                  </a:lnTo>
                  <a:lnTo>
                    <a:pt x="1007872" y="206502"/>
                  </a:lnTo>
                  <a:lnTo>
                    <a:pt x="1013714" y="207899"/>
                  </a:lnTo>
                  <a:lnTo>
                    <a:pt x="1015365" y="213868"/>
                  </a:lnTo>
                  <a:lnTo>
                    <a:pt x="1016762" y="213741"/>
                  </a:lnTo>
                  <a:lnTo>
                    <a:pt x="1018540" y="208026"/>
                  </a:lnTo>
                  <a:lnTo>
                    <a:pt x="1019937" y="206121"/>
                  </a:lnTo>
                  <a:lnTo>
                    <a:pt x="1024001" y="208915"/>
                  </a:lnTo>
                  <a:lnTo>
                    <a:pt x="1024128" y="204470"/>
                  </a:lnTo>
                  <a:close/>
                </a:path>
                <a:path w="1454150" h="1041400">
                  <a:moveTo>
                    <a:pt x="1024255" y="121920"/>
                  </a:moveTo>
                  <a:lnTo>
                    <a:pt x="1024001" y="117475"/>
                  </a:lnTo>
                  <a:lnTo>
                    <a:pt x="1020064" y="120015"/>
                  </a:lnTo>
                  <a:lnTo>
                    <a:pt x="1018540" y="118237"/>
                  </a:lnTo>
                  <a:lnTo>
                    <a:pt x="1017016" y="116713"/>
                  </a:lnTo>
                  <a:lnTo>
                    <a:pt x="1019302" y="112903"/>
                  </a:lnTo>
                  <a:lnTo>
                    <a:pt x="1014984" y="112776"/>
                  </a:lnTo>
                  <a:lnTo>
                    <a:pt x="1013714" y="118237"/>
                  </a:lnTo>
                  <a:lnTo>
                    <a:pt x="1007618" y="120396"/>
                  </a:lnTo>
                  <a:lnTo>
                    <a:pt x="1007745" y="121666"/>
                  </a:lnTo>
                  <a:lnTo>
                    <a:pt x="1013587" y="123190"/>
                  </a:lnTo>
                  <a:lnTo>
                    <a:pt x="1015365" y="124714"/>
                  </a:lnTo>
                  <a:lnTo>
                    <a:pt x="1012571" y="128651"/>
                  </a:lnTo>
                  <a:lnTo>
                    <a:pt x="1017016" y="129032"/>
                  </a:lnTo>
                  <a:lnTo>
                    <a:pt x="1018540" y="123063"/>
                  </a:lnTo>
                  <a:lnTo>
                    <a:pt x="1024255" y="121920"/>
                  </a:lnTo>
                  <a:close/>
                </a:path>
                <a:path w="1454150" h="1041400">
                  <a:moveTo>
                    <a:pt x="1024382" y="149479"/>
                  </a:moveTo>
                  <a:lnTo>
                    <a:pt x="1024255" y="148082"/>
                  </a:lnTo>
                  <a:lnTo>
                    <a:pt x="1018413" y="146558"/>
                  </a:lnTo>
                  <a:lnTo>
                    <a:pt x="1017143" y="140843"/>
                  </a:lnTo>
                  <a:lnTo>
                    <a:pt x="1012444" y="141097"/>
                  </a:lnTo>
                  <a:lnTo>
                    <a:pt x="1015746" y="145796"/>
                  </a:lnTo>
                  <a:lnTo>
                    <a:pt x="1012952" y="146685"/>
                  </a:lnTo>
                  <a:lnTo>
                    <a:pt x="1007618" y="148590"/>
                  </a:lnTo>
                  <a:lnTo>
                    <a:pt x="1007872" y="149987"/>
                  </a:lnTo>
                  <a:lnTo>
                    <a:pt x="1013587" y="151511"/>
                  </a:lnTo>
                  <a:lnTo>
                    <a:pt x="1015238" y="157226"/>
                  </a:lnTo>
                  <a:lnTo>
                    <a:pt x="1016635" y="157353"/>
                  </a:lnTo>
                  <a:lnTo>
                    <a:pt x="1018667" y="151638"/>
                  </a:lnTo>
                  <a:lnTo>
                    <a:pt x="1024382" y="149479"/>
                  </a:lnTo>
                  <a:close/>
                </a:path>
                <a:path w="1454150" h="1041400">
                  <a:moveTo>
                    <a:pt x="1026287" y="176784"/>
                  </a:moveTo>
                  <a:lnTo>
                    <a:pt x="1018667" y="174879"/>
                  </a:lnTo>
                  <a:lnTo>
                    <a:pt x="1016508" y="168910"/>
                  </a:lnTo>
                  <a:lnTo>
                    <a:pt x="1015238" y="169037"/>
                  </a:lnTo>
                  <a:lnTo>
                    <a:pt x="1013587" y="174879"/>
                  </a:lnTo>
                  <a:lnTo>
                    <a:pt x="1007872" y="176403"/>
                  </a:lnTo>
                  <a:lnTo>
                    <a:pt x="1011428" y="178689"/>
                  </a:lnTo>
                  <a:lnTo>
                    <a:pt x="1014349" y="181864"/>
                  </a:lnTo>
                  <a:lnTo>
                    <a:pt x="1016508" y="186182"/>
                  </a:lnTo>
                  <a:lnTo>
                    <a:pt x="1018667" y="179959"/>
                  </a:lnTo>
                  <a:lnTo>
                    <a:pt x="1026287" y="176784"/>
                  </a:lnTo>
                  <a:close/>
                </a:path>
                <a:path w="1454150" h="1041400">
                  <a:moveTo>
                    <a:pt x="1026287" y="92202"/>
                  </a:moveTo>
                  <a:lnTo>
                    <a:pt x="1018667" y="90043"/>
                  </a:lnTo>
                  <a:lnTo>
                    <a:pt x="1015746" y="82423"/>
                  </a:lnTo>
                  <a:lnTo>
                    <a:pt x="1013587" y="90424"/>
                  </a:lnTo>
                  <a:lnTo>
                    <a:pt x="1012444" y="90551"/>
                  </a:lnTo>
                  <a:lnTo>
                    <a:pt x="1011428" y="90551"/>
                  </a:lnTo>
                  <a:lnTo>
                    <a:pt x="1009396" y="91059"/>
                  </a:lnTo>
                  <a:lnTo>
                    <a:pt x="1008634" y="91567"/>
                  </a:lnTo>
                  <a:lnTo>
                    <a:pt x="1007745" y="91948"/>
                  </a:lnTo>
                  <a:lnTo>
                    <a:pt x="1007872" y="93726"/>
                  </a:lnTo>
                  <a:lnTo>
                    <a:pt x="1013714" y="94996"/>
                  </a:lnTo>
                  <a:lnTo>
                    <a:pt x="1015365" y="100838"/>
                  </a:lnTo>
                  <a:lnTo>
                    <a:pt x="1016762" y="100838"/>
                  </a:lnTo>
                  <a:lnTo>
                    <a:pt x="1018667" y="95123"/>
                  </a:lnTo>
                  <a:lnTo>
                    <a:pt x="1026287" y="92202"/>
                  </a:lnTo>
                  <a:close/>
                </a:path>
                <a:path w="1454150" h="1041400">
                  <a:moveTo>
                    <a:pt x="1034669" y="647954"/>
                  </a:moveTo>
                  <a:lnTo>
                    <a:pt x="1034542" y="646684"/>
                  </a:lnTo>
                  <a:lnTo>
                    <a:pt x="1028827" y="645160"/>
                  </a:lnTo>
                  <a:lnTo>
                    <a:pt x="1027176" y="639318"/>
                  </a:lnTo>
                  <a:lnTo>
                    <a:pt x="1025779" y="639318"/>
                  </a:lnTo>
                  <a:lnTo>
                    <a:pt x="1023620" y="645414"/>
                  </a:lnTo>
                  <a:lnTo>
                    <a:pt x="1016635" y="646811"/>
                  </a:lnTo>
                  <a:lnTo>
                    <a:pt x="1024255" y="650494"/>
                  </a:lnTo>
                  <a:lnTo>
                    <a:pt x="1025144" y="652399"/>
                  </a:lnTo>
                  <a:lnTo>
                    <a:pt x="1023366" y="655447"/>
                  </a:lnTo>
                  <a:lnTo>
                    <a:pt x="1027303" y="655701"/>
                  </a:lnTo>
                  <a:lnTo>
                    <a:pt x="1028700" y="650240"/>
                  </a:lnTo>
                  <a:lnTo>
                    <a:pt x="1034669" y="647954"/>
                  </a:lnTo>
                  <a:close/>
                </a:path>
                <a:path w="1454150" h="1041400">
                  <a:moveTo>
                    <a:pt x="1057529" y="176403"/>
                  </a:moveTo>
                  <a:lnTo>
                    <a:pt x="1051814" y="174879"/>
                  </a:lnTo>
                  <a:lnTo>
                    <a:pt x="1050290" y="172974"/>
                  </a:lnTo>
                  <a:lnTo>
                    <a:pt x="1052449" y="169418"/>
                  </a:lnTo>
                  <a:lnTo>
                    <a:pt x="1048131" y="169164"/>
                  </a:lnTo>
                  <a:lnTo>
                    <a:pt x="1046861" y="174752"/>
                  </a:lnTo>
                  <a:lnTo>
                    <a:pt x="1041019" y="176911"/>
                  </a:lnTo>
                  <a:lnTo>
                    <a:pt x="1041146" y="178181"/>
                  </a:lnTo>
                  <a:lnTo>
                    <a:pt x="1046861" y="179832"/>
                  </a:lnTo>
                  <a:lnTo>
                    <a:pt x="1048512" y="185547"/>
                  </a:lnTo>
                  <a:lnTo>
                    <a:pt x="1049909" y="185547"/>
                  </a:lnTo>
                  <a:lnTo>
                    <a:pt x="1051687" y="179832"/>
                  </a:lnTo>
                  <a:lnTo>
                    <a:pt x="1053084" y="178181"/>
                  </a:lnTo>
                  <a:lnTo>
                    <a:pt x="1056894" y="180594"/>
                  </a:lnTo>
                  <a:lnTo>
                    <a:pt x="1057529" y="176403"/>
                  </a:lnTo>
                  <a:close/>
                </a:path>
                <a:path w="1454150" h="1041400">
                  <a:moveTo>
                    <a:pt x="1057656" y="204724"/>
                  </a:moveTo>
                  <a:lnTo>
                    <a:pt x="1051814" y="203073"/>
                  </a:lnTo>
                  <a:lnTo>
                    <a:pt x="1050036" y="201549"/>
                  </a:lnTo>
                  <a:lnTo>
                    <a:pt x="1052703" y="197612"/>
                  </a:lnTo>
                  <a:lnTo>
                    <a:pt x="1048385" y="197358"/>
                  </a:lnTo>
                  <a:lnTo>
                    <a:pt x="1046480" y="202946"/>
                  </a:lnTo>
                  <a:lnTo>
                    <a:pt x="1041019" y="204724"/>
                  </a:lnTo>
                  <a:lnTo>
                    <a:pt x="1041146" y="206502"/>
                  </a:lnTo>
                  <a:lnTo>
                    <a:pt x="1046607" y="207899"/>
                  </a:lnTo>
                  <a:lnTo>
                    <a:pt x="1048893" y="213868"/>
                  </a:lnTo>
                  <a:lnTo>
                    <a:pt x="1050163" y="213614"/>
                  </a:lnTo>
                  <a:lnTo>
                    <a:pt x="1051687" y="208026"/>
                  </a:lnTo>
                  <a:lnTo>
                    <a:pt x="1057656" y="206121"/>
                  </a:lnTo>
                  <a:lnTo>
                    <a:pt x="1057656" y="204724"/>
                  </a:lnTo>
                  <a:close/>
                </a:path>
                <a:path w="1454150" h="1041400">
                  <a:moveTo>
                    <a:pt x="1057656" y="148336"/>
                  </a:moveTo>
                  <a:lnTo>
                    <a:pt x="1051814" y="146558"/>
                  </a:lnTo>
                  <a:lnTo>
                    <a:pt x="1050036" y="145161"/>
                  </a:lnTo>
                  <a:lnTo>
                    <a:pt x="1052703" y="141097"/>
                  </a:lnTo>
                  <a:lnTo>
                    <a:pt x="1048258" y="140970"/>
                  </a:lnTo>
                  <a:lnTo>
                    <a:pt x="1046861" y="146431"/>
                  </a:lnTo>
                  <a:lnTo>
                    <a:pt x="1041019" y="148717"/>
                  </a:lnTo>
                  <a:lnTo>
                    <a:pt x="1041146" y="149987"/>
                  </a:lnTo>
                  <a:lnTo>
                    <a:pt x="1046988" y="151511"/>
                  </a:lnTo>
                  <a:lnTo>
                    <a:pt x="1047496" y="153670"/>
                  </a:lnTo>
                  <a:lnTo>
                    <a:pt x="1045464" y="156845"/>
                  </a:lnTo>
                  <a:lnTo>
                    <a:pt x="1050290" y="157226"/>
                  </a:lnTo>
                  <a:lnTo>
                    <a:pt x="1051560" y="151765"/>
                  </a:lnTo>
                  <a:lnTo>
                    <a:pt x="1057656" y="149733"/>
                  </a:lnTo>
                  <a:lnTo>
                    <a:pt x="1057656" y="148336"/>
                  </a:lnTo>
                  <a:close/>
                </a:path>
                <a:path w="1454150" h="1041400">
                  <a:moveTo>
                    <a:pt x="1057656" y="121285"/>
                  </a:moveTo>
                  <a:lnTo>
                    <a:pt x="1057529" y="120015"/>
                  </a:lnTo>
                  <a:lnTo>
                    <a:pt x="1051814" y="118364"/>
                  </a:lnTo>
                  <a:lnTo>
                    <a:pt x="1049909" y="112522"/>
                  </a:lnTo>
                  <a:lnTo>
                    <a:pt x="1045210" y="113157"/>
                  </a:lnTo>
                  <a:lnTo>
                    <a:pt x="1048258" y="116840"/>
                  </a:lnTo>
                  <a:lnTo>
                    <a:pt x="1046734" y="118491"/>
                  </a:lnTo>
                  <a:lnTo>
                    <a:pt x="1041146" y="119761"/>
                  </a:lnTo>
                  <a:lnTo>
                    <a:pt x="1041273" y="124460"/>
                  </a:lnTo>
                  <a:lnTo>
                    <a:pt x="1046099" y="121158"/>
                  </a:lnTo>
                  <a:lnTo>
                    <a:pt x="1046988" y="123952"/>
                  </a:lnTo>
                  <a:lnTo>
                    <a:pt x="1049020" y="130937"/>
                  </a:lnTo>
                  <a:lnTo>
                    <a:pt x="1051941" y="123317"/>
                  </a:lnTo>
                  <a:lnTo>
                    <a:pt x="1057656" y="121285"/>
                  </a:lnTo>
                  <a:close/>
                </a:path>
                <a:path w="1454150" h="1041400">
                  <a:moveTo>
                    <a:pt x="1059180" y="93345"/>
                  </a:moveTo>
                  <a:lnTo>
                    <a:pt x="1051687" y="89789"/>
                  </a:lnTo>
                  <a:lnTo>
                    <a:pt x="1049020" y="82423"/>
                  </a:lnTo>
                  <a:lnTo>
                    <a:pt x="1046734" y="90170"/>
                  </a:lnTo>
                  <a:lnTo>
                    <a:pt x="1041146" y="91440"/>
                  </a:lnTo>
                  <a:lnTo>
                    <a:pt x="1041273" y="96266"/>
                  </a:lnTo>
                  <a:lnTo>
                    <a:pt x="1046099" y="92964"/>
                  </a:lnTo>
                  <a:lnTo>
                    <a:pt x="1046861" y="95758"/>
                  </a:lnTo>
                  <a:lnTo>
                    <a:pt x="1048893" y="100965"/>
                  </a:lnTo>
                  <a:lnTo>
                    <a:pt x="1050290" y="100711"/>
                  </a:lnTo>
                  <a:lnTo>
                    <a:pt x="1051687" y="94869"/>
                  </a:lnTo>
                  <a:lnTo>
                    <a:pt x="1059180" y="93345"/>
                  </a:lnTo>
                  <a:close/>
                </a:path>
                <a:path w="1454150" h="1041400">
                  <a:moveTo>
                    <a:pt x="1090676" y="176276"/>
                  </a:moveTo>
                  <a:lnTo>
                    <a:pt x="1085215" y="174879"/>
                  </a:lnTo>
                  <a:lnTo>
                    <a:pt x="1082929" y="168910"/>
                  </a:lnTo>
                  <a:lnTo>
                    <a:pt x="1081659" y="169037"/>
                  </a:lnTo>
                  <a:lnTo>
                    <a:pt x="1080135" y="174752"/>
                  </a:lnTo>
                  <a:lnTo>
                    <a:pt x="1074293" y="176657"/>
                  </a:lnTo>
                  <a:lnTo>
                    <a:pt x="1074420" y="178054"/>
                  </a:lnTo>
                  <a:lnTo>
                    <a:pt x="1080262" y="179832"/>
                  </a:lnTo>
                  <a:lnTo>
                    <a:pt x="1081278" y="181483"/>
                  </a:lnTo>
                  <a:lnTo>
                    <a:pt x="1078484" y="185039"/>
                  </a:lnTo>
                  <a:lnTo>
                    <a:pt x="1083691" y="185547"/>
                  </a:lnTo>
                  <a:lnTo>
                    <a:pt x="1084961" y="180086"/>
                  </a:lnTo>
                  <a:lnTo>
                    <a:pt x="1086485" y="178054"/>
                  </a:lnTo>
                  <a:lnTo>
                    <a:pt x="1090422" y="180721"/>
                  </a:lnTo>
                  <a:lnTo>
                    <a:pt x="1090676" y="176276"/>
                  </a:lnTo>
                  <a:close/>
                </a:path>
                <a:path w="1454150" h="1041400">
                  <a:moveTo>
                    <a:pt x="1090676" y="147955"/>
                  </a:moveTo>
                  <a:lnTo>
                    <a:pt x="1085342" y="146685"/>
                  </a:lnTo>
                  <a:lnTo>
                    <a:pt x="1082167" y="138811"/>
                  </a:lnTo>
                  <a:lnTo>
                    <a:pt x="1080135" y="146812"/>
                  </a:lnTo>
                  <a:lnTo>
                    <a:pt x="1074547" y="148082"/>
                  </a:lnTo>
                  <a:lnTo>
                    <a:pt x="1074420" y="149860"/>
                  </a:lnTo>
                  <a:lnTo>
                    <a:pt x="1080135" y="151511"/>
                  </a:lnTo>
                  <a:lnTo>
                    <a:pt x="1080389" y="153035"/>
                  </a:lnTo>
                  <a:lnTo>
                    <a:pt x="1080262" y="154686"/>
                  </a:lnTo>
                  <a:lnTo>
                    <a:pt x="1081024" y="156718"/>
                  </a:lnTo>
                  <a:lnTo>
                    <a:pt x="1082421" y="156972"/>
                  </a:lnTo>
                  <a:lnTo>
                    <a:pt x="1083691" y="157607"/>
                  </a:lnTo>
                  <a:lnTo>
                    <a:pt x="1084961" y="151765"/>
                  </a:lnTo>
                  <a:lnTo>
                    <a:pt x="1086485" y="149860"/>
                  </a:lnTo>
                  <a:lnTo>
                    <a:pt x="1090549" y="152400"/>
                  </a:lnTo>
                  <a:lnTo>
                    <a:pt x="1090676" y="147955"/>
                  </a:lnTo>
                  <a:close/>
                </a:path>
                <a:path w="1454150" h="1041400">
                  <a:moveTo>
                    <a:pt x="1090930" y="121412"/>
                  </a:moveTo>
                  <a:lnTo>
                    <a:pt x="1090803" y="120015"/>
                  </a:lnTo>
                  <a:lnTo>
                    <a:pt x="1085088" y="118237"/>
                  </a:lnTo>
                  <a:lnTo>
                    <a:pt x="1083310" y="112522"/>
                  </a:lnTo>
                  <a:lnTo>
                    <a:pt x="1081913" y="112649"/>
                  </a:lnTo>
                  <a:lnTo>
                    <a:pt x="1080135" y="118237"/>
                  </a:lnTo>
                  <a:lnTo>
                    <a:pt x="1078738" y="120142"/>
                  </a:lnTo>
                  <a:lnTo>
                    <a:pt x="1074674" y="117348"/>
                  </a:lnTo>
                  <a:lnTo>
                    <a:pt x="1074547" y="121920"/>
                  </a:lnTo>
                  <a:lnTo>
                    <a:pt x="1080008" y="123317"/>
                  </a:lnTo>
                  <a:lnTo>
                    <a:pt x="1082167" y="129159"/>
                  </a:lnTo>
                  <a:lnTo>
                    <a:pt x="1083437" y="128905"/>
                  </a:lnTo>
                  <a:lnTo>
                    <a:pt x="1085088" y="123317"/>
                  </a:lnTo>
                  <a:lnTo>
                    <a:pt x="1090930" y="121412"/>
                  </a:lnTo>
                  <a:close/>
                </a:path>
                <a:path w="1454150" h="1041400">
                  <a:moveTo>
                    <a:pt x="1092073" y="93345"/>
                  </a:moveTo>
                  <a:lnTo>
                    <a:pt x="1085088" y="89916"/>
                  </a:lnTo>
                  <a:lnTo>
                    <a:pt x="1082929" y="84201"/>
                  </a:lnTo>
                  <a:lnTo>
                    <a:pt x="1081659" y="84328"/>
                  </a:lnTo>
                  <a:lnTo>
                    <a:pt x="1080135" y="90297"/>
                  </a:lnTo>
                  <a:lnTo>
                    <a:pt x="1078865" y="90551"/>
                  </a:lnTo>
                  <a:lnTo>
                    <a:pt x="1077722" y="90551"/>
                  </a:lnTo>
                  <a:lnTo>
                    <a:pt x="1075944" y="91059"/>
                  </a:lnTo>
                  <a:lnTo>
                    <a:pt x="1075055" y="91694"/>
                  </a:lnTo>
                  <a:lnTo>
                    <a:pt x="1072896" y="92964"/>
                  </a:lnTo>
                  <a:lnTo>
                    <a:pt x="1080389" y="95123"/>
                  </a:lnTo>
                  <a:lnTo>
                    <a:pt x="1080516" y="96012"/>
                  </a:lnTo>
                  <a:lnTo>
                    <a:pt x="1080516" y="97028"/>
                  </a:lnTo>
                  <a:lnTo>
                    <a:pt x="1081024" y="98933"/>
                  </a:lnTo>
                  <a:lnTo>
                    <a:pt x="1081405" y="99822"/>
                  </a:lnTo>
                  <a:lnTo>
                    <a:pt x="1082294" y="102489"/>
                  </a:lnTo>
                  <a:lnTo>
                    <a:pt x="1085342" y="94869"/>
                  </a:lnTo>
                  <a:lnTo>
                    <a:pt x="1092073" y="93345"/>
                  </a:lnTo>
                  <a:close/>
                </a:path>
                <a:path w="1454150" h="1041400">
                  <a:moveTo>
                    <a:pt x="1092708" y="205105"/>
                  </a:moveTo>
                  <a:lnTo>
                    <a:pt x="1085088" y="203073"/>
                  </a:lnTo>
                  <a:lnTo>
                    <a:pt x="1083056" y="197231"/>
                  </a:lnTo>
                  <a:lnTo>
                    <a:pt x="1081786" y="197358"/>
                  </a:lnTo>
                  <a:lnTo>
                    <a:pt x="1080135" y="203073"/>
                  </a:lnTo>
                  <a:lnTo>
                    <a:pt x="1074293" y="204724"/>
                  </a:lnTo>
                  <a:lnTo>
                    <a:pt x="1074293" y="206248"/>
                  </a:lnTo>
                  <a:lnTo>
                    <a:pt x="1080135" y="208026"/>
                  </a:lnTo>
                  <a:lnTo>
                    <a:pt x="1081786" y="213741"/>
                  </a:lnTo>
                  <a:lnTo>
                    <a:pt x="1083056" y="213868"/>
                  </a:lnTo>
                  <a:lnTo>
                    <a:pt x="1085088" y="208153"/>
                  </a:lnTo>
                  <a:lnTo>
                    <a:pt x="1092708" y="205105"/>
                  </a:lnTo>
                  <a:close/>
                </a:path>
                <a:path w="1454150" h="1041400">
                  <a:moveTo>
                    <a:pt x="1127760" y="621030"/>
                  </a:moveTo>
                  <a:lnTo>
                    <a:pt x="1126998" y="617728"/>
                  </a:lnTo>
                  <a:lnTo>
                    <a:pt x="1124585" y="614426"/>
                  </a:lnTo>
                  <a:lnTo>
                    <a:pt x="1124585" y="627888"/>
                  </a:lnTo>
                  <a:lnTo>
                    <a:pt x="1126998" y="624332"/>
                  </a:lnTo>
                  <a:lnTo>
                    <a:pt x="1127760" y="621030"/>
                  </a:lnTo>
                  <a:close/>
                </a:path>
                <a:path w="1454150" h="1041400">
                  <a:moveTo>
                    <a:pt x="1141730" y="618871"/>
                  </a:moveTo>
                  <a:lnTo>
                    <a:pt x="1138936" y="614807"/>
                  </a:lnTo>
                  <a:lnTo>
                    <a:pt x="1137158" y="618998"/>
                  </a:lnTo>
                  <a:lnTo>
                    <a:pt x="1136650" y="623316"/>
                  </a:lnTo>
                  <a:lnTo>
                    <a:pt x="1139317" y="629285"/>
                  </a:lnTo>
                  <a:lnTo>
                    <a:pt x="1141730" y="623189"/>
                  </a:lnTo>
                  <a:lnTo>
                    <a:pt x="1141730" y="618871"/>
                  </a:lnTo>
                  <a:close/>
                </a:path>
                <a:path w="1454150" h="1041400">
                  <a:moveTo>
                    <a:pt x="1142238" y="414782"/>
                  </a:moveTo>
                  <a:lnTo>
                    <a:pt x="1142111" y="409702"/>
                  </a:lnTo>
                  <a:lnTo>
                    <a:pt x="1138047" y="405384"/>
                  </a:lnTo>
                  <a:lnTo>
                    <a:pt x="1137158" y="409829"/>
                  </a:lnTo>
                  <a:lnTo>
                    <a:pt x="1136904" y="414020"/>
                  </a:lnTo>
                  <a:lnTo>
                    <a:pt x="1138301" y="418465"/>
                  </a:lnTo>
                  <a:lnTo>
                    <a:pt x="1142238" y="414782"/>
                  </a:lnTo>
                  <a:close/>
                </a:path>
                <a:path w="1454150" h="1041400">
                  <a:moveTo>
                    <a:pt x="1155065" y="618871"/>
                  </a:moveTo>
                  <a:lnTo>
                    <a:pt x="1152525" y="612902"/>
                  </a:lnTo>
                  <a:lnTo>
                    <a:pt x="1150112" y="618998"/>
                  </a:lnTo>
                  <a:lnTo>
                    <a:pt x="1150112" y="623189"/>
                  </a:lnTo>
                  <a:lnTo>
                    <a:pt x="1152652" y="627380"/>
                  </a:lnTo>
                  <a:lnTo>
                    <a:pt x="1154938" y="623189"/>
                  </a:lnTo>
                  <a:lnTo>
                    <a:pt x="1155065" y="618871"/>
                  </a:lnTo>
                  <a:close/>
                </a:path>
                <a:path w="1454150" h="1041400">
                  <a:moveTo>
                    <a:pt x="1155827" y="409575"/>
                  </a:moveTo>
                  <a:lnTo>
                    <a:pt x="1151763" y="404749"/>
                  </a:lnTo>
                  <a:lnTo>
                    <a:pt x="1150366" y="409829"/>
                  </a:lnTo>
                  <a:lnTo>
                    <a:pt x="1150112" y="414020"/>
                  </a:lnTo>
                  <a:lnTo>
                    <a:pt x="1152525" y="418084"/>
                  </a:lnTo>
                  <a:lnTo>
                    <a:pt x="1154684" y="413766"/>
                  </a:lnTo>
                  <a:lnTo>
                    <a:pt x="1155827" y="409575"/>
                  </a:lnTo>
                  <a:close/>
                </a:path>
                <a:path w="1454150" h="1041400">
                  <a:moveTo>
                    <a:pt x="1168654" y="624078"/>
                  </a:moveTo>
                  <a:lnTo>
                    <a:pt x="1167765" y="620268"/>
                  </a:lnTo>
                  <a:lnTo>
                    <a:pt x="1167638" y="615950"/>
                  </a:lnTo>
                  <a:lnTo>
                    <a:pt x="1166241" y="615188"/>
                  </a:lnTo>
                  <a:lnTo>
                    <a:pt x="1165098" y="614172"/>
                  </a:lnTo>
                  <a:lnTo>
                    <a:pt x="1164336" y="619379"/>
                  </a:lnTo>
                  <a:lnTo>
                    <a:pt x="1164590" y="624332"/>
                  </a:lnTo>
                  <a:lnTo>
                    <a:pt x="1165860" y="629158"/>
                  </a:lnTo>
                  <a:lnTo>
                    <a:pt x="1168654" y="624078"/>
                  </a:lnTo>
                  <a:close/>
                </a:path>
                <a:path w="1454150" h="1041400">
                  <a:moveTo>
                    <a:pt x="1168908" y="414147"/>
                  </a:moveTo>
                  <a:lnTo>
                    <a:pt x="1168146" y="409829"/>
                  </a:lnTo>
                  <a:lnTo>
                    <a:pt x="1165987" y="405511"/>
                  </a:lnTo>
                  <a:lnTo>
                    <a:pt x="1163828" y="409702"/>
                  </a:lnTo>
                  <a:lnTo>
                    <a:pt x="1163574" y="414020"/>
                  </a:lnTo>
                  <a:lnTo>
                    <a:pt x="1165733" y="419608"/>
                  </a:lnTo>
                  <a:lnTo>
                    <a:pt x="1168908" y="414147"/>
                  </a:lnTo>
                  <a:close/>
                </a:path>
                <a:path w="1454150" h="1041400">
                  <a:moveTo>
                    <a:pt x="1181227" y="620903"/>
                  </a:moveTo>
                  <a:lnTo>
                    <a:pt x="1180846" y="617093"/>
                  </a:lnTo>
                  <a:lnTo>
                    <a:pt x="1179449" y="612902"/>
                  </a:lnTo>
                  <a:lnTo>
                    <a:pt x="1176655" y="617982"/>
                  </a:lnTo>
                  <a:lnTo>
                    <a:pt x="1177671" y="621538"/>
                  </a:lnTo>
                  <a:lnTo>
                    <a:pt x="1177671" y="625983"/>
                  </a:lnTo>
                  <a:lnTo>
                    <a:pt x="1178814" y="626872"/>
                  </a:lnTo>
                  <a:lnTo>
                    <a:pt x="1180211" y="628777"/>
                  </a:lnTo>
                  <a:lnTo>
                    <a:pt x="1180973" y="624713"/>
                  </a:lnTo>
                  <a:lnTo>
                    <a:pt x="1181227" y="620903"/>
                  </a:lnTo>
                  <a:close/>
                </a:path>
                <a:path w="1454150" h="1041400">
                  <a:moveTo>
                    <a:pt x="1181735" y="411607"/>
                  </a:moveTo>
                  <a:lnTo>
                    <a:pt x="1179195" y="405511"/>
                  </a:lnTo>
                  <a:lnTo>
                    <a:pt x="1177290" y="409829"/>
                  </a:lnTo>
                  <a:lnTo>
                    <a:pt x="1176528" y="414020"/>
                  </a:lnTo>
                  <a:lnTo>
                    <a:pt x="1179322" y="418973"/>
                  </a:lnTo>
                  <a:lnTo>
                    <a:pt x="1181735" y="412877"/>
                  </a:lnTo>
                  <a:lnTo>
                    <a:pt x="1181735" y="411607"/>
                  </a:lnTo>
                  <a:close/>
                </a:path>
                <a:path w="1454150" h="1041400">
                  <a:moveTo>
                    <a:pt x="1195324" y="618871"/>
                  </a:moveTo>
                  <a:lnTo>
                    <a:pt x="1192657" y="614680"/>
                  </a:lnTo>
                  <a:lnTo>
                    <a:pt x="1191641" y="617982"/>
                  </a:lnTo>
                  <a:lnTo>
                    <a:pt x="1191006" y="621411"/>
                  </a:lnTo>
                  <a:lnTo>
                    <a:pt x="1191514" y="624967"/>
                  </a:lnTo>
                  <a:lnTo>
                    <a:pt x="1193546" y="628650"/>
                  </a:lnTo>
                  <a:lnTo>
                    <a:pt x="1195070" y="623189"/>
                  </a:lnTo>
                  <a:lnTo>
                    <a:pt x="1195324" y="618871"/>
                  </a:lnTo>
                  <a:close/>
                </a:path>
                <a:path w="1454150" h="1041400">
                  <a:moveTo>
                    <a:pt x="1195324" y="409702"/>
                  </a:moveTo>
                  <a:lnTo>
                    <a:pt x="1192657" y="405511"/>
                  </a:lnTo>
                  <a:lnTo>
                    <a:pt x="1191133" y="409829"/>
                  </a:lnTo>
                  <a:lnTo>
                    <a:pt x="1189609" y="414274"/>
                  </a:lnTo>
                  <a:lnTo>
                    <a:pt x="1193546" y="419481"/>
                  </a:lnTo>
                  <a:lnTo>
                    <a:pt x="1195070" y="413893"/>
                  </a:lnTo>
                  <a:lnTo>
                    <a:pt x="1195324" y="409702"/>
                  </a:lnTo>
                  <a:close/>
                </a:path>
                <a:path w="1454150" h="1041400">
                  <a:moveTo>
                    <a:pt x="1402207" y="412369"/>
                  </a:moveTo>
                  <a:lnTo>
                    <a:pt x="1401953" y="409448"/>
                  </a:lnTo>
                  <a:lnTo>
                    <a:pt x="1398016" y="405130"/>
                  </a:lnTo>
                  <a:lnTo>
                    <a:pt x="1398016" y="418211"/>
                  </a:lnTo>
                  <a:lnTo>
                    <a:pt x="1402207" y="412369"/>
                  </a:lnTo>
                  <a:close/>
                </a:path>
                <a:path w="1454150" h="1041400">
                  <a:moveTo>
                    <a:pt x="1402207" y="224663"/>
                  </a:moveTo>
                  <a:lnTo>
                    <a:pt x="1401953" y="221742"/>
                  </a:lnTo>
                  <a:lnTo>
                    <a:pt x="1398524" y="217678"/>
                  </a:lnTo>
                  <a:lnTo>
                    <a:pt x="1397000" y="225298"/>
                  </a:lnTo>
                  <a:lnTo>
                    <a:pt x="1397000" y="225933"/>
                  </a:lnTo>
                  <a:lnTo>
                    <a:pt x="1399413" y="230251"/>
                  </a:lnTo>
                  <a:lnTo>
                    <a:pt x="1402207" y="224663"/>
                  </a:lnTo>
                  <a:close/>
                </a:path>
                <a:path w="1454150" h="1041400">
                  <a:moveTo>
                    <a:pt x="1415542" y="222504"/>
                  </a:moveTo>
                  <a:lnTo>
                    <a:pt x="1412494" y="217551"/>
                  </a:lnTo>
                  <a:lnTo>
                    <a:pt x="1410335" y="222631"/>
                  </a:lnTo>
                  <a:lnTo>
                    <a:pt x="1410208" y="223393"/>
                  </a:lnTo>
                  <a:lnTo>
                    <a:pt x="1411986" y="230378"/>
                  </a:lnTo>
                  <a:lnTo>
                    <a:pt x="1415288" y="227330"/>
                  </a:lnTo>
                  <a:lnTo>
                    <a:pt x="1415542" y="222504"/>
                  </a:lnTo>
                  <a:close/>
                </a:path>
                <a:path w="1454150" h="1041400">
                  <a:moveTo>
                    <a:pt x="1415669" y="408305"/>
                  </a:moveTo>
                  <a:lnTo>
                    <a:pt x="1412367" y="404114"/>
                  </a:lnTo>
                  <a:lnTo>
                    <a:pt x="1411224" y="408051"/>
                  </a:lnTo>
                  <a:lnTo>
                    <a:pt x="1410843" y="411734"/>
                  </a:lnTo>
                  <a:lnTo>
                    <a:pt x="1411097" y="415544"/>
                  </a:lnTo>
                  <a:lnTo>
                    <a:pt x="1411986" y="419608"/>
                  </a:lnTo>
                  <a:lnTo>
                    <a:pt x="1413256" y="417576"/>
                  </a:lnTo>
                  <a:lnTo>
                    <a:pt x="1414399" y="416560"/>
                  </a:lnTo>
                  <a:lnTo>
                    <a:pt x="1414272" y="412242"/>
                  </a:lnTo>
                  <a:lnTo>
                    <a:pt x="1415669" y="408305"/>
                  </a:lnTo>
                  <a:close/>
                </a:path>
                <a:path w="1454150" h="1041400">
                  <a:moveTo>
                    <a:pt x="1428623" y="221742"/>
                  </a:moveTo>
                  <a:lnTo>
                    <a:pt x="1425829" y="217551"/>
                  </a:lnTo>
                  <a:lnTo>
                    <a:pt x="1424813" y="220853"/>
                  </a:lnTo>
                  <a:lnTo>
                    <a:pt x="1424178" y="224282"/>
                  </a:lnTo>
                  <a:lnTo>
                    <a:pt x="1424686" y="227838"/>
                  </a:lnTo>
                  <a:lnTo>
                    <a:pt x="1426718" y="231648"/>
                  </a:lnTo>
                  <a:lnTo>
                    <a:pt x="1428115" y="225933"/>
                  </a:lnTo>
                  <a:lnTo>
                    <a:pt x="1428623" y="221742"/>
                  </a:lnTo>
                  <a:close/>
                </a:path>
                <a:path w="1454150" h="1041400">
                  <a:moveTo>
                    <a:pt x="1428877" y="410718"/>
                  </a:moveTo>
                  <a:lnTo>
                    <a:pt x="1425575" y="404876"/>
                  </a:lnTo>
                  <a:lnTo>
                    <a:pt x="1423416" y="409575"/>
                  </a:lnTo>
                  <a:lnTo>
                    <a:pt x="1423924" y="413893"/>
                  </a:lnTo>
                  <a:lnTo>
                    <a:pt x="1424940" y="418465"/>
                  </a:lnTo>
                  <a:lnTo>
                    <a:pt x="1428623" y="415417"/>
                  </a:lnTo>
                  <a:lnTo>
                    <a:pt x="1428877" y="410718"/>
                  </a:lnTo>
                  <a:close/>
                </a:path>
                <a:path w="1454150" h="1041400">
                  <a:moveTo>
                    <a:pt x="1441958" y="623316"/>
                  </a:moveTo>
                  <a:lnTo>
                    <a:pt x="1441577" y="618998"/>
                  </a:lnTo>
                  <a:lnTo>
                    <a:pt x="1440434" y="614426"/>
                  </a:lnTo>
                  <a:lnTo>
                    <a:pt x="1436878" y="617474"/>
                  </a:lnTo>
                  <a:lnTo>
                    <a:pt x="1436624" y="622554"/>
                  </a:lnTo>
                  <a:lnTo>
                    <a:pt x="1440053" y="628142"/>
                  </a:lnTo>
                  <a:lnTo>
                    <a:pt x="1441958" y="623316"/>
                  </a:lnTo>
                  <a:close/>
                </a:path>
                <a:path w="1454150" h="1041400">
                  <a:moveTo>
                    <a:pt x="1442085" y="414909"/>
                  </a:moveTo>
                  <a:lnTo>
                    <a:pt x="1441196" y="411353"/>
                  </a:lnTo>
                  <a:lnTo>
                    <a:pt x="1441196" y="406908"/>
                  </a:lnTo>
                  <a:lnTo>
                    <a:pt x="1439926" y="406019"/>
                  </a:lnTo>
                  <a:lnTo>
                    <a:pt x="1438656" y="404114"/>
                  </a:lnTo>
                  <a:lnTo>
                    <a:pt x="1437894" y="408178"/>
                  </a:lnTo>
                  <a:lnTo>
                    <a:pt x="1437640" y="411988"/>
                  </a:lnTo>
                  <a:lnTo>
                    <a:pt x="1438021" y="415798"/>
                  </a:lnTo>
                  <a:lnTo>
                    <a:pt x="1439545" y="420116"/>
                  </a:lnTo>
                  <a:lnTo>
                    <a:pt x="1442085" y="414909"/>
                  </a:lnTo>
                  <a:close/>
                </a:path>
                <a:path w="1454150" h="1041400">
                  <a:moveTo>
                    <a:pt x="1442085" y="221615"/>
                  </a:moveTo>
                  <a:lnTo>
                    <a:pt x="1439418" y="215646"/>
                  </a:lnTo>
                  <a:lnTo>
                    <a:pt x="1437005" y="221869"/>
                  </a:lnTo>
                  <a:lnTo>
                    <a:pt x="1437005" y="226060"/>
                  </a:lnTo>
                  <a:lnTo>
                    <a:pt x="1439672" y="230251"/>
                  </a:lnTo>
                  <a:lnTo>
                    <a:pt x="1441450" y="225933"/>
                  </a:lnTo>
                  <a:lnTo>
                    <a:pt x="1442085" y="221615"/>
                  </a:lnTo>
                  <a:close/>
                </a:path>
                <a:path w="1454150" h="1041400">
                  <a:moveTo>
                    <a:pt x="1454150" y="217170"/>
                  </a:moveTo>
                  <a:lnTo>
                    <a:pt x="1450086" y="221742"/>
                  </a:lnTo>
                  <a:lnTo>
                    <a:pt x="1449959" y="224663"/>
                  </a:lnTo>
                  <a:lnTo>
                    <a:pt x="1454150" y="230378"/>
                  </a:lnTo>
                  <a:lnTo>
                    <a:pt x="1454150" y="21717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9895586" y="5147817"/>
              <a:ext cx="1534160" cy="826769"/>
            </a:xfrm>
            <a:custGeom>
              <a:avLst/>
              <a:gdLst/>
              <a:ahLst/>
              <a:cxnLst/>
              <a:rect l="l" t="t" r="r" b="b"/>
              <a:pathLst>
                <a:path w="1534159" h="826770">
                  <a:moveTo>
                    <a:pt x="3683" y="486244"/>
                  </a:moveTo>
                  <a:lnTo>
                    <a:pt x="1778" y="483400"/>
                  </a:lnTo>
                  <a:lnTo>
                    <a:pt x="0" y="487476"/>
                  </a:lnTo>
                  <a:lnTo>
                    <a:pt x="0" y="493242"/>
                  </a:lnTo>
                  <a:lnTo>
                    <a:pt x="1651" y="497103"/>
                  </a:lnTo>
                  <a:lnTo>
                    <a:pt x="3556" y="495528"/>
                  </a:lnTo>
                  <a:lnTo>
                    <a:pt x="2921" y="493458"/>
                  </a:lnTo>
                  <a:lnTo>
                    <a:pt x="2667" y="489102"/>
                  </a:lnTo>
                  <a:lnTo>
                    <a:pt x="3683" y="486244"/>
                  </a:lnTo>
                  <a:close/>
                </a:path>
                <a:path w="1534159" h="826770">
                  <a:moveTo>
                    <a:pt x="15621" y="520319"/>
                  </a:moveTo>
                  <a:lnTo>
                    <a:pt x="12192" y="520319"/>
                  </a:lnTo>
                  <a:lnTo>
                    <a:pt x="8128" y="528154"/>
                  </a:lnTo>
                  <a:lnTo>
                    <a:pt x="8001" y="528154"/>
                  </a:lnTo>
                  <a:lnTo>
                    <a:pt x="8890" y="535978"/>
                  </a:lnTo>
                  <a:lnTo>
                    <a:pt x="12192" y="535978"/>
                  </a:lnTo>
                  <a:lnTo>
                    <a:pt x="14732" y="541108"/>
                  </a:lnTo>
                  <a:lnTo>
                    <a:pt x="12700" y="535978"/>
                  </a:lnTo>
                  <a:lnTo>
                    <a:pt x="11811" y="528154"/>
                  </a:lnTo>
                  <a:lnTo>
                    <a:pt x="12827" y="528154"/>
                  </a:lnTo>
                  <a:lnTo>
                    <a:pt x="15621" y="520319"/>
                  </a:lnTo>
                  <a:close/>
                </a:path>
                <a:path w="1534159" h="826770">
                  <a:moveTo>
                    <a:pt x="16129" y="543814"/>
                  </a:moveTo>
                  <a:lnTo>
                    <a:pt x="14732" y="541108"/>
                  </a:lnTo>
                  <a:lnTo>
                    <a:pt x="15875" y="543814"/>
                  </a:lnTo>
                  <a:lnTo>
                    <a:pt x="16129" y="543814"/>
                  </a:lnTo>
                  <a:close/>
                </a:path>
                <a:path w="1534159" h="826770">
                  <a:moveTo>
                    <a:pt x="21336" y="629412"/>
                  </a:moveTo>
                  <a:lnTo>
                    <a:pt x="12319" y="629412"/>
                  </a:lnTo>
                  <a:lnTo>
                    <a:pt x="12319" y="630682"/>
                  </a:lnTo>
                  <a:lnTo>
                    <a:pt x="12319" y="633222"/>
                  </a:lnTo>
                  <a:lnTo>
                    <a:pt x="12319" y="634492"/>
                  </a:lnTo>
                  <a:lnTo>
                    <a:pt x="12319" y="822452"/>
                  </a:lnTo>
                  <a:lnTo>
                    <a:pt x="12471" y="822452"/>
                  </a:lnTo>
                  <a:lnTo>
                    <a:pt x="12471" y="826262"/>
                  </a:lnTo>
                  <a:lnTo>
                    <a:pt x="14859" y="826262"/>
                  </a:lnTo>
                  <a:lnTo>
                    <a:pt x="14859" y="822452"/>
                  </a:lnTo>
                  <a:lnTo>
                    <a:pt x="14859" y="634492"/>
                  </a:lnTo>
                  <a:lnTo>
                    <a:pt x="14859" y="633222"/>
                  </a:lnTo>
                  <a:lnTo>
                    <a:pt x="14859" y="630682"/>
                  </a:lnTo>
                  <a:lnTo>
                    <a:pt x="18834" y="630682"/>
                  </a:lnTo>
                  <a:lnTo>
                    <a:pt x="18834" y="633222"/>
                  </a:lnTo>
                  <a:lnTo>
                    <a:pt x="19202" y="633222"/>
                  </a:lnTo>
                  <a:lnTo>
                    <a:pt x="19202" y="634492"/>
                  </a:lnTo>
                  <a:lnTo>
                    <a:pt x="18923" y="634492"/>
                  </a:lnTo>
                  <a:lnTo>
                    <a:pt x="18923" y="822452"/>
                  </a:lnTo>
                  <a:lnTo>
                    <a:pt x="19075" y="822452"/>
                  </a:lnTo>
                  <a:lnTo>
                    <a:pt x="19075" y="826262"/>
                  </a:lnTo>
                  <a:lnTo>
                    <a:pt x="21336" y="826262"/>
                  </a:lnTo>
                  <a:lnTo>
                    <a:pt x="21336" y="822452"/>
                  </a:lnTo>
                  <a:lnTo>
                    <a:pt x="21336" y="634492"/>
                  </a:lnTo>
                  <a:lnTo>
                    <a:pt x="21336" y="633222"/>
                  </a:lnTo>
                  <a:lnTo>
                    <a:pt x="21336" y="630682"/>
                  </a:lnTo>
                  <a:lnTo>
                    <a:pt x="21336" y="629412"/>
                  </a:lnTo>
                  <a:close/>
                </a:path>
                <a:path w="1534159" h="826770">
                  <a:moveTo>
                    <a:pt x="26289" y="512483"/>
                  </a:moveTo>
                  <a:lnTo>
                    <a:pt x="21463" y="512483"/>
                  </a:lnTo>
                  <a:lnTo>
                    <a:pt x="16510" y="520319"/>
                  </a:lnTo>
                  <a:lnTo>
                    <a:pt x="20066" y="520319"/>
                  </a:lnTo>
                  <a:lnTo>
                    <a:pt x="26289" y="512483"/>
                  </a:lnTo>
                  <a:close/>
                </a:path>
                <a:path w="1534159" h="826770">
                  <a:moveTo>
                    <a:pt x="39992" y="630682"/>
                  </a:moveTo>
                  <a:lnTo>
                    <a:pt x="39878" y="629412"/>
                  </a:lnTo>
                  <a:lnTo>
                    <a:pt x="30861" y="629412"/>
                  </a:lnTo>
                  <a:lnTo>
                    <a:pt x="30861" y="630682"/>
                  </a:lnTo>
                  <a:lnTo>
                    <a:pt x="30861" y="631952"/>
                  </a:lnTo>
                  <a:lnTo>
                    <a:pt x="30861" y="822452"/>
                  </a:lnTo>
                  <a:lnTo>
                    <a:pt x="31000" y="822452"/>
                  </a:lnTo>
                  <a:lnTo>
                    <a:pt x="31000" y="826262"/>
                  </a:lnTo>
                  <a:lnTo>
                    <a:pt x="33401" y="826262"/>
                  </a:lnTo>
                  <a:lnTo>
                    <a:pt x="33401" y="822452"/>
                  </a:lnTo>
                  <a:lnTo>
                    <a:pt x="33401" y="631952"/>
                  </a:lnTo>
                  <a:lnTo>
                    <a:pt x="33807" y="631952"/>
                  </a:lnTo>
                  <a:lnTo>
                    <a:pt x="33807" y="630682"/>
                  </a:lnTo>
                  <a:lnTo>
                    <a:pt x="37122" y="630682"/>
                  </a:lnTo>
                  <a:lnTo>
                    <a:pt x="37122" y="631952"/>
                  </a:lnTo>
                  <a:lnTo>
                    <a:pt x="37579" y="631952"/>
                  </a:lnTo>
                  <a:lnTo>
                    <a:pt x="37579" y="822452"/>
                  </a:lnTo>
                  <a:lnTo>
                    <a:pt x="37706" y="822452"/>
                  </a:lnTo>
                  <a:lnTo>
                    <a:pt x="37706" y="826262"/>
                  </a:lnTo>
                  <a:lnTo>
                    <a:pt x="39878" y="826262"/>
                  </a:lnTo>
                  <a:lnTo>
                    <a:pt x="39878" y="822452"/>
                  </a:lnTo>
                  <a:lnTo>
                    <a:pt x="39941" y="631952"/>
                  </a:lnTo>
                  <a:lnTo>
                    <a:pt x="39992" y="630682"/>
                  </a:lnTo>
                  <a:close/>
                </a:path>
                <a:path w="1534159" h="826770">
                  <a:moveTo>
                    <a:pt x="42926" y="528154"/>
                  </a:moveTo>
                  <a:lnTo>
                    <a:pt x="40386" y="520319"/>
                  </a:lnTo>
                  <a:lnTo>
                    <a:pt x="36957" y="520319"/>
                  </a:lnTo>
                  <a:lnTo>
                    <a:pt x="32639" y="512483"/>
                  </a:lnTo>
                  <a:lnTo>
                    <a:pt x="26289" y="512483"/>
                  </a:lnTo>
                  <a:lnTo>
                    <a:pt x="31496" y="520319"/>
                  </a:lnTo>
                  <a:lnTo>
                    <a:pt x="35814" y="520319"/>
                  </a:lnTo>
                  <a:lnTo>
                    <a:pt x="38735" y="528154"/>
                  </a:lnTo>
                  <a:lnTo>
                    <a:pt x="39878" y="528154"/>
                  </a:lnTo>
                  <a:lnTo>
                    <a:pt x="38989" y="535978"/>
                  </a:lnTo>
                  <a:lnTo>
                    <a:pt x="35941" y="543814"/>
                  </a:lnTo>
                  <a:lnTo>
                    <a:pt x="36957" y="543814"/>
                  </a:lnTo>
                  <a:lnTo>
                    <a:pt x="40259" y="535978"/>
                  </a:lnTo>
                  <a:lnTo>
                    <a:pt x="42418" y="535978"/>
                  </a:lnTo>
                  <a:lnTo>
                    <a:pt x="42672" y="528154"/>
                  </a:lnTo>
                  <a:lnTo>
                    <a:pt x="42926" y="528154"/>
                  </a:lnTo>
                  <a:close/>
                </a:path>
                <a:path w="1534159" h="826770">
                  <a:moveTo>
                    <a:pt x="51689" y="488289"/>
                  </a:moveTo>
                  <a:lnTo>
                    <a:pt x="50038" y="483971"/>
                  </a:lnTo>
                  <a:lnTo>
                    <a:pt x="48006" y="487934"/>
                  </a:lnTo>
                  <a:lnTo>
                    <a:pt x="48641" y="492112"/>
                  </a:lnTo>
                  <a:lnTo>
                    <a:pt x="49022" y="496506"/>
                  </a:lnTo>
                  <a:lnTo>
                    <a:pt x="49784" y="496709"/>
                  </a:lnTo>
                  <a:lnTo>
                    <a:pt x="50800" y="497268"/>
                  </a:lnTo>
                  <a:lnTo>
                    <a:pt x="51181" y="492556"/>
                  </a:lnTo>
                  <a:lnTo>
                    <a:pt x="51689" y="488289"/>
                  </a:lnTo>
                  <a:close/>
                </a:path>
                <a:path w="1534159" h="826770">
                  <a:moveTo>
                    <a:pt x="231355" y="598678"/>
                  </a:moveTo>
                  <a:lnTo>
                    <a:pt x="228600" y="598678"/>
                  </a:lnTo>
                  <a:lnTo>
                    <a:pt x="228600" y="606501"/>
                  </a:lnTo>
                  <a:lnTo>
                    <a:pt x="231355" y="606501"/>
                  </a:lnTo>
                  <a:lnTo>
                    <a:pt x="231355" y="598678"/>
                  </a:lnTo>
                  <a:close/>
                </a:path>
                <a:path w="1534159" h="826770">
                  <a:moveTo>
                    <a:pt x="235839" y="582993"/>
                  </a:moveTo>
                  <a:lnTo>
                    <a:pt x="232664" y="582993"/>
                  </a:lnTo>
                  <a:lnTo>
                    <a:pt x="231775" y="590829"/>
                  </a:lnTo>
                  <a:lnTo>
                    <a:pt x="231648" y="590829"/>
                  </a:lnTo>
                  <a:lnTo>
                    <a:pt x="231648" y="598665"/>
                  </a:lnTo>
                  <a:lnTo>
                    <a:pt x="234823" y="598665"/>
                  </a:lnTo>
                  <a:lnTo>
                    <a:pt x="234061" y="590829"/>
                  </a:lnTo>
                  <a:lnTo>
                    <a:pt x="233426" y="590829"/>
                  </a:lnTo>
                  <a:lnTo>
                    <a:pt x="235839" y="582993"/>
                  </a:lnTo>
                  <a:close/>
                </a:path>
                <a:path w="1534159" h="826770">
                  <a:moveTo>
                    <a:pt x="241173" y="614337"/>
                  </a:moveTo>
                  <a:lnTo>
                    <a:pt x="238125" y="606501"/>
                  </a:lnTo>
                  <a:lnTo>
                    <a:pt x="232537" y="614337"/>
                  </a:lnTo>
                  <a:lnTo>
                    <a:pt x="241173" y="614337"/>
                  </a:lnTo>
                  <a:close/>
                </a:path>
                <a:path w="1534159" h="826770">
                  <a:moveTo>
                    <a:pt x="242062" y="606501"/>
                  </a:moveTo>
                  <a:lnTo>
                    <a:pt x="241554" y="598665"/>
                  </a:lnTo>
                  <a:lnTo>
                    <a:pt x="239649" y="598665"/>
                  </a:lnTo>
                  <a:lnTo>
                    <a:pt x="239649" y="582993"/>
                  </a:lnTo>
                  <a:lnTo>
                    <a:pt x="235839" y="582993"/>
                  </a:lnTo>
                  <a:lnTo>
                    <a:pt x="236347" y="590829"/>
                  </a:lnTo>
                  <a:lnTo>
                    <a:pt x="239014" y="590829"/>
                  </a:lnTo>
                  <a:lnTo>
                    <a:pt x="234823" y="598665"/>
                  </a:lnTo>
                  <a:lnTo>
                    <a:pt x="239268" y="598665"/>
                  </a:lnTo>
                  <a:lnTo>
                    <a:pt x="239268" y="606501"/>
                  </a:lnTo>
                  <a:lnTo>
                    <a:pt x="242062" y="606501"/>
                  </a:lnTo>
                  <a:close/>
                </a:path>
                <a:path w="1534159" h="826770">
                  <a:moveTo>
                    <a:pt x="321437" y="441972"/>
                  </a:moveTo>
                  <a:lnTo>
                    <a:pt x="319024" y="434086"/>
                  </a:lnTo>
                  <a:lnTo>
                    <a:pt x="318770" y="434086"/>
                  </a:lnTo>
                  <a:lnTo>
                    <a:pt x="318770" y="426339"/>
                  </a:lnTo>
                  <a:lnTo>
                    <a:pt x="317500" y="426339"/>
                  </a:lnTo>
                  <a:lnTo>
                    <a:pt x="316992" y="418465"/>
                  </a:lnTo>
                  <a:lnTo>
                    <a:pt x="313944" y="418465"/>
                  </a:lnTo>
                  <a:lnTo>
                    <a:pt x="315595" y="426339"/>
                  </a:lnTo>
                  <a:lnTo>
                    <a:pt x="316357" y="426339"/>
                  </a:lnTo>
                  <a:lnTo>
                    <a:pt x="316357" y="434086"/>
                  </a:lnTo>
                  <a:lnTo>
                    <a:pt x="311785" y="434086"/>
                  </a:lnTo>
                  <a:lnTo>
                    <a:pt x="311658" y="426339"/>
                  </a:lnTo>
                  <a:lnTo>
                    <a:pt x="312293" y="426339"/>
                  </a:lnTo>
                  <a:lnTo>
                    <a:pt x="313944" y="418465"/>
                  </a:lnTo>
                  <a:lnTo>
                    <a:pt x="310896" y="418465"/>
                  </a:lnTo>
                  <a:lnTo>
                    <a:pt x="309626" y="426339"/>
                  </a:lnTo>
                  <a:lnTo>
                    <a:pt x="309245" y="434086"/>
                  </a:lnTo>
                  <a:lnTo>
                    <a:pt x="308229" y="434086"/>
                  </a:lnTo>
                  <a:lnTo>
                    <a:pt x="305943" y="441972"/>
                  </a:lnTo>
                  <a:lnTo>
                    <a:pt x="305943" y="449795"/>
                  </a:lnTo>
                  <a:lnTo>
                    <a:pt x="308737" y="449795"/>
                  </a:lnTo>
                  <a:lnTo>
                    <a:pt x="308737" y="441972"/>
                  </a:lnTo>
                  <a:lnTo>
                    <a:pt x="319151" y="441972"/>
                  </a:lnTo>
                  <a:lnTo>
                    <a:pt x="319151" y="449795"/>
                  </a:lnTo>
                  <a:lnTo>
                    <a:pt x="321437" y="449795"/>
                  </a:lnTo>
                  <a:lnTo>
                    <a:pt x="321437" y="441972"/>
                  </a:lnTo>
                  <a:close/>
                </a:path>
                <a:path w="1534159" h="826770">
                  <a:moveTo>
                    <a:pt x="336156" y="708152"/>
                  </a:moveTo>
                  <a:lnTo>
                    <a:pt x="335838" y="708152"/>
                  </a:lnTo>
                  <a:lnTo>
                    <a:pt x="335838" y="629412"/>
                  </a:lnTo>
                  <a:lnTo>
                    <a:pt x="335661" y="629412"/>
                  </a:lnTo>
                  <a:lnTo>
                    <a:pt x="335661" y="520192"/>
                  </a:lnTo>
                  <a:lnTo>
                    <a:pt x="335788" y="520192"/>
                  </a:lnTo>
                  <a:lnTo>
                    <a:pt x="335788" y="488442"/>
                  </a:lnTo>
                  <a:lnTo>
                    <a:pt x="336054" y="488442"/>
                  </a:lnTo>
                  <a:lnTo>
                    <a:pt x="336054" y="480822"/>
                  </a:lnTo>
                  <a:lnTo>
                    <a:pt x="333248" y="480822"/>
                  </a:lnTo>
                  <a:lnTo>
                    <a:pt x="333248" y="488442"/>
                  </a:lnTo>
                  <a:lnTo>
                    <a:pt x="333248" y="520192"/>
                  </a:lnTo>
                  <a:lnTo>
                    <a:pt x="333248" y="629412"/>
                  </a:lnTo>
                  <a:lnTo>
                    <a:pt x="333248" y="708152"/>
                  </a:lnTo>
                  <a:lnTo>
                    <a:pt x="333248" y="715772"/>
                  </a:lnTo>
                  <a:lnTo>
                    <a:pt x="336156" y="715772"/>
                  </a:lnTo>
                  <a:lnTo>
                    <a:pt x="336156" y="708152"/>
                  </a:lnTo>
                  <a:close/>
                </a:path>
                <a:path w="1534159" h="826770">
                  <a:moveTo>
                    <a:pt x="343789" y="371475"/>
                  </a:moveTo>
                  <a:lnTo>
                    <a:pt x="340360" y="371475"/>
                  </a:lnTo>
                  <a:lnTo>
                    <a:pt x="340995" y="387096"/>
                  </a:lnTo>
                  <a:lnTo>
                    <a:pt x="341376" y="410591"/>
                  </a:lnTo>
                  <a:lnTo>
                    <a:pt x="341249" y="441972"/>
                  </a:lnTo>
                  <a:lnTo>
                    <a:pt x="340868" y="457631"/>
                  </a:lnTo>
                  <a:lnTo>
                    <a:pt x="343789" y="457631"/>
                  </a:lnTo>
                  <a:lnTo>
                    <a:pt x="343789" y="371475"/>
                  </a:lnTo>
                  <a:close/>
                </a:path>
                <a:path w="1534159" h="826770">
                  <a:moveTo>
                    <a:pt x="353949" y="457631"/>
                  </a:moveTo>
                  <a:lnTo>
                    <a:pt x="353441" y="441972"/>
                  </a:lnTo>
                  <a:lnTo>
                    <a:pt x="353187" y="418465"/>
                  </a:lnTo>
                  <a:lnTo>
                    <a:pt x="353187" y="394970"/>
                  </a:lnTo>
                  <a:lnTo>
                    <a:pt x="353568" y="371475"/>
                  </a:lnTo>
                  <a:lnTo>
                    <a:pt x="350647" y="371475"/>
                  </a:lnTo>
                  <a:lnTo>
                    <a:pt x="350647" y="457631"/>
                  </a:lnTo>
                  <a:lnTo>
                    <a:pt x="353949" y="457631"/>
                  </a:lnTo>
                  <a:close/>
                </a:path>
                <a:path w="1534159" h="826770">
                  <a:moveTo>
                    <a:pt x="362077" y="340106"/>
                  </a:moveTo>
                  <a:lnTo>
                    <a:pt x="359283" y="340106"/>
                  </a:lnTo>
                  <a:lnTo>
                    <a:pt x="359283" y="371475"/>
                  </a:lnTo>
                  <a:lnTo>
                    <a:pt x="358775" y="371475"/>
                  </a:lnTo>
                  <a:lnTo>
                    <a:pt x="359410" y="387096"/>
                  </a:lnTo>
                  <a:lnTo>
                    <a:pt x="359537" y="441972"/>
                  </a:lnTo>
                  <a:lnTo>
                    <a:pt x="359156" y="457631"/>
                  </a:lnTo>
                  <a:lnTo>
                    <a:pt x="362077" y="457631"/>
                  </a:lnTo>
                  <a:lnTo>
                    <a:pt x="362077" y="340106"/>
                  </a:lnTo>
                  <a:close/>
                </a:path>
                <a:path w="1534159" h="826770">
                  <a:moveTo>
                    <a:pt x="373888" y="81534"/>
                  </a:moveTo>
                  <a:lnTo>
                    <a:pt x="370713" y="73787"/>
                  </a:lnTo>
                  <a:lnTo>
                    <a:pt x="369570" y="73787"/>
                  </a:lnTo>
                  <a:lnTo>
                    <a:pt x="367919" y="65913"/>
                  </a:lnTo>
                  <a:lnTo>
                    <a:pt x="367157" y="65913"/>
                  </a:lnTo>
                  <a:lnTo>
                    <a:pt x="367792" y="73787"/>
                  </a:lnTo>
                  <a:lnTo>
                    <a:pt x="369570" y="81534"/>
                  </a:lnTo>
                  <a:lnTo>
                    <a:pt x="373888" y="81534"/>
                  </a:lnTo>
                  <a:close/>
                </a:path>
                <a:path w="1534159" h="826770">
                  <a:moveTo>
                    <a:pt x="401193" y="253873"/>
                  </a:moveTo>
                  <a:lnTo>
                    <a:pt x="399161" y="246126"/>
                  </a:lnTo>
                  <a:lnTo>
                    <a:pt x="397129" y="246126"/>
                  </a:lnTo>
                  <a:lnTo>
                    <a:pt x="397637" y="253873"/>
                  </a:lnTo>
                  <a:lnTo>
                    <a:pt x="397891" y="293116"/>
                  </a:lnTo>
                  <a:lnTo>
                    <a:pt x="397383" y="300990"/>
                  </a:lnTo>
                  <a:lnTo>
                    <a:pt x="393700" y="300990"/>
                  </a:lnTo>
                  <a:lnTo>
                    <a:pt x="393700" y="246126"/>
                  </a:lnTo>
                  <a:lnTo>
                    <a:pt x="391287" y="246126"/>
                  </a:lnTo>
                  <a:lnTo>
                    <a:pt x="391287" y="253873"/>
                  </a:lnTo>
                  <a:lnTo>
                    <a:pt x="390271" y="253873"/>
                  </a:lnTo>
                  <a:lnTo>
                    <a:pt x="390906" y="261747"/>
                  </a:lnTo>
                  <a:lnTo>
                    <a:pt x="391033" y="277495"/>
                  </a:lnTo>
                  <a:lnTo>
                    <a:pt x="390906" y="293116"/>
                  </a:lnTo>
                  <a:lnTo>
                    <a:pt x="390271" y="300990"/>
                  </a:lnTo>
                  <a:lnTo>
                    <a:pt x="383413" y="300990"/>
                  </a:lnTo>
                  <a:lnTo>
                    <a:pt x="382524" y="285242"/>
                  </a:lnTo>
                  <a:lnTo>
                    <a:pt x="382651" y="269621"/>
                  </a:lnTo>
                  <a:lnTo>
                    <a:pt x="383032" y="253873"/>
                  </a:lnTo>
                  <a:lnTo>
                    <a:pt x="382778" y="253873"/>
                  </a:lnTo>
                  <a:lnTo>
                    <a:pt x="382778" y="246126"/>
                  </a:lnTo>
                  <a:lnTo>
                    <a:pt x="379603" y="246126"/>
                  </a:lnTo>
                  <a:lnTo>
                    <a:pt x="380238" y="253873"/>
                  </a:lnTo>
                  <a:lnTo>
                    <a:pt x="380492" y="269621"/>
                  </a:lnTo>
                  <a:lnTo>
                    <a:pt x="380365" y="293116"/>
                  </a:lnTo>
                  <a:lnTo>
                    <a:pt x="379857" y="300990"/>
                  </a:lnTo>
                  <a:lnTo>
                    <a:pt x="375158" y="300990"/>
                  </a:lnTo>
                  <a:lnTo>
                    <a:pt x="375031" y="246126"/>
                  </a:lnTo>
                  <a:lnTo>
                    <a:pt x="372872" y="246126"/>
                  </a:lnTo>
                  <a:lnTo>
                    <a:pt x="372872" y="253873"/>
                  </a:lnTo>
                  <a:lnTo>
                    <a:pt x="372491" y="253873"/>
                  </a:lnTo>
                  <a:lnTo>
                    <a:pt x="372491" y="293116"/>
                  </a:lnTo>
                  <a:lnTo>
                    <a:pt x="371983" y="293116"/>
                  </a:lnTo>
                  <a:lnTo>
                    <a:pt x="372491" y="300990"/>
                  </a:lnTo>
                  <a:lnTo>
                    <a:pt x="372745" y="308737"/>
                  </a:lnTo>
                  <a:lnTo>
                    <a:pt x="372618" y="324485"/>
                  </a:lnTo>
                  <a:lnTo>
                    <a:pt x="372237" y="332232"/>
                  </a:lnTo>
                  <a:lnTo>
                    <a:pt x="375285" y="332232"/>
                  </a:lnTo>
                  <a:lnTo>
                    <a:pt x="375285" y="308737"/>
                  </a:lnTo>
                  <a:lnTo>
                    <a:pt x="398018" y="308737"/>
                  </a:lnTo>
                  <a:lnTo>
                    <a:pt x="397891" y="332232"/>
                  </a:lnTo>
                  <a:lnTo>
                    <a:pt x="400558" y="332232"/>
                  </a:lnTo>
                  <a:lnTo>
                    <a:pt x="400558" y="293116"/>
                  </a:lnTo>
                  <a:lnTo>
                    <a:pt x="400939" y="293116"/>
                  </a:lnTo>
                  <a:lnTo>
                    <a:pt x="400431" y="285242"/>
                  </a:lnTo>
                  <a:lnTo>
                    <a:pt x="400177" y="277495"/>
                  </a:lnTo>
                  <a:lnTo>
                    <a:pt x="400304" y="261747"/>
                  </a:lnTo>
                  <a:lnTo>
                    <a:pt x="400558" y="253873"/>
                  </a:lnTo>
                  <a:lnTo>
                    <a:pt x="401193" y="253873"/>
                  </a:lnTo>
                  <a:close/>
                </a:path>
                <a:path w="1534159" h="826770">
                  <a:moveTo>
                    <a:pt x="402590" y="56769"/>
                  </a:moveTo>
                  <a:lnTo>
                    <a:pt x="397002" y="56769"/>
                  </a:lnTo>
                  <a:lnTo>
                    <a:pt x="397002" y="59067"/>
                  </a:lnTo>
                  <a:lnTo>
                    <a:pt x="390867" y="64135"/>
                  </a:lnTo>
                  <a:lnTo>
                    <a:pt x="391058" y="64135"/>
                  </a:lnTo>
                  <a:lnTo>
                    <a:pt x="392557" y="70739"/>
                  </a:lnTo>
                  <a:lnTo>
                    <a:pt x="391541" y="70116"/>
                  </a:lnTo>
                  <a:lnTo>
                    <a:pt x="386715" y="67310"/>
                  </a:lnTo>
                  <a:lnTo>
                    <a:pt x="380492" y="70993"/>
                  </a:lnTo>
                  <a:lnTo>
                    <a:pt x="382397" y="64135"/>
                  </a:lnTo>
                  <a:lnTo>
                    <a:pt x="376428" y="59309"/>
                  </a:lnTo>
                  <a:lnTo>
                    <a:pt x="384175" y="58928"/>
                  </a:lnTo>
                  <a:lnTo>
                    <a:pt x="384683" y="57416"/>
                  </a:lnTo>
                  <a:lnTo>
                    <a:pt x="386588" y="52336"/>
                  </a:lnTo>
                  <a:lnTo>
                    <a:pt x="389445" y="58928"/>
                  </a:lnTo>
                  <a:lnTo>
                    <a:pt x="389509" y="59067"/>
                  </a:lnTo>
                  <a:lnTo>
                    <a:pt x="397002" y="59067"/>
                  </a:lnTo>
                  <a:lnTo>
                    <a:pt x="397002" y="56769"/>
                  </a:lnTo>
                  <a:lnTo>
                    <a:pt x="391541" y="56769"/>
                  </a:lnTo>
                  <a:lnTo>
                    <a:pt x="389128" y="53213"/>
                  </a:lnTo>
                  <a:lnTo>
                    <a:pt x="389255" y="52336"/>
                  </a:lnTo>
                  <a:lnTo>
                    <a:pt x="389636" y="48895"/>
                  </a:lnTo>
                  <a:lnTo>
                    <a:pt x="386207" y="45847"/>
                  </a:lnTo>
                  <a:lnTo>
                    <a:pt x="382270" y="56388"/>
                  </a:lnTo>
                  <a:lnTo>
                    <a:pt x="378587" y="57416"/>
                  </a:lnTo>
                  <a:lnTo>
                    <a:pt x="374904" y="55753"/>
                  </a:lnTo>
                  <a:lnTo>
                    <a:pt x="370713" y="57912"/>
                  </a:lnTo>
                  <a:lnTo>
                    <a:pt x="379222" y="65036"/>
                  </a:lnTo>
                  <a:lnTo>
                    <a:pt x="379095" y="68973"/>
                  </a:lnTo>
                  <a:lnTo>
                    <a:pt x="375793" y="72148"/>
                  </a:lnTo>
                  <a:lnTo>
                    <a:pt x="377571" y="76466"/>
                  </a:lnTo>
                  <a:lnTo>
                    <a:pt x="385432" y="70993"/>
                  </a:lnTo>
                  <a:lnTo>
                    <a:pt x="386715" y="70116"/>
                  </a:lnTo>
                  <a:lnTo>
                    <a:pt x="396494" y="76835"/>
                  </a:lnTo>
                  <a:lnTo>
                    <a:pt x="396621" y="71882"/>
                  </a:lnTo>
                  <a:lnTo>
                    <a:pt x="395859" y="70739"/>
                  </a:lnTo>
                  <a:lnTo>
                    <a:pt x="394589" y="68453"/>
                  </a:lnTo>
                  <a:lnTo>
                    <a:pt x="394106" y="65036"/>
                  </a:lnTo>
                  <a:lnTo>
                    <a:pt x="394081" y="64770"/>
                  </a:lnTo>
                  <a:lnTo>
                    <a:pt x="396494" y="62103"/>
                  </a:lnTo>
                  <a:lnTo>
                    <a:pt x="400558" y="61087"/>
                  </a:lnTo>
                  <a:lnTo>
                    <a:pt x="402590" y="56769"/>
                  </a:lnTo>
                  <a:close/>
                </a:path>
                <a:path w="1534159" h="826770">
                  <a:moveTo>
                    <a:pt x="408178" y="65913"/>
                  </a:moveTo>
                  <a:lnTo>
                    <a:pt x="404241" y="65913"/>
                  </a:lnTo>
                  <a:lnTo>
                    <a:pt x="403479" y="73787"/>
                  </a:lnTo>
                  <a:lnTo>
                    <a:pt x="402590" y="73787"/>
                  </a:lnTo>
                  <a:lnTo>
                    <a:pt x="399034" y="81534"/>
                  </a:lnTo>
                  <a:lnTo>
                    <a:pt x="402082" y="81534"/>
                  </a:lnTo>
                  <a:lnTo>
                    <a:pt x="404241" y="73787"/>
                  </a:lnTo>
                  <a:lnTo>
                    <a:pt x="405765" y="73787"/>
                  </a:lnTo>
                  <a:lnTo>
                    <a:pt x="408178" y="65913"/>
                  </a:lnTo>
                  <a:close/>
                </a:path>
                <a:path w="1534159" h="826770">
                  <a:moveTo>
                    <a:pt x="415036" y="457631"/>
                  </a:moveTo>
                  <a:lnTo>
                    <a:pt x="414401" y="441972"/>
                  </a:lnTo>
                  <a:lnTo>
                    <a:pt x="414020" y="418465"/>
                  </a:lnTo>
                  <a:lnTo>
                    <a:pt x="414147" y="394970"/>
                  </a:lnTo>
                  <a:lnTo>
                    <a:pt x="414528" y="371475"/>
                  </a:lnTo>
                  <a:lnTo>
                    <a:pt x="414274" y="371475"/>
                  </a:lnTo>
                  <a:lnTo>
                    <a:pt x="414274" y="340106"/>
                  </a:lnTo>
                  <a:lnTo>
                    <a:pt x="411607" y="340106"/>
                  </a:lnTo>
                  <a:lnTo>
                    <a:pt x="411607" y="457631"/>
                  </a:lnTo>
                  <a:lnTo>
                    <a:pt x="415036" y="457631"/>
                  </a:lnTo>
                  <a:close/>
                </a:path>
                <a:path w="1534159" h="826770">
                  <a:moveTo>
                    <a:pt x="423672" y="457631"/>
                  </a:moveTo>
                  <a:lnTo>
                    <a:pt x="423164" y="441972"/>
                  </a:lnTo>
                  <a:lnTo>
                    <a:pt x="422783" y="418465"/>
                  </a:lnTo>
                  <a:lnTo>
                    <a:pt x="422783" y="394970"/>
                  </a:lnTo>
                  <a:lnTo>
                    <a:pt x="423291" y="371475"/>
                  </a:lnTo>
                  <a:lnTo>
                    <a:pt x="419735" y="371475"/>
                  </a:lnTo>
                  <a:lnTo>
                    <a:pt x="420370" y="387096"/>
                  </a:lnTo>
                  <a:lnTo>
                    <a:pt x="420624" y="441972"/>
                  </a:lnTo>
                  <a:lnTo>
                    <a:pt x="420116" y="457631"/>
                  </a:lnTo>
                  <a:lnTo>
                    <a:pt x="423672" y="457631"/>
                  </a:lnTo>
                  <a:close/>
                </a:path>
                <a:path w="1534159" h="826770">
                  <a:moveTo>
                    <a:pt x="432130" y="371449"/>
                  </a:moveTo>
                  <a:lnTo>
                    <a:pt x="429260" y="371449"/>
                  </a:lnTo>
                  <a:lnTo>
                    <a:pt x="429260" y="457631"/>
                  </a:lnTo>
                  <a:lnTo>
                    <a:pt x="432130" y="457631"/>
                  </a:lnTo>
                  <a:lnTo>
                    <a:pt x="432130" y="371449"/>
                  </a:lnTo>
                  <a:close/>
                </a:path>
                <a:path w="1534159" h="826770">
                  <a:moveTo>
                    <a:pt x="434975" y="293116"/>
                  </a:moveTo>
                  <a:lnTo>
                    <a:pt x="420624" y="293116"/>
                  </a:lnTo>
                  <a:lnTo>
                    <a:pt x="420624" y="300990"/>
                  </a:lnTo>
                  <a:lnTo>
                    <a:pt x="418592" y="300990"/>
                  </a:lnTo>
                  <a:lnTo>
                    <a:pt x="418592" y="294513"/>
                  </a:lnTo>
                  <a:lnTo>
                    <a:pt x="420624" y="300990"/>
                  </a:lnTo>
                  <a:lnTo>
                    <a:pt x="420624" y="293116"/>
                  </a:lnTo>
                  <a:lnTo>
                    <a:pt x="418592" y="293116"/>
                  </a:lnTo>
                  <a:lnTo>
                    <a:pt x="418592" y="238252"/>
                  </a:lnTo>
                  <a:lnTo>
                    <a:pt x="412750" y="238252"/>
                  </a:lnTo>
                  <a:lnTo>
                    <a:pt x="412750" y="246126"/>
                  </a:lnTo>
                  <a:lnTo>
                    <a:pt x="412750" y="300990"/>
                  </a:lnTo>
                  <a:lnTo>
                    <a:pt x="409956" y="300990"/>
                  </a:lnTo>
                  <a:lnTo>
                    <a:pt x="409829" y="246126"/>
                  </a:lnTo>
                  <a:lnTo>
                    <a:pt x="412750" y="246126"/>
                  </a:lnTo>
                  <a:lnTo>
                    <a:pt x="412750" y="238252"/>
                  </a:lnTo>
                  <a:lnTo>
                    <a:pt x="410972" y="238252"/>
                  </a:lnTo>
                  <a:lnTo>
                    <a:pt x="410972" y="222631"/>
                  </a:lnTo>
                  <a:lnTo>
                    <a:pt x="410972" y="214757"/>
                  </a:lnTo>
                  <a:lnTo>
                    <a:pt x="397002" y="214757"/>
                  </a:lnTo>
                  <a:lnTo>
                    <a:pt x="397002" y="206883"/>
                  </a:lnTo>
                  <a:lnTo>
                    <a:pt x="399161" y="199136"/>
                  </a:lnTo>
                  <a:lnTo>
                    <a:pt x="401701" y="199136"/>
                  </a:lnTo>
                  <a:lnTo>
                    <a:pt x="403733" y="191262"/>
                  </a:lnTo>
                  <a:lnTo>
                    <a:pt x="397129" y="191262"/>
                  </a:lnTo>
                  <a:lnTo>
                    <a:pt x="397129" y="152019"/>
                  </a:lnTo>
                  <a:lnTo>
                    <a:pt x="396113" y="152019"/>
                  </a:lnTo>
                  <a:lnTo>
                    <a:pt x="399034" y="144272"/>
                  </a:lnTo>
                  <a:lnTo>
                    <a:pt x="398653" y="144272"/>
                  </a:lnTo>
                  <a:lnTo>
                    <a:pt x="395732" y="136525"/>
                  </a:lnTo>
                  <a:lnTo>
                    <a:pt x="395732" y="191262"/>
                  </a:lnTo>
                  <a:lnTo>
                    <a:pt x="392811" y="199136"/>
                  </a:lnTo>
                  <a:lnTo>
                    <a:pt x="391414" y="199136"/>
                  </a:lnTo>
                  <a:lnTo>
                    <a:pt x="391033" y="206883"/>
                  </a:lnTo>
                  <a:lnTo>
                    <a:pt x="391160" y="214757"/>
                  </a:lnTo>
                  <a:lnTo>
                    <a:pt x="382270" y="214757"/>
                  </a:lnTo>
                  <a:lnTo>
                    <a:pt x="383032" y="206883"/>
                  </a:lnTo>
                  <a:lnTo>
                    <a:pt x="381889" y="199136"/>
                  </a:lnTo>
                  <a:lnTo>
                    <a:pt x="378460" y="199136"/>
                  </a:lnTo>
                  <a:lnTo>
                    <a:pt x="378079" y="191262"/>
                  </a:lnTo>
                  <a:lnTo>
                    <a:pt x="382270" y="191262"/>
                  </a:lnTo>
                  <a:lnTo>
                    <a:pt x="381254" y="183388"/>
                  </a:lnTo>
                  <a:lnTo>
                    <a:pt x="381889" y="183388"/>
                  </a:lnTo>
                  <a:lnTo>
                    <a:pt x="381762" y="167767"/>
                  </a:lnTo>
                  <a:lnTo>
                    <a:pt x="382778" y="167767"/>
                  </a:lnTo>
                  <a:lnTo>
                    <a:pt x="382778" y="152019"/>
                  </a:lnTo>
                  <a:lnTo>
                    <a:pt x="389763" y="152019"/>
                  </a:lnTo>
                  <a:lnTo>
                    <a:pt x="391541" y="159893"/>
                  </a:lnTo>
                  <a:lnTo>
                    <a:pt x="391160" y="159893"/>
                  </a:lnTo>
                  <a:lnTo>
                    <a:pt x="391160" y="167767"/>
                  </a:lnTo>
                  <a:lnTo>
                    <a:pt x="390906" y="167767"/>
                  </a:lnTo>
                  <a:lnTo>
                    <a:pt x="391541" y="175641"/>
                  </a:lnTo>
                  <a:lnTo>
                    <a:pt x="391160" y="175641"/>
                  </a:lnTo>
                  <a:lnTo>
                    <a:pt x="391287" y="191262"/>
                  </a:lnTo>
                  <a:lnTo>
                    <a:pt x="395732" y="191262"/>
                  </a:lnTo>
                  <a:lnTo>
                    <a:pt x="395719" y="136398"/>
                  </a:lnTo>
                  <a:lnTo>
                    <a:pt x="392557" y="89408"/>
                  </a:lnTo>
                  <a:lnTo>
                    <a:pt x="395351" y="89408"/>
                  </a:lnTo>
                  <a:lnTo>
                    <a:pt x="398018" y="81534"/>
                  </a:lnTo>
                  <a:lnTo>
                    <a:pt x="389636" y="81534"/>
                  </a:lnTo>
                  <a:lnTo>
                    <a:pt x="389636" y="144272"/>
                  </a:lnTo>
                  <a:lnTo>
                    <a:pt x="384175" y="144272"/>
                  </a:lnTo>
                  <a:lnTo>
                    <a:pt x="383413" y="136525"/>
                  </a:lnTo>
                  <a:lnTo>
                    <a:pt x="383413" y="136398"/>
                  </a:lnTo>
                  <a:lnTo>
                    <a:pt x="383921" y="136398"/>
                  </a:lnTo>
                  <a:lnTo>
                    <a:pt x="384175" y="128524"/>
                  </a:lnTo>
                  <a:lnTo>
                    <a:pt x="384683" y="128524"/>
                  </a:lnTo>
                  <a:lnTo>
                    <a:pt x="385191" y="112903"/>
                  </a:lnTo>
                  <a:lnTo>
                    <a:pt x="386334" y="89408"/>
                  </a:lnTo>
                  <a:lnTo>
                    <a:pt x="386969" y="89408"/>
                  </a:lnTo>
                  <a:lnTo>
                    <a:pt x="389636" y="144272"/>
                  </a:lnTo>
                  <a:lnTo>
                    <a:pt x="389636" y="81534"/>
                  </a:lnTo>
                  <a:lnTo>
                    <a:pt x="376301" y="81534"/>
                  </a:lnTo>
                  <a:lnTo>
                    <a:pt x="377571" y="89408"/>
                  </a:lnTo>
                  <a:lnTo>
                    <a:pt x="380365" y="89408"/>
                  </a:lnTo>
                  <a:lnTo>
                    <a:pt x="379476" y="105029"/>
                  </a:lnTo>
                  <a:lnTo>
                    <a:pt x="379222" y="112903"/>
                  </a:lnTo>
                  <a:lnTo>
                    <a:pt x="377825" y="136398"/>
                  </a:lnTo>
                  <a:lnTo>
                    <a:pt x="377698" y="144272"/>
                  </a:lnTo>
                  <a:lnTo>
                    <a:pt x="374777" y="144272"/>
                  </a:lnTo>
                  <a:lnTo>
                    <a:pt x="377825" y="152019"/>
                  </a:lnTo>
                  <a:lnTo>
                    <a:pt x="377063" y="152019"/>
                  </a:lnTo>
                  <a:lnTo>
                    <a:pt x="376682" y="159893"/>
                  </a:lnTo>
                  <a:lnTo>
                    <a:pt x="376174" y="159893"/>
                  </a:lnTo>
                  <a:lnTo>
                    <a:pt x="376047" y="167767"/>
                  </a:lnTo>
                  <a:lnTo>
                    <a:pt x="375920" y="175641"/>
                  </a:lnTo>
                  <a:lnTo>
                    <a:pt x="375793" y="183388"/>
                  </a:lnTo>
                  <a:lnTo>
                    <a:pt x="375539" y="191262"/>
                  </a:lnTo>
                  <a:lnTo>
                    <a:pt x="372745" y="191262"/>
                  </a:lnTo>
                  <a:lnTo>
                    <a:pt x="368935" y="183388"/>
                  </a:lnTo>
                  <a:lnTo>
                    <a:pt x="368300" y="191262"/>
                  </a:lnTo>
                  <a:lnTo>
                    <a:pt x="376047" y="199136"/>
                  </a:lnTo>
                  <a:lnTo>
                    <a:pt x="375666" y="206883"/>
                  </a:lnTo>
                  <a:lnTo>
                    <a:pt x="376555" y="214757"/>
                  </a:lnTo>
                  <a:lnTo>
                    <a:pt x="363728" y="214757"/>
                  </a:lnTo>
                  <a:lnTo>
                    <a:pt x="363728" y="246126"/>
                  </a:lnTo>
                  <a:lnTo>
                    <a:pt x="363728" y="300990"/>
                  </a:lnTo>
                  <a:lnTo>
                    <a:pt x="360934" y="300990"/>
                  </a:lnTo>
                  <a:lnTo>
                    <a:pt x="360934" y="246126"/>
                  </a:lnTo>
                  <a:lnTo>
                    <a:pt x="363728" y="246126"/>
                  </a:lnTo>
                  <a:lnTo>
                    <a:pt x="363728" y="214757"/>
                  </a:lnTo>
                  <a:lnTo>
                    <a:pt x="362839" y="214757"/>
                  </a:lnTo>
                  <a:lnTo>
                    <a:pt x="362458" y="222631"/>
                  </a:lnTo>
                  <a:lnTo>
                    <a:pt x="361950" y="222631"/>
                  </a:lnTo>
                  <a:lnTo>
                    <a:pt x="361823" y="238252"/>
                  </a:lnTo>
                  <a:lnTo>
                    <a:pt x="354330" y="238252"/>
                  </a:lnTo>
                  <a:lnTo>
                    <a:pt x="354076" y="246126"/>
                  </a:lnTo>
                  <a:lnTo>
                    <a:pt x="354088" y="253873"/>
                  </a:lnTo>
                  <a:lnTo>
                    <a:pt x="354203" y="300990"/>
                  </a:lnTo>
                  <a:lnTo>
                    <a:pt x="353060" y="300990"/>
                  </a:lnTo>
                  <a:lnTo>
                    <a:pt x="353060" y="293116"/>
                  </a:lnTo>
                  <a:lnTo>
                    <a:pt x="338582" y="293116"/>
                  </a:lnTo>
                  <a:lnTo>
                    <a:pt x="338582" y="324485"/>
                  </a:lnTo>
                  <a:lnTo>
                    <a:pt x="338963" y="324485"/>
                  </a:lnTo>
                  <a:lnTo>
                    <a:pt x="338201" y="332232"/>
                  </a:lnTo>
                  <a:lnTo>
                    <a:pt x="344678" y="332232"/>
                  </a:lnTo>
                  <a:lnTo>
                    <a:pt x="344678" y="300990"/>
                  </a:lnTo>
                  <a:lnTo>
                    <a:pt x="347980" y="300990"/>
                  </a:lnTo>
                  <a:lnTo>
                    <a:pt x="348615" y="308737"/>
                  </a:lnTo>
                  <a:lnTo>
                    <a:pt x="348742" y="332232"/>
                  </a:lnTo>
                  <a:lnTo>
                    <a:pt x="351282" y="332232"/>
                  </a:lnTo>
                  <a:lnTo>
                    <a:pt x="351282" y="308737"/>
                  </a:lnTo>
                  <a:lnTo>
                    <a:pt x="363601" y="308737"/>
                  </a:lnTo>
                  <a:lnTo>
                    <a:pt x="363601" y="332232"/>
                  </a:lnTo>
                  <a:lnTo>
                    <a:pt x="367030" y="332232"/>
                  </a:lnTo>
                  <a:lnTo>
                    <a:pt x="366522" y="324485"/>
                  </a:lnTo>
                  <a:lnTo>
                    <a:pt x="366433" y="308737"/>
                  </a:lnTo>
                  <a:lnTo>
                    <a:pt x="366395" y="300990"/>
                  </a:lnTo>
                  <a:lnTo>
                    <a:pt x="366699" y="294513"/>
                  </a:lnTo>
                  <a:lnTo>
                    <a:pt x="366826" y="291998"/>
                  </a:lnTo>
                  <a:lnTo>
                    <a:pt x="366395" y="285242"/>
                  </a:lnTo>
                  <a:lnTo>
                    <a:pt x="366268" y="261747"/>
                  </a:lnTo>
                  <a:lnTo>
                    <a:pt x="366649" y="253873"/>
                  </a:lnTo>
                  <a:lnTo>
                    <a:pt x="366268" y="253873"/>
                  </a:lnTo>
                  <a:lnTo>
                    <a:pt x="365633" y="246126"/>
                  </a:lnTo>
                  <a:lnTo>
                    <a:pt x="368300" y="246126"/>
                  </a:lnTo>
                  <a:lnTo>
                    <a:pt x="368427" y="238252"/>
                  </a:lnTo>
                  <a:lnTo>
                    <a:pt x="368427" y="222631"/>
                  </a:lnTo>
                  <a:lnTo>
                    <a:pt x="405384" y="222631"/>
                  </a:lnTo>
                  <a:lnTo>
                    <a:pt x="405384" y="246126"/>
                  </a:lnTo>
                  <a:lnTo>
                    <a:pt x="407543" y="246126"/>
                  </a:lnTo>
                  <a:lnTo>
                    <a:pt x="407289" y="253873"/>
                  </a:lnTo>
                  <a:lnTo>
                    <a:pt x="406781" y="253873"/>
                  </a:lnTo>
                  <a:lnTo>
                    <a:pt x="407289" y="261747"/>
                  </a:lnTo>
                  <a:lnTo>
                    <a:pt x="407416" y="285242"/>
                  </a:lnTo>
                  <a:lnTo>
                    <a:pt x="407187" y="291998"/>
                  </a:lnTo>
                  <a:lnTo>
                    <a:pt x="407162" y="293116"/>
                  </a:lnTo>
                  <a:lnTo>
                    <a:pt x="406654" y="293116"/>
                  </a:lnTo>
                  <a:lnTo>
                    <a:pt x="407289" y="300990"/>
                  </a:lnTo>
                  <a:lnTo>
                    <a:pt x="407543" y="308737"/>
                  </a:lnTo>
                  <a:lnTo>
                    <a:pt x="407543" y="324485"/>
                  </a:lnTo>
                  <a:lnTo>
                    <a:pt x="407035" y="332232"/>
                  </a:lnTo>
                  <a:lnTo>
                    <a:pt x="409829" y="332232"/>
                  </a:lnTo>
                  <a:lnTo>
                    <a:pt x="409956" y="308737"/>
                  </a:lnTo>
                  <a:lnTo>
                    <a:pt x="422402" y="308737"/>
                  </a:lnTo>
                  <a:lnTo>
                    <a:pt x="421640" y="316611"/>
                  </a:lnTo>
                  <a:lnTo>
                    <a:pt x="421767" y="332232"/>
                  </a:lnTo>
                  <a:lnTo>
                    <a:pt x="424307" y="332232"/>
                  </a:lnTo>
                  <a:lnTo>
                    <a:pt x="424180" y="308737"/>
                  </a:lnTo>
                  <a:lnTo>
                    <a:pt x="427101" y="308737"/>
                  </a:lnTo>
                  <a:lnTo>
                    <a:pt x="425831" y="300990"/>
                  </a:lnTo>
                  <a:lnTo>
                    <a:pt x="429133" y="300990"/>
                  </a:lnTo>
                  <a:lnTo>
                    <a:pt x="429260" y="324485"/>
                  </a:lnTo>
                  <a:lnTo>
                    <a:pt x="428879" y="332232"/>
                  </a:lnTo>
                  <a:lnTo>
                    <a:pt x="434975" y="332232"/>
                  </a:lnTo>
                  <a:lnTo>
                    <a:pt x="434975" y="293116"/>
                  </a:lnTo>
                  <a:close/>
                </a:path>
                <a:path w="1534159" h="826770">
                  <a:moveTo>
                    <a:pt x="440690" y="480822"/>
                  </a:moveTo>
                  <a:lnTo>
                    <a:pt x="437553" y="480822"/>
                  </a:lnTo>
                  <a:lnTo>
                    <a:pt x="437553" y="488442"/>
                  </a:lnTo>
                  <a:lnTo>
                    <a:pt x="437883" y="488442"/>
                  </a:lnTo>
                  <a:lnTo>
                    <a:pt x="437883" y="535432"/>
                  </a:lnTo>
                  <a:lnTo>
                    <a:pt x="437959" y="708152"/>
                  </a:lnTo>
                  <a:lnTo>
                    <a:pt x="437769" y="708152"/>
                  </a:lnTo>
                  <a:lnTo>
                    <a:pt x="437769" y="715772"/>
                  </a:lnTo>
                  <a:lnTo>
                    <a:pt x="440690" y="715772"/>
                  </a:lnTo>
                  <a:lnTo>
                    <a:pt x="440690" y="708152"/>
                  </a:lnTo>
                  <a:lnTo>
                    <a:pt x="440690" y="535432"/>
                  </a:lnTo>
                  <a:lnTo>
                    <a:pt x="440690" y="488442"/>
                  </a:lnTo>
                  <a:lnTo>
                    <a:pt x="440690" y="480822"/>
                  </a:lnTo>
                  <a:close/>
                </a:path>
                <a:path w="1534159" h="826770">
                  <a:moveTo>
                    <a:pt x="1424940" y="1016"/>
                  </a:moveTo>
                  <a:lnTo>
                    <a:pt x="1420876" y="5588"/>
                  </a:lnTo>
                  <a:lnTo>
                    <a:pt x="1420749" y="8509"/>
                  </a:lnTo>
                  <a:lnTo>
                    <a:pt x="1424940" y="14224"/>
                  </a:lnTo>
                  <a:lnTo>
                    <a:pt x="1424940" y="1016"/>
                  </a:lnTo>
                  <a:close/>
                </a:path>
                <a:path w="1534159" h="826770">
                  <a:moveTo>
                    <a:pt x="1425956" y="193675"/>
                  </a:moveTo>
                  <a:lnTo>
                    <a:pt x="1424686" y="189230"/>
                  </a:lnTo>
                  <a:lnTo>
                    <a:pt x="1421003" y="193294"/>
                  </a:lnTo>
                  <a:lnTo>
                    <a:pt x="1420749" y="196215"/>
                  </a:lnTo>
                  <a:lnTo>
                    <a:pt x="1424432" y="202057"/>
                  </a:lnTo>
                  <a:lnTo>
                    <a:pt x="1425321" y="197866"/>
                  </a:lnTo>
                  <a:lnTo>
                    <a:pt x="1425956" y="193675"/>
                  </a:lnTo>
                  <a:close/>
                </a:path>
                <a:path w="1534159" h="826770">
                  <a:moveTo>
                    <a:pt x="1426083" y="402717"/>
                  </a:moveTo>
                  <a:lnTo>
                    <a:pt x="1424305" y="398018"/>
                  </a:lnTo>
                  <a:lnTo>
                    <a:pt x="1422273" y="401701"/>
                  </a:lnTo>
                  <a:lnTo>
                    <a:pt x="1421638" y="405257"/>
                  </a:lnTo>
                  <a:lnTo>
                    <a:pt x="1422400" y="408686"/>
                  </a:lnTo>
                  <a:lnTo>
                    <a:pt x="1424559" y="411734"/>
                  </a:lnTo>
                  <a:lnTo>
                    <a:pt x="1425702" y="407035"/>
                  </a:lnTo>
                  <a:lnTo>
                    <a:pt x="1426083" y="402717"/>
                  </a:lnTo>
                  <a:close/>
                </a:path>
                <a:path w="1534159" h="826770">
                  <a:moveTo>
                    <a:pt x="1438402" y="188849"/>
                  </a:moveTo>
                  <a:lnTo>
                    <a:pt x="1435989" y="192532"/>
                  </a:lnTo>
                  <a:lnTo>
                    <a:pt x="1435227" y="196215"/>
                  </a:lnTo>
                  <a:lnTo>
                    <a:pt x="1435989" y="199517"/>
                  </a:lnTo>
                  <a:lnTo>
                    <a:pt x="1438402" y="202438"/>
                  </a:lnTo>
                  <a:lnTo>
                    <a:pt x="1438402" y="188849"/>
                  </a:lnTo>
                  <a:close/>
                </a:path>
                <a:path w="1534159" h="826770">
                  <a:moveTo>
                    <a:pt x="1439037" y="8255"/>
                  </a:moveTo>
                  <a:lnTo>
                    <a:pt x="1438402" y="4953"/>
                  </a:lnTo>
                  <a:lnTo>
                    <a:pt x="1437894" y="1778"/>
                  </a:lnTo>
                  <a:lnTo>
                    <a:pt x="1433957" y="5588"/>
                  </a:lnTo>
                  <a:lnTo>
                    <a:pt x="1434846" y="9779"/>
                  </a:lnTo>
                  <a:lnTo>
                    <a:pt x="1436624" y="15367"/>
                  </a:lnTo>
                  <a:lnTo>
                    <a:pt x="1438783" y="11684"/>
                  </a:lnTo>
                  <a:lnTo>
                    <a:pt x="1439037" y="8255"/>
                  </a:lnTo>
                  <a:close/>
                </a:path>
                <a:path w="1534159" h="826770">
                  <a:moveTo>
                    <a:pt x="1439291" y="403352"/>
                  </a:moveTo>
                  <a:lnTo>
                    <a:pt x="1439037" y="399415"/>
                  </a:lnTo>
                  <a:lnTo>
                    <a:pt x="1437386" y="398907"/>
                  </a:lnTo>
                  <a:lnTo>
                    <a:pt x="1435735" y="397891"/>
                  </a:lnTo>
                  <a:lnTo>
                    <a:pt x="1435100" y="402971"/>
                  </a:lnTo>
                  <a:lnTo>
                    <a:pt x="1434719" y="407035"/>
                  </a:lnTo>
                  <a:lnTo>
                    <a:pt x="1436243" y="412242"/>
                  </a:lnTo>
                  <a:lnTo>
                    <a:pt x="1437894" y="411099"/>
                  </a:lnTo>
                  <a:lnTo>
                    <a:pt x="1438910" y="410718"/>
                  </a:lnTo>
                  <a:lnTo>
                    <a:pt x="1439164" y="406781"/>
                  </a:lnTo>
                  <a:lnTo>
                    <a:pt x="1439291" y="403352"/>
                  </a:lnTo>
                  <a:close/>
                </a:path>
                <a:path w="1534159" h="826770">
                  <a:moveTo>
                    <a:pt x="1451737" y="188849"/>
                  </a:moveTo>
                  <a:lnTo>
                    <a:pt x="1449324" y="192532"/>
                  </a:lnTo>
                  <a:lnTo>
                    <a:pt x="1448562" y="196215"/>
                  </a:lnTo>
                  <a:lnTo>
                    <a:pt x="1449324" y="199517"/>
                  </a:lnTo>
                  <a:lnTo>
                    <a:pt x="1451737" y="202438"/>
                  </a:lnTo>
                  <a:lnTo>
                    <a:pt x="1451737" y="188849"/>
                  </a:lnTo>
                  <a:close/>
                </a:path>
                <a:path w="1534159" h="826770">
                  <a:moveTo>
                    <a:pt x="1452880" y="10033"/>
                  </a:moveTo>
                  <a:lnTo>
                    <a:pt x="1452245" y="5969"/>
                  </a:lnTo>
                  <a:lnTo>
                    <a:pt x="1451610" y="127"/>
                  </a:lnTo>
                  <a:lnTo>
                    <a:pt x="1449324" y="4699"/>
                  </a:lnTo>
                  <a:lnTo>
                    <a:pt x="1448562" y="8509"/>
                  </a:lnTo>
                  <a:lnTo>
                    <a:pt x="1449197" y="11684"/>
                  </a:lnTo>
                  <a:lnTo>
                    <a:pt x="1451229" y="14478"/>
                  </a:lnTo>
                  <a:lnTo>
                    <a:pt x="1452880" y="10033"/>
                  </a:lnTo>
                  <a:close/>
                </a:path>
                <a:path w="1534159" h="826770">
                  <a:moveTo>
                    <a:pt x="1453007" y="406781"/>
                  </a:moveTo>
                  <a:lnTo>
                    <a:pt x="1452372" y="402717"/>
                  </a:lnTo>
                  <a:lnTo>
                    <a:pt x="1450467" y="398526"/>
                  </a:lnTo>
                  <a:lnTo>
                    <a:pt x="1448181" y="402717"/>
                  </a:lnTo>
                  <a:lnTo>
                    <a:pt x="1447419" y="407035"/>
                  </a:lnTo>
                  <a:lnTo>
                    <a:pt x="1451102" y="411226"/>
                  </a:lnTo>
                  <a:lnTo>
                    <a:pt x="1453007" y="406781"/>
                  </a:lnTo>
                  <a:close/>
                </a:path>
                <a:path w="1534159" h="826770">
                  <a:moveTo>
                    <a:pt x="1466850" y="404495"/>
                  </a:moveTo>
                  <a:lnTo>
                    <a:pt x="1466215" y="401193"/>
                  </a:lnTo>
                  <a:lnTo>
                    <a:pt x="1464183" y="398526"/>
                  </a:lnTo>
                  <a:lnTo>
                    <a:pt x="1461643" y="402717"/>
                  </a:lnTo>
                  <a:lnTo>
                    <a:pt x="1463167" y="406781"/>
                  </a:lnTo>
                  <a:lnTo>
                    <a:pt x="1463675" y="412623"/>
                  </a:lnTo>
                  <a:lnTo>
                    <a:pt x="1466088" y="408432"/>
                  </a:lnTo>
                  <a:lnTo>
                    <a:pt x="1466850" y="404495"/>
                  </a:lnTo>
                  <a:close/>
                </a:path>
                <a:path w="1534159" h="826770">
                  <a:moveTo>
                    <a:pt x="1467739" y="9525"/>
                  </a:moveTo>
                  <a:lnTo>
                    <a:pt x="1467612" y="6096"/>
                  </a:lnTo>
                  <a:lnTo>
                    <a:pt x="1464056" y="1016"/>
                  </a:lnTo>
                  <a:lnTo>
                    <a:pt x="1462786" y="5842"/>
                  </a:lnTo>
                  <a:lnTo>
                    <a:pt x="1462532" y="10033"/>
                  </a:lnTo>
                  <a:lnTo>
                    <a:pt x="1464310" y="14732"/>
                  </a:lnTo>
                  <a:lnTo>
                    <a:pt x="1467739" y="9525"/>
                  </a:lnTo>
                  <a:close/>
                </a:path>
                <a:path w="1534159" h="826770">
                  <a:moveTo>
                    <a:pt x="1468120" y="200914"/>
                  </a:moveTo>
                  <a:lnTo>
                    <a:pt x="1466596" y="197993"/>
                  </a:lnTo>
                  <a:lnTo>
                    <a:pt x="1466977" y="193421"/>
                  </a:lnTo>
                  <a:lnTo>
                    <a:pt x="1467485" y="190627"/>
                  </a:lnTo>
                  <a:lnTo>
                    <a:pt x="1463548" y="189230"/>
                  </a:lnTo>
                  <a:lnTo>
                    <a:pt x="1463548" y="202565"/>
                  </a:lnTo>
                  <a:lnTo>
                    <a:pt x="1468120" y="200914"/>
                  </a:lnTo>
                  <a:close/>
                </a:path>
                <a:path w="1534159" h="826770">
                  <a:moveTo>
                    <a:pt x="1481074" y="5715"/>
                  </a:moveTo>
                  <a:lnTo>
                    <a:pt x="1477518" y="127"/>
                  </a:lnTo>
                  <a:lnTo>
                    <a:pt x="1475867" y="10541"/>
                  </a:lnTo>
                  <a:lnTo>
                    <a:pt x="1475867" y="10922"/>
                  </a:lnTo>
                  <a:lnTo>
                    <a:pt x="1479042" y="14605"/>
                  </a:lnTo>
                  <a:lnTo>
                    <a:pt x="1480566" y="9906"/>
                  </a:lnTo>
                  <a:lnTo>
                    <a:pt x="1481074" y="5715"/>
                  </a:lnTo>
                  <a:close/>
                </a:path>
                <a:path w="1534159" h="826770">
                  <a:moveTo>
                    <a:pt x="1481328" y="198247"/>
                  </a:moveTo>
                  <a:lnTo>
                    <a:pt x="1481074" y="193167"/>
                  </a:lnTo>
                  <a:lnTo>
                    <a:pt x="1477010" y="189230"/>
                  </a:lnTo>
                  <a:lnTo>
                    <a:pt x="1476375" y="193802"/>
                  </a:lnTo>
                  <a:lnTo>
                    <a:pt x="1475740" y="197993"/>
                  </a:lnTo>
                  <a:lnTo>
                    <a:pt x="1477518" y="202311"/>
                  </a:lnTo>
                  <a:lnTo>
                    <a:pt x="1481328" y="198247"/>
                  </a:lnTo>
                  <a:close/>
                </a:path>
                <a:path w="1534159" h="826770">
                  <a:moveTo>
                    <a:pt x="1481455" y="402463"/>
                  </a:moveTo>
                  <a:lnTo>
                    <a:pt x="1478026" y="397764"/>
                  </a:lnTo>
                  <a:lnTo>
                    <a:pt x="1475613" y="405511"/>
                  </a:lnTo>
                  <a:lnTo>
                    <a:pt x="1475867" y="408178"/>
                  </a:lnTo>
                  <a:lnTo>
                    <a:pt x="1479169" y="411734"/>
                  </a:lnTo>
                  <a:lnTo>
                    <a:pt x="1480185" y="406908"/>
                  </a:lnTo>
                  <a:lnTo>
                    <a:pt x="1481455" y="402463"/>
                  </a:lnTo>
                  <a:close/>
                </a:path>
                <a:path w="1534159" h="826770">
                  <a:moveTo>
                    <a:pt x="1494790" y="10922"/>
                  </a:moveTo>
                  <a:lnTo>
                    <a:pt x="1493266" y="6858"/>
                  </a:lnTo>
                  <a:lnTo>
                    <a:pt x="1493393" y="2413"/>
                  </a:lnTo>
                  <a:lnTo>
                    <a:pt x="1492123" y="1651"/>
                  </a:lnTo>
                  <a:lnTo>
                    <a:pt x="1490472" y="0"/>
                  </a:lnTo>
                  <a:lnTo>
                    <a:pt x="1490472" y="13970"/>
                  </a:lnTo>
                  <a:lnTo>
                    <a:pt x="1492250" y="14224"/>
                  </a:lnTo>
                  <a:lnTo>
                    <a:pt x="1494790" y="10922"/>
                  </a:lnTo>
                  <a:close/>
                </a:path>
                <a:path w="1534159" h="826770">
                  <a:moveTo>
                    <a:pt x="1494917" y="199517"/>
                  </a:moveTo>
                  <a:lnTo>
                    <a:pt x="1493393" y="195707"/>
                  </a:lnTo>
                  <a:lnTo>
                    <a:pt x="1493520" y="191516"/>
                  </a:lnTo>
                  <a:lnTo>
                    <a:pt x="1491996" y="190500"/>
                  </a:lnTo>
                  <a:lnTo>
                    <a:pt x="1490345" y="188214"/>
                  </a:lnTo>
                  <a:lnTo>
                    <a:pt x="1490345" y="201803"/>
                  </a:lnTo>
                  <a:lnTo>
                    <a:pt x="1494917" y="199517"/>
                  </a:lnTo>
                  <a:close/>
                </a:path>
                <a:path w="1534159" h="826770">
                  <a:moveTo>
                    <a:pt x="1495679" y="408686"/>
                  </a:moveTo>
                  <a:lnTo>
                    <a:pt x="1492885" y="404241"/>
                  </a:lnTo>
                  <a:lnTo>
                    <a:pt x="1493520" y="399923"/>
                  </a:lnTo>
                  <a:lnTo>
                    <a:pt x="1491996" y="399034"/>
                  </a:lnTo>
                  <a:lnTo>
                    <a:pt x="1490472" y="397383"/>
                  </a:lnTo>
                  <a:lnTo>
                    <a:pt x="1489837" y="402971"/>
                  </a:lnTo>
                  <a:lnTo>
                    <a:pt x="1489456" y="407162"/>
                  </a:lnTo>
                  <a:lnTo>
                    <a:pt x="1490853" y="411988"/>
                  </a:lnTo>
                  <a:lnTo>
                    <a:pt x="1495679" y="408686"/>
                  </a:lnTo>
                  <a:close/>
                </a:path>
                <a:path w="1534159" h="826770">
                  <a:moveTo>
                    <a:pt x="1507744" y="407162"/>
                  </a:moveTo>
                  <a:lnTo>
                    <a:pt x="1507109" y="402844"/>
                  </a:lnTo>
                  <a:lnTo>
                    <a:pt x="1505331" y="398526"/>
                  </a:lnTo>
                  <a:lnTo>
                    <a:pt x="1502664" y="402844"/>
                  </a:lnTo>
                  <a:lnTo>
                    <a:pt x="1502664" y="407035"/>
                  </a:lnTo>
                  <a:lnTo>
                    <a:pt x="1505077" y="413131"/>
                  </a:lnTo>
                  <a:lnTo>
                    <a:pt x="1507744" y="407162"/>
                  </a:lnTo>
                  <a:close/>
                </a:path>
                <a:path w="1534159" h="826770">
                  <a:moveTo>
                    <a:pt x="1507744" y="5588"/>
                  </a:moveTo>
                  <a:lnTo>
                    <a:pt x="1504950" y="1397"/>
                  </a:lnTo>
                  <a:lnTo>
                    <a:pt x="1503934" y="4699"/>
                  </a:lnTo>
                  <a:lnTo>
                    <a:pt x="1503299" y="8128"/>
                  </a:lnTo>
                  <a:lnTo>
                    <a:pt x="1503807" y="11684"/>
                  </a:lnTo>
                  <a:lnTo>
                    <a:pt x="1505839" y="15494"/>
                  </a:lnTo>
                  <a:lnTo>
                    <a:pt x="1507236" y="9779"/>
                  </a:lnTo>
                  <a:lnTo>
                    <a:pt x="1507744" y="5588"/>
                  </a:lnTo>
                  <a:close/>
                </a:path>
                <a:path w="1534159" h="826770">
                  <a:moveTo>
                    <a:pt x="1507871" y="193421"/>
                  </a:moveTo>
                  <a:lnTo>
                    <a:pt x="1504823" y="187833"/>
                  </a:lnTo>
                  <a:lnTo>
                    <a:pt x="1502664" y="193548"/>
                  </a:lnTo>
                  <a:lnTo>
                    <a:pt x="1502918" y="197739"/>
                  </a:lnTo>
                  <a:lnTo>
                    <a:pt x="1505077" y="201930"/>
                  </a:lnTo>
                  <a:lnTo>
                    <a:pt x="1507236" y="197739"/>
                  </a:lnTo>
                  <a:lnTo>
                    <a:pt x="1507871" y="193421"/>
                  </a:lnTo>
                  <a:close/>
                </a:path>
                <a:path w="1534159" h="826770">
                  <a:moveTo>
                    <a:pt x="1520952" y="5715"/>
                  </a:moveTo>
                  <a:lnTo>
                    <a:pt x="1518158" y="1524"/>
                  </a:lnTo>
                  <a:lnTo>
                    <a:pt x="1517269" y="5715"/>
                  </a:lnTo>
                  <a:lnTo>
                    <a:pt x="1515237" y="10160"/>
                  </a:lnTo>
                  <a:lnTo>
                    <a:pt x="1519047" y="15367"/>
                  </a:lnTo>
                  <a:lnTo>
                    <a:pt x="1520952" y="9906"/>
                  </a:lnTo>
                  <a:lnTo>
                    <a:pt x="1520952" y="5715"/>
                  </a:lnTo>
                  <a:close/>
                </a:path>
                <a:path w="1534159" h="826770">
                  <a:moveTo>
                    <a:pt x="1521206" y="407162"/>
                  </a:moveTo>
                  <a:lnTo>
                    <a:pt x="1520698" y="402844"/>
                  </a:lnTo>
                  <a:lnTo>
                    <a:pt x="1518666" y="398526"/>
                  </a:lnTo>
                  <a:lnTo>
                    <a:pt x="1516253" y="402844"/>
                  </a:lnTo>
                  <a:lnTo>
                    <a:pt x="1515999" y="407035"/>
                  </a:lnTo>
                  <a:lnTo>
                    <a:pt x="1518539" y="413004"/>
                  </a:lnTo>
                  <a:lnTo>
                    <a:pt x="1521206" y="407162"/>
                  </a:lnTo>
                  <a:close/>
                </a:path>
                <a:path w="1534159" h="826770">
                  <a:moveTo>
                    <a:pt x="1534160" y="404495"/>
                  </a:moveTo>
                  <a:lnTo>
                    <a:pt x="1532382" y="398526"/>
                  </a:lnTo>
                  <a:lnTo>
                    <a:pt x="1529080" y="401955"/>
                  </a:lnTo>
                  <a:lnTo>
                    <a:pt x="1528953" y="407416"/>
                  </a:lnTo>
                  <a:lnTo>
                    <a:pt x="1532255" y="411353"/>
                  </a:lnTo>
                  <a:lnTo>
                    <a:pt x="1534160" y="405765"/>
                  </a:lnTo>
                  <a:lnTo>
                    <a:pt x="1534160" y="404495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866376" y="4931663"/>
              <a:ext cx="831850" cy="1042669"/>
            </a:xfrm>
            <a:custGeom>
              <a:avLst/>
              <a:gdLst/>
              <a:ahLst/>
              <a:cxnLst/>
              <a:rect l="l" t="t" r="r" b="b"/>
              <a:pathLst>
                <a:path w="831850" h="1042670">
                  <a:moveTo>
                    <a:pt x="347040" y="855332"/>
                  </a:moveTo>
                  <a:lnTo>
                    <a:pt x="346887" y="859142"/>
                  </a:lnTo>
                  <a:lnTo>
                    <a:pt x="346837" y="862952"/>
                  </a:lnTo>
                  <a:lnTo>
                    <a:pt x="347027" y="862952"/>
                  </a:lnTo>
                  <a:lnTo>
                    <a:pt x="347040" y="855332"/>
                  </a:lnTo>
                  <a:close/>
                </a:path>
                <a:path w="831850" h="1042670">
                  <a:moveTo>
                    <a:pt x="469900" y="696976"/>
                  </a:moveTo>
                  <a:lnTo>
                    <a:pt x="466763" y="696976"/>
                  </a:lnTo>
                  <a:lnTo>
                    <a:pt x="466763" y="704596"/>
                  </a:lnTo>
                  <a:lnTo>
                    <a:pt x="469900" y="704596"/>
                  </a:lnTo>
                  <a:lnTo>
                    <a:pt x="469900" y="696976"/>
                  </a:lnTo>
                  <a:close/>
                </a:path>
                <a:path w="831850" h="1042670">
                  <a:moveTo>
                    <a:pt x="492125" y="746112"/>
                  </a:moveTo>
                  <a:lnTo>
                    <a:pt x="490093" y="752462"/>
                  </a:lnTo>
                  <a:lnTo>
                    <a:pt x="492125" y="752462"/>
                  </a:lnTo>
                  <a:lnTo>
                    <a:pt x="492125" y="746112"/>
                  </a:lnTo>
                  <a:close/>
                </a:path>
                <a:path w="831850" h="1042670">
                  <a:moveTo>
                    <a:pt x="496570" y="658126"/>
                  </a:moveTo>
                  <a:lnTo>
                    <a:pt x="493141" y="650240"/>
                  </a:lnTo>
                  <a:lnTo>
                    <a:pt x="493649" y="650240"/>
                  </a:lnTo>
                  <a:lnTo>
                    <a:pt x="493014" y="642493"/>
                  </a:lnTo>
                  <a:lnTo>
                    <a:pt x="491490" y="634619"/>
                  </a:lnTo>
                  <a:lnTo>
                    <a:pt x="488696" y="634619"/>
                  </a:lnTo>
                  <a:lnTo>
                    <a:pt x="490093" y="642493"/>
                  </a:lnTo>
                  <a:lnTo>
                    <a:pt x="491109" y="642493"/>
                  </a:lnTo>
                  <a:lnTo>
                    <a:pt x="491236" y="650240"/>
                  </a:lnTo>
                  <a:lnTo>
                    <a:pt x="486283" y="650240"/>
                  </a:lnTo>
                  <a:lnTo>
                    <a:pt x="485902" y="642493"/>
                  </a:lnTo>
                  <a:lnTo>
                    <a:pt x="486918" y="642493"/>
                  </a:lnTo>
                  <a:lnTo>
                    <a:pt x="488696" y="634619"/>
                  </a:lnTo>
                  <a:lnTo>
                    <a:pt x="485648" y="634619"/>
                  </a:lnTo>
                  <a:lnTo>
                    <a:pt x="484124" y="642493"/>
                  </a:lnTo>
                  <a:lnTo>
                    <a:pt x="483616" y="650240"/>
                  </a:lnTo>
                  <a:lnTo>
                    <a:pt x="480314" y="658126"/>
                  </a:lnTo>
                  <a:lnTo>
                    <a:pt x="480314" y="665949"/>
                  </a:lnTo>
                  <a:lnTo>
                    <a:pt x="482727" y="665949"/>
                  </a:lnTo>
                  <a:lnTo>
                    <a:pt x="482981" y="658126"/>
                  </a:lnTo>
                  <a:lnTo>
                    <a:pt x="494411" y="658126"/>
                  </a:lnTo>
                  <a:lnTo>
                    <a:pt x="494411" y="665949"/>
                  </a:lnTo>
                  <a:lnTo>
                    <a:pt x="496570" y="665949"/>
                  </a:lnTo>
                  <a:lnTo>
                    <a:pt x="496570" y="658126"/>
                  </a:lnTo>
                  <a:close/>
                </a:path>
                <a:path w="831850" h="1042670">
                  <a:moveTo>
                    <a:pt x="527799" y="1017892"/>
                  </a:moveTo>
                  <a:lnTo>
                    <a:pt x="527685" y="1003922"/>
                  </a:lnTo>
                  <a:lnTo>
                    <a:pt x="527596" y="993762"/>
                  </a:lnTo>
                  <a:lnTo>
                    <a:pt x="527494" y="979792"/>
                  </a:lnTo>
                  <a:lnTo>
                    <a:pt x="527367" y="964552"/>
                  </a:lnTo>
                  <a:lnTo>
                    <a:pt x="527265" y="951852"/>
                  </a:lnTo>
                  <a:lnTo>
                    <a:pt x="527177" y="940422"/>
                  </a:lnTo>
                  <a:lnTo>
                    <a:pt x="526923" y="940422"/>
                  </a:lnTo>
                  <a:lnTo>
                    <a:pt x="526491" y="934072"/>
                  </a:lnTo>
                  <a:lnTo>
                    <a:pt x="526415" y="932802"/>
                  </a:lnTo>
                  <a:lnTo>
                    <a:pt x="526161" y="936612"/>
                  </a:lnTo>
                  <a:lnTo>
                    <a:pt x="526072" y="937882"/>
                  </a:lnTo>
                  <a:lnTo>
                    <a:pt x="525983" y="939152"/>
                  </a:lnTo>
                  <a:lnTo>
                    <a:pt x="525907" y="940422"/>
                  </a:lnTo>
                  <a:lnTo>
                    <a:pt x="525145" y="940422"/>
                  </a:lnTo>
                  <a:lnTo>
                    <a:pt x="525145" y="1017892"/>
                  </a:lnTo>
                  <a:lnTo>
                    <a:pt x="527799" y="1017892"/>
                  </a:lnTo>
                  <a:close/>
                </a:path>
                <a:path w="831850" h="1042670">
                  <a:moveTo>
                    <a:pt x="628015" y="172339"/>
                  </a:moveTo>
                  <a:lnTo>
                    <a:pt x="627507" y="164592"/>
                  </a:lnTo>
                  <a:lnTo>
                    <a:pt x="624967" y="164592"/>
                  </a:lnTo>
                  <a:lnTo>
                    <a:pt x="623570" y="172339"/>
                  </a:lnTo>
                  <a:lnTo>
                    <a:pt x="628015" y="172339"/>
                  </a:lnTo>
                  <a:close/>
                </a:path>
                <a:path w="831850" h="1042670">
                  <a:moveTo>
                    <a:pt x="630402" y="62661"/>
                  </a:moveTo>
                  <a:lnTo>
                    <a:pt x="628015" y="62661"/>
                  </a:lnTo>
                  <a:lnTo>
                    <a:pt x="628015" y="70485"/>
                  </a:lnTo>
                  <a:lnTo>
                    <a:pt x="630402" y="70485"/>
                  </a:lnTo>
                  <a:lnTo>
                    <a:pt x="630402" y="62661"/>
                  </a:lnTo>
                  <a:close/>
                </a:path>
                <a:path w="831850" h="1042670">
                  <a:moveTo>
                    <a:pt x="642874" y="109728"/>
                  </a:moveTo>
                  <a:lnTo>
                    <a:pt x="637794" y="109728"/>
                  </a:lnTo>
                  <a:lnTo>
                    <a:pt x="637794" y="70485"/>
                  </a:lnTo>
                  <a:lnTo>
                    <a:pt x="642112" y="70485"/>
                  </a:lnTo>
                  <a:lnTo>
                    <a:pt x="641858" y="62738"/>
                  </a:lnTo>
                  <a:lnTo>
                    <a:pt x="637794" y="62738"/>
                  </a:lnTo>
                  <a:lnTo>
                    <a:pt x="637794" y="7874"/>
                  </a:lnTo>
                  <a:lnTo>
                    <a:pt x="637413" y="0"/>
                  </a:lnTo>
                  <a:lnTo>
                    <a:pt x="635762" y="0"/>
                  </a:lnTo>
                  <a:lnTo>
                    <a:pt x="632079" y="7874"/>
                  </a:lnTo>
                  <a:lnTo>
                    <a:pt x="632079" y="62738"/>
                  </a:lnTo>
                  <a:lnTo>
                    <a:pt x="633476" y="62738"/>
                  </a:lnTo>
                  <a:lnTo>
                    <a:pt x="630428" y="70485"/>
                  </a:lnTo>
                  <a:lnTo>
                    <a:pt x="631825" y="70485"/>
                  </a:lnTo>
                  <a:lnTo>
                    <a:pt x="631825" y="109728"/>
                  </a:lnTo>
                  <a:lnTo>
                    <a:pt x="626745" y="109728"/>
                  </a:lnTo>
                  <a:lnTo>
                    <a:pt x="626364" y="117475"/>
                  </a:lnTo>
                  <a:lnTo>
                    <a:pt x="631571" y="117475"/>
                  </a:lnTo>
                  <a:lnTo>
                    <a:pt x="631952" y="133223"/>
                  </a:lnTo>
                  <a:lnTo>
                    <a:pt x="632079" y="140970"/>
                  </a:lnTo>
                  <a:lnTo>
                    <a:pt x="631825" y="156718"/>
                  </a:lnTo>
                  <a:lnTo>
                    <a:pt x="631317" y="164592"/>
                  </a:lnTo>
                  <a:lnTo>
                    <a:pt x="638048" y="164592"/>
                  </a:lnTo>
                  <a:lnTo>
                    <a:pt x="638048" y="117475"/>
                  </a:lnTo>
                  <a:lnTo>
                    <a:pt x="642874" y="117475"/>
                  </a:lnTo>
                  <a:lnTo>
                    <a:pt x="642874" y="109728"/>
                  </a:lnTo>
                  <a:close/>
                </a:path>
                <a:path w="831850" h="1042670">
                  <a:moveTo>
                    <a:pt x="644906" y="164592"/>
                  </a:moveTo>
                  <a:lnTo>
                    <a:pt x="642366" y="164592"/>
                  </a:lnTo>
                  <a:lnTo>
                    <a:pt x="641858" y="172339"/>
                  </a:lnTo>
                  <a:lnTo>
                    <a:pt x="644906" y="172339"/>
                  </a:lnTo>
                  <a:lnTo>
                    <a:pt x="644906" y="164592"/>
                  </a:lnTo>
                  <a:close/>
                </a:path>
                <a:path w="831850" h="1042670">
                  <a:moveTo>
                    <a:pt x="659384" y="814819"/>
                  </a:moveTo>
                  <a:lnTo>
                    <a:pt x="655955" y="814819"/>
                  </a:lnTo>
                  <a:lnTo>
                    <a:pt x="658241" y="822655"/>
                  </a:lnTo>
                  <a:lnTo>
                    <a:pt x="659384" y="814819"/>
                  </a:lnTo>
                  <a:close/>
                </a:path>
                <a:path w="831850" h="1042670">
                  <a:moveTo>
                    <a:pt x="662813" y="352552"/>
                  </a:moveTo>
                  <a:lnTo>
                    <a:pt x="657098" y="352552"/>
                  </a:lnTo>
                  <a:lnTo>
                    <a:pt x="657098" y="376047"/>
                  </a:lnTo>
                  <a:lnTo>
                    <a:pt x="657098" y="383921"/>
                  </a:lnTo>
                  <a:lnTo>
                    <a:pt x="656844" y="383921"/>
                  </a:lnTo>
                  <a:lnTo>
                    <a:pt x="656844" y="391795"/>
                  </a:lnTo>
                  <a:lnTo>
                    <a:pt x="656844" y="399542"/>
                  </a:lnTo>
                  <a:lnTo>
                    <a:pt x="651637" y="407162"/>
                  </a:lnTo>
                  <a:lnTo>
                    <a:pt x="651637" y="430911"/>
                  </a:lnTo>
                  <a:lnTo>
                    <a:pt x="644779" y="430911"/>
                  </a:lnTo>
                  <a:lnTo>
                    <a:pt x="640969" y="438785"/>
                  </a:lnTo>
                  <a:lnTo>
                    <a:pt x="642112" y="438785"/>
                  </a:lnTo>
                  <a:lnTo>
                    <a:pt x="642112" y="532765"/>
                  </a:lnTo>
                  <a:lnTo>
                    <a:pt x="642874" y="532765"/>
                  </a:lnTo>
                  <a:lnTo>
                    <a:pt x="647192" y="540639"/>
                  </a:lnTo>
                  <a:lnTo>
                    <a:pt x="642112" y="540639"/>
                  </a:lnTo>
                  <a:lnTo>
                    <a:pt x="641858" y="548386"/>
                  </a:lnTo>
                  <a:lnTo>
                    <a:pt x="641858" y="556260"/>
                  </a:lnTo>
                  <a:lnTo>
                    <a:pt x="642112" y="564134"/>
                  </a:lnTo>
                  <a:lnTo>
                    <a:pt x="628015" y="564134"/>
                  </a:lnTo>
                  <a:lnTo>
                    <a:pt x="628142" y="540639"/>
                  </a:lnTo>
                  <a:lnTo>
                    <a:pt x="623316" y="540639"/>
                  </a:lnTo>
                  <a:lnTo>
                    <a:pt x="626745" y="532765"/>
                  </a:lnTo>
                  <a:lnTo>
                    <a:pt x="627888" y="532765"/>
                  </a:lnTo>
                  <a:lnTo>
                    <a:pt x="627888" y="438785"/>
                  </a:lnTo>
                  <a:lnTo>
                    <a:pt x="628523" y="438785"/>
                  </a:lnTo>
                  <a:lnTo>
                    <a:pt x="626745" y="430911"/>
                  </a:lnTo>
                  <a:lnTo>
                    <a:pt x="618363" y="430911"/>
                  </a:lnTo>
                  <a:lnTo>
                    <a:pt x="622427" y="423037"/>
                  </a:lnTo>
                  <a:lnTo>
                    <a:pt x="651256" y="423037"/>
                  </a:lnTo>
                  <a:lnTo>
                    <a:pt x="651637" y="430911"/>
                  </a:lnTo>
                  <a:lnTo>
                    <a:pt x="651637" y="407162"/>
                  </a:lnTo>
                  <a:lnTo>
                    <a:pt x="651383" y="407416"/>
                  </a:lnTo>
                  <a:lnTo>
                    <a:pt x="618617" y="407416"/>
                  </a:lnTo>
                  <a:lnTo>
                    <a:pt x="613156" y="399542"/>
                  </a:lnTo>
                  <a:lnTo>
                    <a:pt x="656844" y="399542"/>
                  </a:lnTo>
                  <a:lnTo>
                    <a:pt x="656844" y="391795"/>
                  </a:lnTo>
                  <a:lnTo>
                    <a:pt x="613156" y="391795"/>
                  </a:lnTo>
                  <a:lnTo>
                    <a:pt x="613156" y="376047"/>
                  </a:lnTo>
                  <a:lnTo>
                    <a:pt x="612902" y="376047"/>
                  </a:lnTo>
                  <a:lnTo>
                    <a:pt x="612902" y="368173"/>
                  </a:lnTo>
                  <a:lnTo>
                    <a:pt x="656844" y="368173"/>
                  </a:lnTo>
                  <a:lnTo>
                    <a:pt x="656844" y="376047"/>
                  </a:lnTo>
                  <a:lnTo>
                    <a:pt x="657098" y="376047"/>
                  </a:lnTo>
                  <a:lnTo>
                    <a:pt x="657098" y="352552"/>
                  </a:lnTo>
                  <a:lnTo>
                    <a:pt x="656844" y="352552"/>
                  </a:lnTo>
                  <a:lnTo>
                    <a:pt x="656844" y="360426"/>
                  </a:lnTo>
                  <a:lnTo>
                    <a:pt x="650621" y="360426"/>
                  </a:lnTo>
                  <a:lnTo>
                    <a:pt x="644652" y="360426"/>
                  </a:lnTo>
                  <a:lnTo>
                    <a:pt x="625221" y="360426"/>
                  </a:lnTo>
                  <a:lnTo>
                    <a:pt x="617220" y="360426"/>
                  </a:lnTo>
                  <a:lnTo>
                    <a:pt x="622300" y="352552"/>
                  </a:lnTo>
                  <a:lnTo>
                    <a:pt x="625221" y="360426"/>
                  </a:lnTo>
                  <a:lnTo>
                    <a:pt x="630047" y="352552"/>
                  </a:lnTo>
                  <a:lnTo>
                    <a:pt x="624840" y="352552"/>
                  </a:lnTo>
                  <a:lnTo>
                    <a:pt x="628142" y="344678"/>
                  </a:lnTo>
                  <a:lnTo>
                    <a:pt x="627888" y="344678"/>
                  </a:lnTo>
                  <a:lnTo>
                    <a:pt x="627888" y="313436"/>
                  </a:lnTo>
                  <a:lnTo>
                    <a:pt x="628396" y="313436"/>
                  </a:lnTo>
                  <a:lnTo>
                    <a:pt x="624205" y="305562"/>
                  </a:lnTo>
                  <a:lnTo>
                    <a:pt x="644906" y="305562"/>
                  </a:lnTo>
                  <a:lnTo>
                    <a:pt x="642493" y="313436"/>
                  </a:lnTo>
                  <a:lnTo>
                    <a:pt x="641985" y="313436"/>
                  </a:lnTo>
                  <a:lnTo>
                    <a:pt x="642112" y="344678"/>
                  </a:lnTo>
                  <a:lnTo>
                    <a:pt x="643509" y="344678"/>
                  </a:lnTo>
                  <a:lnTo>
                    <a:pt x="645033" y="352552"/>
                  </a:lnTo>
                  <a:lnTo>
                    <a:pt x="641350" y="352552"/>
                  </a:lnTo>
                  <a:lnTo>
                    <a:pt x="644652" y="360426"/>
                  </a:lnTo>
                  <a:lnTo>
                    <a:pt x="646303" y="352552"/>
                  </a:lnTo>
                  <a:lnTo>
                    <a:pt x="650621" y="360426"/>
                  </a:lnTo>
                  <a:lnTo>
                    <a:pt x="653669" y="352552"/>
                  </a:lnTo>
                  <a:lnTo>
                    <a:pt x="653034" y="352552"/>
                  </a:lnTo>
                  <a:lnTo>
                    <a:pt x="653796" y="344678"/>
                  </a:lnTo>
                  <a:lnTo>
                    <a:pt x="648716" y="344678"/>
                  </a:lnTo>
                  <a:lnTo>
                    <a:pt x="648716" y="313436"/>
                  </a:lnTo>
                  <a:lnTo>
                    <a:pt x="652145" y="305562"/>
                  </a:lnTo>
                  <a:lnTo>
                    <a:pt x="652907" y="305562"/>
                  </a:lnTo>
                  <a:lnTo>
                    <a:pt x="650494" y="297688"/>
                  </a:lnTo>
                  <a:lnTo>
                    <a:pt x="644144" y="297688"/>
                  </a:lnTo>
                  <a:lnTo>
                    <a:pt x="644144" y="227203"/>
                  </a:lnTo>
                  <a:lnTo>
                    <a:pt x="638302" y="227203"/>
                  </a:lnTo>
                  <a:lnTo>
                    <a:pt x="638302" y="235077"/>
                  </a:lnTo>
                  <a:lnTo>
                    <a:pt x="638302" y="297688"/>
                  </a:lnTo>
                  <a:lnTo>
                    <a:pt x="632206" y="297688"/>
                  </a:lnTo>
                  <a:lnTo>
                    <a:pt x="631571" y="289941"/>
                  </a:lnTo>
                  <a:lnTo>
                    <a:pt x="631317" y="266319"/>
                  </a:lnTo>
                  <a:lnTo>
                    <a:pt x="631317" y="250698"/>
                  </a:lnTo>
                  <a:lnTo>
                    <a:pt x="631825" y="235077"/>
                  </a:lnTo>
                  <a:lnTo>
                    <a:pt x="638302" y="235077"/>
                  </a:lnTo>
                  <a:lnTo>
                    <a:pt x="638302" y="227203"/>
                  </a:lnTo>
                  <a:lnTo>
                    <a:pt x="637921" y="227203"/>
                  </a:lnTo>
                  <a:lnTo>
                    <a:pt x="637540" y="211582"/>
                  </a:lnTo>
                  <a:lnTo>
                    <a:pt x="637540" y="195834"/>
                  </a:lnTo>
                  <a:lnTo>
                    <a:pt x="637921" y="180213"/>
                  </a:lnTo>
                  <a:lnTo>
                    <a:pt x="638556" y="172339"/>
                  </a:lnTo>
                  <a:lnTo>
                    <a:pt x="631698" y="172339"/>
                  </a:lnTo>
                  <a:lnTo>
                    <a:pt x="631698" y="227203"/>
                  </a:lnTo>
                  <a:lnTo>
                    <a:pt x="625475" y="227203"/>
                  </a:lnTo>
                  <a:lnTo>
                    <a:pt x="625475" y="297688"/>
                  </a:lnTo>
                  <a:lnTo>
                    <a:pt x="619379" y="297688"/>
                  </a:lnTo>
                  <a:lnTo>
                    <a:pt x="616966" y="305562"/>
                  </a:lnTo>
                  <a:lnTo>
                    <a:pt x="617347" y="305562"/>
                  </a:lnTo>
                  <a:lnTo>
                    <a:pt x="621030" y="313436"/>
                  </a:lnTo>
                  <a:lnTo>
                    <a:pt x="621030" y="344678"/>
                  </a:lnTo>
                  <a:lnTo>
                    <a:pt x="615823" y="344678"/>
                  </a:lnTo>
                  <a:lnTo>
                    <a:pt x="616585" y="352552"/>
                  </a:lnTo>
                  <a:lnTo>
                    <a:pt x="607060" y="352552"/>
                  </a:lnTo>
                  <a:lnTo>
                    <a:pt x="607060" y="407416"/>
                  </a:lnTo>
                  <a:lnTo>
                    <a:pt x="612521" y="407416"/>
                  </a:lnTo>
                  <a:lnTo>
                    <a:pt x="612521" y="430911"/>
                  </a:lnTo>
                  <a:lnTo>
                    <a:pt x="620903" y="438785"/>
                  </a:lnTo>
                  <a:lnTo>
                    <a:pt x="620903" y="532765"/>
                  </a:lnTo>
                  <a:lnTo>
                    <a:pt x="615823" y="532765"/>
                  </a:lnTo>
                  <a:lnTo>
                    <a:pt x="615823" y="548386"/>
                  </a:lnTo>
                  <a:lnTo>
                    <a:pt x="621030" y="548386"/>
                  </a:lnTo>
                  <a:lnTo>
                    <a:pt x="621030" y="564134"/>
                  </a:lnTo>
                  <a:lnTo>
                    <a:pt x="617347" y="564134"/>
                  </a:lnTo>
                  <a:lnTo>
                    <a:pt x="620903" y="571881"/>
                  </a:lnTo>
                  <a:lnTo>
                    <a:pt x="649097" y="571881"/>
                  </a:lnTo>
                  <a:lnTo>
                    <a:pt x="649986" y="564134"/>
                  </a:lnTo>
                  <a:lnTo>
                    <a:pt x="648716" y="564134"/>
                  </a:lnTo>
                  <a:lnTo>
                    <a:pt x="648716" y="548386"/>
                  </a:lnTo>
                  <a:lnTo>
                    <a:pt x="653923" y="548386"/>
                  </a:lnTo>
                  <a:lnTo>
                    <a:pt x="653923" y="532765"/>
                  </a:lnTo>
                  <a:lnTo>
                    <a:pt x="648716" y="532765"/>
                  </a:lnTo>
                  <a:lnTo>
                    <a:pt x="648716" y="438785"/>
                  </a:lnTo>
                  <a:lnTo>
                    <a:pt x="657352" y="430911"/>
                  </a:lnTo>
                  <a:lnTo>
                    <a:pt x="657352" y="407416"/>
                  </a:lnTo>
                  <a:lnTo>
                    <a:pt x="662813" y="407416"/>
                  </a:lnTo>
                  <a:lnTo>
                    <a:pt x="662813" y="352552"/>
                  </a:lnTo>
                  <a:close/>
                </a:path>
                <a:path w="831850" h="1042670">
                  <a:moveTo>
                    <a:pt x="753237" y="699668"/>
                  </a:moveTo>
                  <a:lnTo>
                    <a:pt x="752094" y="700214"/>
                  </a:lnTo>
                  <a:lnTo>
                    <a:pt x="751586" y="700354"/>
                  </a:lnTo>
                  <a:lnTo>
                    <a:pt x="751332" y="708329"/>
                  </a:lnTo>
                  <a:lnTo>
                    <a:pt x="751332" y="712520"/>
                  </a:lnTo>
                  <a:lnTo>
                    <a:pt x="752348" y="712787"/>
                  </a:lnTo>
                  <a:lnTo>
                    <a:pt x="753237" y="713270"/>
                  </a:lnTo>
                  <a:lnTo>
                    <a:pt x="753237" y="699668"/>
                  </a:lnTo>
                  <a:close/>
                </a:path>
                <a:path w="831850" h="1042670">
                  <a:moveTo>
                    <a:pt x="771969" y="848106"/>
                  </a:moveTo>
                  <a:lnTo>
                    <a:pt x="771956" y="846836"/>
                  </a:lnTo>
                  <a:lnTo>
                    <a:pt x="771867" y="845566"/>
                  </a:lnTo>
                  <a:lnTo>
                    <a:pt x="763016" y="845566"/>
                  </a:lnTo>
                  <a:lnTo>
                    <a:pt x="763016" y="846836"/>
                  </a:lnTo>
                  <a:lnTo>
                    <a:pt x="763016" y="848106"/>
                  </a:lnTo>
                  <a:lnTo>
                    <a:pt x="763016" y="1037336"/>
                  </a:lnTo>
                  <a:lnTo>
                    <a:pt x="763155" y="1037336"/>
                  </a:lnTo>
                  <a:lnTo>
                    <a:pt x="763155" y="1042416"/>
                  </a:lnTo>
                  <a:lnTo>
                    <a:pt x="765429" y="1042416"/>
                  </a:lnTo>
                  <a:lnTo>
                    <a:pt x="765429" y="1037336"/>
                  </a:lnTo>
                  <a:lnTo>
                    <a:pt x="765429" y="848106"/>
                  </a:lnTo>
                  <a:lnTo>
                    <a:pt x="765835" y="848106"/>
                  </a:lnTo>
                  <a:lnTo>
                    <a:pt x="765835" y="846836"/>
                  </a:lnTo>
                  <a:lnTo>
                    <a:pt x="769137" y="846836"/>
                  </a:lnTo>
                  <a:lnTo>
                    <a:pt x="769137" y="848106"/>
                  </a:lnTo>
                  <a:lnTo>
                    <a:pt x="769607" y="848106"/>
                  </a:lnTo>
                  <a:lnTo>
                    <a:pt x="769607" y="1037336"/>
                  </a:lnTo>
                  <a:lnTo>
                    <a:pt x="769734" y="1037336"/>
                  </a:lnTo>
                  <a:lnTo>
                    <a:pt x="769734" y="1042416"/>
                  </a:lnTo>
                  <a:lnTo>
                    <a:pt x="771906" y="1042416"/>
                  </a:lnTo>
                  <a:lnTo>
                    <a:pt x="771906" y="1037336"/>
                  </a:lnTo>
                  <a:lnTo>
                    <a:pt x="771969" y="848106"/>
                  </a:lnTo>
                  <a:close/>
                </a:path>
                <a:path w="831850" h="1042670">
                  <a:moveTo>
                    <a:pt x="790536" y="846836"/>
                  </a:moveTo>
                  <a:lnTo>
                    <a:pt x="790498" y="845566"/>
                  </a:lnTo>
                  <a:lnTo>
                    <a:pt x="790448" y="844296"/>
                  </a:lnTo>
                  <a:lnTo>
                    <a:pt x="788060" y="844296"/>
                  </a:lnTo>
                  <a:lnTo>
                    <a:pt x="788060" y="845566"/>
                  </a:lnTo>
                  <a:lnTo>
                    <a:pt x="787069" y="845566"/>
                  </a:lnTo>
                  <a:lnTo>
                    <a:pt x="787069" y="844296"/>
                  </a:lnTo>
                  <a:lnTo>
                    <a:pt x="782701" y="844296"/>
                  </a:lnTo>
                  <a:lnTo>
                    <a:pt x="782701" y="845566"/>
                  </a:lnTo>
                  <a:lnTo>
                    <a:pt x="781558" y="845566"/>
                  </a:lnTo>
                  <a:lnTo>
                    <a:pt x="781558" y="846836"/>
                  </a:lnTo>
                  <a:lnTo>
                    <a:pt x="781558" y="848106"/>
                  </a:lnTo>
                  <a:lnTo>
                    <a:pt x="781621" y="1042416"/>
                  </a:lnTo>
                  <a:lnTo>
                    <a:pt x="783971" y="1042416"/>
                  </a:lnTo>
                  <a:lnTo>
                    <a:pt x="783971" y="848106"/>
                  </a:lnTo>
                  <a:lnTo>
                    <a:pt x="784288" y="848106"/>
                  </a:lnTo>
                  <a:lnTo>
                    <a:pt x="784288" y="846836"/>
                  </a:lnTo>
                  <a:lnTo>
                    <a:pt x="788289" y="846836"/>
                  </a:lnTo>
                  <a:lnTo>
                    <a:pt x="788289" y="848106"/>
                  </a:lnTo>
                  <a:lnTo>
                    <a:pt x="788289" y="1042416"/>
                  </a:lnTo>
                  <a:lnTo>
                    <a:pt x="790498" y="1042416"/>
                  </a:lnTo>
                  <a:lnTo>
                    <a:pt x="790498" y="848106"/>
                  </a:lnTo>
                  <a:lnTo>
                    <a:pt x="790536" y="846836"/>
                  </a:lnTo>
                  <a:close/>
                </a:path>
                <a:path w="831850" h="1042670">
                  <a:moveTo>
                    <a:pt x="793369" y="744308"/>
                  </a:moveTo>
                  <a:lnTo>
                    <a:pt x="792861" y="744308"/>
                  </a:lnTo>
                  <a:lnTo>
                    <a:pt x="791210" y="736473"/>
                  </a:lnTo>
                  <a:lnTo>
                    <a:pt x="784479" y="728637"/>
                  </a:lnTo>
                  <a:lnTo>
                    <a:pt x="777494" y="728637"/>
                  </a:lnTo>
                  <a:lnTo>
                    <a:pt x="782447" y="736473"/>
                  </a:lnTo>
                  <a:lnTo>
                    <a:pt x="786511" y="736473"/>
                  </a:lnTo>
                  <a:lnTo>
                    <a:pt x="789305" y="744308"/>
                  </a:lnTo>
                  <a:lnTo>
                    <a:pt x="790575" y="744308"/>
                  </a:lnTo>
                  <a:lnTo>
                    <a:pt x="789940" y="752132"/>
                  </a:lnTo>
                  <a:lnTo>
                    <a:pt x="787400" y="752132"/>
                  </a:lnTo>
                  <a:lnTo>
                    <a:pt x="783717" y="759968"/>
                  </a:lnTo>
                  <a:lnTo>
                    <a:pt x="789559" y="759968"/>
                  </a:lnTo>
                  <a:lnTo>
                    <a:pt x="792861" y="752132"/>
                  </a:lnTo>
                  <a:lnTo>
                    <a:pt x="793115" y="752132"/>
                  </a:lnTo>
                  <a:lnTo>
                    <a:pt x="793369" y="744308"/>
                  </a:lnTo>
                  <a:close/>
                </a:path>
                <a:path w="831850" h="1042670">
                  <a:moveTo>
                    <a:pt x="802513" y="704951"/>
                  </a:moveTo>
                  <a:lnTo>
                    <a:pt x="802386" y="701001"/>
                  </a:lnTo>
                  <a:lnTo>
                    <a:pt x="801497" y="700468"/>
                  </a:lnTo>
                  <a:lnTo>
                    <a:pt x="800481" y="699312"/>
                  </a:lnTo>
                  <a:lnTo>
                    <a:pt x="799846" y="704443"/>
                  </a:lnTo>
                  <a:lnTo>
                    <a:pt x="799846" y="708723"/>
                  </a:lnTo>
                  <a:lnTo>
                    <a:pt x="800608" y="714070"/>
                  </a:lnTo>
                  <a:lnTo>
                    <a:pt x="801624" y="712711"/>
                  </a:lnTo>
                  <a:lnTo>
                    <a:pt x="802386" y="712228"/>
                  </a:lnTo>
                  <a:lnTo>
                    <a:pt x="802513" y="708355"/>
                  </a:lnTo>
                  <a:lnTo>
                    <a:pt x="802513" y="704951"/>
                  </a:lnTo>
                  <a:close/>
                </a:path>
                <a:path w="831850" h="1042670">
                  <a:moveTo>
                    <a:pt x="831710" y="799465"/>
                  </a:moveTo>
                  <a:lnTo>
                    <a:pt x="821309" y="799465"/>
                  </a:lnTo>
                  <a:lnTo>
                    <a:pt x="819785" y="791832"/>
                  </a:lnTo>
                  <a:lnTo>
                    <a:pt x="818769" y="791832"/>
                  </a:lnTo>
                  <a:lnTo>
                    <a:pt x="818261" y="788022"/>
                  </a:lnTo>
                  <a:lnTo>
                    <a:pt x="818261" y="799465"/>
                  </a:lnTo>
                  <a:lnTo>
                    <a:pt x="813562" y="799465"/>
                  </a:lnTo>
                  <a:lnTo>
                    <a:pt x="813562" y="791832"/>
                  </a:lnTo>
                  <a:lnTo>
                    <a:pt x="814705" y="791832"/>
                  </a:lnTo>
                  <a:lnTo>
                    <a:pt x="816102" y="784212"/>
                  </a:lnTo>
                  <a:lnTo>
                    <a:pt x="818261" y="799465"/>
                  </a:lnTo>
                  <a:lnTo>
                    <a:pt x="818261" y="788022"/>
                  </a:lnTo>
                  <a:lnTo>
                    <a:pt x="817626" y="784212"/>
                  </a:lnTo>
                  <a:lnTo>
                    <a:pt x="815721" y="776605"/>
                  </a:lnTo>
                  <a:lnTo>
                    <a:pt x="813816" y="784212"/>
                  </a:lnTo>
                  <a:lnTo>
                    <a:pt x="812546" y="791832"/>
                  </a:lnTo>
                  <a:lnTo>
                    <a:pt x="811530" y="791832"/>
                  </a:lnTo>
                  <a:lnTo>
                    <a:pt x="810501" y="799465"/>
                  </a:lnTo>
                  <a:lnTo>
                    <a:pt x="807974" y="799465"/>
                  </a:lnTo>
                  <a:lnTo>
                    <a:pt x="807974" y="721982"/>
                  </a:lnTo>
                  <a:lnTo>
                    <a:pt x="802259" y="721982"/>
                  </a:lnTo>
                  <a:lnTo>
                    <a:pt x="802259" y="729602"/>
                  </a:lnTo>
                  <a:lnTo>
                    <a:pt x="802259" y="799465"/>
                  </a:lnTo>
                  <a:lnTo>
                    <a:pt x="798182" y="799465"/>
                  </a:lnTo>
                  <a:lnTo>
                    <a:pt x="798309" y="741006"/>
                  </a:lnTo>
                  <a:lnTo>
                    <a:pt x="798322" y="737222"/>
                  </a:lnTo>
                  <a:lnTo>
                    <a:pt x="799973" y="737222"/>
                  </a:lnTo>
                  <a:lnTo>
                    <a:pt x="800608" y="729602"/>
                  </a:lnTo>
                  <a:lnTo>
                    <a:pt x="802259" y="729602"/>
                  </a:lnTo>
                  <a:lnTo>
                    <a:pt x="802259" y="721982"/>
                  </a:lnTo>
                  <a:lnTo>
                    <a:pt x="795655" y="721982"/>
                  </a:lnTo>
                  <a:lnTo>
                    <a:pt x="795629" y="737196"/>
                  </a:lnTo>
                  <a:lnTo>
                    <a:pt x="795515" y="799465"/>
                  </a:lnTo>
                  <a:lnTo>
                    <a:pt x="758063" y="799465"/>
                  </a:lnTo>
                  <a:lnTo>
                    <a:pt x="758063" y="737222"/>
                  </a:lnTo>
                  <a:lnTo>
                    <a:pt x="760857" y="737222"/>
                  </a:lnTo>
                  <a:lnTo>
                    <a:pt x="763651" y="729602"/>
                  </a:lnTo>
                  <a:lnTo>
                    <a:pt x="767422" y="729602"/>
                  </a:lnTo>
                  <a:lnTo>
                    <a:pt x="761746" y="736473"/>
                  </a:lnTo>
                  <a:lnTo>
                    <a:pt x="761238" y="744308"/>
                  </a:lnTo>
                  <a:lnTo>
                    <a:pt x="760603" y="744308"/>
                  </a:lnTo>
                  <a:lnTo>
                    <a:pt x="760476" y="752132"/>
                  </a:lnTo>
                  <a:lnTo>
                    <a:pt x="762000" y="752132"/>
                  </a:lnTo>
                  <a:lnTo>
                    <a:pt x="764286" y="759968"/>
                  </a:lnTo>
                  <a:lnTo>
                    <a:pt x="769620" y="759968"/>
                  </a:lnTo>
                  <a:lnTo>
                    <a:pt x="765302" y="752132"/>
                  </a:lnTo>
                  <a:lnTo>
                    <a:pt x="762381" y="744308"/>
                  </a:lnTo>
                  <a:lnTo>
                    <a:pt x="764667" y="736473"/>
                  </a:lnTo>
                  <a:lnTo>
                    <a:pt x="772414" y="736473"/>
                  </a:lnTo>
                  <a:lnTo>
                    <a:pt x="777494" y="728637"/>
                  </a:lnTo>
                  <a:lnTo>
                    <a:pt x="768223" y="728637"/>
                  </a:lnTo>
                  <a:lnTo>
                    <a:pt x="768858" y="721982"/>
                  </a:lnTo>
                  <a:lnTo>
                    <a:pt x="768731" y="705485"/>
                  </a:lnTo>
                  <a:lnTo>
                    <a:pt x="768350" y="697852"/>
                  </a:lnTo>
                  <a:lnTo>
                    <a:pt x="774700" y="697852"/>
                  </a:lnTo>
                  <a:lnTo>
                    <a:pt x="772795" y="682612"/>
                  </a:lnTo>
                  <a:lnTo>
                    <a:pt x="780669" y="682612"/>
                  </a:lnTo>
                  <a:lnTo>
                    <a:pt x="779145" y="697852"/>
                  </a:lnTo>
                  <a:lnTo>
                    <a:pt x="784987" y="697852"/>
                  </a:lnTo>
                  <a:lnTo>
                    <a:pt x="784987" y="721982"/>
                  </a:lnTo>
                  <a:lnTo>
                    <a:pt x="795629" y="737196"/>
                  </a:lnTo>
                  <a:lnTo>
                    <a:pt x="795629" y="721982"/>
                  </a:lnTo>
                  <a:lnTo>
                    <a:pt x="793750" y="721982"/>
                  </a:lnTo>
                  <a:lnTo>
                    <a:pt x="792734" y="729602"/>
                  </a:lnTo>
                  <a:lnTo>
                    <a:pt x="792099" y="721982"/>
                  </a:lnTo>
                  <a:lnTo>
                    <a:pt x="790702" y="721982"/>
                  </a:lnTo>
                  <a:lnTo>
                    <a:pt x="790702" y="713092"/>
                  </a:lnTo>
                  <a:lnTo>
                    <a:pt x="790448" y="705485"/>
                  </a:lnTo>
                  <a:lnTo>
                    <a:pt x="790181" y="705485"/>
                  </a:lnTo>
                  <a:lnTo>
                    <a:pt x="794512" y="697852"/>
                  </a:lnTo>
                  <a:lnTo>
                    <a:pt x="794893" y="697852"/>
                  </a:lnTo>
                  <a:lnTo>
                    <a:pt x="793369" y="690232"/>
                  </a:lnTo>
                  <a:lnTo>
                    <a:pt x="789051" y="697852"/>
                  </a:lnTo>
                  <a:lnTo>
                    <a:pt x="786511" y="690232"/>
                  </a:lnTo>
                  <a:lnTo>
                    <a:pt x="784860" y="690232"/>
                  </a:lnTo>
                  <a:lnTo>
                    <a:pt x="787146" y="682612"/>
                  </a:lnTo>
                  <a:lnTo>
                    <a:pt x="790448" y="682612"/>
                  </a:lnTo>
                  <a:lnTo>
                    <a:pt x="789305" y="674992"/>
                  </a:lnTo>
                  <a:lnTo>
                    <a:pt x="764794" y="674992"/>
                  </a:lnTo>
                  <a:lnTo>
                    <a:pt x="763143" y="682612"/>
                  </a:lnTo>
                  <a:lnTo>
                    <a:pt x="764667" y="682612"/>
                  </a:lnTo>
                  <a:lnTo>
                    <a:pt x="767334" y="690232"/>
                  </a:lnTo>
                  <a:lnTo>
                    <a:pt x="759333" y="690232"/>
                  </a:lnTo>
                  <a:lnTo>
                    <a:pt x="758063" y="697852"/>
                  </a:lnTo>
                  <a:lnTo>
                    <a:pt x="758698" y="697852"/>
                  </a:lnTo>
                  <a:lnTo>
                    <a:pt x="762381" y="705485"/>
                  </a:lnTo>
                  <a:lnTo>
                    <a:pt x="763003" y="705485"/>
                  </a:lnTo>
                  <a:lnTo>
                    <a:pt x="762889" y="721982"/>
                  </a:lnTo>
                  <a:lnTo>
                    <a:pt x="761746" y="721982"/>
                  </a:lnTo>
                  <a:lnTo>
                    <a:pt x="759206" y="729602"/>
                  </a:lnTo>
                  <a:lnTo>
                    <a:pt x="758571" y="721982"/>
                  </a:lnTo>
                  <a:lnTo>
                    <a:pt x="756031" y="721982"/>
                  </a:lnTo>
                  <a:lnTo>
                    <a:pt x="756031" y="737222"/>
                  </a:lnTo>
                  <a:lnTo>
                    <a:pt x="755396" y="744842"/>
                  </a:lnTo>
                  <a:lnTo>
                    <a:pt x="755396" y="799465"/>
                  </a:lnTo>
                  <a:lnTo>
                    <a:pt x="751586" y="799465"/>
                  </a:lnTo>
                  <a:lnTo>
                    <a:pt x="751586" y="729602"/>
                  </a:lnTo>
                  <a:lnTo>
                    <a:pt x="753237" y="729602"/>
                  </a:lnTo>
                  <a:lnTo>
                    <a:pt x="753364" y="737222"/>
                  </a:lnTo>
                  <a:lnTo>
                    <a:pt x="756031" y="737222"/>
                  </a:lnTo>
                  <a:lnTo>
                    <a:pt x="756031" y="721982"/>
                  </a:lnTo>
                  <a:lnTo>
                    <a:pt x="745490" y="721982"/>
                  </a:lnTo>
                  <a:lnTo>
                    <a:pt x="745490" y="799465"/>
                  </a:lnTo>
                  <a:lnTo>
                    <a:pt x="740410" y="799465"/>
                  </a:lnTo>
                  <a:lnTo>
                    <a:pt x="738759" y="791832"/>
                  </a:lnTo>
                  <a:lnTo>
                    <a:pt x="737984" y="786739"/>
                  </a:lnTo>
                  <a:lnTo>
                    <a:pt x="737997" y="799465"/>
                  </a:lnTo>
                  <a:lnTo>
                    <a:pt x="732777" y="799465"/>
                  </a:lnTo>
                  <a:lnTo>
                    <a:pt x="734441" y="791832"/>
                  </a:lnTo>
                  <a:lnTo>
                    <a:pt x="735457" y="784212"/>
                  </a:lnTo>
                  <a:lnTo>
                    <a:pt x="736346" y="791832"/>
                  </a:lnTo>
                  <a:lnTo>
                    <a:pt x="737235" y="791832"/>
                  </a:lnTo>
                  <a:lnTo>
                    <a:pt x="737997" y="799465"/>
                  </a:lnTo>
                  <a:lnTo>
                    <a:pt x="737882" y="786015"/>
                  </a:lnTo>
                  <a:lnTo>
                    <a:pt x="737870" y="784212"/>
                  </a:lnTo>
                  <a:lnTo>
                    <a:pt x="736727" y="776605"/>
                  </a:lnTo>
                  <a:lnTo>
                    <a:pt x="734936" y="776605"/>
                  </a:lnTo>
                  <a:lnTo>
                    <a:pt x="733298" y="784212"/>
                  </a:lnTo>
                  <a:lnTo>
                    <a:pt x="732282" y="791832"/>
                  </a:lnTo>
                  <a:lnTo>
                    <a:pt x="731139" y="791832"/>
                  </a:lnTo>
                  <a:lnTo>
                    <a:pt x="729856" y="799465"/>
                  </a:lnTo>
                  <a:lnTo>
                    <a:pt x="721487" y="799465"/>
                  </a:lnTo>
                  <a:lnTo>
                    <a:pt x="722757" y="807072"/>
                  </a:lnTo>
                  <a:lnTo>
                    <a:pt x="725424" y="807072"/>
                  </a:lnTo>
                  <a:lnTo>
                    <a:pt x="727075" y="815962"/>
                  </a:lnTo>
                  <a:lnTo>
                    <a:pt x="727964" y="815962"/>
                  </a:lnTo>
                  <a:lnTo>
                    <a:pt x="728091" y="823582"/>
                  </a:lnTo>
                  <a:lnTo>
                    <a:pt x="727710" y="823582"/>
                  </a:lnTo>
                  <a:lnTo>
                    <a:pt x="713219" y="831215"/>
                  </a:lnTo>
                  <a:lnTo>
                    <a:pt x="729107" y="831215"/>
                  </a:lnTo>
                  <a:lnTo>
                    <a:pt x="729107" y="838822"/>
                  </a:lnTo>
                  <a:lnTo>
                    <a:pt x="718312" y="838822"/>
                  </a:lnTo>
                  <a:lnTo>
                    <a:pt x="718312" y="862952"/>
                  </a:lnTo>
                  <a:lnTo>
                    <a:pt x="718312" y="870585"/>
                  </a:lnTo>
                  <a:lnTo>
                    <a:pt x="718058" y="870585"/>
                  </a:lnTo>
                  <a:lnTo>
                    <a:pt x="718058" y="878192"/>
                  </a:lnTo>
                  <a:lnTo>
                    <a:pt x="717804" y="878192"/>
                  </a:lnTo>
                  <a:lnTo>
                    <a:pt x="718312" y="885812"/>
                  </a:lnTo>
                  <a:lnTo>
                    <a:pt x="718197" y="934072"/>
                  </a:lnTo>
                  <a:lnTo>
                    <a:pt x="717994" y="936612"/>
                  </a:lnTo>
                  <a:lnTo>
                    <a:pt x="717880" y="937882"/>
                  </a:lnTo>
                  <a:lnTo>
                    <a:pt x="717778" y="939152"/>
                  </a:lnTo>
                  <a:lnTo>
                    <a:pt x="717677" y="940422"/>
                  </a:lnTo>
                  <a:lnTo>
                    <a:pt x="717931" y="940422"/>
                  </a:lnTo>
                  <a:lnTo>
                    <a:pt x="717931" y="987412"/>
                  </a:lnTo>
                  <a:lnTo>
                    <a:pt x="713105" y="987412"/>
                  </a:lnTo>
                  <a:lnTo>
                    <a:pt x="713232" y="932802"/>
                  </a:lnTo>
                  <a:lnTo>
                    <a:pt x="718185" y="932802"/>
                  </a:lnTo>
                  <a:lnTo>
                    <a:pt x="718197" y="934072"/>
                  </a:lnTo>
                  <a:lnTo>
                    <a:pt x="718197" y="885812"/>
                  </a:lnTo>
                  <a:lnTo>
                    <a:pt x="717804" y="885812"/>
                  </a:lnTo>
                  <a:lnTo>
                    <a:pt x="717804" y="893432"/>
                  </a:lnTo>
                  <a:lnTo>
                    <a:pt x="718058" y="893432"/>
                  </a:lnTo>
                  <a:lnTo>
                    <a:pt x="718185" y="901052"/>
                  </a:lnTo>
                  <a:lnTo>
                    <a:pt x="717804" y="901052"/>
                  </a:lnTo>
                  <a:lnTo>
                    <a:pt x="718159" y="907402"/>
                  </a:lnTo>
                  <a:lnTo>
                    <a:pt x="718159" y="909942"/>
                  </a:lnTo>
                  <a:lnTo>
                    <a:pt x="717931" y="909942"/>
                  </a:lnTo>
                  <a:lnTo>
                    <a:pt x="717931" y="917562"/>
                  </a:lnTo>
                  <a:lnTo>
                    <a:pt x="713232" y="917562"/>
                  </a:lnTo>
                  <a:lnTo>
                    <a:pt x="713168" y="916292"/>
                  </a:lnTo>
                  <a:lnTo>
                    <a:pt x="713041" y="913752"/>
                  </a:lnTo>
                  <a:lnTo>
                    <a:pt x="712978" y="912482"/>
                  </a:lnTo>
                  <a:lnTo>
                    <a:pt x="712851" y="909942"/>
                  </a:lnTo>
                  <a:lnTo>
                    <a:pt x="713232" y="909942"/>
                  </a:lnTo>
                  <a:lnTo>
                    <a:pt x="713232" y="862952"/>
                  </a:lnTo>
                  <a:lnTo>
                    <a:pt x="718058" y="862952"/>
                  </a:lnTo>
                  <a:lnTo>
                    <a:pt x="718096" y="864222"/>
                  </a:lnTo>
                  <a:lnTo>
                    <a:pt x="718185" y="866762"/>
                  </a:lnTo>
                  <a:lnTo>
                    <a:pt x="718312" y="862952"/>
                  </a:lnTo>
                  <a:lnTo>
                    <a:pt x="718312" y="838822"/>
                  </a:lnTo>
                  <a:lnTo>
                    <a:pt x="700405" y="838822"/>
                  </a:lnTo>
                  <a:lnTo>
                    <a:pt x="696722" y="831215"/>
                  </a:lnTo>
                  <a:lnTo>
                    <a:pt x="693547" y="831215"/>
                  </a:lnTo>
                  <a:lnTo>
                    <a:pt x="696087" y="838822"/>
                  </a:lnTo>
                  <a:lnTo>
                    <a:pt x="654431" y="838822"/>
                  </a:lnTo>
                  <a:lnTo>
                    <a:pt x="654431" y="831215"/>
                  </a:lnTo>
                  <a:lnTo>
                    <a:pt x="689229" y="831215"/>
                  </a:lnTo>
                  <a:lnTo>
                    <a:pt x="666115" y="823582"/>
                  </a:lnTo>
                  <a:lnTo>
                    <a:pt x="654304" y="823582"/>
                  </a:lnTo>
                  <a:lnTo>
                    <a:pt x="655955" y="815962"/>
                  </a:lnTo>
                  <a:lnTo>
                    <a:pt x="654177" y="815962"/>
                  </a:lnTo>
                  <a:lnTo>
                    <a:pt x="654177" y="807072"/>
                  </a:lnTo>
                  <a:lnTo>
                    <a:pt x="653923" y="799465"/>
                  </a:lnTo>
                  <a:lnTo>
                    <a:pt x="653161" y="799465"/>
                  </a:lnTo>
                  <a:lnTo>
                    <a:pt x="653161" y="791832"/>
                  </a:lnTo>
                  <a:lnTo>
                    <a:pt x="661543" y="791832"/>
                  </a:lnTo>
                  <a:lnTo>
                    <a:pt x="661670" y="788022"/>
                  </a:lnTo>
                  <a:lnTo>
                    <a:pt x="661797" y="784212"/>
                  </a:lnTo>
                  <a:lnTo>
                    <a:pt x="660527" y="784212"/>
                  </a:lnTo>
                  <a:lnTo>
                    <a:pt x="660146" y="776605"/>
                  </a:lnTo>
                  <a:lnTo>
                    <a:pt x="655193" y="776605"/>
                  </a:lnTo>
                  <a:lnTo>
                    <a:pt x="655193" y="784212"/>
                  </a:lnTo>
                  <a:lnTo>
                    <a:pt x="646557" y="791832"/>
                  </a:lnTo>
                  <a:lnTo>
                    <a:pt x="647065" y="791832"/>
                  </a:lnTo>
                  <a:lnTo>
                    <a:pt x="647954" y="799465"/>
                  </a:lnTo>
                  <a:lnTo>
                    <a:pt x="647319" y="799465"/>
                  </a:lnTo>
                  <a:lnTo>
                    <a:pt x="647446" y="807072"/>
                  </a:lnTo>
                  <a:lnTo>
                    <a:pt x="647954" y="807072"/>
                  </a:lnTo>
                  <a:lnTo>
                    <a:pt x="647496" y="815035"/>
                  </a:lnTo>
                  <a:lnTo>
                    <a:pt x="647446" y="815962"/>
                  </a:lnTo>
                  <a:lnTo>
                    <a:pt x="641731" y="815962"/>
                  </a:lnTo>
                  <a:lnTo>
                    <a:pt x="641731" y="807072"/>
                  </a:lnTo>
                  <a:lnTo>
                    <a:pt x="637413" y="807072"/>
                  </a:lnTo>
                  <a:lnTo>
                    <a:pt x="640461" y="815962"/>
                  </a:lnTo>
                  <a:lnTo>
                    <a:pt x="630174" y="815962"/>
                  </a:lnTo>
                  <a:lnTo>
                    <a:pt x="630707" y="808342"/>
                  </a:lnTo>
                  <a:lnTo>
                    <a:pt x="630809" y="807072"/>
                  </a:lnTo>
                  <a:lnTo>
                    <a:pt x="628269" y="807072"/>
                  </a:lnTo>
                  <a:lnTo>
                    <a:pt x="628269" y="815962"/>
                  </a:lnTo>
                  <a:lnTo>
                    <a:pt x="622046" y="815962"/>
                  </a:lnTo>
                  <a:lnTo>
                    <a:pt x="622477" y="808342"/>
                  </a:lnTo>
                  <a:lnTo>
                    <a:pt x="622554" y="807072"/>
                  </a:lnTo>
                  <a:lnTo>
                    <a:pt x="622681" y="791832"/>
                  </a:lnTo>
                  <a:lnTo>
                    <a:pt x="623824" y="791832"/>
                  </a:lnTo>
                  <a:lnTo>
                    <a:pt x="614172" y="784212"/>
                  </a:lnTo>
                  <a:lnTo>
                    <a:pt x="622808" y="784212"/>
                  </a:lnTo>
                  <a:lnTo>
                    <a:pt x="623430" y="776605"/>
                  </a:lnTo>
                  <a:lnTo>
                    <a:pt x="623544" y="760082"/>
                  </a:lnTo>
                  <a:lnTo>
                    <a:pt x="623658" y="737222"/>
                  </a:lnTo>
                  <a:lnTo>
                    <a:pt x="623747" y="721982"/>
                  </a:lnTo>
                  <a:lnTo>
                    <a:pt x="623824" y="713092"/>
                  </a:lnTo>
                  <a:lnTo>
                    <a:pt x="623938" y="705485"/>
                  </a:lnTo>
                  <a:lnTo>
                    <a:pt x="624192" y="705485"/>
                  </a:lnTo>
                  <a:lnTo>
                    <a:pt x="624586" y="697852"/>
                  </a:lnTo>
                  <a:lnTo>
                    <a:pt x="645414" y="697852"/>
                  </a:lnTo>
                  <a:lnTo>
                    <a:pt x="646049" y="721982"/>
                  </a:lnTo>
                  <a:lnTo>
                    <a:pt x="646176" y="729602"/>
                  </a:lnTo>
                  <a:lnTo>
                    <a:pt x="646303" y="737222"/>
                  </a:lnTo>
                  <a:lnTo>
                    <a:pt x="646315" y="741006"/>
                  </a:lnTo>
                  <a:lnTo>
                    <a:pt x="646430" y="768985"/>
                  </a:lnTo>
                  <a:lnTo>
                    <a:pt x="646557" y="784212"/>
                  </a:lnTo>
                  <a:lnTo>
                    <a:pt x="655193" y="784212"/>
                  </a:lnTo>
                  <a:lnTo>
                    <a:pt x="655193" y="776605"/>
                  </a:lnTo>
                  <a:lnTo>
                    <a:pt x="653288" y="776605"/>
                  </a:lnTo>
                  <a:lnTo>
                    <a:pt x="652487" y="761885"/>
                  </a:lnTo>
                  <a:lnTo>
                    <a:pt x="652399" y="760082"/>
                  </a:lnTo>
                  <a:lnTo>
                    <a:pt x="652297" y="755967"/>
                  </a:lnTo>
                  <a:lnTo>
                    <a:pt x="652195" y="750938"/>
                  </a:lnTo>
                  <a:lnTo>
                    <a:pt x="652068" y="745718"/>
                  </a:lnTo>
                  <a:lnTo>
                    <a:pt x="651967" y="741006"/>
                  </a:lnTo>
                  <a:lnTo>
                    <a:pt x="651891" y="697852"/>
                  </a:lnTo>
                  <a:lnTo>
                    <a:pt x="655828" y="690232"/>
                  </a:lnTo>
                  <a:lnTo>
                    <a:pt x="650240" y="690232"/>
                  </a:lnTo>
                  <a:lnTo>
                    <a:pt x="650875" y="682612"/>
                  </a:lnTo>
                  <a:lnTo>
                    <a:pt x="651256" y="682612"/>
                  </a:lnTo>
                  <a:lnTo>
                    <a:pt x="655701" y="674992"/>
                  </a:lnTo>
                  <a:lnTo>
                    <a:pt x="650875" y="674992"/>
                  </a:lnTo>
                  <a:lnTo>
                    <a:pt x="650748" y="628002"/>
                  </a:lnTo>
                  <a:lnTo>
                    <a:pt x="650621" y="619112"/>
                  </a:lnTo>
                  <a:lnTo>
                    <a:pt x="649986" y="611492"/>
                  </a:lnTo>
                  <a:lnTo>
                    <a:pt x="649605" y="603872"/>
                  </a:lnTo>
                  <a:lnTo>
                    <a:pt x="657098" y="596252"/>
                  </a:lnTo>
                  <a:lnTo>
                    <a:pt x="657098" y="572122"/>
                  </a:lnTo>
                  <a:lnTo>
                    <a:pt x="651510" y="572122"/>
                  </a:lnTo>
                  <a:lnTo>
                    <a:pt x="651510" y="596252"/>
                  </a:lnTo>
                  <a:lnTo>
                    <a:pt x="645668" y="602602"/>
                  </a:lnTo>
                  <a:lnTo>
                    <a:pt x="645668" y="682612"/>
                  </a:lnTo>
                  <a:lnTo>
                    <a:pt x="645033" y="690232"/>
                  </a:lnTo>
                  <a:lnTo>
                    <a:pt x="624840" y="690232"/>
                  </a:lnTo>
                  <a:lnTo>
                    <a:pt x="624840" y="682612"/>
                  </a:lnTo>
                  <a:lnTo>
                    <a:pt x="645668" y="682612"/>
                  </a:lnTo>
                  <a:lnTo>
                    <a:pt x="645668" y="602602"/>
                  </a:lnTo>
                  <a:lnTo>
                    <a:pt x="644144" y="603872"/>
                  </a:lnTo>
                  <a:lnTo>
                    <a:pt x="644271" y="611492"/>
                  </a:lnTo>
                  <a:lnTo>
                    <a:pt x="644918" y="658482"/>
                  </a:lnTo>
                  <a:lnTo>
                    <a:pt x="645033" y="666102"/>
                  </a:lnTo>
                  <a:lnTo>
                    <a:pt x="645160" y="674992"/>
                  </a:lnTo>
                  <a:lnTo>
                    <a:pt x="624967" y="674992"/>
                  </a:lnTo>
                  <a:lnTo>
                    <a:pt x="624827" y="666102"/>
                  </a:lnTo>
                  <a:lnTo>
                    <a:pt x="624713" y="658482"/>
                  </a:lnTo>
                  <a:lnTo>
                    <a:pt x="625094" y="643242"/>
                  </a:lnTo>
                  <a:lnTo>
                    <a:pt x="625602" y="628002"/>
                  </a:lnTo>
                  <a:lnTo>
                    <a:pt x="625729" y="603872"/>
                  </a:lnTo>
                  <a:lnTo>
                    <a:pt x="618363" y="596252"/>
                  </a:lnTo>
                  <a:lnTo>
                    <a:pt x="618363" y="572122"/>
                  </a:lnTo>
                  <a:lnTo>
                    <a:pt x="612521" y="572122"/>
                  </a:lnTo>
                  <a:lnTo>
                    <a:pt x="612521" y="596252"/>
                  </a:lnTo>
                  <a:lnTo>
                    <a:pt x="613664" y="596252"/>
                  </a:lnTo>
                  <a:lnTo>
                    <a:pt x="614807" y="603872"/>
                  </a:lnTo>
                  <a:lnTo>
                    <a:pt x="618998" y="603872"/>
                  </a:lnTo>
                  <a:lnTo>
                    <a:pt x="620395" y="611492"/>
                  </a:lnTo>
                  <a:lnTo>
                    <a:pt x="619633" y="611492"/>
                  </a:lnTo>
                  <a:lnTo>
                    <a:pt x="619125" y="619112"/>
                  </a:lnTo>
                  <a:lnTo>
                    <a:pt x="618998" y="674992"/>
                  </a:lnTo>
                  <a:lnTo>
                    <a:pt x="613918" y="674992"/>
                  </a:lnTo>
                  <a:lnTo>
                    <a:pt x="618998" y="682612"/>
                  </a:lnTo>
                  <a:lnTo>
                    <a:pt x="617982" y="690232"/>
                  </a:lnTo>
                  <a:lnTo>
                    <a:pt x="613664" y="690232"/>
                  </a:lnTo>
                  <a:lnTo>
                    <a:pt x="615569" y="697852"/>
                  </a:lnTo>
                  <a:lnTo>
                    <a:pt x="617982" y="697852"/>
                  </a:lnTo>
                  <a:lnTo>
                    <a:pt x="617626" y="721982"/>
                  </a:lnTo>
                  <a:lnTo>
                    <a:pt x="617512" y="729602"/>
                  </a:lnTo>
                  <a:lnTo>
                    <a:pt x="617410" y="737222"/>
                  </a:lnTo>
                  <a:lnTo>
                    <a:pt x="617296" y="744842"/>
                  </a:lnTo>
                  <a:lnTo>
                    <a:pt x="617181" y="752462"/>
                  </a:lnTo>
                  <a:lnTo>
                    <a:pt x="617067" y="760082"/>
                  </a:lnTo>
                  <a:lnTo>
                    <a:pt x="616953" y="768299"/>
                  </a:lnTo>
                  <a:lnTo>
                    <a:pt x="616826" y="776605"/>
                  </a:lnTo>
                  <a:lnTo>
                    <a:pt x="610095" y="776605"/>
                  </a:lnTo>
                  <a:lnTo>
                    <a:pt x="607314" y="784212"/>
                  </a:lnTo>
                  <a:lnTo>
                    <a:pt x="608203" y="784212"/>
                  </a:lnTo>
                  <a:lnTo>
                    <a:pt x="608076" y="791832"/>
                  </a:lnTo>
                  <a:lnTo>
                    <a:pt x="616712" y="791832"/>
                  </a:lnTo>
                  <a:lnTo>
                    <a:pt x="615569" y="807072"/>
                  </a:lnTo>
                  <a:lnTo>
                    <a:pt x="615696" y="815962"/>
                  </a:lnTo>
                  <a:lnTo>
                    <a:pt x="615442" y="815962"/>
                  </a:lnTo>
                  <a:lnTo>
                    <a:pt x="615442" y="831215"/>
                  </a:lnTo>
                  <a:lnTo>
                    <a:pt x="615442" y="838822"/>
                  </a:lnTo>
                  <a:lnTo>
                    <a:pt x="585089" y="838822"/>
                  </a:lnTo>
                  <a:lnTo>
                    <a:pt x="589140" y="831215"/>
                  </a:lnTo>
                  <a:lnTo>
                    <a:pt x="615442" y="831215"/>
                  </a:lnTo>
                  <a:lnTo>
                    <a:pt x="615442" y="815962"/>
                  </a:lnTo>
                  <a:lnTo>
                    <a:pt x="610362" y="815962"/>
                  </a:lnTo>
                  <a:lnTo>
                    <a:pt x="611124" y="823582"/>
                  </a:lnTo>
                  <a:lnTo>
                    <a:pt x="573151" y="823582"/>
                  </a:lnTo>
                  <a:lnTo>
                    <a:pt x="573151" y="815962"/>
                  </a:lnTo>
                  <a:lnTo>
                    <a:pt x="571119" y="815962"/>
                  </a:lnTo>
                  <a:lnTo>
                    <a:pt x="571119" y="807072"/>
                  </a:lnTo>
                  <a:lnTo>
                    <a:pt x="570738" y="807072"/>
                  </a:lnTo>
                  <a:lnTo>
                    <a:pt x="569468" y="799465"/>
                  </a:lnTo>
                  <a:lnTo>
                    <a:pt x="567309" y="799465"/>
                  </a:lnTo>
                  <a:lnTo>
                    <a:pt x="568833" y="807072"/>
                  </a:lnTo>
                  <a:lnTo>
                    <a:pt x="569722" y="807072"/>
                  </a:lnTo>
                  <a:lnTo>
                    <a:pt x="567309" y="815962"/>
                  </a:lnTo>
                  <a:lnTo>
                    <a:pt x="570738" y="815962"/>
                  </a:lnTo>
                  <a:lnTo>
                    <a:pt x="570738" y="823582"/>
                  </a:lnTo>
                  <a:lnTo>
                    <a:pt x="563118" y="823582"/>
                  </a:lnTo>
                  <a:lnTo>
                    <a:pt x="563359" y="818705"/>
                  </a:lnTo>
                  <a:lnTo>
                    <a:pt x="563422" y="817245"/>
                  </a:lnTo>
                  <a:lnTo>
                    <a:pt x="563499" y="815962"/>
                  </a:lnTo>
                  <a:lnTo>
                    <a:pt x="567309" y="815962"/>
                  </a:lnTo>
                  <a:lnTo>
                    <a:pt x="565277" y="807072"/>
                  </a:lnTo>
                  <a:lnTo>
                    <a:pt x="567296" y="799465"/>
                  </a:lnTo>
                  <a:lnTo>
                    <a:pt x="562610" y="799465"/>
                  </a:lnTo>
                  <a:lnTo>
                    <a:pt x="563499" y="807072"/>
                  </a:lnTo>
                  <a:lnTo>
                    <a:pt x="563270" y="815035"/>
                  </a:lnTo>
                  <a:lnTo>
                    <a:pt x="563245" y="815962"/>
                  </a:lnTo>
                  <a:lnTo>
                    <a:pt x="560832" y="815962"/>
                  </a:lnTo>
                  <a:lnTo>
                    <a:pt x="560832" y="823582"/>
                  </a:lnTo>
                  <a:lnTo>
                    <a:pt x="556133" y="823582"/>
                  </a:lnTo>
                  <a:lnTo>
                    <a:pt x="555104" y="831215"/>
                  </a:lnTo>
                  <a:lnTo>
                    <a:pt x="586092" y="831215"/>
                  </a:lnTo>
                  <a:lnTo>
                    <a:pt x="582549" y="838822"/>
                  </a:lnTo>
                  <a:lnTo>
                    <a:pt x="569976" y="838822"/>
                  </a:lnTo>
                  <a:lnTo>
                    <a:pt x="569976" y="862952"/>
                  </a:lnTo>
                  <a:lnTo>
                    <a:pt x="569976" y="893432"/>
                  </a:lnTo>
                  <a:lnTo>
                    <a:pt x="569722" y="893432"/>
                  </a:lnTo>
                  <a:lnTo>
                    <a:pt x="569722" y="917562"/>
                  </a:lnTo>
                  <a:lnTo>
                    <a:pt x="569722" y="932802"/>
                  </a:lnTo>
                  <a:lnTo>
                    <a:pt x="569722" y="987412"/>
                  </a:lnTo>
                  <a:lnTo>
                    <a:pt x="564896" y="987412"/>
                  </a:lnTo>
                  <a:lnTo>
                    <a:pt x="564769" y="968362"/>
                  </a:lnTo>
                  <a:lnTo>
                    <a:pt x="564642" y="964552"/>
                  </a:lnTo>
                  <a:lnTo>
                    <a:pt x="565023" y="964552"/>
                  </a:lnTo>
                  <a:lnTo>
                    <a:pt x="565023" y="932802"/>
                  </a:lnTo>
                  <a:lnTo>
                    <a:pt x="569722" y="932802"/>
                  </a:lnTo>
                  <a:lnTo>
                    <a:pt x="569722" y="917562"/>
                  </a:lnTo>
                  <a:lnTo>
                    <a:pt x="565023" y="917562"/>
                  </a:lnTo>
                  <a:lnTo>
                    <a:pt x="564896" y="909942"/>
                  </a:lnTo>
                  <a:lnTo>
                    <a:pt x="564769" y="870585"/>
                  </a:lnTo>
                  <a:lnTo>
                    <a:pt x="565023" y="870585"/>
                  </a:lnTo>
                  <a:lnTo>
                    <a:pt x="565023" y="862952"/>
                  </a:lnTo>
                  <a:lnTo>
                    <a:pt x="569722" y="862952"/>
                  </a:lnTo>
                  <a:lnTo>
                    <a:pt x="569595" y="885812"/>
                  </a:lnTo>
                  <a:lnTo>
                    <a:pt x="569722" y="888542"/>
                  </a:lnTo>
                  <a:lnTo>
                    <a:pt x="569849" y="890892"/>
                  </a:lnTo>
                  <a:lnTo>
                    <a:pt x="569976" y="862952"/>
                  </a:lnTo>
                  <a:lnTo>
                    <a:pt x="569976" y="838822"/>
                  </a:lnTo>
                  <a:lnTo>
                    <a:pt x="552323" y="838822"/>
                  </a:lnTo>
                  <a:lnTo>
                    <a:pt x="551307" y="836282"/>
                  </a:lnTo>
                  <a:lnTo>
                    <a:pt x="550291" y="835012"/>
                  </a:lnTo>
                  <a:lnTo>
                    <a:pt x="550265" y="846455"/>
                  </a:lnTo>
                  <a:lnTo>
                    <a:pt x="550164" y="893432"/>
                  </a:lnTo>
                  <a:lnTo>
                    <a:pt x="550037" y="909942"/>
                  </a:lnTo>
                  <a:lnTo>
                    <a:pt x="546735" y="901052"/>
                  </a:lnTo>
                  <a:lnTo>
                    <a:pt x="543179" y="885812"/>
                  </a:lnTo>
                  <a:lnTo>
                    <a:pt x="539369" y="870585"/>
                  </a:lnTo>
                  <a:lnTo>
                    <a:pt x="535178" y="862952"/>
                  </a:lnTo>
                  <a:lnTo>
                    <a:pt x="534035" y="854062"/>
                  </a:lnTo>
                  <a:lnTo>
                    <a:pt x="533273" y="854062"/>
                  </a:lnTo>
                  <a:lnTo>
                    <a:pt x="533184" y="851522"/>
                  </a:lnTo>
                  <a:lnTo>
                    <a:pt x="533057" y="847712"/>
                  </a:lnTo>
                  <a:lnTo>
                    <a:pt x="533019" y="846455"/>
                  </a:lnTo>
                  <a:lnTo>
                    <a:pt x="550265" y="846455"/>
                  </a:lnTo>
                  <a:lnTo>
                    <a:pt x="550265" y="834961"/>
                  </a:lnTo>
                  <a:lnTo>
                    <a:pt x="548513" y="831215"/>
                  </a:lnTo>
                  <a:lnTo>
                    <a:pt x="545465" y="831215"/>
                  </a:lnTo>
                  <a:lnTo>
                    <a:pt x="549402" y="838822"/>
                  </a:lnTo>
                  <a:lnTo>
                    <a:pt x="533273" y="838822"/>
                  </a:lnTo>
                  <a:lnTo>
                    <a:pt x="533273" y="831215"/>
                  </a:lnTo>
                  <a:lnTo>
                    <a:pt x="536575" y="831215"/>
                  </a:lnTo>
                  <a:lnTo>
                    <a:pt x="533019" y="823582"/>
                  </a:lnTo>
                  <a:lnTo>
                    <a:pt x="533019" y="682612"/>
                  </a:lnTo>
                  <a:lnTo>
                    <a:pt x="539242" y="682612"/>
                  </a:lnTo>
                  <a:lnTo>
                    <a:pt x="537845" y="674992"/>
                  </a:lnTo>
                  <a:lnTo>
                    <a:pt x="502920" y="674992"/>
                  </a:lnTo>
                  <a:lnTo>
                    <a:pt x="502158" y="666102"/>
                  </a:lnTo>
                  <a:lnTo>
                    <a:pt x="500126" y="666102"/>
                  </a:lnTo>
                  <a:lnTo>
                    <a:pt x="499999" y="674992"/>
                  </a:lnTo>
                  <a:lnTo>
                    <a:pt x="477774" y="674992"/>
                  </a:lnTo>
                  <a:lnTo>
                    <a:pt x="477266" y="666102"/>
                  </a:lnTo>
                  <a:lnTo>
                    <a:pt x="474726" y="666102"/>
                  </a:lnTo>
                  <a:lnTo>
                    <a:pt x="474472" y="674992"/>
                  </a:lnTo>
                  <a:lnTo>
                    <a:pt x="471932" y="674992"/>
                  </a:lnTo>
                  <a:lnTo>
                    <a:pt x="471932" y="556882"/>
                  </a:lnTo>
                  <a:lnTo>
                    <a:pt x="477393" y="549262"/>
                  </a:lnTo>
                  <a:lnTo>
                    <a:pt x="468122" y="549262"/>
                  </a:lnTo>
                  <a:lnTo>
                    <a:pt x="466471" y="556882"/>
                  </a:lnTo>
                  <a:lnTo>
                    <a:pt x="464566" y="556882"/>
                  </a:lnTo>
                  <a:lnTo>
                    <a:pt x="465074" y="564502"/>
                  </a:lnTo>
                  <a:lnTo>
                    <a:pt x="465328" y="572122"/>
                  </a:lnTo>
                  <a:lnTo>
                    <a:pt x="465328" y="581012"/>
                  </a:lnTo>
                  <a:lnTo>
                    <a:pt x="464820" y="588632"/>
                  </a:lnTo>
                  <a:lnTo>
                    <a:pt x="464566" y="588632"/>
                  </a:lnTo>
                  <a:lnTo>
                    <a:pt x="465137" y="602602"/>
                  </a:lnTo>
                  <a:lnTo>
                    <a:pt x="465201" y="603872"/>
                  </a:lnTo>
                  <a:lnTo>
                    <a:pt x="465328" y="619112"/>
                  </a:lnTo>
                  <a:lnTo>
                    <a:pt x="465455" y="658482"/>
                  </a:lnTo>
                  <a:lnTo>
                    <a:pt x="464947" y="674992"/>
                  </a:lnTo>
                  <a:lnTo>
                    <a:pt x="468249" y="682612"/>
                  </a:lnTo>
                  <a:lnTo>
                    <a:pt x="526923" y="682612"/>
                  </a:lnTo>
                  <a:lnTo>
                    <a:pt x="526923" y="697852"/>
                  </a:lnTo>
                  <a:lnTo>
                    <a:pt x="527177" y="697852"/>
                  </a:lnTo>
                  <a:lnTo>
                    <a:pt x="527177" y="838822"/>
                  </a:lnTo>
                  <a:lnTo>
                    <a:pt x="521068" y="846455"/>
                  </a:lnTo>
                  <a:lnTo>
                    <a:pt x="521449" y="846455"/>
                  </a:lnTo>
                  <a:lnTo>
                    <a:pt x="519938" y="854062"/>
                  </a:lnTo>
                  <a:lnTo>
                    <a:pt x="517398" y="854062"/>
                  </a:lnTo>
                  <a:lnTo>
                    <a:pt x="516255" y="862952"/>
                  </a:lnTo>
                  <a:lnTo>
                    <a:pt x="515112" y="862952"/>
                  </a:lnTo>
                  <a:lnTo>
                    <a:pt x="513829" y="870585"/>
                  </a:lnTo>
                  <a:lnTo>
                    <a:pt x="512064" y="878192"/>
                  </a:lnTo>
                  <a:lnTo>
                    <a:pt x="510413" y="878192"/>
                  </a:lnTo>
                  <a:lnTo>
                    <a:pt x="510413" y="697852"/>
                  </a:lnTo>
                  <a:lnTo>
                    <a:pt x="507619" y="697852"/>
                  </a:lnTo>
                  <a:lnTo>
                    <a:pt x="507619" y="885812"/>
                  </a:lnTo>
                  <a:lnTo>
                    <a:pt x="507479" y="888542"/>
                  </a:lnTo>
                  <a:lnTo>
                    <a:pt x="507365" y="890892"/>
                  </a:lnTo>
                  <a:lnTo>
                    <a:pt x="507238" y="893432"/>
                  </a:lnTo>
                  <a:lnTo>
                    <a:pt x="506730" y="893432"/>
                  </a:lnTo>
                  <a:lnTo>
                    <a:pt x="504825" y="901052"/>
                  </a:lnTo>
                  <a:lnTo>
                    <a:pt x="499351" y="925195"/>
                  </a:lnTo>
                  <a:lnTo>
                    <a:pt x="496570" y="948042"/>
                  </a:lnTo>
                  <a:lnTo>
                    <a:pt x="495554" y="948042"/>
                  </a:lnTo>
                  <a:lnTo>
                    <a:pt x="495046" y="956932"/>
                  </a:lnTo>
                  <a:lnTo>
                    <a:pt x="495554" y="956932"/>
                  </a:lnTo>
                  <a:lnTo>
                    <a:pt x="495681" y="964552"/>
                  </a:lnTo>
                  <a:lnTo>
                    <a:pt x="495173" y="972172"/>
                  </a:lnTo>
                  <a:lnTo>
                    <a:pt x="494284" y="972172"/>
                  </a:lnTo>
                  <a:lnTo>
                    <a:pt x="493750" y="984872"/>
                  </a:lnTo>
                  <a:lnTo>
                    <a:pt x="493649" y="987412"/>
                  </a:lnTo>
                  <a:lnTo>
                    <a:pt x="493141" y="1003922"/>
                  </a:lnTo>
                  <a:lnTo>
                    <a:pt x="492506" y="1010272"/>
                  </a:lnTo>
                  <a:lnTo>
                    <a:pt x="490982" y="1026782"/>
                  </a:lnTo>
                  <a:lnTo>
                    <a:pt x="490474" y="1026782"/>
                  </a:lnTo>
                  <a:lnTo>
                    <a:pt x="489648" y="997572"/>
                  </a:lnTo>
                  <a:lnTo>
                    <a:pt x="489585" y="995032"/>
                  </a:lnTo>
                  <a:lnTo>
                    <a:pt x="489204" y="987412"/>
                  </a:lnTo>
                  <a:lnTo>
                    <a:pt x="488696" y="979792"/>
                  </a:lnTo>
                  <a:lnTo>
                    <a:pt x="488315" y="979792"/>
                  </a:lnTo>
                  <a:lnTo>
                    <a:pt x="488442" y="972172"/>
                  </a:lnTo>
                  <a:lnTo>
                    <a:pt x="488950" y="972172"/>
                  </a:lnTo>
                  <a:lnTo>
                    <a:pt x="488442" y="964552"/>
                  </a:lnTo>
                  <a:lnTo>
                    <a:pt x="489966" y="964552"/>
                  </a:lnTo>
                  <a:lnTo>
                    <a:pt x="492506" y="956932"/>
                  </a:lnTo>
                  <a:lnTo>
                    <a:pt x="495046" y="956932"/>
                  </a:lnTo>
                  <a:lnTo>
                    <a:pt x="495046" y="948042"/>
                  </a:lnTo>
                  <a:lnTo>
                    <a:pt x="495046" y="940422"/>
                  </a:lnTo>
                  <a:lnTo>
                    <a:pt x="495046" y="925195"/>
                  </a:lnTo>
                  <a:lnTo>
                    <a:pt x="495046" y="917562"/>
                  </a:lnTo>
                  <a:lnTo>
                    <a:pt x="495046" y="697852"/>
                  </a:lnTo>
                  <a:lnTo>
                    <a:pt x="492887" y="697852"/>
                  </a:lnTo>
                  <a:lnTo>
                    <a:pt x="492887" y="854062"/>
                  </a:lnTo>
                  <a:lnTo>
                    <a:pt x="492760" y="855332"/>
                  </a:lnTo>
                  <a:lnTo>
                    <a:pt x="492760" y="878192"/>
                  </a:lnTo>
                  <a:lnTo>
                    <a:pt x="492252" y="885812"/>
                  </a:lnTo>
                  <a:lnTo>
                    <a:pt x="491998" y="885812"/>
                  </a:lnTo>
                  <a:lnTo>
                    <a:pt x="492760" y="893432"/>
                  </a:lnTo>
                  <a:lnTo>
                    <a:pt x="492760" y="901052"/>
                  </a:lnTo>
                  <a:lnTo>
                    <a:pt x="492760" y="917562"/>
                  </a:lnTo>
                  <a:lnTo>
                    <a:pt x="485013" y="917562"/>
                  </a:lnTo>
                  <a:lnTo>
                    <a:pt x="485013" y="901052"/>
                  </a:lnTo>
                  <a:lnTo>
                    <a:pt x="492125" y="901052"/>
                  </a:lnTo>
                  <a:lnTo>
                    <a:pt x="492125" y="909942"/>
                  </a:lnTo>
                  <a:lnTo>
                    <a:pt x="492645" y="916292"/>
                  </a:lnTo>
                  <a:lnTo>
                    <a:pt x="492760" y="901052"/>
                  </a:lnTo>
                  <a:lnTo>
                    <a:pt x="492760" y="893432"/>
                  </a:lnTo>
                  <a:lnTo>
                    <a:pt x="485013" y="893432"/>
                  </a:lnTo>
                  <a:lnTo>
                    <a:pt x="485140" y="885812"/>
                  </a:lnTo>
                  <a:lnTo>
                    <a:pt x="484505" y="878192"/>
                  </a:lnTo>
                  <a:lnTo>
                    <a:pt x="492760" y="878192"/>
                  </a:lnTo>
                  <a:lnTo>
                    <a:pt x="492760" y="855332"/>
                  </a:lnTo>
                  <a:lnTo>
                    <a:pt x="492125" y="862952"/>
                  </a:lnTo>
                  <a:lnTo>
                    <a:pt x="492125" y="870585"/>
                  </a:lnTo>
                  <a:lnTo>
                    <a:pt x="485000" y="870585"/>
                  </a:lnTo>
                  <a:lnTo>
                    <a:pt x="485114" y="864222"/>
                  </a:lnTo>
                  <a:lnTo>
                    <a:pt x="485140" y="862952"/>
                  </a:lnTo>
                  <a:lnTo>
                    <a:pt x="484378" y="862952"/>
                  </a:lnTo>
                  <a:lnTo>
                    <a:pt x="485025" y="855332"/>
                  </a:lnTo>
                  <a:lnTo>
                    <a:pt x="485140" y="854062"/>
                  </a:lnTo>
                  <a:lnTo>
                    <a:pt x="485521" y="854062"/>
                  </a:lnTo>
                  <a:lnTo>
                    <a:pt x="484505" y="846455"/>
                  </a:lnTo>
                  <a:lnTo>
                    <a:pt x="485000" y="846455"/>
                  </a:lnTo>
                  <a:lnTo>
                    <a:pt x="487299" y="838822"/>
                  </a:lnTo>
                  <a:lnTo>
                    <a:pt x="485267" y="838822"/>
                  </a:lnTo>
                  <a:lnTo>
                    <a:pt x="485267" y="823582"/>
                  </a:lnTo>
                  <a:lnTo>
                    <a:pt x="491998" y="823582"/>
                  </a:lnTo>
                  <a:lnTo>
                    <a:pt x="492620" y="831215"/>
                  </a:lnTo>
                  <a:lnTo>
                    <a:pt x="492506" y="835012"/>
                  </a:lnTo>
                  <a:lnTo>
                    <a:pt x="492379" y="838822"/>
                  </a:lnTo>
                  <a:lnTo>
                    <a:pt x="487299" y="838822"/>
                  </a:lnTo>
                  <a:lnTo>
                    <a:pt x="489585" y="846455"/>
                  </a:lnTo>
                  <a:lnTo>
                    <a:pt x="492125" y="846455"/>
                  </a:lnTo>
                  <a:lnTo>
                    <a:pt x="492125" y="854062"/>
                  </a:lnTo>
                  <a:lnTo>
                    <a:pt x="492887" y="854062"/>
                  </a:lnTo>
                  <a:lnTo>
                    <a:pt x="492887" y="697852"/>
                  </a:lnTo>
                  <a:lnTo>
                    <a:pt x="492379" y="697852"/>
                  </a:lnTo>
                  <a:lnTo>
                    <a:pt x="492366" y="705485"/>
                  </a:lnTo>
                  <a:lnTo>
                    <a:pt x="492340" y="706297"/>
                  </a:lnTo>
                  <a:lnTo>
                    <a:pt x="492340" y="721982"/>
                  </a:lnTo>
                  <a:lnTo>
                    <a:pt x="492315" y="744842"/>
                  </a:lnTo>
                  <a:lnTo>
                    <a:pt x="492239" y="799465"/>
                  </a:lnTo>
                  <a:lnTo>
                    <a:pt x="492125" y="815962"/>
                  </a:lnTo>
                  <a:lnTo>
                    <a:pt x="485267" y="815962"/>
                  </a:lnTo>
                  <a:lnTo>
                    <a:pt x="485267" y="807072"/>
                  </a:lnTo>
                  <a:lnTo>
                    <a:pt x="484378" y="799465"/>
                  </a:lnTo>
                  <a:lnTo>
                    <a:pt x="492239" y="799465"/>
                  </a:lnTo>
                  <a:lnTo>
                    <a:pt x="492226" y="791832"/>
                  </a:lnTo>
                  <a:lnTo>
                    <a:pt x="485140" y="791832"/>
                  </a:lnTo>
                  <a:lnTo>
                    <a:pt x="485140" y="784212"/>
                  </a:lnTo>
                  <a:lnTo>
                    <a:pt x="484632" y="784212"/>
                  </a:lnTo>
                  <a:lnTo>
                    <a:pt x="485000" y="776605"/>
                  </a:lnTo>
                  <a:lnTo>
                    <a:pt x="492125" y="776605"/>
                  </a:lnTo>
                  <a:lnTo>
                    <a:pt x="492125" y="768985"/>
                  </a:lnTo>
                  <a:lnTo>
                    <a:pt x="485267" y="768985"/>
                  </a:lnTo>
                  <a:lnTo>
                    <a:pt x="485267" y="721982"/>
                  </a:lnTo>
                  <a:lnTo>
                    <a:pt x="492340" y="721982"/>
                  </a:lnTo>
                  <a:lnTo>
                    <a:pt x="492340" y="706297"/>
                  </a:lnTo>
                  <a:lnTo>
                    <a:pt x="492125" y="713092"/>
                  </a:lnTo>
                  <a:lnTo>
                    <a:pt x="485267" y="713092"/>
                  </a:lnTo>
                  <a:lnTo>
                    <a:pt x="485267" y="697852"/>
                  </a:lnTo>
                  <a:lnTo>
                    <a:pt x="482600" y="697852"/>
                  </a:lnTo>
                  <a:lnTo>
                    <a:pt x="482600" y="932802"/>
                  </a:lnTo>
                  <a:lnTo>
                    <a:pt x="485267" y="932802"/>
                  </a:lnTo>
                  <a:lnTo>
                    <a:pt x="485267" y="925195"/>
                  </a:lnTo>
                  <a:lnTo>
                    <a:pt x="492125" y="925195"/>
                  </a:lnTo>
                  <a:lnTo>
                    <a:pt x="492252" y="940422"/>
                  </a:lnTo>
                  <a:lnTo>
                    <a:pt x="488569" y="940422"/>
                  </a:lnTo>
                  <a:lnTo>
                    <a:pt x="488442" y="937882"/>
                  </a:lnTo>
                  <a:lnTo>
                    <a:pt x="488378" y="936612"/>
                  </a:lnTo>
                  <a:lnTo>
                    <a:pt x="488251" y="934072"/>
                  </a:lnTo>
                  <a:lnTo>
                    <a:pt x="488188" y="932802"/>
                  </a:lnTo>
                  <a:lnTo>
                    <a:pt x="485648" y="932802"/>
                  </a:lnTo>
                  <a:lnTo>
                    <a:pt x="485648" y="956932"/>
                  </a:lnTo>
                  <a:lnTo>
                    <a:pt x="488569" y="956932"/>
                  </a:lnTo>
                  <a:lnTo>
                    <a:pt x="488569" y="948042"/>
                  </a:lnTo>
                  <a:lnTo>
                    <a:pt x="492252" y="948042"/>
                  </a:lnTo>
                  <a:lnTo>
                    <a:pt x="488569" y="956932"/>
                  </a:lnTo>
                  <a:lnTo>
                    <a:pt x="488950" y="956932"/>
                  </a:lnTo>
                  <a:lnTo>
                    <a:pt x="486918" y="964552"/>
                  </a:lnTo>
                  <a:lnTo>
                    <a:pt x="485775" y="964552"/>
                  </a:lnTo>
                  <a:lnTo>
                    <a:pt x="485902" y="968362"/>
                  </a:lnTo>
                  <a:lnTo>
                    <a:pt x="486029" y="972172"/>
                  </a:lnTo>
                  <a:lnTo>
                    <a:pt x="485521" y="972172"/>
                  </a:lnTo>
                  <a:lnTo>
                    <a:pt x="486029" y="979792"/>
                  </a:lnTo>
                  <a:lnTo>
                    <a:pt x="486664" y="979792"/>
                  </a:lnTo>
                  <a:lnTo>
                    <a:pt x="486778" y="987412"/>
                  </a:lnTo>
                  <a:lnTo>
                    <a:pt x="486879" y="993762"/>
                  </a:lnTo>
                  <a:lnTo>
                    <a:pt x="486943" y="997572"/>
                  </a:lnTo>
                  <a:lnTo>
                    <a:pt x="487045" y="1003922"/>
                  </a:lnTo>
                  <a:lnTo>
                    <a:pt x="487172" y="1019162"/>
                  </a:lnTo>
                  <a:lnTo>
                    <a:pt x="487934" y="1019162"/>
                  </a:lnTo>
                  <a:lnTo>
                    <a:pt x="488061" y="1026782"/>
                  </a:lnTo>
                  <a:lnTo>
                    <a:pt x="479425" y="1026782"/>
                  </a:lnTo>
                  <a:lnTo>
                    <a:pt x="479552" y="1022972"/>
                  </a:lnTo>
                  <a:lnTo>
                    <a:pt x="479679" y="1019162"/>
                  </a:lnTo>
                  <a:lnTo>
                    <a:pt x="480314" y="1012812"/>
                  </a:lnTo>
                  <a:lnTo>
                    <a:pt x="480441" y="1011542"/>
                  </a:lnTo>
                  <a:lnTo>
                    <a:pt x="480568" y="1003922"/>
                  </a:lnTo>
                  <a:lnTo>
                    <a:pt x="480695" y="995032"/>
                  </a:lnTo>
                  <a:lnTo>
                    <a:pt x="481076" y="987412"/>
                  </a:lnTo>
                  <a:lnTo>
                    <a:pt x="481965" y="972172"/>
                  </a:lnTo>
                  <a:lnTo>
                    <a:pt x="479298" y="972172"/>
                  </a:lnTo>
                  <a:lnTo>
                    <a:pt x="477786" y="1010272"/>
                  </a:lnTo>
                  <a:lnTo>
                    <a:pt x="477685" y="1012812"/>
                  </a:lnTo>
                  <a:lnTo>
                    <a:pt x="477583" y="1015352"/>
                  </a:lnTo>
                  <a:lnTo>
                    <a:pt x="477481" y="1017892"/>
                  </a:lnTo>
                  <a:lnTo>
                    <a:pt x="477380" y="1020432"/>
                  </a:lnTo>
                  <a:lnTo>
                    <a:pt x="477278" y="1022972"/>
                  </a:lnTo>
                  <a:lnTo>
                    <a:pt x="477227" y="1024242"/>
                  </a:lnTo>
                  <a:lnTo>
                    <a:pt x="477139" y="1026782"/>
                  </a:lnTo>
                  <a:lnTo>
                    <a:pt x="462026" y="1026782"/>
                  </a:lnTo>
                  <a:lnTo>
                    <a:pt x="461391" y="1020432"/>
                  </a:lnTo>
                  <a:lnTo>
                    <a:pt x="461264" y="1019162"/>
                  </a:lnTo>
                  <a:lnTo>
                    <a:pt x="460502" y="1003922"/>
                  </a:lnTo>
                  <a:lnTo>
                    <a:pt x="459994" y="987412"/>
                  </a:lnTo>
                  <a:lnTo>
                    <a:pt x="460121" y="972172"/>
                  </a:lnTo>
                  <a:lnTo>
                    <a:pt x="457200" y="972172"/>
                  </a:lnTo>
                  <a:lnTo>
                    <a:pt x="458724" y="1022972"/>
                  </a:lnTo>
                  <a:lnTo>
                    <a:pt x="458851" y="1026782"/>
                  </a:lnTo>
                  <a:lnTo>
                    <a:pt x="451358" y="1026782"/>
                  </a:lnTo>
                  <a:lnTo>
                    <a:pt x="451231" y="1019162"/>
                  </a:lnTo>
                  <a:lnTo>
                    <a:pt x="451180" y="1010272"/>
                  </a:lnTo>
                  <a:lnTo>
                    <a:pt x="451612" y="1003922"/>
                  </a:lnTo>
                  <a:lnTo>
                    <a:pt x="452247" y="987412"/>
                  </a:lnTo>
                  <a:lnTo>
                    <a:pt x="452247" y="972172"/>
                  </a:lnTo>
                  <a:lnTo>
                    <a:pt x="449834" y="972172"/>
                  </a:lnTo>
                  <a:lnTo>
                    <a:pt x="449834" y="987412"/>
                  </a:lnTo>
                  <a:lnTo>
                    <a:pt x="448741" y="1010272"/>
                  </a:lnTo>
                  <a:lnTo>
                    <a:pt x="448691" y="1026782"/>
                  </a:lnTo>
                  <a:lnTo>
                    <a:pt x="434721" y="1026782"/>
                  </a:lnTo>
                  <a:lnTo>
                    <a:pt x="434213" y="1003922"/>
                  </a:lnTo>
                  <a:lnTo>
                    <a:pt x="433933" y="997572"/>
                  </a:lnTo>
                  <a:lnTo>
                    <a:pt x="433832" y="995032"/>
                  </a:lnTo>
                  <a:lnTo>
                    <a:pt x="433324" y="979792"/>
                  </a:lnTo>
                  <a:lnTo>
                    <a:pt x="432435" y="979792"/>
                  </a:lnTo>
                  <a:lnTo>
                    <a:pt x="432816" y="972172"/>
                  </a:lnTo>
                  <a:lnTo>
                    <a:pt x="430149" y="972172"/>
                  </a:lnTo>
                  <a:lnTo>
                    <a:pt x="431038" y="987412"/>
                  </a:lnTo>
                  <a:lnTo>
                    <a:pt x="431838" y="1010272"/>
                  </a:lnTo>
                  <a:lnTo>
                    <a:pt x="431927" y="1012812"/>
                  </a:lnTo>
                  <a:lnTo>
                    <a:pt x="432028" y="1015352"/>
                  </a:lnTo>
                  <a:lnTo>
                    <a:pt x="432117" y="1017892"/>
                  </a:lnTo>
                  <a:lnTo>
                    <a:pt x="432206" y="1020432"/>
                  </a:lnTo>
                  <a:lnTo>
                    <a:pt x="432295" y="1022972"/>
                  </a:lnTo>
                  <a:lnTo>
                    <a:pt x="432333" y="1024242"/>
                  </a:lnTo>
                  <a:lnTo>
                    <a:pt x="432435" y="1026782"/>
                  </a:lnTo>
                  <a:lnTo>
                    <a:pt x="424688" y="1026782"/>
                  </a:lnTo>
                  <a:lnTo>
                    <a:pt x="424370" y="1020432"/>
                  </a:lnTo>
                  <a:lnTo>
                    <a:pt x="424446" y="1010272"/>
                  </a:lnTo>
                  <a:lnTo>
                    <a:pt x="424561" y="1003922"/>
                  </a:lnTo>
                  <a:lnTo>
                    <a:pt x="425323" y="987412"/>
                  </a:lnTo>
                  <a:lnTo>
                    <a:pt x="426466" y="972172"/>
                  </a:lnTo>
                  <a:lnTo>
                    <a:pt x="423545" y="972172"/>
                  </a:lnTo>
                  <a:lnTo>
                    <a:pt x="422122" y="1010272"/>
                  </a:lnTo>
                  <a:lnTo>
                    <a:pt x="422021" y="1012812"/>
                  </a:lnTo>
                  <a:lnTo>
                    <a:pt x="421932" y="1015352"/>
                  </a:lnTo>
                  <a:lnTo>
                    <a:pt x="421843" y="1017892"/>
                  </a:lnTo>
                  <a:lnTo>
                    <a:pt x="421741" y="1020432"/>
                  </a:lnTo>
                  <a:lnTo>
                    <a:pt x="421652" y="1022972"/>
                  </a:lnTo>
                  <a:lnTo>
                    <a:pt x="421601" y="1024242"/>
                  </a:lnTo>
                  <a:lnTo>
                    <a:pt x="421513" y="1026782"/>
                  </a:lnTo>
                  <a:lnTo>
                    <a:pt x="409829" y="1026782"/>
                  </a:lnTo>
                  <a:lnTo>
                    <a:pt x="409702" y="1011542"/>
                  </a:lnTo>
                  <a:lnTo>
                    <a:pt x="409575" y="1003922"/>
                  </a:lnTo>
                  <a:lnTo>
                    <a:pt x="409321" y="1003922"/>
                  </a:lnTo>
                  <a:lnTo>
                    <a:pt x="408559" y="979792"/>
                  </a:lnTo>
                  <a:lnTo>
                    <a:pt x="408559" y="972172"/>
                  </a:lnTo>
                  <a:lnTo>
                    <a:pt x="406146" y="972172"/>
                  </a:lnTo>
                  <a:lnTo>
                    <a:pt x="406146" y="995032"/>
                  </a:lnTo>
                  <a:lnTo>
                    <a:pt x="406527" y="995032"/>
                  </a:lnTo>
                  <a:lnTo>
                    <a:pt x="407035" y="1003922"/>
                  </a:lnTo>
                  <a:lnTo>
                    <a:pt x="407136" y="1010272"/>
                  </a:lnTo>
                  <a:lnTo>
                    <a:pt x="407162" y="1011542"/>
                  </a:lnTo>
                  <a:lnTo>
                    <a:pt x="407289" y="1019162"/>
                  </a:lnTo>
                  <a:lnTo>
                    <a:pt x="407416" y="1026782"/>
                  </a:lnTo>
                  <a:lnTo>
                    <a:pt x="399669" y="1026782"/>
                  </a:lnTo>
                  <a:lnTo>
                    <a:pt x="401447" y="972172"/>
                  </a:lnTo>
                  <a:lnTo>
                    <a:pt x="398526" y="972172"/>
                  </a:lnTo>
                  <a:lnTo>
                    <a:pt x="398653" y="987412"/>
                  </a:lnTo>
                  <a:lnTo>
                    <a:pt x="398145" y="1003922"/>
                  </a:lnTo>
                  <a:lnTo>
                    <a:pt x="397611" y="1010272"/>
                  </a:lnTo>
                  <a:lnTo>
                    <a:pt x="397510" y="1011542"/>
                  </a:lnTo>
                  <a:lnTo>
                    <a:pt x="397383" y="1026782"/>
                  </a:lnTo>
                  <a:lnTo>
                    <a:pt x="383540" y="1026782"/>
                  </a:lnTo>
                  <a:lnTo>
                    <a:pt x="382714" y="997572"/>
                  </a:lnTo>
                  <a:lnTo>
                    <a:pt x="382460" y="987412"/>
                  </a:lnTo>
                  <a:lnTo>
                    <a:pt x="382397" y="984872"/>
                  </a:lnTo>
                  <a:lnTo>
                    <a:pt x="382270" y="979792"/>
                  </a:lnTo>
                  <a:lnTo>
                    <a:pt x="381635" y="979792"/>
                  </a:lnTo>
                  <a:lnTo>
                    <a:pt x="381254" y="972172"/>
                  </a:lnTo>
                  <a:lnTo>
                    <a:pt x="378968" y="972172"/>
                  </a:lnTo>
                  <a:lnTo>
                    <a:pt x="379603" y="984872"/>
                  </a:lnTo>
                  <a:lnTo>
                    <a:pt x="379730" y="987412"/>
                  </a:lnTo>
                  <a:lnTo>
                    <a:pt x="380238" y="1003922"/>
                  </a:lnTo>
                  <a:lnTo>
                    <a:pt x="380619" y="1003922"/>
                  </a:lnTo>
                  <a:lnTo>
                    <a:pt x="380822" y="1010272"/>
                  </a:lnTo>
                  <a:lnTo>
                    <a:pt x="380873" y="1011542"/>
                  </a:lnTo>
                  <a:lnTo>
                    <a:pt x="381000" y="1015352"/>
                  </a:lnTo>
                  <a:lnTo>
                    <a:pt x="381127" y="1026782"/>
                  </a:lnTo>
                  <a:lnTo>
                    <a:pt x="373126" y="1026782"/>
                  </a:lnTo>
                  <a:lnTo>
                    <a:pt x="373253" y="1019162"/>
                  </a:lnTo>
                  <a:lnTo>
                    <a:pt x="373380" y="1011542"/>
                  </a:lnTo>
                  <a:lnTo>
                    <a:pt x="373634" y="1003922"/>
                  </a:lnTo>
                  <a:lnTo>
                    <a:pt x="373722" y="997572"/>
                  </a:lnTo>
                  <a:lnTo>
                    <a:pt x="373786" y="993762"/>
                  </a:lnTo>
                  <a:lnTo>
                    <a:pt x="373888" y="987412"/>
                  </a:lnTo>
                  <a:lnTo>
                    <a:pt x="374142" y="987412"/>
                  </a:lnTo>
                  <a:lnTo>
                    <a:pt x="374396" y="979792"/>
                  </a:lnTo>
                  <a:lnTo>
                    <a:pt x="375158" y="972172"/>
                  </a:lnTo>
                  <a:lnTo>
                    <a:pt x="371856" y="972172"/>
                  </a:lnTo>
                  <a:lnTo>
                    <a:pt x="373126" y="979792"/>
                  </a:lnTo>
                  <a:lnTo>
                    <a:pt x="371983" y="979792"/>
                  </a:lnTo>
                  <a:lnTo>
                    <a:pt x="372237" y="984872"/>
                  </a:lnTo>
                  <a:lnTo>
                    <a:pt x="372364" y="987412"/>
                  </a:lnTo>
                  <a:lnTo>
                    <a:pt x="371729" y="993762"/>
                  </a:lnTo>
                  <a:lnTo>
                    <a:pt x="371602" y="995032"/>
                  </a:lnTo>
                  <a:lnTo>
                    <a:pt x="371221" y="1003922"/>
                  </a:lnTo>
                  <a:lnTo>
                    <a:pt x="371157" y="1012812"/>
                  </a:lnTo>
                  <a:lnTo>
                    <a:pt x="371030" y="1015352"/>
                  </a:lnTo>
                  <a:lnTo>
                    <a:pt x="370903" y="1017892"/>
                  </a:lnTo>
                  <a:lnTo>
                    <a:pt x="370827" y="1019162"/>
                  </a:lnTo>
                  <a:lnTo>
                    <a:pt x="370763" y="1020432"/>
                  </a:lnTo>
                  <a:lnTo>
                    <a:pt x="370636" y="1022972"/>
                  </a:lnTo>
                  <a:lnTo>
                    <a:pt x="370586" y="1024242"/>
                  </a:lnTo>
                  <a:lnTo>
                    <a:pt x="370459" y="1026782"/>
                  </a:lnTo>
                  <a:lnTo>
                    <a:pt x="354203" y="1026782"/>
                  </a:lnTo>
                  <a:lnTo>
                    <a:pt x="354076" y="1011542"/>
                  </a:lnTo>
                  <a:lnTo>
                    <a:pt x="353695" y="1003922"/>
                  </a:lnTo>
                  <a:lnTo>
                    <a:pt x="352933" y="972172"/>
                  </a:lnTo>
                  <a:lnTo>
                    <a:pt x="350393" y="972172"/>
                  </a:lnTo>
                  <a:lnTo>
                    <a:pt x="350520" y="979792"/>
                  </a:lnTo>
                  <a:lnTo>
                    <a:pt x="351332" y="1010272"/>
                  </a:lnTo>
                  <a:lnTo>
                    <a:pt x="351370" y="1011542"/>
                  </a:lnTo>
                  <a:lnTo>
                    <a:pt x="351472" y="1015352"/>
                  </a:lnTo>
                  <a:lnTo>
                    <a:pt x="351574" y="1019162"/>
                  </a:lnTo>
                  <a:lnTo>
                    <a:pt x="351675" y="1022972"/>
                  </a:lnTo>
                  <a:lnTo>
                    <a:pt x="351790" y="1026782"/>
                  </a:lnTo>
                  <a:lnTo>
                    <a:pt x="344297" y="1026782"/>
                  </a:lnTo>
                  <a:lnTo>
                    <a:pt x="344373" y="1010272"/>
                  </a:lnTo>
                  <a:lnTo>
                    <a:pt x="344805" y="1003922"/>
                  </a:lnTo>
                  <a:lnTo>
                    <a:pt x="345313" y="987412"/>
                  </a:lnTo>
                  <a:lnTo>
                    <a:pt x="345313" y="972172"/>
                  </a:lnTo>
                  <a:lnTo>
                    <a:pt x="345821" y="972172"/>
                  </a:lnTo>
                  <a:lnTo>
                    <a:pt x="345694" y="968362"/>
                  </a:lnTo>
                  <a:lnTo>
                    <a:pt x="345567" y="964552"/>
                  </a:lnTo>
                  <a:lnTo>
                    <a:pt x="344043" y="956932"/>
                  </a:lnTo>
                  <a:lnTo>
                    <a:pt x="345567" y="956932"/>
                  </a:lnTo>
                  <a:lnTo>
                    <a:pt x="345567" y="940422"/>
                  </a:lnTo>
                  <a:lnTo>
                    <a:pt x="347472" y="932802"/>
                  </a:lnTo>
                  <a:lnTo>
                    <a:pt x="349885" y="932802"/>
                  </a:lnTo>
                  <a:lnTo>
                    <a:pt x="349885" y="697852"/>
                  </a:lnTo>
                  <a:lnTo>
                    <a:pt x="347853" y="697852"/>
                  </a:lnTo>
                  <a:lnTo>
                    <a:pt x="347827" y="721982"/>
                  </a:lnTo>
                  <a:lnTo>
                    <a:pt x="347726" y="838822"/>
                  </a:lnTo>
                  <a:lnTo>
                    <a:pt x="347091" y="838822"/>
                  </a:lnTo>
                  <a:lnTo>
                    <a:pt x="347091" y="845756"/>
                  </a:lnTo>
                  <a:lnTo>
                    <a:pt x="346964" y="917562"/>
                  </a:lnTo>
                  <a:lnTo>
                    <a:pt x="346964" y="925195"/>
                  </a:lnTo>
                  <a:lnTo>
                    <a:pt x="346964" y="932802"/>
                  </a:lnTo>
                  <a:lnTo>
                    <a:pt x="343408" y="932802"/>
                  </a:lnTo>
                  <a:lnTo>
                    <a:pt x="343090" y="936612"/>
                  </a:lnTo>
                  <a:lnTo>
                    <a:pt x="342976" y="937882"/>
                  </a:lnTo>
                  <a:lnTo>
                    <a:pt x="342874" y="939152"/>
                  </a:lnTo>
                  <a:lnTo>
                    <a:pt x="342773" y="940422"/>
                  </a:lnTo>
                  <a:lnTo>
                    <a:pt x="340106" y="940422"/>
                  </a:lnTo>
                  <a:lnTo>
                    <a:pt x="343535" y="948042"/>
                  </a:lnTo>
                  <a:lnTo>
                    <a:pt x="343789" y="948042"/>
                  </a:lnTo>
                  <a:lnTo>
                    <a:pt x="343281" y="951852"/>
                  </a:lnTo>
                  <a:lnTo>
                    <a:pt x="343281" y="972172"/>
                  </a:lnTo>
                  <a:lnTo>
                    <a:pt x="342036" y="1010272"/>
                  </a:lnTo>
                  <a:lnTo>
                    <a:pt x="341998" y="1011542"/>
                  </a:lnTo>
                  <a:lnTo>
                    <a:pt x="341871" y="1015352"/>
                  </a:lnTo>
                  <a:lnTo>
                    <a:pt x="341744" y="1019162"/>
                  </a:lnTo>
                  <a:lnTo>
                    <a:pt x="341617" y="1022972"/>
                  </a:lnTo>
                  <a:lnTo>
                    <a:pt x="341503" y="1026782"/>
                  </a:lnTo>
                  <a:lnTo>
                    <a:pt x="339725" y="1026782"/>
                  </a:lnTo>
                  <a:lnTo>
                    <a:pt x="339090" y="1020432"/>
                  </a:lnTo>
                  <a:lnTo>
                    <a:pt x="338963" y="1019162"/>
                  </a:lnTo>
                  <a:lnTo>
                    <a:pt x="338848" y="1012812"/>
                  </a:lnTo>
                  <a:lnTo>
                    <a:pt x="338772" y="1003922"/>
                  </a:lnTo>
                  <a:lnTo>
                    <a:pt x="338709" y="995032"/>
                  </a:lnTo>
                  <a:lnTo>
                    <a:pt x="338328" y="987412"/>
                  </a:lnTo>
                  <a:lnTo>
                    <a:pt x="338074" y="979792"/>
                  </a:lnTo>
                  <a:lnTo>
                    <a:pt x="337312" y="972172"/>
                  </a:lnTo>
                  <a:lnTo>
                    <a:pt x="335153" y="972172"/>
                  </a:lnTo>
                  <a:lnTo>
                    <a:pt x="335280" y="979792"/>
                  </a:lnTo>
                  <a:lnTo>
                    <a:pt x="335622" y="993762"/>
                  </a:lnTo>
                  <a:lnTo>
                    <a:pt x="336118" y="1010272"/>
                  </a:lnTo>
                  <a:lnTo>
                    <a:pt x="336169" y="1011542"/>
                  </a:lnTo>
                  <a:lnTo>
                    <a:pt x="336257" y="1015352"/>
                  </a:lnTo>
                  <a:lnTo>
                    <a:pt x="336359" y="1019162"/>
                  </a:lnTo>
                  <a:lnTo>
                    <a:pt x="336448" y="1022972"/>
                  </a:lnTo>
                  <a:lnTo>
                    <a:pt x="336550" y="1026782"/>
                  </a:lnTo>
                  <a:lnTo>
                    <a:pt x="329311" y="1026782"/>
                  </a:lnTo>
                  <a:lnTo>
                    <a:pt x="329323" y="1010272"/>
                  </a:lnTo>
                  <a:lnTo>
                    <a:pt x="329438" y="1003922"/>
                  </a:lnTo>
                  <a:lnTo>
                    <a:pt x="329692" y="1003922"/>
                  </a:lnTo>
                  <a:lnTo>
                    <a:pt x="329819" y="995032"/>
                  </a:lnTo>
                  <a:lnTo>
                    <a:pt x="330073" y="987412"/>
                  </a:lnTo>
                  <a:lnTo>
                    <a:pt x="330200" y="979792"/>
                  </a:lnTo>
                  <a:lnTo>
                    <a:pt x="330454" y="979792"/>
                  </a:lnTo>
                  <a:lnTo>
                    <a:pt x="331470" y="972172"/>
                  </a:lnTo>
                  <a:lnTo>
                    <a:pt x="331216" y="972172"/>
                  </a:lnTo>
                  <a:lnTo>
                    <a:pt x="331089" y="964552"/>
                  </a:lnTo>
                  <a:lnTo>
                    <a:pt x="330073" y="964552"/>
                  </a:lnTo>
                  <a:lnTo>
                    <a:pt x="328041" y="956932"/>
                  </a:lnTo>
                  <a:lnTo>
                    <a:pt x="339852" y="956932"/>
                  </a:lnTo>
                  <a:lnTo>
                    <a:pt x="341884" y="964552"/>
                  </a:lnTo>
                  <a:lnTo>
                    <a:pt x="343027" y="964552"/>
                  </a:lnTo>
                  <a:lnTo>
                    <a:pt x="342900" y="968362"/>
                  </a:lnTo>
                  <a:lnTo>
                    <a:pt x="342773" y="972172"/>
                  </a:lnTo>
                  <a:lnTo>
                    <a:pt x="343281" y="972172"/>
                  </a:lnTo>
                  <a:lnTo>
                    <a:pt x="343281" y="951852"/>
                  </a:lnTo>
                  <a:lnTo>
                    <a:pt x="342265" y="956932"/>
                  </a:lnTo>
                  <a:lnTo>
                    <a:pt x="340106" y="948042"/>
                  </a:lnTo>
                  <a:lnTo>
                    <a:pt x="340106" y="940422"/>
                  </a:lnTo>
                  <a:lnTo>
                    <a:pt x="339471" y="940422"/>
                  </a:lnTo>
                  <a:lnTo>
                    <a:pt x="339991" y="934072"/>
                  </a:lnTo>
                  <a:lnTo>
                    <a:pt x="340106" y="932802"/>
                  </a:lnTo>
                  <a:lnTo>
                    <a:pt x="339217" y="925195"/>
                  </a:lnTo>
                  <a:lnTo>
                    <a:pt x="346964" y="925195"/>
                  </a:lnTo>
                  <a:lnTo>
                    <a:pt x="346964" y="917562"/>
                  </a:lnTo>
                  <a:lnTo>
                    <a:pt x="346964" y="914387"/>
                  </a:lnTo>
                  <a:lnTo>
                    <a:pt x="346837" y="916292"/>
                  </a:lnTo>
                  <a:lnTo>
                    <a:pt x="346837" y="917562"/>
                  </a:lnTo>
                  <a:lnTo>
                    <a:pt x="339852" y="917562"/>
                  </a:lnTo>
                  <a:lnTo>
                    <a:pt x="339852" y="909942"/>
                  </a:lnTo>
                  <a:lnTo>
                    <a:pt x="340106" y="909942"/>
                  </a:lnTo>
                  <a:lnTo>
                    <a:pt x="340106" y="901052"/>
                  </a:lnTo>
                  <a:lnTo>
                    <a:pt x="346837" y="901052"/>
                  </a:lnTo>
                  <a:lnTo>
                    <a:pt x="346837" y="893432"/>
                  </a:lnTo>
                  <a:lnTo>
                    <a:pt x="339979" y="893432"/>
                  </a:lnTo>
                  <a:lnTo>
                    <a:pt x="340106" y="878192"/>
                  </a:lnTo>
                  <a:lnTo>
                    <a:pt x="346964" y="878192"/>
                  </a:lnTo>
                  <a:lnTo>
                    <a:pt x="346964" y="870585"/>
                  </a:lnTo>
                  <a:lnTo>
                    <a:pt x="339966" y="870585"/>
                  </a:lnTo>
                  <a:lnTo>
                    <a:pt x="340093" y="846455"/>
                  </a:lnTo>
                  <a:lnTo>
                    <a:pt x="347065" y="846455"/>
                  </a:lnTo>
                  <a:lnTo>
                    <a:pt x="347078" y="838822"/>
                  </a:lnTo>
                  <a:lnTo>
                    <a:pt x="339852" y="838822"/>
                  </a:lnTo>
                  <a:lnTo>
                    <a:pt x="339852" y="831215"/>
                  </a:lnTo>
                  <a:lnTo>
                    <a:pt x="340233" y="831215"/>
                  </a:lnTo>
                  <a:lnTo>
                    <a:pt x="339344" y="823582"/>
                  </a:lnTo>
                  <a:lnTo>
                    <a:pt x="346964" y="823582"/>
                  </a:lnTo>
                  <a:lnTo>
                    <a:pt x="346964" y="831215"/>
                  </a:lnTo>
                  <a:lnTo>
                    <a:pt x="347091" y="831215"/>
                  </a:lnTo>
                  <a:lnTo>
                    <a:pt x="347472" y="831215"/>
                  </a:lnTo>
                  <a:lnTo>
                    <a:pt x="347599" y="835012"/>
                  </a:lnTo>
                  <a:lnTo>
                    <a:pt x="347726" y="808342"/>
                  </a:lnTo>
                  <a:lnTo>
                    <a:pt x="347726" y="768985"/>
                  </a:lnTo>
                  <a:lnTo>
                    <a:pt x="346964" y="768985"/>
                  </a:lnTo>
                  <a:lnTo>
                    <a:pt x="346964" y="791832"/>
                  </a:lnTo>
                  <a:lnTo>
                    <a:pt x="346964" y="815962"/>
                  </a:lnTo>
                  <a:lnTo>
                    <a:pt x="339979" y="815962"/>
                  </a:lnTo>
                  <a:lnTo>
                    <a:pt x="339979" y="799465"/>
                  </a:lnTo>
                  <a:lnTo>
                    <a:pt x="346887" y="799465"/>
                  </a:lnTo>
                  <a:lnTo>
                    <a:pt x="346964" y="791832"/>
                  </a:lnTo>
                  <a:lnTo>
                    <a:pt x="339852" y="791832"/>
                  </a:lnTo>
                  <a:lnTo>
                    <a:pt x="339966" y="776605"/>
                  </a:lnTo>
                  <a:lnTo>
                    <a:pt x="346887" y="776605"/>
                  </a:lnTo>
                  <a:lnTo>
                    <a:pt x="346951" y="768985"/>
                  </a:lnTo>
                  <a:lnTo>
                    <a:pt x="339966" y="768985"/>
                  </a:lnTo>
                  <a:lnTo>
                    <a:pt x="340067" y="755967"/>
                  </a:lnTo>
                  <a:lnTo>
                    <a:pt x="340106" y="752462"/>
                  </a:lnTo>
                  <a:lnTo>
                    <a:pt x="339471" y="746112"/>
                  </a:lnTo>
                  <a:lnTo>
                    <a:pt x="339344" y="744842"/>
                  </a:lnTo>
                  <a:lnTo>
                    <a:pt x="339852" y="744842"/>
                  </a:lnTo>
                  <a:lnTo>
                    <a:pt x="339979" y="721982"/>
                  </a:lnTo>
                  <a:lnTo>
                    <a:pt x="346964" y="721982"/>
                  </a:lnTo>
                  <a:lnTo>
                    <a:pt x="346964" y="729602"/>
                  </a:lnTo>
                  <a:lnTo>
                    <a:pt x="347472" y="729602"/>
                  </a:lnTo>
                  <a:lnTo>
                    <a:pt x="347091" y="737222"/>
                  </a:lnTo>
                  <a:lnTo>
                    <a:pt x="346710" y="737222"/>
                  </a:lnTo>
                  <a:lnTo>
                    <a:pt x="347345" y="744842"/>
                  </a:lnTo>
                  <a:lnTo>
                    <a:pt x="346837" y="750938"/>
                  </a:lnTo>
                  <a:lnTo>
                    <a:pt x="346837" y="760082"/>
                  </a:lnTo>
                  <a:lnTo>
                    <a:pt x="346202" y="760082"/>
                  </a:lnTo>
                  <a:lnTo>
                    <a:pt x="347726" y="768299"/>
                  </a:lnTo>
                  <a:lnTo>
                    <a:pt x="347827" y="721982"/>
                  </a:lnTo>
                  <a:lnTo>
                    <a:pt x="347827" y="697852"/>
                  </a:lnTo>
                  <a:lnTo>
                    <a:pt x="346710" y="697852"/>
                  </a:lnTo>
                  <a:lnTo>
                    <a:pt x="347192" y="705205"/>
                  </a:lnTo>
                  <a:lnTo>
                    <a:pt x="347218" y="705485"/>
                  </a:lnTo>
                  <a:lnTo>
                    <a:pt x="346964" y="705485"/>
                  </a:lnTo>
                  <a:lnTo>
                    <a:pt x="346964" y="713092"/>
                  </a:lnTo>
                  <a:lnTo>
                    <a:pt x="339852" y="713092"/>
                  </a:lnTo>
                  <a:lnTo>
                    <a:pt x="339979" y="697852"/>
                  </a:lnTo>
                  <a:lnTo>
                    <a:pt x="337185" y="697852"/>
                  </a:lnTo>
                  <a:lnTo>
                    <a:pt x="337324" y="702233"/>
                  </a:lnTo>
                  <a:lnTo>
                    <a:pt x="337312" y="948042"/>
                  </a:lnTo>
                  <a:lnTo>
                    <a:pt x="324612" y="948042"/>
                  </a:lnTo>
                  <a:lnTo>
                    <a:pt x="324485" y="702233"/>
                  </a:lnTo>
                  <a:lnTo>
                    <a:pt x="324485" y="697852"/>
                  </a:lnTo>
                  <a:lnTo>
                    <a:pt x="322072" y="697852"/>
                  </a:lnTo>
                  <a:lnTo>
                    <a:pt x="322072" y="948042"/>
                  </a:lnTo>
                  <a:lnTo>
                    <a:pt x="321310" y="948042"/>
                  </a:lnTo>
                  <a:lnTo>
                    <a:pt x="322199" y="956932"/>
                  </a:lnTo>
                  <a:lnTo>
                    <a:pt x="328930" y="964552"/>
                  </a:lnTo>
                  <a:lnTo>
                    <a:pt x="328295" y="979792"/>
                  </a:lnTo>
                  <a:lnTo>
                    <a:pt x="327914" y="979792"/>
                  </a:lnTo>
                  <a:lnTo>
                    <a:pt x="327444" y="993762"/>
                  </a:lnTo>
                  <a:lnTo>
                    <a:pt x="327050" y="1010272"/>
                  </a:lnTo>
                  <a:lnTo>
                    <a:pt x="326961" y="1012812"/>
                  </a:lnTo>
                  <a:lnTo>
                    <a:pt x="326859" y="1015352"/>
                  </a:lnTo>
                  <a:lnTo>
                    <a:pt x="326758" y="1017892"/>
                  </a:lnTo>
                  <a:lnTo>
                    <a:pt x="326644" y="1020432"/>
                  </a:lnTo>
                  <a:lnTo>
                    <a:pt x="326542" y="1022972"/>
                  </a:lnTo>
                  <a:lnTo>
                    <a:pt x="326491" y="1024242"/>
                  </a:lnTo>
                  <a:lnTo>
                    <a:pt x="326390" y="1026782"/>
                  </a:lnTo>
                  <a:lnTo>
                    <a:pt x="311150" y="1026782"/>
                  </a:lnTo>
                  <a:lnTo>
                    <a:pt x="306578" y="1019162"/>
                  </a:lnTo>
                  <a:lnTo>
                    <a:pt x="305054" y="1019162"/>
                  </a:lnTo>
                  <a:lnTo>
                    <a:pt x="308229" y="1011542"/>
                  </a:lnTo>
                  <a:lnTo>
                    <a:pt x="307975" y="1003922"/>
                  </a:lnTo>
                  <a:lnTo>
                    <a:pt x="305181" y="1003922"/>
                  </a:lnTo>
                  <a:lnTo>
                    <a:pt x="305181" y="1011542"/>
                  </a:lnTo>
                  <a:lnTo>
                    <a:pt x="300101" y="1011542"/>
                  </a:lnTo>
                  <a:lnTo>
                    <a:pt x="300990" y="1003922"/>
                  </a:lnTo>
                  <a:lnTo>
                    <a:pt x="304165" y="1003922"/>
                  </a:lnTo>
                  <a:lnTo>
                    <a:pt x="305181" y="1011542"/>
                  </a:lnTo>
                  <a:lnTo>
                    <a:pt x="305181" y="1003922"/>
                  </a:lnTo>
                  <a:lnTo>
                    <a:pt x="305181" y="846455"/>
                  </a:lnTo>
                  <a:lnTo>
                    <a:pt x="305181" y="697852"/>
                  </a:lnTo>
                  <a:lnTo>
                    <a:pt x="304800" y="690232"/>
                  </a:lnTo>
                  <a:lnTo>
                    <a:pt x="305562" y="682612"/>
                  </a:lnTo>
                  <a:lnTo>
                    <a:pt x="363982" y="682612"/>
                  </a:lnTo>
                  <a:lnTo>
                    <a:pt x="367030" y="674992"/>
                  </a:lnTo>
                  <a:lnTo>
                    <a:pt x="366395" y="674992"/>
                  </a:lnTo>
                  <a:lnTo>
                    <a:pt x="366395" y="588632"/>
                  </a:lnTo>
                  <a:lnTo>
                    <a:pt x="365633" y="581012"/>
                  </a:lnTo>
                  <a:lnTo>
                    <a:pt x="366268" y="581012"/>
                  </a:lnTo>
                  <a:lnTo>
                    <a:pt x="366141" y="556882"/>
                  </a:lnTo>
                  <a:lnTo>
                    <a:pt x="365379" y="556882"/>
                  </a:lnTo>
                  <a:lnTo>
                    <a:pt x="364109" y="549262"/>
                  </a:lnTo>
                  <a:lnTo>
                    <a:pt x="353949" y="549262"/>
                  </a:lnTo>
                  <a:lnTo>
                    <a:pt x="359029" y="556882"/>
                  </a:lnTo>
                  <a:lnTo>
                    <a:pt x="360299" y="556882"/>
                  </a:lnTo>
                  <a:lnTo>
                    <a:pt x="360299" y="674992"/>
                  </a:lnTo>
                  <a:lnTo>
                    <a:pt x="357505" y="674992"/>
                  </a:lnTo>
                  <a:lnTo>
                    <a:pt x="356997" y="666102"/>
                  </a:lnTo>
                  <a:lnTo>
                    <a:pt x="354584" y="666102"/>
                  </a:lnTo>
                  <a:lnTo>
                    <a:pt x="354584" y="674992"/>
                  </a:lnTo>
                  <a:lnTo>
                    <a:pt x="331216" y="674992"/>
                  </a:lnTo>
                  <a:lnTo>
                    <a:pt x="334010" y="666102"/>
                  </a:lnTo>
                  <a:lnTo>
                    <a:pt x="329057" y="666102"/>
                  </a:lnTo>
                  <a:lnTo>
                    <a:pt x="328549" y="674992"/>
                  </a:lnTo>
                  <a:lnTo>
                    <a:pt x="293370" y="674992"/>
                  </a:lnTo>
                  <a:lnTo>
                    <a:pt x="295402" y="682612"/>
                  </a:lnTo>
                  <a:lnTo>
                    <a:pt x="299085" y="682612"/>
                  </a:lnTo>
                  <a:lnTo>
                    <a:pt x="298958" y="818705"/>
                  </a:lnTo>
                  <a:lnTo>
                    <a:pt x="298958" y="831215"/>
                  </a:lnTo>
                  <a:lnTo>
                    <a:pt x="298958" y="838822"/>
                  </a:lnTo>
                  <a:lnTo>
                    <a:pt x="285242" y="838822"/>
                  </a:lnTo>
                  <a:lnTo>
                    <a:pt x="286245" y="831215"/>
                  </a:lnTo>
                  <a:lnTo>
                    <a:pt x="298958" y="831215"/>
                  </a:lnTo>
                  <a:lnTo>
                    <a:pt x="298958" y="818705"/>
                  </a:lnTo>
                  <a:lnTo>
                    <a:pt x="298577" y="823582"/>
                  </a:lnTo>
                  <a:lnTo>
                    <a:pt x="273685" y="823582"/>
                  </a:lnTo>
                  <a:lnTo>
                    <a:pt x="270370" y="831215"/>
                  </a:lnTo>
                  <a:lnTo>
                    <a:pt x="283197" y="831215"/>
                  </a:lnTo>
                  <a:lnTo>
                    <a:pt x="281940" y="838822"/>
                  </a:lnTo>
                  <a:lnTo>
                    <a:pt x="267589" y="838822"/>
                  </a:lnTo>
                  <a:lnTo>
                    <a:pt x="267589" y="870585"/>
                  </a:lnTo>
                  <a:lnTo>
                    <a:pt x="267208" y="870585"/>
                  </a:lnTo>
                  <a:lnTo>
                    <a:pt x="267208" y="878192"/>
                  </a:lnTo>
                  <a:lnTo>
                    <a:pt x="267589" y="885812"/>
                  </a:lnTo>
                  <a:lnTo>
                    <a:pt x="267525" y="941692"/>
                  </a:lnTo>
                  <a:lnTo>
                    <a:pt x="267335" y="945502"/>
                  </a:lnTo>
                  <a:lnTo>
                    <a:pt x="267335" y="987412"/>
                  </a:lnTo>
                  <a:lnTo>
                    <a:pt x="262509" y="987412"/>
                  </a:lnTo>
                  <a:lnTo>
                    <a:pt x="262382" y="932802"/>
                  </a:lnTo>
                  <a:lnTo>
                    <a:pt x="267208" y="932802"/>
                  </a:lnTo>
                  <a:lnTo>
                    <a:pt x="267208" y="940422"/>
                  </a:lnTo>
                  <a:lnTo>
                    <a:pt x="267512" y="940422"/>
                  </a:lnTo>
                  <a:lnTo>
                    <a:pt x="267525" y="941692"/>
                  </a:lnTo>
                  <a:lnTo>
                    <a:pt x="267525" y="885812"/>
                  </a:lnTo>
                  <a:lnTo>
                    <a:pt x="267208" y="885812"/>
                  </a:lnTo>
                  <a:lnTo>
                    <a:pt x="267208" y="893432"/>
                  </a:lnTo>
                  <a:lnTo>
                    <a:pt x="267462" y="898512"/>
                  </a:lnTo>
                  <a:lnTo>
                    <a:pt x="267462" y="901052"/>
                  </a:lnTo>
                  <a:lnTo>
                    <a:pt x="267208" y="901052"/>
                  </a:lnTo>
                  <a:lnTo>
                    <a:pt x="267271" y="903592"/>
                  </a:lnTo>
                  <a:lnTo>
                    <a:pt x="267385" y="907402"/>
                  </a:lnTo>
                  <a:lnTo>
                    <a:pt x="267462" y="909942"/>
                  </a:lnTo>
                  <a:lnTo>
                    <a:pt x="267474" y="908875"/>
                  </a:lnTo>
                  <a:lnTo>
                    <a:pt x="267474" y="911059"/>
                  </a:lnTo>
                  <a:lnTo>
                    <a:pt x="267462" y="909942"/>
                  </a:lnTo>
                  <a:lnTo>
                    <a:pt x="267208" y="909942"/>
                  </a:lnTo>
                  <a:lnTo>
                    <a:pt x="267208" y="917562"/>
                  </a:lnTo>
                  <a:lnTo>
                    <a:pt x="262382" y="917562"/>
                  </a:lnTo>
                  <a:lnTo>
                    <a:pt x="262255" y="862952"/>
                  </a:lnTo>
                  <a:lnTo>
                    <a:pt x="267208" y="862952"/>
                  </a:lnTo>
                  <a:lnTo>
                    <a:pt x="267589" y="870585"/>
                  </a:lnTo>
                  <a:lnTo>
                    <a:pt x="267589" y="838822"/>
                  </a:lnTo>
                  <a:lnTo>
                    <a:pt x="249682" y="838822"/>
                  </a:lnTo>
                  <a:lnTo>
                    <a:pt x="245745" y="831215"/>
                  </a:lnTo>
                  <a:lnTo>
                    <a:pt x="258826" y="831215"/>
                  </a:lnTo>
                  <a:lnTo>
                    <a:pt x="256032" y="823582"/>
                  </a:lnTo>
                  <a:lnTo>
                    <a:pt x="244094" y="823582"/>
                  </a:lnTo>
                  <a:lnTo>
                    <a:pt x="244094" y="838822"/>
                  </a:lnTo>
                  <a:lnTo>
                    <a:pt x="134366" y="838822"/>
                  </a:lnTo>
                  <a:lnTo>
                    <a:pt x="138290" y="831215"/>
                  </a:lnTo>
                  <a:lnTo>
                    <a:pt x="242824" y="831215"/>
                  </a:lnTo>
                  <a:lnTo>
                    <a:pt x="244094" y="838822"/>
                  </a:lnTo>
                  <a:lnTo>
                    <a:pt x="244094" y="823582"/>
                  </a:lnTo>
                  <a:lnTo>
                    <a:pt x="135255" y="823582"/>
                  </a:lnTo>
                  <a:lnTo>
                    <a:pt x="135242" y="831215"/>
                  </a:lnTo>
                  <a:lnTo>
                    <a:pt x="131445" y="838822"/>
                  </a:lnTo>
                  <a:lnTo>
                    <a:pt x="119253" y="838822"/>
                  </a:lnTo>
                  <a:lnTo>
                    <a:pt x="119253" y="862952"/>
                  </a:lnTo>
                  <a:lnTo>
                    <a:pt x="119253" y="893432"/>
                  </a:lnTo>
                  <a:lnTo>
                    <a:pt x="119253" y="956932"/>
                  </a:lnTo>
                  <a:lnTo>
                    <a:pt x="118872" y="956932"/>
                  </a:lnTo>
                  <a:lnTo>
                    <a:pt x="118999" y="967092"/>
                  </a:lnTo>
                  <a:lnTo>
                    <a:pt x="119253" y="972172"/>
                  </a:lnTo>
                  <a:lnTo>
                    <a:pt x="118872" y="972172"/>
                  </a:lnTo>
                  <a:lnTo>
                    <a:pt x="118999" y="987412"/>
                  </a:lnTo>
                  <a:lnTo>
                    <a:pt x="114173" y="987412"/>
                  </a:lnTo>
                  <a:lnTo>
                    <a:pt x="114046" y="968362"/>
                  </a:lnTo>
                  <a:lnTo>
                    <a:pt x="113919" y="964552"/>
                  </a:lnTo>
                  <a:lnTo>
                    <a:pt x="114300" y="964552"/>
                  </a:lnTo>
                  <a:lnTo>
                    <a:pt x="114173" y="932802"/>
                  </a:lnTo>
                  <a:lnTo>
                    <a:pt x="118999" y="932802"/>
                  </a:lnTo>
                  <a:lnTo>
                    <a:pt x="118872" y="948042"/>
                  </a:lnTo>
                  <a:lnTo>
                    <a:pt x="119253" y="956932"/>
                  </a:lnTo>
                  <a:lnTo>
                    <a:pt x="119253" y="893432"/>
                  </a:lnTo>
                  <a:lnTo>
                    <a:pt x="118872" y="893432"/>
                  </a:lnTo>
                  <a:lnTo>
                    <a:pt x="118999" y="917562"/>
                  </a:lnTo>
                  <a:lnTo>
                    <a:pt x="114173" y="917562"/>
                  </a:lnTo>
                  <a:lnTo>
                    <a:pt x="114046" y="890892"/>
                  </a:lnTo>
                  <a:lnTo>
                    <a:pt x="113792" y="885812"/>
                  </a:lnTo>
                  <a:lnTo>
                    <a:pt x="114300" y="885812"/>
                  </a:lnTo>
                  <a:lnTo>
                    <a:pt x="114236" y="876922"/>
                  </a:lnTo>
                  <a:lnTo>
                    <a:pt x="113919" y="870585"/>
                  </a:lnTo>
                  <a:lnTo>
                    <a:pt x="114300" y="870585"/>
                  </a:lnTo>
                  <a:lnTo>
                    <a:pt x="114300" y="862952"/>
                  </a:lnTo>
                  <a:lnTo>
                    <a:pt x="118872" y="862952"/>
                  </a:lnTo>
                  <a:lnTo>
                    <a:pt x="118872" y="885812"/>
                  </a:lnTo>
                  <a:lnTo>
                    <a:pt x="118999" y="888542"/>
                  </a:lnTo>
                  <a:lnTo>
                    <a:pt x="119126" y="890892"/>
                  </a:lnTo>
                  <a:lnTo>
                    <a:pt x="119253" y="862952"/>
                  </a:lnTo>
                  <a:lnTo>
                    <a:pt x="119253" y="838822"/>
                  </a:lnTo>
                  <a:lnTo>
                    <a:pt x="102235" y="838822"/>
                  </a:lnTo>
                  <a:lnTo>
                    <a:pt x="102235" y="831215"/>
                  </a:lnTo>
                  <a:lnTo>
                    <a:pt x="135242" y="831215"/>
                  </a:lnTo>
                  <a:lnTo>
                    <a:pt x="135242" y="823582"/>
                  </a:lnTo>
                  <a:lnTo>
                    <a:pt x="103886" y="823582"/>
                  </a:lnTo>
                  <a:lnTo>
                    <a:pt x="104038" y="818705"/>
                  </a:lnTo>
                  <a:lnTo>
                    <a:pt x="104140" y="815962"/>
                  </a:lnTo>
                  <a:lnTo>
                    <a:pt x="105283" y="815962"/>
                  </a:lnTo>
                  <a:lnTo>
                    <a:pt x="107188" y="807072"/>
                  </a:lnTo>
                  <a:lnTo>
                    <a:pt x="108712" y="807072"/>
                  </a:lnTo>
                  <a:lnTo>
                    <a:pt x="109969" y="799465"/>
                  </a:lnTo>
                  <a:lnTo>
                    <a:pt x="101473" y="799465"/>
                  </a:lnTo>
                  <a:lnTo>
                    <a:pt x="99314" y="784212"/>
                  </a:lnTo>
                  <a:lnTo>
                    <a:pt x="98806" y="784212"/>
                  </a:lnTo>
                  <a:lnTo>
                    <a:pt x="98806" y="799465"/>
                  </a:lnTo>
                  <a:lnTo>
                    <a:pt x="94488" y="799465"/>
                  </a:lnTo>
                  <a:lnTo>
                    <a:pt x="93853" y="791832"/>
                  </a:lnTo>
                  <a:lnTo>
                    <a:pt x="95377" y="791832"/>
                  </a:lnTo>
                  <a:lnTo>
                    <a:pt x="97028" y="784212"/>
                  </a:lnTo>
                  <a:lnTo>
                    <a:pt x="98806" y="799465"/>
                  </a:lnTo>
                  <a:lnTo>
                    <a:pt x="98806" y="784212"/>
                  </a:lnTo>
                  <a:lnTo>
                    <a:pt x="98298" y="784212"/>
                  </a:lnTo>
                  <a:lnTo>
                    <a:pt x="98044" y="776605"/>
                  </a:lnTo>
                  <a:lnTo>
                    <a:pt x="95618" y="776605"/>
                  </a:lnTo>
                  <a:lnTo>
                    <a:pt x="91173" y="799465"/>
                  </a:lnTo>
                  <a:lnTo>
                    <a:pt x="86614" y="799465"/>
                  </a:lnTo>
                  <a:lnTo>
                    <a:pt x="86614" y="729602"/>
                  </a:lnTo>
                  <a:lnTo>
                    <a:pt x="86233" y="721982"/>
                  </a:lnTo>
                  <a:lnTo>
                    <a:pt x="80899" y="721982"/>
                  </a:lnTo>
                  <a:lnTo>
                    <a:pt x="80899" y="729602"/>
                  </a:lnTo>
                  <a:lnTo>
                    <a:pt x="80899" y="799465"/>
                  </a:lnTo>
                  <a:lnTo>
                    <a:pt x="76708" y="799465"/>
                  </a:lnTo>
                  <a:lnTo>
                    <a:pt x="76708" y="737222"/>
                  </a:lnTo>
                  <a:lnTo>
                    <a:pt x="77978" y="737222"/>
                  </a:lnTo>
                  <a:lnTo>
                    <a:pt x="78232" y="729602"/>
                  </a:lnTo>
                  <a:lnTo>
                    <a:pt x="80899" y="729602"/>
                  </a:lnTo>
                  <a:lnTo>
                    <a:pt x="80899" y="721982"/>
                  </a:lnTo>
                  <a:lnTo>
                    <a:pt x="74422" y="721982"/>
                  </a:lnTo>
                  <a:lnTo>
                    <a:pt x="74383" y="737222"/>
                  </a:lnTo>
                  <a:lnTo>
                    <a:pt x="74295" y="791832"/>
                  </a:lnTo>
                  <a:lnTo>
                    <a:pt x="73774" y="799465"/>
                  </a:lnTo>
                  <a:lnTo>
                    <a:pt x="35928" y="799465"/>
                  </a:lnTo>
                  <a:lnTo>
                    <a:pt x="36449" y="791832"/>
                  </a:lnTo>
                  <a:lnTo>
                    <a:pt x="36449" y="760082"/>
                  </a:lnTo>
                  <a:lnTo>
                    <a:pt x="35814" y="752462"/>
                  </a:lnTo>
                  <a:lnTo>
                    <a:pt x="37211" y="744842"/>
                  </a:lnTo>
                  <a:lnTo>
                    <a:pt x="35687" y="744842"/>
                  </a:lnTo>
                  <a:lnTo>
                    <a:pt x="36068" y="737222"/>
                  </a:lnTo>
                  <a:lnTo>
                    <a:pt x="42545" y="729602"/>
                  </a:lnTo>
                  <a:lnTo>
                    <a:pt x="46482" y="729602"/>
                  </a:lnTo>
                  <a:lnTo>
                    <a:pt x="47371" y="721982"/>
                  </a:lnTo>
                  <a:lnTo>
                    <a:pt x="47244" y="705485"/>
                  </a:lnTo>
                  <a:lnTo>
                    <a:pt x="46863" y="697852"/>
                  </a:lnTo>
                  <a:lnTo>
                    <a:pt x="52197" y="697852"/>
                  </a:lnTo>
                  <a:lnTo>
                    <a:pt x="51181" y="682612"/>
                  </a:lnTo>
                  <a:lnTo>
                    <a:pt x="58801" y="682612"/>
                  </a:lnTo>
                  <a:lnTo>
                    <a:pt x="57785" y="697852"/>
                  </a:lnTo>
                  <a:lnTo>
                    <a:pt x="63627" y="697852"/>
                  </a:lnTo>
                  <a:lnTo>
                    <a:pt x="63474" y="702233"/>
                  </a:lnTo>
                  <a:lnTo>
                    <a:pt x="63373" y="713092"/>
                  </a:lnTo>
                  <a:lnTo>
                    <a:pt x="63754" y="713092"/>
                  </a:lnTo>
                  <a:lnTo>
                    <a:pt x="62865" y="721982"/>
                  </a:lnTo>
                  <a:lnTo>
                    <a:pt x="64008" y="729602"/>
                  </a:lnTo>
                  <a:lnTo>
                    <a:pt x="68961" y="729602"/>
                  </a:lnTo>
                  <a:lnTo>
                    <a:pt x="71501" y="737222"/>
                  </a:lnTo>
                  <a:lnTo>
                    <a:pt x="74168" y="737222"/>
                  </a:lnTo>
                  <a:lnTo>
                    <a:pt x="74168" y="744842"/>
                  </a:lnTo>
                  <a:lnTo>
                    <a:pt x="73533" y="744842"/>
                  </a:lnTo>
                  <a:lnTo>
                    <a:pt x="73990" y="755967"/>
                  </a:lnTo>
                  <a:lnTo>
                    <a:pt x="74053" y="757542"/>
                  </a:lnTo>
                  <a:lnTo>
                    <a:pt x="74168" y="760082"/>
                  </a:lnTo>
                  <a:lnTo>
                    <a:pt x="74256" y="766546"/>
                  </a:lnTo>
                  <a:lnTo>
                    <a:pt x="74383" y="737222"/>
                  </a:lnTo>
                  <a:lnTo>
                    <a:pt x="74383" y="721982"/>
                  </a:lnTo>
                  <a:lnTo>
                    <a:pt x="72136" y="721982"/>
                  </a:lnTo>
                  <a:lnTo>
                    <a:pt x="72009" y="729602"/>
                  </a:lnTo>
                  <a:lnTo>
                    <a:pt x="69215" y="721982"/>
                  </a:lnTo>
                  <a:lnTo>
                    <a:pt x="69215" y="705485"/>
                  </a:lnTo>
                  <a:lnTo>
                    <a:pt x="73787" y="697852"/>
                  </a:lnTo>
                  <a:lnTo>
                    <a:pt x="71628" y="690232"/>
                  </a:lnTo>
                  <a:lnTo>
                    <a:pt x="66929" y="697852"/>
                  </a:lnTo>
                  <a:lnTo>
                    <a:pt x="64135" y="690232"/>
                  </a:lnTo>
                  <a:lnTo>
                    <a:pt x="63500" y="690232"/>
                  </a:lnTo>
                  <a:lnTo>
                    <a:pt x="65278" y="682612"/>
                  </a:lnTo>
                  <a:lnTo>
                    <a:pt x="69215" y="682612"/>
                  </a:lnTo>
                  <a:lnTo>
                    <a:pt x="67945" y="674992"/>
                  </a:lnTo>
                  <a:lnTo>
                    <a:pt x="43180" y="674992"/>
                  </a:lnTo>
                  <a:lnTo>
                    <a:pt x="41910" y="682612"/>
                  </a:lnTo>
                  <a:lnTo>
                    <a:pt x="43307" y="682612"/>
                  </a:lnTo>
                  <a:lnTo>
                    <a:pt x="45085" y="690232"/>
                  </a:lnTo>
                  <a:lnTo>
                    <a:pt x="37846" y="690232"/>
                  </a:lnTo>
                  <a:lnTo>
                    <a:pt x="36703" y="697852"/>
                  </a:lnTo>
                  <a:lnTo>
                    <a:pt x="40513" y="697852"/>
                  </a:lnTo>
                  <a:lnTo>
                    <a:pt x="40868" y="705205"/>
                  </a:lnTo>
                  <a:lnTo>
                    <a:pt x="40881" y="705485"/>
                  </a:lnTo>
                  <a:lnTo>
                    <a:pt x="40640" y="713092"/>
                  </a:lnTo>
                  <a:lnTo>
                    <a:pt x="40894" y="721982"/>
                  </a:lnTo>
                  <a:lnTo>
                    <a:pt x="40005" y="721982"/>
                  </a:lnTo>
                  <a:lnTo>
                    <a:pt x="37846" y="729602"/>
                  </a:lnTo>
                  <a:lnTo>
                    <a:pt x="37211" y="721982"/>
                  </a:lnTo>
                  <a:lnTo>
                    <a:pt x="34163" y="721982"/>
                  </a:lnTo>
                  <a:lnTo>
                    <a:pt x="34048" y="737222"/>
                  </a:lnTo>
                  <a:lnTo>
                    <a:pt x="34036" y="741006"/>
                  </a:lnTo>
                  <a:lnTo>
                    <a:pt x="33909" y="744842"/>
                  </a:lnTo>
                  <a:lnTo>
                    <a:pt x="33909" y="799465"/>
                  </a:lnTo>
                  <a:lnTo>
                    <a:pt x="29972" y="799465"/>
                  </a:lnTo>
                  <a:lnTo>
                    <a:pt x="29857" y="737222"/>
                  </a:lnTo>
                  <a:lnTo>
                    <a:pt x="29845" y="729602"/>
                  </a:lnTo>
                  <a:lnTo>
                    <a:pt x="31750" y="729602"/>
                  </a:lnTo>
                  <a:lnTo>
                    <a:pt x="32131" y="737222"/>
                  </a:lnTo>
                  <a:lnTo>
                    <a:pt x="34048" y="737222"/>
                  </a:lnTo>
                  <a:lnTo>
                    <a:pt x="34048" y="721982"/>
                  </a:lnTo>
                  <a:lnTo>
                    <a:pt x="24257" y="721982"/>
                  </a:lnTo>
                  <a:lnTo>
                    <a:pt x="24244" y="729602"/>
                  </a:lnTo>
                  <a:lnTo>
                    <a:pt x="24117" y="799465"/>
                  </a:lnTo>
                  <a:lnTo>
                    <a:pt x="21209" y="799465"/>
                  </a:lnTo>
                  <a:lnTo>
                    <a:pt x="18669" y="784212"/>
                  </a:lnTo>
                  <a:lnTo>
                    <a:pt x="18542" y="799465"/>
                  </a:lnTo>
                  <a:lnTo>
                    <a:pt x="13322" y="799465"/>
                  </a:lnTo>
                  <a:lnTo>
                    <a:pt x="16129" y="784212"/>
                  </a:lnTo>
                  <a:lnTo>
                    <a:pt x="18542" y="799465"/>
                  </a:lnTo>
                  <a:lnTo>
                    <a:pt x="18542" y="782942"/>
                  </a:lnTo>
                  <a:lnTo>
                    <a:pt x="17653" y="776605"/>
                  </a:lnTo>
                  <a:lnTo>
                    <a:pt x="15227" y="776605"/>
                  </a:lnTo>
                  <a:lnTo>
                    <a:pt x="14490" y="782942"/>
                  </a:lnTo>
                  <a:lnTo>
                    <a:pt x="14427" y="783463"/>
                  </a:lnTo>
                  <a:lnTo>
                    <a:pt x="14351" y="784212"/>
                  </a:lnTo>
                  <a:lnTo>
                    <a:pt x="13589" y="784212"/>
                  </a:lnTo>
                  <a:lnTo>
                    <a:pt x="11544" y="799465"/>
                  </a:lnTo>
                  <a:lnTo>
                    <a:pt x="0" y="799465"/>
                  </a:lnTo>
                  <a:lnTo>
                    <a:pt x="1397" y="807072"/>
                  </a:lnTo>
                  <a:lnTo>
                    <a:pt x="2794" y="807072"/>
                  </a:lnTo>
                  <a:lnTo>
                    <a:pt x="6096" y="815962"/>
                  </a:lnTo>
                  <a:lnTo>
                    <a:pt x="6731" y="815962"/>
                  </a:lnTo>
                  <a:lnTo>
                    <a:pt x="6604" y="1042022"/>
                  </a:lnTo>
                  <a:lnTo>
                    <a:pt x="12319" y="1042022"/>
                  </a:lnTo>
                  <a:lnTo>
                    <a:pt x="12319" y="815962"/>
                  </a:lnTo>
                  <a:lnTo>
                    <a:pt x="11811" y="815962"/>
                  </a:lnTo>
                  <a:lnTo>
                    <a:pt x="8255" y="807072"/>
                  </a:lnTo>
                  <a:lnTo>
                    <a:pt x="100584" y="807072"/>
                  </a:lnTo>
                  <a:lnTo>
                    <a:pt x="99555" y="815035"/>
                  </a:lnTo>
                  <a:lnTo>
                    <a:pt x="99441" y="815962"/>
                  </a:lnTo>
                  <a:lnTo>
                    <a:pt x="97409" y="815962"/>
                  </a:lnTo>
                  <a:lnTo>
                    <a:pt x="97409" y="823582"/>
                  </a:lnTo>
                  <a:lnTo>
                    <a:pt x="97256" y="828040"/>
                  </a:lnTo>
                  <a:lnTo>
                    <a:pt x="97142" y="831215"/>
                  </a:lnTo>
                  <a:lnTo>
                    <a:pt x="99809" y="831215"/>
                  </a:lnTo>
                  <a:lnTo>
                    <a:pt x="99631" y="835012"/>
                  </a:lnTo>
                  <a:lnTo>
                    <a:pt x="99568" y="1042022"/>
                  </a:lnTo>
                  <a:lnTo>
                    <a:pt x="101854" y="1042022"/>
                  </a:lnTo>
                  <a:lnTo>
                    <a:pt x="101854" y="846455"/>
                  </a:lnTo>
                  <a:lnTo>
                    <a:pt x="111379" y="846455"/>
                  </a:lnTo>
                  <a:lnTo>
                    <a:pt x="111379" y="1042022"/>
                  </a:lnTo>
                  <a:lnTo>
                    <a:pt x="114173" y="1042022"/>
                  </a:lnTo>
                  <a:lnTo>
                    <a:pt x="114046" y="1022972"/>
                  </a:lnTo>
                  <a:lnTo>
                    <a:pt x="113919" y="1019162"/>
                  </a:lnTo>
                  <a:lnTo>
                    <a:pt x="114173" y="1019162"/>
                  </a:lnTo>
                  <a:lnTo>
                    <a:pt x="114173" y="1011542"/>
                  </a:lnTo>
                  <a:lnTo>
                    <a:pt x="118999" y="1011542"/>
                  </a:lnTo>
                  <a:lnTo>
                    <a:pt x="118999" y="1042022"/>
                  </a:lnTo>
                  <a:lnTo>
                    <a:pt x="121412" y="1042022"/>
                  </a:lnTo>
                  <a:lnTo>
                    <a:pt x="121412" y="1011542"/>
                  </a:lnTo>
                  <a:lnTo>
                    <a:pt x="121412" y="987412"/>
                  </a:lnTo>
                  <a:lnTo>
                    <a:pt x="121412" y="846455"/>
                  </a:lnTo>
                  <a:lnTo>
                    <a:pt x="130937" y="846455"/>
                  </a:lnTo>
                  <a:lnTo>
                    <a:pt x="130937" y="1042022"/>
                  </a:lnTo>
                  <a:lnTo>
                    <a:pt x="133350" y="1042022"/>
                  </a:lnTo>
                  <a:lnTo>
                    <a:pt x="133350" y="846455"/>
                  </a:lnTo>
                  <a:lnTo>
                    <a:pt x="178422" y="846455"/>
                  </a:lnTo>
                  <a:lnTo>
                    <a:pt x="178054" y="847712"/>
                  </a:lnTo>
                  <a:lnTo>
                    <a:pt x="177546" y="847712"/>
                  </a:lnTo>
                  <a:lnTo>
                    <a:pt x="171577" y="864222"/>
                  </a:lnTo>
                  <a:lnTo>
                    <a:pt x="166243" y="882002"/>
                  </a:lnTo>
                  <a:lnTo>
                    <a:pt x="161417" y="898512"/>
                  </a:lnTo>
                  <a:lnTo>
                    <a:pt x="157226" y="916292"/>
                  </a:lnTo>
                  <a:lnTo>
                    <a:pt x="156464" y="918832"/>
                  </a:lnTo>
                  <a:lnTo>
                    <a:pt x="156591" y="923912"/>
                  </a:lnTo>
                  <a:lnTo>
                    <a:pt x="153035" y="925195"/>
                  </a:lnTo>
                  <a:lnTo>
                    <a:pt x="153162" y="927722"/>
                  </a:lnTo>
                  <a:lnTo>
                    <a:pt x="153289" y="928992"/>
                  </a:lnTo>
                  <a:lnTo>
                    <a:pt x="153416" y="930262"/>
                  </a:lnTo>
                  <a:lnTo>
                    <a:pt x="153543" y="931532"/>
                  </a:lnTo>
                  <a:lnTo>
                    <a:pt x="153670" y="934072"/>
                  </a:lnTo>
                  <a:lnTo>
                    <a:pt x="152146" y="946772"/>
                  </a:lnTo>
                  <a:lnTo>
                    <a:pt x="151625" y="951852"/>
                  </a:lnTo>
                  <a:lnTo>
                    <a:pt x="151511" y="953122"/>
                  </a:lnTo>
                  <a:lnTo>
                    <a:pt x="151206" y="956932"/>
                  </a:lnTo>
                  <a:lnTo>
                    <a:pt x="151104" y="958202"/>
                  </a:lnTo>
                  <a:lnTo>
                    <a:pt x="151003" y="959472"/>
                  </a:lnTo>
                  <a:lnTo>
                    <a:pt x="150876" y="962012"/>
                  </a:lnTo>
                  <a:lnTo>
                    <a:pt x="150749" y="972172"/>
                  </a:lnTo>
                  <a:lnTo>
                    <a:pt x="154559" y="995032"/>
                  </a:lnTo>
                  <a:lnTo>
                    <a:pt x="168656" y="1015352"/>
                  </a:lnTo>
                  <a:lnTo>
                    <a:pt x="172720" y="1017892"/>
                  </a:lnTo>
                  <a:lnTo>
                    <a:pt x="172593" y="1020432"/>
                  </a:lnTo>
                  <a:lnTo>
                    <a:pt x="172847" y="1022972"/>
                  </a:lnTo>
                  <a:lnTo>
                    <a:pt x="173609" y="1022972"/>
                  </a:lnTo>
                  <a:lnTo>
                    <a:pt x="174625" y="1024242"/>
                  </a:lnTo>
                  <a:lnTo>
                    <a:pt x="174879" y="1022972"/>
                  </a:lnTo>
                  <a:lnTo>
                    <a:pt x="175006" y="1020432"/>
                  </a:lnTo>
                  <a:lnTo>
                    <a:pt x="175260" y="1019162"/>
                  </a:lnTo>
                  <a:lnTo>
                    <a:pt x="177038" y="1019162"/>
                  </a:lnTo>
                  <a:lnTo>
                    <a:pt x="179324" y="1020432"/>
                  </a:lnTo>
                  <a:lnTo>
                    <a:pt x="179324" y="1042022"/>
                  </a:lnTo>
                  <a:lnTo>
                    <a:pt x="181483" y="1042022"/>
                  </a:lnTo>
                  <a:lnTo>
                    <a:pt x="181483" y="1020432"/>
                  </a:lnTo>
                  <a:lnTo>
                    <a:pt x="183134" y="1019162"/>
                  </a:lnTo>
                  <a:lnTo>
                    <a:pt x="185293" y="1019162"/>
                  </a:lnTo>
                  <a:lnTo>
                    <a:pt x="191185" y="1012812"/>
                  </a:lnTo>
                  <a:lnTo>
                    <a:pt x="205359" y="997572"/>
                  </a:lnTo>
                  <a:lnTo>
                    <a:pt x="209804" y="972172"/>
                  </a:lnTo>
                  <a:lnTo>
                    <a:pt x="209677" y="956932"/>
                  </a:lnTo>
                  <a:lnTo>
                    <a:pt x="209296" y="953122"/>
                  </a:lnTo>
                  <a:lnTo>
                    <a:pt x="209169" y="951852"/>
                  </a:lnTo>
                  <a:lnTo>
                    <a:pt x="208280" y="945502"/>
                  </a:lnTo>
                  <a:lnTo>
                    <a:pt x="207365" y="934072"/>
                  </a:lnTo>
                  <a:lnTo>
                    <a:pt x="207264" y="932802"/>
                  </a:lnTo>
                  <a:lnTo>
                    <a:pt x="206502" y="925195"/>
                  </a:lnTo>
                  <a:lnTo>
                    <a:pt x="206121" y="925195"/>
                  </a:lnTo>
                  <a:lnTo>
                    <a:pt x="205359" y="922642"/>
                  </a:lnTo>
                  <a:lnTo>
                    <a:pt x="204724" y="921372"/>
                  </a:lnTo>
                  <a:lnTo>
                    <a:pt x="204343" y="920102"/>
                  </a:lnTo>
                  <a:lnTo>
                    <a:pt x="204343" y="964552"/>
                  </a:lnTo>
                  <a:lnTo>
                    <a:pt x="204165" y="967092"/>
                  </a:lnTo>
                  <a:lnTo>
                    <a:pt x="204089" y="968362"/>
                  </a:lnTo>
                  <a:lnTo>
                    <a:pt x="200025" y="993762"/>
                  </a:lnTo>
                  <a:lnTo>
                    <a:pt x="181864" y="1012812"/>
                  </a:lnTo>
                  <a:lnTo>
                    <a:pt x="181724" y="1011542"/>
                  </a:lnTo>
                  <a:lnTo>
                    <a:pt x="181610" y="941692"/>
                  </a:lnTo>
                  <a:lnTo>
                    <a:pt x="181991" y="939152"/>
                  </a:lnTo>
                  <a:lnTo>
                    <a:pt x="180340" y="937882"/>
                  </a:lnTo>
                  <a:lnTo>
                    <a:pt x="179832" y="939152"/>
                  </a:lnTo>
                  <a:lnTo>
                    <a:pt x="179324" y="939152"/>
                  </a:lnTo>
                  <a:lnTo>
                    <a:pt x="179197" y="1012812"/>
                  </a:lnTo>
                  <a:lnTo>
                    <a:pt x="175387" y="1012812"/>
                  </a:lnTo>
                  <a:lnTo>
                    <a:pt x="172720" y="1011542"/>
                  </a:lnTo>
                  <a:lnTo>
                    <a:pt x="158877" y="987412"/>
                  </a:lnTo>
                  <a:lnTo>
                    <a:pt x="156464" y="967092"/>
                  </a:lnTo>
                  <a:lnTo>
                    <a:pt x="156464" y="964552"/>
                  </a:lnTo>
                  <a:lnTo>
                    <a:pt x="164465" y="912482"/>
                  </a:lnTo>
                  <a:lnTo>
                    <a:pt x="180086" y="860412"/>
                  </a:lnTo>
                  <a:lnTo>
                    <a:pt x="180848" y="859142"/>
                  </a:lnTo>
                  <a:lnTo>
                    <a:pt x="185674" y="874382"/>
                  </a:lnTo>
                  <a:lnTo>
                    <a:pt x="194310" y="903592"/>
                  </a:lnTo>
                  <a:lnTo>
                    <a:pt x="199771" y="927722"/>
                  </a:lnTo>
                  <a:lnTo>
                    <a:pt x="203454" y="958202"/>
                  </a:lnTo>
                  <a:lnTo>
                    <a:pt x="203454" y="962012"/>
                  </a:lnTo>
                  <a:lnTo>
                    <a:pt x="204343" y="964552"/>
                  </a:lnTo>
                  <a:lnTo>
                    <a:pt x="204343" y="920102"/>
                  </a:lnTo>
                  <a:lnTo>
                    <a:pt x="202946" y="913752"/>
                  </a:lnTo>
                  <a:lnTo>
                    <a:pt x="201295" y="907402"/>
                  </a:lnTo>
                  <a:lnTo>
                    <a:pt x="200152" y="901052"/>
                  </a:lnTo>
                  <a:lnTo>
                    <a:pt x="200406" y="893432"/>
                  </a:lnTo>
                  <a:lnTo>
                    <a:pt x="197866" y="893432"/>
                  </a:lnTo>
                  <a:lnTo>
                    <a:pt x="197358" y="890892"/>
                  </a:lnTo>
                  <a:lnTo>
                    <a:pt x="194310" y="882002"/>
                  </a:lnTo>
                  <a:lnTo>
                    <a:pt x="189484" y="866762"/>
                  </a:lnTo>
                  <a:lnTo>
                    <a:pt x="186944" y="859142"/>
                  </a:lnTo>
                  <a:lnTo>
                    <a:pt x="185674" y="855332"/>
                  </a:lnTo>
                  <a:lnTo>
                    <a:pt x="184277" y="851522"/>
                  </a:lnTo>
                  <a:lnTo>
                    <a:pt x="182753" y="846455"/>
                  </a:lnTo>
                  <a:lnTo>
                    <a:pt x="247777" y="846455"/>
                  </a:lnTo>
                  <a:lnTo>
                    <a:pt x="247777" y="1042022"/>
                  </a:lnTo>
                  <a:lnTo>
                    <a:pt x="250190" y="1042022"/>
                  </a:lnTo>
                  <a:lnTo>
                    <a:pt x="250190" y="846455"/>
                  </a:lnTo>
                  <a:lnTo>
                    <a:pt x="259702" y="846455"/>
                  </a:lnTo>
                  <a:lnTo>
                    <a:pt x="259715" y="1026782"/>
                  </a:lnTo>
                  <a:lnTo>
                    <a:pt x="259842" y="1034402"/>
                  </a:lnTo>
                  <a:lnTo>
                    <a:pt x="259969" y="1042022"/>
                  </a:lnTo>
                  <a:lnTo>
                    <a:pt x="262509" y="1042022"/>
                  </a:lnTo>
                  <a:lnTo>
                    <a:pt x="262509" y="1034402"/>
                  </a:lnTo>
                  <a:lnTo>
                    <a:pt x="261874" y="1034402"/>
                  </a:lnTo>
                  <a:lnTo>
                    <a:pt x="262255" y="1026782"/>
                  </a:lnTo>
                  <a:lnTo>
                    <a:pt x="262382" y="1011542"/>
                  </a:lnTo>
                  <a:lnTo>
                    <a:pt x="267208" y="1011542"/>
                  </a:lnTo>
                  <a:lnTo>
                    <a:pt x="267271" y="1020432"/>
                  </a:lnTo>
                  <a:lnTo>
                    <a:pt x="267398" y="1022972"/>
                  </a:lnTo>
                  <a:lnTo>
                    <a:pt x="267462" y="1024242"/>
                  </a:lnTo>
                  <a:lnTo>
                    <a:pt x="267589" y="1026782"/>
                  </a:lnTo>
                  <a:lnTo>
                    <a:pt x="267335" y="1026782"/>
                  </a:lnTo>
                  <a:lnTo>
                    <a:pt x="267589" y="1034402"/>
                  </a:lnTo>
                  <a:lnTo>
                    <a:pt x="267208" y="1034402"/>
                  </a:lnTo>
                  <a:lnTo>
                    <a:pt x="267208" y="1042022"/>
                  </a:lnTo>
                  <a:lnTo>
                    <a:pt x="269748" y="1042022"/>
                  </a:lnTo>
                  <a:lnTo>
                    <a:pt x="269748" y="1011542"/>
                  </a:lnTo>
                  <a:lnTo>
                    <a:pt x="269748" y="987412"/>
                  </a:lnTo>
                  <a:lnTo>
                    <a:pt x="269748" y="846455"/>
                  </a:lnTo>
                  <a:lnTo>
                    <a:pt x="278511" y="846455"/>
                  </a:lnTo>
                  <a:lnTo>
                    <a:pt x="278511" y="1042022"/>
                  </a:lnTo>
                  <a:lnTo>
                    <a:pt x="280924" y="1042022"/>
                  </a:lnTo>
                  <a:lnTo>
                    <a:pt x="280924" y="846455"/>
                  </a:lnTo>
                  <a:lnTo>
                    <a:pt x="298450" y="846455"/>
                  </a:lnTo>
                  <a:lnTo>
                    <a:pt x="298488" y="847712"/>
                  </a:lnTo>
                  <a:lnTo>
                    <a:pt x="298602" y="851522"/>
                  </a:lnTo>
                  <a:lnTo>
                    <a:pt x="298716" y="855332"/>
                  </a:lnTo>
                  <a:lnTo>
                    <a:pt x="298831" y="1003922"/>
                  </a:lnTo>
                  <a:lnTo>
                    <a:pt x="295021" y="1003922"/>
                  </a:lnTo>
                  <a:lnTo>
                    <a:pt x="294894" y="1011542"/>
                  </a:lnTo>
                  <a:lnTo>
                    <a:pt x="294132" y="1011542"/>
                  </a:lnTo>
                  <a:lnTo>
                    <a:pt x="297053" y="1019162"/>
                  </a:lnTo>
                  <a:lnTo>
                    <a:pt x="295275" y="1019162"/>
                  </a:lnTo>
                  <a:lnTo>
                    <a:pt x="290322" y="1026782"/>
                  </a:lnTo>
                  <a:lnTo>
                    <a:pt x="290322" y="1042022"/>
                  </a:lnTo>
                  <a:lnTo>
                    <a:pt x="296037" y="1042022"/>
                  </a:lnTo>
                  <a:lnTo>
                    <a:pt x="296037" y="1026782"/>
                  </a:lnTo>
                  <a:lnTo>
                    <a:pt x="299974" y="1026782"/>
                  </a:lnTo>
                  <a:lnTo>
                    <a:pt x="303022" y="1019162"/>
                  </a:lnTo>
                  <a:lnTo>
                    <a:pt x="305816" y="1026782"/>
                  </a:lnTo>
                  <a:lnTo>
                    <a:pt x="309118" y="1026782"/>
                  </a:lnTo>
                  <a:lnTo>
                    <a:pt x="309118" y="1042022"/>
                  </a:lnTo>
                  <a:lnTo>
                    <a:pt x="311531" y="1042022"/>
                  </a:lnTo>
                  <a:lnTo>
                    <a:pt x="311658" y="1034402"/>
                  </a:lnTo>
                  <a:lnTo>
                    <a:pt x="519684" y="1034402"/>
                  </a:lnTo>
                  <a:lnTo>
                    <a:pt x="519684" y="1042022"/>
                  </a:lnTo>
                  <a:lnTo>
                    <a:pt x="521970" y="1042022"/>
                  </a:lnTo>
                  <a:lnTo>
                    <a:pt x="522097" y="1034402"/>
                  </a:lnTo>
                  <a:lnTo>
                    <a:pt x="522224" y="1026782"/>
                  </a:lnTo>
                  <a:lnTo>
                    <a:pt x="524891" y="1026782"/>
                  </a:lnTo>
                  <a:lnTo>
                    <a:pt x="525018" y="1034402"/>
                  </a:lnTo>
                  <a:lnTo>
                    <a:pt x="525145" y="1042022"/>
                  </a:lnTo>
                  <a:lnTo>
                    <a:pt x="527304" y="1042022"/>
                  </a:lnTo>
                  <a:lnTo>
                    <a:pt x="527304" y="1026782"/>
                  </a:lnTo>
                  <a:lnTo>
                    <a:pt x="527812" y="1026782"/>
                  </a:lnTo>
                  <a:lnTo>
                    <a:pt x="527812" y="1019162"/>
                  </a:lnTo>
                  <a:lnTo>
                    <a:pt x="525145" y="1019162"/>
                  </a:lnTo>
                  <a:lnTo>
                    <a:pt x="524637" y="1019162"/>
                  </a:lnTo>
                  <a:lnTo>
                    <a:pt x="518414" y="1026782"/>
                  </a:lnTo>
                  <a:lnTo>
                    <a:pt x="505841" y="1026782"/>
                  </a:lnTo>
                  <a:lnTo>
                    <a:pt x="504444" y="1012812"/>
                  </a:lnTo>
                  <a:lnTo>
                    <a:pt x="504317" y="1011542"/>
                  </a:lnTo>
                  <a:lnTo>
                    <a:pt x="508635" y="1011542"/>
                  </a:lnTo>
                  <a:lnTo>
                    <a:pt x="513207" y="1019162"/>
                  </a:lnTo>
                  <a:lnTo>
                    <a:pt x="524637" y="1019162"/>
                  </a:lnTo>
                  <a:lnTo>
                    <a:pt x="524637" y="1017892"/>
                  </a:lnTo>
                  <a:lnTo>
                    <a:pt x="520192" y="1011542"/>
                  </a:lnTo>
                  <a:lnTo>
                    <a:pt x="512826" y="1011542"/>
                  </a:lnTo>
                  <a:lnTo>
                    <a:pt x="507238" y="995032"/>
                  </a:lnTo>
                  <a:lnTo>
                    <a:pt x="504952" y="995032"/>
                  </a:lnTo>
                  <a:lnTo>
                    <a:pt x="503428" y="987412"/>
                  </a:lnTo>
                  <a:lnTo>
                    <a:pt x="503047" y="984872"/>
                  </a:lnTo>
                  <a:lnTo>
                    <a:pt x="503047" y="987412"/>
                  </a:lnTo>
                  <a:lnTo>
                    <a:pt x="503047" y="1026782"/>
                  </a:lnTo>
                  <a:lnTo>
                    <a:pt x="494792" y="1026782"/>
                  </a:lnTo>
                  <a:lnTo>
                    <a:pt x="496189" y="987412"/>
                  </a:lnTo>
                  <a:lnTo>
                    <a:pt x="502031" y="1003922"/>
                  </a:lnTo>
                  <a:lnTo>
                    <a:pt x="502310" y="1010272"/>
                  </a:lnTo>
                  <a:lnTo>
                    <a:pt x="502424" y="1012812"/>
                  </a:lnTo>
                  <a:lnTo>
                    <a:pt x="502539" y="1015352"/>
                  </a:lnTo>
                  <a:lnTo>
                    <a:pt x="502640" y="1017892"/>
                  </a:lnTo>
                  <a:lnTo>
                    <a:pt x="502754" y="1020432"/>
                  </a:lnTo>
                  <a:lnTo>
                    <a:pt x="502869" y="1022972"/>
                  </a:lnTo>
                  <a:lnTo>
                    <a:pt x="502932" y="1024242"/>
                  </a:lnTo>
                  <a:lnTo>
                    <a:pt x="503047" y="987412"/>
                  </a:lnTo>
                  <a:lnTo>
                    <a:pt x="503047" y="984872"/>
                  </a:lnTo>
                  <a:lnTo>
                    <a:pt x="502285" y="979792"/>
                  </a:lnTo>
                  <a:lnTo>
                    <a:pt x="501650" y="979792"/>
                  </a:lnTo>
                  <a:lnTo>
                    <a:pt x="501523" y="956932"/>
                  </a:lnTo>
                  <a:lnTo>
                    <a:pt x="501904" y="956932"/>
                  </a:lnTo>
                  <a:lnTo>
                    <a:pt x="502539" y="948042"/>
                  </a:lnTo>
                  <a:lnTo>
                    <a:pt x="505955" y="925195"/>
                  </a:lnTo>
                  <a:lnTo>
                    <a:pt x="512191" y="901052"/>
                  </a:lnTo>
                  <a:lnTo>
                    <a:pt x="515493" y="885812"/>
                  </a:lnTo>
                  <a:lnTo>
                    <a:pt x="518795" y="878192"/>
                  </a:lnTo>
                  <a:lnTo>
                    <a:pt x="525653" y="854062"/>
                  </a:lnTo>
                  <a:lnTo>
                    <a:pt x="527177" y="854062"/>
                  </a:lnTo>
                  <a:lnTo>
                    <a:pt x="531876" y="870585"/>
                  </a:lnTo>
                  <a:lnTo>
                    <a:pt x="536067" y="885812"/>
                  </a:lnTo>
                  <a:lnTo>
                    <a:pt x="539877" y="893432"/>
                  </a:lnTo>
                  <a:lnTo>
                    <a:pt x="548386" y="932802"/>
                  </a:lnTo>
                  <a:lnTo>
                    <a:pt x="551307" y="964552"/>
                  </a:lnTo>
                  <a:lnTo>
                    <a:pt x="550799" y="972172"/>
                  </a:lnTo>
                  <a:lnTo>
                    <a:pt x="545973" y="995032"/>
                  </a:lnTo>
                  <a:lnTo>
                    <a:pt x="539115" y="1011542"/>
                  </a:lnTo>
                  <a:lnTo>
                    <a:pt x="534162" y="1011542"/>
                  </a:lnTo>
                  <a:lnTo>
                    <a:pt x="527812" y="1019162"/>
                  </a:lnTo>
                  <a:lnTo>
                    <a:pt x="530479" y="1019162"/>
                  </a:lnTo>
                  <a:lnTo>
                    <a:pt x="531241" y="1026782"/>
                  </a:lnTo>
                  <a:lnTo>
                    <a:pt x="535051" y="1026782"/>
                  </a:lnTo>
                  <a:lnTo>
                    <a:pt x="535686" y="1034402"/>
                  </a:lnTo>
                  <a:lnTo>
                    <a:pt x="535813" y="1042022"/>
                  </a:lnTo>
                  <a:lnTo>
                    <a:pt x="541528" y="1042022"/>
                  </a:lnTo>
                  <a:lnTo>
                    <a:pt x="541528" y="1026782"/>
                  </a:lnTo>
                  <a:lnTo>
                    <a:pt x="535559" y="1019162"/>
                  </a:lnTo>
                  <a:lnTo>
                    <a:pt x="539877" y="1019162"/>
                  </a:lnTo>
                  <a:lnTo>
                    <a:pt x="543814" y="1011542"/>
                  </a:lnTo>
                  <a:lnTo>
                    <a:pt x="547243" y="1011542"/>
                  </a:lnTo>
                  <a:lnTo>
                    <a:pt x="550164" y="1003922"/>
                  </a:lnTo>
                  <a:lnTo>
                    <a:pt x="550291" y="1042022"/>
                  </a:lnTo>
                  <a:lnTo>
                    <a:pt x="552450" y="1042022"/>
                  </a:lnTo>
                  <a:lnTo>
                    <a:pt x="552450" y="1003922"/>
                  </a:lnTo>
                  <a:lnTo>
                    <a:pt x="552450" y="995032"/>
                  </a:lnTo>
                  <a:lnTo>
                    <a:pt x="554228" y="995032"/>
                  </a:lnTo>
                  <a:lnTo>
                    <a:pt x="555752" y="979792"/>
                  </a:lnTo>
                  <a:lnTo>
                    <a:pt x="556641" y="979792"/>
                  </a:lnTo>
                  <a:lnTo>
                    <a:pt x="556831" y="972172"/>
                  </a:lnTo>
                  <a:lnTo>
                    <a:pt x="556895" y="956932"/>
                  </a:lnTo>
                  <a:lnTo>
                    <a:pt x="556514" y="948042"/>
                  </a:lnTo>
                  <a:lnTo>
                    <a:pt x="555879" y="941692"/>
                  </a:lnTo>
                  <a:lnTo>
                    <a:pt x="555752" y="940422"/>
                  </a:lnTo>
                  <a:lnTo>
                    <a:pt x="555117" y="940422"/>
                  </a:lnTo>
                  <a:lnTo>
                    <a:pt x="554482" y="934072"/>
                  </a:lnTo>
                  <a:lnTo>
                    <a:pt x="554355" y="932802"/>
                  </a:lnTo>
                  <a:lnTo>
                    <a:pt x="553720" y="932802"/>
                  </a:lnTo>
                  <a:lnTo>
                    <a:pt x="552831" y="925195"/>
                  </a:lnTo>
                  <a:lnTo>
                    <a:pt x="552577" y="925195"/>
                  </a:lnTo>
                  <a:lnTo>
                    <a:pt x="552577" y="846455"/>
                  </a:lnTo>
                  <a:lnTo>
                    <a:pt x="562102" y="846455"/>
                  </a:lnTo>
                  <a:lnTo>
                    <a:pt x="562102" y="1042022"/>
                  </a:lnTo>
                  <a:lnTo>
                    <a:pt x="565023" y="1042022"/>
                  </a:lnTo>
                  <a:lnTo>
                    <a:pt x="564896" y="1011542"/>
                  </a:lnTo>
                  <a:lnTo>
                    <a:pt x="569595" y="1011542"/>
                  </a:lnTo>
                  <a:lnTo>
                    <a:pt x="569722" y="1042022"/>
                  </a:lnTo>
                  <a:lnTo>
                    <a:pt x="572135" y="1042022"/>
                  </a:lnTo>
                  <a:lnTo>
                    <a:pt x="572135" y="1011542"/>
                  </a:lnTo>
                  <a:lnTo>
                    <a:pt x="572135" y="987412"/>
                  </a:lnTo>
                  <a:lnTo>
                    <a:pt x="572135" y="846455"/>
                  </a:lnTo>
                  <a:lnTo>
                    <a:pt x="581787" y="846455"/>
                  </a:lnTo>
                  <a:lnTo>
                    <a:pt x="581787" y="1042022"/>
                  </a:lnTo>
                  <a:lnTo>
                    <a:pt x="584073" y="1042022"/>
                  </a:lnTo>
                  <a:lnTo>
                    <a:pt x="584187" y="846455"/>
                  </a:lnTo>
                  <a:lnTo>
                    <a:pt x="615315" y="846455"/>
                  </a:lnTo>
                  <a:lnTo>
                    <a:pt x="615353" y="847712"/>
                  </a:lnTo>
                  <a:lnTo>
                    <a:pt x="615480" y="851522"/>
                  </a:lnTo>
                  <a:lnTo>
                    <a:pt x="615505" y="855332"/>
                  </a:lnTo>
                  <a:lnTo>
                    <a:pt x="615340" y="859142"/>
                  </a:lnTo>
                  <a:lnTo>
                    <a:pt x="615289" y="860412"/>
                  </a:lnTo>
                  <a:lnTo>
                    <a:pt x="615188" y="862952"/>
                  </a:lnTo>
                  <a:lnTo>
                    <a:pt x="614680" y="862952"/>
                  </a:lnTo>
                  <a:lnTo>
                    <a:pt x="614565" y="913752"/>
                  </a:lnTo>
                  <a:lnTo>
                    <a:pt x="614464" y="917562"/>
                  </a:lnTo>
                  <a:lnTo>
                    <a:pt x="614362" y="921372"/>
                  </a:lnTo>
                  <a:lnTo>
                    <a:pt x="614248" y="925195"/>
                  </a:lnTo>
                  <a:lnTo>
                    <a:pt x="614146" y="928992"/>
                  </a:lnTo>
                  <a:lnTo>
                    <a:pt x="614045" y="932802"/>
                  </a:lnTo>
                  <a:lnTo>
                    <a:pt x="613930" y="939152"/>
                  </a:lnTo>
                  <a:lnTo>
                    <a:pt x="613803" y="946772"/>
                  </a:lnTo>
                  <a:lnTo>
                    <a:pt x="613702" y="951852"/>
                  </a:lnTo>
                  <a:lnTo>
                    <a:pt x="613575" y="956932"/>
                  </a:lnTo>
                  <a:lnTo>
                    <a:pt x="613524" y="959472"/>
                  </a:lnTo>
                  <a:lnTo>
                    <a:pt x="613410" y="964552"/>
                  </a:lnTo>
                  <a:lnTo>
                    <a:pt x="613156" y="964552"/>
                  </a:lnTo>
                  <a:lnTo>
                    <a:pt x="612013" y="972172"/>
                  </a:lnTo>
                  <a:lnTo>
                    <a:pt x="610743" y="972172"/>
                  </a:lnTo>
                  <a:lnTo>
                    <a:pt x="608965" y="979792"/>
                  </a:lnTo>
                  <a:lnTo>
                    <a:pt x="607060" y="987412"/>
                  </a:lnTo>
                  <a:lnTo>
                    <a:pt x="602488" y="1003922"/>
                  </a:lnTo>
                  <a:lnTo>
                    <a:pt x="599567" y="1003922"/>
                  </a:lnTo>
                  <a:lnTo>
                    <a:pt x="599135" y="1010272"/>
                  </a:lnTo>
                  <a:lnTo>
                    <a:pt x="599059" y="1011542"/>
                  </a:lnTo>
                  <a:lnTo>
                    <a:pt x="597662" y="1019162"/>
                  </a:lnTo>
                  <a:lnTo>
                    <a:pt x="595884" y="1019162"/>
                  </a:lnTo>
                  <a:lnTo>
                    <a:pt x="593979" y="1026782"/>
                  </a:lnTo>
                  <a:lnTo>
                    <a:pt x="592328" y="1034402"/>
                  </a:lnTo>
                  <a:lnTo>
                    <a:pt x="590677" y="1034402"/>
                  </a:lnTo>
                  <a:lnTo>
                    <a:pt x="587375" y="1042022"/>
                  </a:lnTo>
                  <a:lnTo>
                    <a:pt x="593979" y="1042022"/>
                  </a:lnTo>
                  <a:lnTo>
                    <a:pt x="600583" y="1026782"/>
                  </a:lnTo>
                  <a:lnTo>
                    <a:pt x="608711" y="1003922"/>
                  </a:lnTo>
                  <a:lnTo>
                    <a:pt x="611632" y="995032"/>
                  </a:lnTo>
                  <a:lnTo>
                    <a:pt x="612648" y="995032"/>
                  </a:lnTo>
                  <a:lnTo>
                    <a:pt x="612648" y="987412"/>
                  </a:lnTo>
                  <a:lnTo>
                    <a:pt x="613918" y="987412"/>
                  </a:lnTo>
                  <a:lnTo>
                    <a:pt x="615061" y="979792"/>
                  </a:lnTo>
                  <a:lnTo>
                    <a:pt x="617220" y="979792"/>
                  </a:lnTo>
                  <a:lnTo>
                    <a:pt x="617093" y="972172"/>
                  </a:lnTo>
                  <a:lnTo>
                    <a:pt x="618363" y="972172"/>
                  </a:lnTo>
                  <a:lnTo>
                    <a:pt x="618998" y="964552"/>
                  </a:lnTo>
                  <a:lnTo>
                    <a:pt x="619379" y="964552"/>
                  </a:lnTo>
                  <a:lnTo>
                    <a:pt x="619506" y="948042"/>
                  </a:lnTo>
                  <a:lnTo>
                    <a:pt x="619582" y="945502"/>
                  </a:lnTo>
                  <a:lnTo>
                    <a:pt x="619709" y="941692"/>
                  </a:lnTo>
                  <a:lnTo>
                    <a:pt x="619760" y="940422"/>
                  </a:lnTo>
                  <a:lnTo>
                    <a:pt x="620014" y="940422"/>
                  </a:lnTo>
                  <a:lnTo>
                    <a:pt x="620141" y="932802"/>
                  </a:lnTo>
                  <a:lnTo>
                    <a:pt x="620268" y="917562"/>
                  </a:lnTo>
                  <a:lnTo>
                    <a:pt x="620395" y="893432"/>
                  </a:lnTo>
                  <a:lnTo>
                    <a:pt x="620522" y="885812"/>
                  </a:lnTo>
                  <a:lnTo>
                    <a:pt x="620649" y="878192"/>
                  </a:lnTo>
                  <a:lnTo>
                    <a:pt x="620763" y="870585"/>
                  </a:lnTo>
                  <a:lnTo>
                    <a:pt x="620852" y="866762"/>
                  </a:lnTo>
                  <a:lnTo>
                    <a:pt x="620941" y="862952"/>
                  </a:lnTo>
                  <a:lnTo>
                    <a:pt x="621030" y="859142"/>
                  </a:lnTo>
                  <a:lnTo>
                    <a:pt x="621157" y="854062"/>
                  </a:lnTo>
                  <a:lnTo>
                    <a:pt x="621233" y="851522"/>
                  </a:lnTo>
                  <a:lnTo>
                    <a:pt x="621360" y="847712"/>
                  </a:lnTo>
                  <a:lnTo>
                    <a:pt x="621398" y="846455"/>
                  </a:lnTo>
                  <a:lnTo>
                    <a:pt x="621665" y="838822"/>
                  </a:lnTo>
                  <a:lnTo>
                    <a:pt x="621792" y="823582"/>
                  </a:lnTo>
                  <a:lnTo>
                    <a:pt x="628142" y="823582"/>
                  </a:lnTo>
                  <a:lnTo>
                    <a:pt x="628142" y="831215"/>
                  </a:lnTo>
                  <a:lnTo>
                    <a:pt x="632333" y="831215"/>
                  </a:lnTo>
                  <a:lnTo>
                    <a:pt x="630428" y="823582"/>
                  </a:lnTo>
                  <a:lnTo>
                    <a:pt x="639572" y="823582"/>
                  </a:lnTo>
                  <a:lnTo>
                    <a:pt x="637527" y="831215"/>
                  </a:lnTo>
                  <a:lnTo>
                    <a:pt x="641731" y="831215"/>
                  </a:lnTo>
                  <a:lnTo>
                    <a:pt x="641731" y="823582"/>
                  </a:lnTo>
                  <a:lnTo>
                    <a:pt x="648081" y="823582"/>
                  </a:lnTo>
                  <a:lnTo>
                    <a:pt x="648081" y="831215"/>
                  </a:lnTo>
                  <a:lnTo>
                    <a:pt x="648462" y="831215"/>
                  </a:lnTo>
                  <a:lnTo>
                    <a:pt x="648589" y="866762"/>
                  </a:lnTo>
                  <a:lnTo>
                    <a:pt x="648716" y="870585"/>
                  </a:lnTo>
                  <a:lnTo>
                    <a:pt x="648843" y="874382"/>
                  </a:lnTo>
                  <a:lnTo>
                    <a:pt x="648970" y="878192"/>
                  </a:lnTo>
                  <a:lnTo>
                    <a:pt x="649097" y="882002"/>
                  </a:lnTo>
                  <a:lnTo>
                    <a:pt x="649224" y="885812"/>
                  </a:lnTo>
                  <a:lnTo>
                    <a:pt x="649249" y="888542"/>
                  </a:lnTo>
                  <a:lnTo>
                    <a:pt x="649351" y="898512"/>
                  </a:lnTo>
                  <a:lnTo>
                    <a:pt x="649478" y="909942"/>
                  </a:lnTo>
                  <a:lnTo>
                    <a:pt x="649605" y="932802"/>
                  </a:lnTo>
                  <a:lnTo>
                    <a:pt x="649732" y="940422"/>
                  </a:lnTo>
                  <a:lnTo>
                    <a:pt x="649859" y="948042"/>
                  </a:lnTo>
                  <a:lnTo>
                    <a:pt x="649986" y="956932"/>
                  </a:lnTo>
                  <a:lnTo>
                    <a:pt x="650240" y="962012"/>
                  </a:lnTo>
                  <a:lnTo>
                    <a:pt x="650367" y="964552"/>
                  </a:lnTo>
                  <a:lnTo>
                    <a:pt x="651129" y="972172"/>
                  </a:lnTo>
                  <a:lnTo>
                    <a:pt x="653034" y="972172"/>
                  </a:lnTo>
                  <a:lnTo>
                    <a:pt x="652780" y="979792"/>
                  </a:lnTo>
                  <a:lnTo>
                    <a:pt x="654431" y="979792"/>
                  </a:lnTo>
                  <a:lnTo>
                    <a:pt x="655066" y="987412"/>
                  </a:lnTo>
                  <a:lnTo>
                    <a:pt x="655701" y="987412"/>
                  </a:lnTo>
                  <a:lnTo>
                    <a:pt x="659892" y="1003922"/>
                  </a:lnTo>
                  <a:lnTo>
                    <a:pt x="664337" y="1011542"/>
                  </a:lnTo>
                  <a:lnTo>
                    <a:pt x="669163" y="1026782"/>
                  </a:lnTo>
                  <a:lnTo>
                    <a:pt x="674751" y="1042022"/>
                  </a:lnTo>
                  <a:lnTo>
                    <a:pt x="682371" y="1042022"/>
                  </a:lnTo>
                  <a:lnTo>
                    <a:pt x="678434" y="1034402"/>
                  </a:lnTo>
                  <a:lnTo>
                    <a:pt x="676529" y="1026782"/>
                  </a:lnTo>
                  <a:lnTo>
                    <a:pt x="675767" y="1026782"/>
                  </a:lnTo>
                  <a:lnTo>
                    <a:pt x="673735" y="1019162"/>
                  </a:lnTo>
                  <a:lnTo>
                    <a:pt x="671576" y="1019162"/>
                  </a:lnTo>
                  <a:lnTo>
                    <a:pt x="669544" y="1011542"/>
                  </a:lnTo>
                  <a:lnTo>
                    <a:pt x="667639" y="1003922"/>
                  </a:lnTo>
                  <a:lnTo>
                    <a:pt x="664972" y="995032"/>
                  </a:lnTo>
                  <a:lnTo>
                    <a:pt x="662432" y="987412"/>
                  </a:lnTo>
                  <a:lnTo>
                    <a:pt x="660019" y="979792"/>
                  </a:lnTo>
                  <a:lnTo>
                    <a:pt x="658114" y="972172"/>
                  </a:lnTo>
                  <a:lnTo>
                    <a:pt x="657606" y="972172"/>
                  </a:lnTo>
                  <a:lnTo>
                    <a:pt x="657415" y="968362"/>
                  </a:lnTo>
                  <a:lnTo>
                    <a:pt x="657352" y="967092"/>
                  </a:lnTo>
                  <a:lnTo>
                    <a:pt x="657225" y="964552"/>
                  </a:lnTo>
                  <a:lnTo>
                    <a:pt x="658495" y="964552"/>
                  </a:lnTo>
                  <a:lnTo>
                    <a:pt x="658622" y="956932"/>
                  </a:lnTo>
                  <a:lnTo>
                    <a:pt x="656336" y="956932"/>
                  </a:lnTo>
                  <a:lnTo>
                    <a:pt x="656336" y="948042"/>
                  </a:lnTo>
                  <a:lnTo>
                    <a:pt x="658241" y="948042"/>
                  </a:lnTo>
                  <a:lnTo>
                    <a:pt x="660146" y="940422"/>
                  </a:lnTo>
                  <a:lnTo>
                    <a:pt x="656336" y="940422"/>
                  </a:lnTo>
                  <a:lnTo>
                    <a:pt x="656336" y="932802"/>
                  </a:lnTo>
                  <a:lnTo>
                    <a:pt x="658368" y="932802"/>
                  </a:lnTo>
                  <a:lnTo>
                    <a:pt x="658368" y="925195"/>
                  </a:lnTo>
                  <a:lnTo>
                    <a:pt x="655574" y="925195"/>
                  </a:lnTo>
                  <a:lnTo>
                    <a:pt x="655574" y="917562"/>
                  </a:lnTo>
                  <a:lnTo>
                    <a:pt x="658368" y="917562"/>
                  </a:lnTo>
                  <a:lnTo>
                    <a:pt x="658495" y="909942"/>
                  </a:lnTo>
                  <a:lnTo>
                    <a:pt x="655447" y="909942"/>
                  </a:lnTo>
                  <a:lnTo>
                    <a:pt x="655345" y="903592"/>
                  </a:lnTo>
                  <a:lnTo>
                    <a:pt x="655256" y="898512"/>
                  </a:lnTo>
                  <a:lnTo>
                    <a:pt x="655142" y="890892"/>
                  </a:lnTo>
                  <a:lnTo>
                    <a:pt x="655053" y="885812"/>
                  </a:lnTo>
                  <a:lnTo>
                    <a:pt x="654939" y="878192"/>
                  </a:lnTo>
                  <a:lnTo>
                    <a:pt x="654812" y="870585"/>
                  </a:lnTo>
                  <a:lnTo>
                    <a:pt x="654685" y="862952"/>
                  </a:lnTo>
                  <a:lnTo>
                    <a:pt x="654570" y="855332"/>
                  </a:lnTo>
                  <a:lnTo>
                    <a:pt x="654443" y="847712"/>
                  </a:lnTo>
                  <a:lnTo>
                    <a:pt x="654431" y="846455"/>
                  </a:lnTo>
                  <a:lnTo>
                    <a:pt x="698627" y="846455"/>
                  </a:lnTo>
                  <a:lnTo>
                    <a:pt x="698627" y="1042022"/>
                  </a:lnTo>
                  <a:lnTo>
                    <a:pt x="700913" y="1042022"/>
                  </a:lnTo>
                  <a:lnTo>
                    <a:pt x="701027" y="846455"/>
                  </a:lnTo>
                  <a:lnTo>
                    <a:pt x="710565" y="846455"/>
                  </a:lnTo>
                  <a:lnTo>
                    <a:pt x="710565" y="1042022"/>
                  </a:lnTo>
                  <a:lnTo>
                    <a:pt x="713232" y="1042022"/>
                  </a:lnTo>
                  <a:lnTo>
                    <a:pt x="713105" y="1019162"/>
                  </a:lnTo>
                  <a:lnTo>
                    <a:pt x="712978" y="1011542"/>
                  </a:lnTo>
                  <a:lnTo>
                    <a:pt x="717931" y="1011542"/>
                  </a:lnTo>
                  <a:lnTo>
                    <a:pt x="718058" y="1015352"/>
                  </a:lnTo>
                  <a:lnTo>
                    <a:pt x="718185" y="1019162"/>
                  </a:lnTo>
                  <a:lnTo>
                    <a:pt x="717804" y="1019162"/>
                  </a:lnTo>
                  <a:lnTo>
                    <a:pt x="718312" y="1026782"/>
                  </a:lnTo>
                  <a:lnTo>
                    <a:pt x="717931" y="1026782"/>
                  </a:lnTo>
                  <a:lnTo>
                    <a:pt x="718185" y="1034402"/>
                  </a:lnTo>
                  <a:lnTo>
                    <a:pt x="718693" y="1034402"/>
                  </a:lnTo>
                  <a:lnTo>
                    <a:pt x="718312" y="1042022"/>
                  </a:lnTo>
                  <a:lnTo>
                    <a:pt x="720598" y="1042022"/>
                  </a:lnTo>
                  <a:lnTo>
                    <a:pt x="720598" y="1011542"/>
                  </a:lnTo>
                  <a:lnTo>
                    <a:pt x="720598" y="987412"/>
                  </a:lnTo>
                  <a:lnTo>
                    <a:pt x="720598" y="846455"/>
                  </a:lnTo>
                  <a:lnTo>
                    <a:pt x="729361" y="846455"/>
                  </a:lnTo>
                  <a:lnTo>
                    <a:pt x="729361" y="1042022"/>
                  </a:lnTo>
                  <a:lnTo>
                    <a:pt x="731774" y="1042022"/>
                  </a:lnTo>
                  <a:lnTo>
                    <a:pt x="731888" y="846455"/>
                  </a:lnTo>
                  <a:lnTo>
                    <a:pt x="731901" y="838822"/>
                  </a:lnTo>
                  <a:lnTo>
                    <a:pt x="731139" y="831215"/>
                  </a:lnTo>
                  <a:lnTo>
                    <a:pt x="733806" y="831215"/>
                  </a:lnTo>
                  <a:lnTo>
                    <a:pt x="733806" y="815962"/>
                  </a:lnTo>
                  <a:lnTo>
                    <a:pt x="729615" y="807072"/>
                  </a:lnTo>
                  <a:lnTo>
                    <a:pt x="823849" y="807072"/>
                  </a:lnTo>
                  <a:lnTo>
                    <a:pt x="819785" y="815962"/>
                  </a:lnTo>
                  <a:lnTo>
                    <a:pt x="819277" y="815962"/>
                  </a:lnTo>
                  <a:lnTo>
                    <a:pt x="819658" y="823582"/>
                  </a:lnTo>
                  <a:lnTo>
                    <a:pt x="819658" y="1042022"/>
                  </a:lnTo>
                  <a:lnTo>
                    <a:pt x="825373" y="1042022"/>
                  </a:lnTo>
                  <a:lnTo>
                    <a:pt x="825373" y="815962"/>
                  </a:lnTo>
                  <a:lnTo>
                    <a:pt x="826008" y="815962"/>
                  </a:lnTo>
                  <a:lnTo>
                    <a:pt x="828802" y="807072"/>
                  </a:lnTo>
                  <a:lnTo>
                    <a:pt x="829818" y="807072"/>
                  </a:lnTo>
                  <a:lnTo>
                    <a:pt x="831710" y="799465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02467" y="5750051"/>
              <a:ext cx="80772" cy="220980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10012680" y="5775960"/>
              <a:ext cx="86995" cy="195580"/>
            </a:xfrm>
            <a:custGeom>
              <a:avLst/>
              <a:gdLst/>
              <a:ahLst/>
              <a:cxnLst/>
              <a:rect l="l" t="t" r="r" b="b"/>
              <a:pathLst>
                <a:path w="86995" h="195579">
                  <a:moveTo>
                    <a:pt x="2921" y="191808"/>
                  </a:moveTo>
                  <a:lnTo>
                    <a:pt x="2794" y="189534"/>
                  </a:lnTo>
                  <a:lnTo>
                    <a:pt x="1016" y="187972"/>
                  </a:lnTo>
                  <a:lnTo>
                    <a:pt x="635" y="190144"/>
                  </a:lnTo>
                  <a:lnTo>
                    <a:pt x="254" y="192112"/>
                  </a:lnTo>
                  <a:lnTo>
                    <a:pt x="1778" y="194767"/>
                  </a:lnTo>
                  <a:lnTo>
                    <a:pt x="2921" y="191808"/>
                  </a:lnTo>
                  <a:close/>
                </a:path>
                <a:path w="86995" h="195579">
                  <a:moveTo>
                    <a:pt x="2921" y="143319"/>
                  </a:moveTo>
                  <a:lnTo>
                    <a:pt x="1651" y="141859"/>
                  </a:lnTo>
                  <a:lnTo>
                    <a:pt x="1016" y="143497"/>
                  </a:lnTo>
                  <a:lnTo>
                    <a:pt x="1016" y="145465"/>
                  </a:lnTo>
                  <a:lnTo>
                    <a:pt x="1524" y="147751"/>
                  </a:lnTo>
                  <a:lnTo>
                    <a:pt x="2921" y="145275"/>
                  </a:lnTo>
                  <a:lnTo>
                    <a:pt x="2921" y="143319"/>
                  </a:lnTo>
                  <a:close/>
                </a:path>
                <a:path w="86995" h="195579">
                  <a:moveTo>
                    <a:pt x="3429" y="82804"/>
                  </a:moveTo>
                  <a:lnTo>
                    <a:pt x="3302" y="80822"/>
                  </a:lnTo>
                  <a:lnTo>
                    <a:pt x="2540" y="78676"/>
                  </a:lnTo>
                  <a:lnTo>
                    <a:pt x="0" y="80835"/>
                  </a:lnTo>
                  <a:lnTo>
                    <a:pt x="0" y="82613"/>
                  </a:lnTo>
                  <a:lnTo>
                    <a:pt x="2413" y="84963"/>
                  </a:lnTo>
                  <a:lnTo>
                    <a:pt x="3429" y="82804"/>
                  </a:lnTo>
                  <a:close/>
                </a:path>
                <a:path w="86995" h="195579">
                  <a:moveTo>
                    <a:pt x="3429" y="33858"/>
                  </a:moveTo>
                  <a:lnTo>
                    <a:pt x="2032" y="30962"/>
                  </a:lnTo>
                  <a:lnTo>
                    <a:pt x="254" y="35674"/>
                  </a:lnTo>
                  <a:lnTo>
                    <a:pt x="254" y="36068"/>
                  </a:lnTo>
                  <a:lnTo>
                    <a:pt x="2540" y="38011"/>
                  </a:lnTo>
                  <a:lnTo>
                    <a:pt x="3302" y="35852"/>
                  </a:lnTo>
                  <a:lnTo>
                    <a:pt x="3429" y="33858"/>
                  </a:lnTo>
                  <a:close/>
                </a:path>
                <a:path w="86995" h="195579">
                  <a:moveTo>
                    <a:pt x="3556" y="127520"/>
                  </a:moveTo>
                  <a:lnTo>
                    <a:pt x="1270" y="125564"/>
                  </a:lnTo>
                  <a:lnTo>
                    <a:pt x="508" y="127736"/>
                  </a:lnTo>
                  <a:lnTo>
                    <a:pt x="381" y="129730"/>
                  </a:lnTo>
                  <a:lnTo>
                    <a:pt x="1651" y="132613"/>
                  </a:lnTo>
                  <a:lnTo>
                    <a:pt x="3556" y="127825"/>
                  </a:lnTo>
                  <a:lnTo>
                    <a:pt x="3556" y="127520"/>
                  </a:lnTo>
                  <a:close/>
                </a:path>
                <a:path w="86995" h="195579">
                  <a:moveTo>
                    <a:pt x="3556" y="112661"/>
                  </a:moveTo>
                  <a:lnTo>
                    <a:pt x="1397" y="110020"/>
                  </a:lnTo>
                  <a:lnTo>
                    <a:pt x="381" y="112052"/>
                  </a:lnTo>
                  <a:lnTo>
                    <a:pt x="381" y="113804"/>
                  </a:lnTo>
                  <a:lnTo>
                    <a:pt x="1524" y="115874"/>
                  </a:lnTo>
                  <a:lnTo>
                    <a:pt x="3556" y="112776"/>
                  </a:lnTo>
                  <a:close/>
                </a:path>
                <a:path w="86995" h="195579">
                  <a:moveTo>
                    <a:pt x="3556" y="50901"/>
                  </a:moveTo>
                  <a:lnTo>
                    <a:pt x="1270" y="47231"/>
                  </a:lnTo>
                  <a:lnTo>
                    <a:pt x="635" y="49847"/>
                  </a:lnTo>
                  <a:lnTo>
                    <a:pt x="254" y="51600"/>
                  </a:lnTo>
                  <a:lnTo>
                    <a:pt x="1524" y="53454"/>
                  </a:lnTo>
                  <a:lnTo>
                    <a:pt x="3556" y="51003"/>
                  </a:lnTo>
                  <a:close/>
                </a:path>
                <a:path w="86995" h="195579">
                  <a:moveTo>
                    <a:pt x="3556" y="2832"/>
                  </a:moveTo>
                  <a:lnTo>
                    <a:pt x="1651" y="1117"/>
                  </a:lnTo>
                  <a:lnTo>
                    <a:pt x="762" y="2971"/>
                  </a:lnTo>
                  <a:lnTo>
                    <a:pt x="0" y="4826"/>
                  </a:lnTo>
                  <a:lnTo>
                    <a:pt x="2286" y="7124"/>
                  </a:lnTo>
                  <a:lnTo>
                    <a:pt x="3175" y="4559"/>
                  </a:lnTo>
                  <a:lnTo>
                    <a:pt x="3556" y="2832"/>
                  </a:lnTo>
                  <a:close/>
                </a:path>
                <a:path w="86995" h="195579">
                  <a:moveTo>
                    <a:pt x="3683" y="174421"/>
                  </a:moveTo>
                  <a:lnTo>
                    <a:pt x="1524" y="172554"/>
                  </a:lnTo>
                  <a:lnTo>
                    <a:pt x="889" y="174586"/>
                  </a:lnTo>
                  <a:lnTo>
                    <a:pt x="0" y="176580"/>
                  </a:lnTo>
                  <a:lnTo>
                    <a:pt x="2159" y="179679"/>
                  </a:lnTo>
                  <a:lnTo>
                    <a:pt x="3302" y="176453"/>
                  </a:lnTo>
                  <a:lnTo>
                    <a:pt x="3683" y="174421"/>
                  </a:lnTo>
                  <a:close/>
                </a:path>
                <a:path w="86995" h="195579">
                  <a:moveTo>
                    <a:pt x="3683" y="97078"/>
                  </a:moveTo>
                  <a:lnTo>
                    <a:pt x="1397" y="94754"/>
                  </a:lnTo>
                  <a:lnTo>
                    <a:pt x="381" y="96659"/>
                  </a:lnTo>
                  <a:lnTo>
                    <a:pt x="508" y="98437"/>
                  </a:lnTo>
                  <a:lnTo>
                    <a:pt x="1270" y="100317"/>
                  </a:lnTo>
                  <a:lnTo>
                    <a:pt x="3683" y="98247"/>
                  </a:lnTo>
                  <a:lnTo>
                    <a:pt x="3683" y="97078"/>
                  </a:lnTo>
                  <a:close/>
                </a:path>
                <a:path w="86995" h="195579">
                  <a:moveTo>
                    <a:pt x="3683" y="18326"/>
                  </a:moveTo>
                  <a:lnTo>
                    <a:pt x="1778" y="15735"/>
                  </a:lnTo>
                  <a:lnTo>
                    <a:pt x="254" y="18503"/>
                  </a:lnTo>
                  <a:lnTo>
                    <a:pt x="254" y="20497"/>
                  </a:lnTo>
                  <a:lnTo>
                    <a:pt x="2032" y="22491"/>
                  </a:lnTo>
                  <a:lnTo>
                    <a:pt x="3302" y="20383"/>
                  </a:lnTo>
                  <a:lnTo>
                    <a:pt x="3683" y="18326"/>
                  </a:lnTo>
                  <a:close/>
                </a:path>
                <a:path w="86995" h="195579">
                  <a:moveTo>
                    <a:pt x="3810" y="160070"/>
                  </a:moveTo>
                  <a:lnTo>
                    <a:pt x="3683" y="158889"/>
                  </a:lnTo>
                  <a:lnTo>
                    <a:pt x="1397" y="157251"/>
                  </a:lnTo>
                  <a:lnTo>
                    <a:pt x="1016" y="159092"/>
                  </a:lnTo>
                  <a:lnTo>
                    <a:pt x="1016" y="160832"/>
                  </a:lnTo>
                  <a:lnTo>
                    <a:pt x="1651" y="162458"/>
                  </a:lnTo>
                  <a:lnTo>
                    <a:pt x="3810" y="160070"/>
                  </a:lnTo>
                  <a:close/>
                </a:path>
                <a:path w="86995" h="195579">
                  <a:moveTo>
                    <a:pt x="3810" y="65455"/>
                  </a:moveTo>
                  <a:lnTo>
                    <a:pt x="1270" y="63258"/>
                  </a:lnTo>
                  <a:lnTo>
                    <a:pt x="381" y="65316"/>
                  </a:lnTo>
                  <a:lnTo>
                    <a:pt x="508" y="67284"/>
                  </a:lnTo>
                  <a:lnTo>
                    <a:pt x="1143" y="69443"/>
                  </a:lnTo>
                  <a:lnTo>
                    <a:pt x="3810" y="66763"/>
                  </a:lnTo>
                  <a:lnTo>
                    <a:pt x="3810" y="65455"/>
                  </a:lnTo>
                  <a:close/>
                </a:path>
                <a:path w="86995" h="195579">
                  <a:moveTo>
                    <a:pt x="8382" y="187883"/>
                  </a:moveTo>
                  <a:lnTo>
                    <a:pt x="5715" y="188887"/>
                  </a:lnTo>
                  <a:lnTo>
                    <a:pt x="6350" y="190842"/>
                  </a:lnTo>
                  <a:lnTo>
                    <a:pt x="6477" y="193103"/>
                  </a:lnTo>
                  <a:lnTo>
                    <a:pt x="7239" y="193636"/>
                  </a:lnTo>
                  <a:lnTo>
                    <a:pt x="8382" y="195021"/>
                  </a:lnTo>
                  <a:lnTo>
                    <a:pt x="8382" y="187883"/>
                  </a:lnTo>
                  <a:close/>
                </a:path>
                <a:path w="86995" h="195579">
                  <a:moveTo>
                    <a:pt x="8382" y="2819"/>
                  </a:moveTo>
                  <a:lnTo>
                    <a:pt x="8001" y="1066"/>
                  </a:lnTo>
                  <a:lnTo>
                    <a:pt x="5715" y="3225"/>
                  </a:lnTo>
                  <a:lnTo>
                    <a:pt x="5715" y="4267"/>
                  </a:lnTo>
                  <a:lnTo>
                    <a:pt x="8001" y="6362"/>
                  </a:lnTo>
                  <a:lnTo>
                    <a:pt x="8382" y="4584"/>
                  </a:lnTo>
                  <a:lnTo>
                    <a:pt x="8382" y="2819"/>
                  </a:lnTo>
                  <a:close/>
                </a:path>
                <a:path w="86995" h="195579">
                  <a:moveTo>
                    <a:pt x="9144" y="49707"/>
                  </a:moveTo>
                  <a:lnTo>
                    <a:pt x="7747" y="47650"/>
                  </a:lnTo>
                  <a:lnTo>
                    <a:pt x="6477" y="49961"/>
                  </a:lnTo>
                  <a:lnTo>
                    <a:pt x="6604" y="51892"/>
                  </a:lnTo>
                  <a:lnTo>
                    <a:pt x="8001" y="53467"/>
                  </a:lnTo>
                  <a:lnTo>
                    <a:pt x="9017" y="51460"/>
                  </a:lnTo>
                  <a:lnTo>
                    <a:pt x="9144" y="49707"/>
                  </a:lnTo>
                  <a:close/>
                </a:path>
                <a:path w="86995" h="195579">
                  <a:moveTo>
                    <a:pt x="9398" y="174332"/>
                  </a:moveTo>
                  <a:lnTo>
                    <a:pt x="7366" y="171831"/>
                  </a:lnTo>
                  <a:lnTo>
                    <a:pt x="6477" y="174980"/>
                  </a:lnTo>
                  <a:lnTo>
                    <a:pt x="6858" y="177177"/>
                  </a:lnTo>
                  <a:lnTo>
                    <a:pt x="8509" y="178460"/>
                  </a:lnTo>
                  <a:lnTo>
                    <a:pt x="8636" y="176314"/>
                  </a:lnTo>
                  <a:lnTo>
                    <a:pt x="9398" y="174332"/>
                  </a:lnTo>
                  <a:close/>
                </a:path>
                <a:path w="86995" h="195579">
                  <a:moveTo>
                    <a:pt x="9398" y="31661"/>
                  </a:moveTo>
                  <a:lnTo>
                    <a:pt x="5715" y="33769"/>
                  </a:lnTo>
                  <a:lnTo>
                    <a:pt x="5588" y="34721"/>
                  </a:lnTo>
                  <a:lnTo>
                    <a:pt x="8128" y="38481"/>
                  </a:lnTo>
                  <a:lnTo>
                    <a:pt x="9398" y="31661"/>
                  </a:lnTo>
                  <a:close/>
                </a:path>
                <a:path w="86995" h="195579">
                  <a:moveTo>
                    <a:pt x="9525" y="158699"/>
                  </a:moveTo>
                  <a:lnTo>
                    <a:pt x="7112" y="156476"/>
                  </a:lnTo>
                  <a:lnTo>
                    <a:pt x="6223" y="159016"/>
                  </a:lnTo>
                  <a:lnTo>
                    <a:pt x="5842" y="160769"/>
                  </a:lnTo>
                  <a:lnTo>
                    <a:pt x="7747" y="162382"/>
                  </a:lnTo>
                  <a:lnTo>
                    <a:pt x="9525" y="158699"/>
                  </a:lnTo>
                  <a:close/>
                </a:path>
                <a:path w="86995" h="195579">
                  <a:moveTo>
                    <a:pt x="9525" y="65239"/>
                  </a:moveTo>
                  <a:lnTo>
                    <a:pt x="7747" y="63042"/>
                  </a:lnTo>
                  <a:lnTo>
                    <a:pt x="6477" y="65455"/>
                  </a:lnTo>
                  <a:lnTo>
                    <a:pt x="6731" y="67792"/>
                  </a:lnTo>
                  <a:lnTo>
                    <a:pt x="8636" y="70053"/>
                  </a:lnTo>
                  <a:lnTo>
                    <a:pt x="8509" y="67310"/>
                  </a:lnTo>
                  <a:lnTo>
                    <a:pt x="9525" y="65239"/>
                  </a:lnTo>
                  <a:close/>
                </a:path>
                <a:path w="86995" h="195579">
                  <a:moveTo>
                    <a:pt x="9525" y="18122"/>
                  </a:moveTo>
                  <a:lnTo>
                    <a:pt x="7112" y="16535"/>
                  </a:lnTo>
                  <a:lnTo>
                    <a:pt x="6731" y="18529"/>
                  </a:lnTo>
                  <a:lnTo>
                    <a:pt x="5334" y="20586"/>
                  </a:lnTo>
                  <a:lnTo>
                    <a:pt x="8382" y="23063"/>
                  </a:lnTo>
                  <a:lnTo>
                    <a:pt x="8636" y="20205"/>
                  </a:lnTo>
                  <a:lnTo>
                    <a:pt x="9525" y="18122"/>
                  </a:lnTo>
                  <a:close/>
                </a:path>
                <a:path w="86995" h="195579">
                  <a:moveTo>
                    <a:pt x="28702" y="192062"/>
                  </a:moveTo>
                  <a:lnTo>
                    <a:pt x="28448" y="190080"/>
                  </a:lnTo>
                  <a:lnTo>
                    <a:pt x="27940" y="187921"/>
                  </a:lnTo>
                  <a:lnTo>
                    <a:pt x="25273" y="190563"/>
                  </a:lnTo>
                  <a:lnTo>
                    <a:pt x="25273" y="191884"/>
                  </a:lnTo>
                  <a:lnTo>
                    <a:pt x="27686" y="194119"/>
                  </a:lnTo>
                  <a:lnTo>
                    <a:pt x="28702" y="192062"/>
                  </a:lnTo>
                  <a:close/>
                </a:path>
                <a:path w="86995" h="195579">
                  <a:moveTo>
                    <a:pt x="28702" y="4673"/>
                  </a:moveTo>
                  <a:lnTo>
                    <a:pt x="28448" y="2908"/>
                  </a:lnTo>
                  <a:lnTo>
                    <a:pt x="27686" y="292"/>
                  </a:lnTo>
                  <a:lnTo>
                    <a:pt x="26162" y="2908"/>
                  </a:lnTo>
                  <a:lnTo>
                    <a:pt x="26162" y="4991"/>
                  </a:lnTo>
                  <a:lnTo>
                    <a:pt x="27686" y="6540"/>
                  </a:lnTo>
                  <a:lnTo>
                    <a:pt x="28702" y="4673"/>
                  </a:lnTo>
                  <a:close/>
                </a:path>
                <a:path w="86995" h="195579">
                  <a:moveTo>
                    <a:pt x="53340" y="186944"/>
                  </a:moveTo>
                  <a:lnTo>
                    <a:pt x="51562" y="190017"/>
                  </a:lnTo>
                  <a:lnTo>
                    <a:pt x="51562" y="192341"/>
                  </a:lnTo>
                  <a:lnTo>
                    <a:pt x="53340" y="193903"/>
                  </a:lnTo>
                  <a:lnTo>
                    <a:pt x="53340" y="186944"/>
                  </a:lnTo>
                  <a:close/>
                </a:path>
                <a:path w="86995" h="195579">
                  <a:moveTo>
                    <a:pt x="53340" y="30975"/>
                  </a:moveTo>
                  <a:lnTo>
                    <a:pt x="51562" y="33883"/>
                  </a:lnTo>
                  <a:lnTo>
                    <a:pt x="51562" y="36195"/>
                  </a:lnTo>
                  <a:lnTo>
                    <a:pt x="53340" y="37934"/>
                  </a:lnTo>
                  <a:lnTo>
                    <a:pt x="53340" y="30975"/>
                  </a:lnTo>
                  <a:close/>
                </a:path>
                <a:path w="86995" h="195579">
                  <a:moveTo>
                    <a:pt x="53721" y="4025"/>
                  </a:moveTo>
                  <a:lnTo>
                    <a:pt x="53467" y="2108"/>
                  </a:lnTo>
                  <a:lnTo>
                    <a:pt x="52070" y="914"/>
                  </a:lnTo>
                  <a:lnTo>
                    <a:pt x="51054" y="2984"/>
                  </a:lnTo>
                  <a:lnTo>
                    <a:pt x="50546" y="4762"/>
                  </a:lnTo>
                  <a:lnTo>
                    <a:pt x="52578" y="6654"/>
                  </a:lnTo>
                  <a:lnTo>
                    <a:pt x="53721" y="4025"/>
                  </a:lnTo>
                  <a:close/>
                </a:path>
                <a:path w="86995" h="195579">
                  <a:moveTo>
                    <a:pt x="53975" y="174612"/>
                  </a:moveTo>
                  <a:lnTo>
                    <a:pt x="53086" y="172466"/>
                  </a:lnTo>
                  <a:lnTo>
                    <a:pt x="51435" y="174612"/>
                  </a:lnTo>
                  <a:lnTo>
                    <a:pt x="51435" y="176682"/>
                  </a:lnTo>
                  <a:lnTo>
                    <a:pt x="53086" y="178676"/>
                  </a:lnTo>
                  <a:lnTo>
                    <a:pt x="53848" y="176555"/>
                  </a:lnTo>
                  <a:lnTo>
                    <a:pt x="53975" y="174612"/>
                  </a:lnTo>
                  <a:close/>
                </a:path>
                <a:path w="86995" h="195579">
                  <a:moveTo>
                    <a:pt x="54483" y="20459"/>
                  </a:moveTo>
                  <a:lnTo>
                    <a:pt x="53721" y="18554"/>
                  </a:lnTo>
                  <a:lnTo>
                    <a:pt x="52705" y="15316"/>
                  </a:lnTo>
                  <a:lnTo>
                    <a:pt x="51943" y="17526"/>
                  </a:lnTo>
                  <a:lnTo>
                    <a:pt x="51308" y="18567"/>
                  </a:lnTo>
                  <a:lnTo>
                    <a:pt x="51435" y="20637"/>
                  </a:lnTo>
                  <a:lnTo>
                    <a:pt x="52070" y="21628"/>
                  </a:lnTo>
                  <a:lnTo>
                    <a:pt x="52832" y="23317"/>
                  </a:lnTo>
                  <a:lnTo>
                    <a:pt x="54483" y="20459"/>
                  </a:lnTo>
                  <a:close/>
                </a:path>
                <a:path w="86995" h="195579">
                  <a:moveTo>
                    <a:pt x="59817" y="176441"/>
                  </a:moveTo>
                  <a:lnTo>
                    <a:pt x="59690" y="174193"/>
                  </a:lnTo>
                  <a:lnTo>
                    <a:pt x="58928" y="171767"/>
                  </a:lnTo>
                  <a:lnTo>
                    <a:pt x="57150" y="176517"/>
                  </a:lnTo>
                  <a:lnTo>
                    <a:pt x="57277" y="176809"/>
                  </a:lnTo>
                  <a:lnTo>
                    <a:pt x="59309" y="178511"/>
                  </a:lnTo>
                  <a:lnTo>
                    <a:pt x="59817" y="176441"/>
                  </a:lnTo>
                  <a:close/>
                </a:path>
                <a:path w="86995" h="195579">
                  <a:moveTo>
                    <a:pt x="59944" y="65582"/>
                  </a:moveTo>
                  <a:lnTo>
                    <a:pt x="58674" y="62636"/>
                  </a:lnTo>
                  <a:lnTo>
                    <a:pt x="57277" y="65316"/>
                  </a:lnTo>
                  <a:lnTo>
                    <a:pt x="57658" y="67284"/>
                  </a:lnTo>
                  <a:lnTo>
                    <a:pt x="58039" y="69443"/>
                  </a:lnTo>
                  <a:lnTo>
                    <a:pt x="59690" y="67856"/>
                  </a:lnTo>
                  <a:lnTo>
                    <a:pt x="59944" y="65582"/>
                  </a:lnTo>
                  <a:close/>
                </a:path>
                <a:path w="86995" h="195579">
                  <a:moveTo>
                    <a:pt x="60452" y="158940"/>
                  </a:moveTo>
                  <a:lnTo>
                    <a:pt x="58801" y="157238"/>
                  </a:lnTo>
                  <a:lnTo>
                    <a:pt x="57658" y="159067"/>
                  </a:lnTo>
                  <a:lnTo>
                    <a:pt x="57023" y="160909"/>
                  </a:lnTo>
                  <a:lnTo>
                    <a:pt x="59055" y="163017"/>
                  </a:lnTo>
                  <a:lnTo>
                    <a:pt x="60452" y="160667"/>
                  </a:lnTo>
                  <a:lnTo>
                    <a:pt x="60452" y="158940"/>
                  </a:lnTo>
                  <a:close/>
                </a:path>
                <a:path w="86995" h="195579">
                  <a:moveTo>
                    <a:pt x="60452" y="33870"/>
                  </a:moveTo>
                  <a:lnTo>
                    <a:pt x="58674" y="31889"/>
                  </a:lnTo>
                  <a:lnTo>
                    <a:pt x="57785" y="33921"/>
                  </a:lnTo>
                  <a:lnTo>
                    <a:pt x="57023" y="36017"/>
                  </a:lnTo>
                  <a:lnTo>
                    <a:pt x="58928" y="38671"/>
                  </a:lnTo>
                  <a:lnTo>
                    <a:pt x="60452" y="35877"/>
                  </a:lnTo>
                  <a:lnTo>
                    <a:pt x="60452" y="33870"/>
                  </a:lnTo>
                  <a:close/>
                </a:path>
                <a:path w="86995" h="195579">
                  <a:moveTo>
                    <a:pt x="60452" y="2882"/>
                  </a:moveTo>
                  <a:lnTo>
                    <a:pt x="58801" y="0"/>
                  </a:lnTo>
                  <a:lnTo>
                    <a:pt x="57404" y="2921"/>
                  </a:lnTo>
                  <a:lnTo>
                    <a:pt x="57150" y="4699"/>
                  </a:lnTo>
                  <a:lnTo>
                    <a:pt x="58928" y="7086"/>
                  </a:lnTo>
                  <a:lnTo>
                    <a:pt x="60452" y="4622"/>
                  </a:lnTo>
                  <a:lnTo>
                    <a:pt x="60452" y="2882"/>
                  </a:lnTo>
                  <a:close/>
                </a:path>
                <a:path w="86995" h="195579">
                  <a:moveTo>
                    <a:pt x="60706" y="190931"/>
                  </a:moveTo>
                  <a:lnTo>
                    <a:pt x="58293" y="188633"/>
                  </a:lnTo>
                  <a:lnTo>
                    <a:pt x="57404" y="190500"/>
                  </a:lnTo>
                  <a:lnTo>
                    <a:pt x="57404" y="192239"/>
                  </a:lnTo>
                  <a:lnTo>
                    <a:pt x="58293" y="194094"/>
                  </a:lnTo>
                  <a:lnTo>
                    <a:pt x="60706" y="192024"/>
                  </a:lnTo>
                  <a:lnTo>
                    <a:pt x="60706" y="190931"/>
                  </a:lnTo>
                  <a:close/>
                </a:path>
                <a:path w="86995" h="195579">
                  <a:moveTo>
                    <a:pt x="60706" y="50165"/>
                  </a:moveTo>
                  <a:lnTo>
                    <a:pt x="58293" y="47866"/>
                  </a:lnTo>
                  <a:lnTo>
                    <a:pt x="57404" y="49758"/>
                  </a:lnTo>
                  <a:lnTo>
                    <a:pt x="57404" y="51511"/>
                  </a:lnTo>
                  <a:lnTo>
                    <a:pt x="58293" y="53378"/>
                  </a:lnTo>
                  <a:lnTo>
                    <a:pt x="60706" y="51308"/>
                  </a:lnTo>
                  <a:lnTo>
                    <a:pt x="60706" y="50165"/>
                  </a:lnTo>
                  <a:close/>
                </a:path>
                <a:path w="86995" h="195579">
                  <a:moveTo>
                    <a:pt x="60833" y="18376"/>
                  </a:moveTo>
                  <a:lnTo>
                    <a:pt x="58420" y="16510"/>
                  </a:lnTo>
                  <a:lnTo>
                    <a:pt x="57912" y="18554"/>
                  </a:lnTo>
                  <a:lnTo>
                    <a:pt x="56769" y="20599"/>
                  </a:lnTo>
                  <a:lnTo>
                    <a:pt x="59436" y="23660"/>
                  </a:lnTo>
                  <a:lnTo>
                    <a:pt x="59944" y="20421"/>
                  </a:lnTo>
                  <a:lnTo>
                    <a:pt x="60833" y="18376"/>
                  </a:lnTo>
                  <a:close/>
                </a:path>
                <a:path w="86995" h="195579">
                  <a:moveTo>
                    <a:pt x="79502" y="49237"/>
                  </a:moveTo>
                  <a:lnTo>
                    <a:pt x="77978" y="47866"/>
                  </a:lnTo>
                  <a:lnTo>
                    <a:pt x="77089" y="49758"/>
                  </a:lnTo>
                  <a:lnTo>
                    <a:pt x="77089" y="51511"/>
                  </a:lnTo>
                  <a:lnTo>
                    <a:pt x="78232" y="54063"/>
                  </a:lnTo>
                  <a:lnTo>
                    <a:pt x="79502" y="51308"/>
                  </a:lnTo>
                  <a:lnTo>
                    <a:pt x="79502" y="49237"/>
                  </a:lnTo>
                  <a:close/>
                </a:path>
                <a:path w="86995" h="195579">
                  <a:moveTo>
                    <a:pt x="79629" y="129451"/>
                  </a:moveTo>
                  <a:lnTo>
                    <a:pt x="79502" y="127254"/>
                  </a:lnTo>
                  <a:lnTo>
                    <a:pt x="77851" y="125844"/>
                  </a:lnTo>
                  <a:lnTo>
                    <a:pt x="77597" y="127965"/>
                  </a:lnTo>
                  <a:lnTo>
                    <a:pt x="77724" y="130175"/>
                  </a:lnTo>
                  <a:lnTo>
                    <a:pt x="78486" y="132461"/>
                  </a:lnTo>
                  <a:lnTo>
                    <a:pt x="79629" y="129451"/>
                  </a:lnTo>
                  <a:close/>
                </a:path>
                <a:path w="86995" h="195579">
                  <a:moveTo>
                    <a:pt x="79629" y="35445"/>
                  </a:moveTo>
                  <a:lnTo>
                    <a:pt x="79375" y="33324"/>
                  </a:lnTo>
                  <a:lnTo>
                    <a:pt x="77851" y="32156"/>
                  </a:lnTo>
                  <a:lnTo>
                    <a:pt x="77216" y="35420"/>
                  </a:lnTo>
                  <a:lnTo>
                    <a:pt x="78740" y="38531"/>
                  </a:lnTo>
                  <a:lnTo>
                    <a:pt x="79629" y="35445"/>
                  </a:lnTo>
                  <a:close/>
                </a:path>
                <a:path w="86995" h="195579">
                  <a:moveTo>
                    <a:pt x="80137" y="84696"/>
                  </a:moveTo>
                  <a:lnTo>
                    <a:pt x="79756" y="83210"/>
                  </a:lnTo>
                  <a:lnTo>
                    <a:pt x="79883" y="79209"/>
                  </a:lnTo>
                  <a:lnTo>
                    <a:pt x="77724" y="78905"/>
                  </a:lnTo>
                  <a:lnTo>
                    <a:pt x="76962" y="82905"/>
                  </a:lnTo>
                  <a:lnTo>
                    <a:pt x="77978" y="84823"/>
                  </a:lnTo>
                  <a:lnTo>
                    <a:pt x="80137" y="84696"/>
                  </a:lnTo>
                  <a:close/>
                </a:path>
                <a:path w="86995" h="195579">
                  <a:moveTo>
                    <a:pt x="80137" y="2806"/>
                  </a:moveTo>
                  <a:lnTo>
                    <a:pt x="78232" y="1117"/>
                  </a:lnTo>
                  <a:lnTo>
                    <a:pt x="76708" y="4800"/>
                  </a:lnTo>
                  <a:lnTo>
                    <a:pt x="78740" y="6934"/>
                  </a:lnTo>
                  <a:lnTo>
                    <a:pt x="80137" y="4546"/>
                  </a:lnTo>
                  <a:lnTo>
                    <a:pt x="80137" y="2806"/>
                  </a:lnTo>
                  <a:close/>
                </a:path>
                <a:path w="86995" h="195579">
                  <a:moveTo>
                    <a:pt x="80264" y="144678"/>
                  </a:moveTo>
                  <a:lnTo>
                    <a:pt x="77978" y="141097"/>
                  </a:lnTo>
                  <a:lnTo>
                    <a:pt x="77343" y="143725"/>
                  </a:lnTo>
                  <a:lnTo>
                    <a:pt x="76962" y="145478"/>
                  </a:lnTo>
                  <a:lnTo>
                    <a:pt x="78105" y="147320"/>
                  </a:lnTo>
                  <a:lnTo>
                    <a:pt x="80264" y="144716"/>
                  </a:lnTo>
                  <a:close/>
                </a:path>
                <a:path w="86995" h="195579">
                  <a:moveTo>
                    <a:pt x="80264" y="97764"/>
                  </a:moveTo>
                  <a:lnTo>
                    <a:pt x="77978" y="94157"/>
                  </a:lnTo>
                  <a:lnTo>
                    <a:pt x="77343" y="96786"/>
                  </a:lnTo>
                  <a:lnTo>
                    <a:pt x="76962" y="98552"/>
                  </a:lnTo>
                  <a:lnTo>
                    <a:pt x="78105" y="100380"/>
                  </a:lnTo>
                  <a:lnTo>
                    <a:pt x="80264" y="97853"/>
                  </a:lnTo>
                  <a:close/>
                </a:path>
                <a:path w="86995" h="195579">
                  <a:moveTo>
                    <a:pt x="80391" y="174980"/>
                  </a:moveTo>
                  <a:lnTo>
                    <a:pt x="78105" y="172351"/>
                  </a:lnTo>
                  <a:lnTo>
                    <a:pt x="76962" y="174498"/>
                  </a:lnTo>
                  <a:lnTo>
                    <a:pt x="77216" y="176441"/>
                  </a:lnTo>
                  <a:lnTo>
                    <a:pt x="78105" y="178803"/>
                  </a:lnTo>
                  <a:lnTo>
                    <a:pt x="80391" y="175336"/>
                  </a:lnTo>
                  <a:lnTo>
                    <a:pt x="80391" y="174980"/>
                  </a:lnTo>
                  <a:close/>
                </a:path>
                <a:path w="86995" h="195579">
                  <a:moveTo>
                    <a:pt x="80391" y="159232"/>
                  </a:moveTo>
                  <a:lnTo>
                    <a:pt x="77978" y="157060"/>
                  </a:lnTo>
                  <a:lnTo>
                    <a:pt x="77216" y="158965"/>
                  </a:lnTo>
                  <a:lnTo>
                    <a:pt x="77089" y="160705"/>
                  </a:lnTo>
                  <a:lnTo>
                    <a:pt x="77978" y="162585"/>
                  </a:lnTo>
                  <a:lnTo>
                    <a:pt x="80391" y="160299"/>
                  </a:lnTo>
                  <a:lnTo>
                    <a:pt x="80391" y="159232"/>
                  </a:lnTo>
                  <a:close/>
                </a:path>
                <a:path w="86995" h="195579">
                  <a:moveTo>
                    <a:pt x="80391" y="111620"/>
                  </a:moveTo>
                  <a:lnTo>
                    <a:pt x="77724" y="110350"/>
                  </a:lnTo>
                  <a:lnTo>
                    <a:pt x="77724" y="116649"/>
                  </a:lnTo>
                  <a:lnTo>
                    <a:pt x="80391" y="112534"/>
                  </a:lnTo>
                  <a:lnTo>
                    <a:pt x="80391" y="111620"/>
                  </a:lnTo>
                  <a:close/>
                </a:path>
                <a:path w="86995" h="195579">
                  <a:moveTo>
                    <a:pt x="80391" y="21297"/>
                  </a:moveTo>
                  <a:lnTo>
                    <a:pt x="79883" y="19265"/>
                  </a:lnTo>
                  <a:lnTo>
                    <a:pt x="79502" y="17005"/>
                  </a:lnTo>
                  <a:lnTo>
                    <a:pt x="78740" y="16675"/>
                  </a:lnTo>
                  <a:lnTo>
                    <a:pt x="77724" y="15836"/>
                  </a:lnTo>
                  <a:lnTo>
                    <a:pt x="77724" y="22733"/>
                  </a:lnTo>
                  <a:lnTo>
                    <a:pt x="80391" y="21297"/>
                  </a:lnTo>
                  <a:close/>
                </a:path>
                <a:path w="86995" h="195579">
                  <a:moveTo>
                    <a:pt x="80518" y="190741"/>
                  </a:moveTo>
                  <a:lnTo>
                    <a:pt x="80391" y="190080"/>
                  </a:lnTo>
                  <a:lnTo>
                    <a:pt x="77724" y="188315"/>
                  </a:lnTo>
                  <a:lnTo>
                    <a:pt x="77724" y="193929"/>
                  </a:lnTo>
                  <a:lnTo>
                    <a:pt x="80518" y="190741"/>
                  </a:lnTo>
                  <a:close/>
                </a:path>
                <a:path w="86995" h="195579">
                  <a:moveTo>
                    <a:pt x="80518" y="67716"/>
                  </a:moveTo>
                  <a:lnTo>
                    <a:pt x="79883" y="65709"/>
                  </a:lnTo>
                  <a:lnTo>
                    <a:pt x="79121" y="63512"/>
                  </a:lnTo>
                  <a:lnTo>
                    <a:pt x="78359" y="63525"/>
                  </a:lnTo>
                  <a:lnTo>
                    <a:pt x="77597" y="63360"/>
                  </a:lnTo>
                  <a:lnTo>
                    <a:pt x="77597" y="69938"/>
                  </a:lnTo>
                  <a:lnTo>
                    <a:pt x="80518" y="67716"/>
                  </a:lnTo>
                  <a:close/>
                </a:path>
                <a:path w="86995" h="195579">
                  <a:moveTo>
                    <a:pt x="85090" y="63411"/>
                  </a:moveTo>
                  <a:lnTo>
                    <a:pt x="83312" y="65620"/>
                  </a:lnTo>
                  <a:lnTo>
                    <a:pt x="83312" y="67729"/>
                  </a:lnTo>
                  <a:lnTo>
                    <a:pt x="85090" y="69723"/>
                  </a:lnTo>
                  <a:lnTo>
                    <a:pt x="85090" y="63411"/>
                  </a:lnTo>
                  <a:close/>
                </a:path>
                <a:path w="86995" h="195579">
                  <a:moveTo>
                    <a:pt x="85090" y="31178"/>
                  </a:moveTo>
                  <a:lnTo>
                    <a:pt x="82423" y="35293"/>
                  </a:lnTo>
                  <a:lnTo>
                    <a:pt x="82423" y="35941"/>
                  </a:lnTo>
                  <a:lnTo>
                    <a:pt x="85090" y="38163"/>
                  </a:lnTo>
                  <a:lnTo>
                    <a:pt x="85090" y="31178"/>
                  </a:lnTo>
                  <a:close/>
                </a:path>
                <a:path w="86995" h="195579">
                  <a:moveTo>
                    <a:pt x="85090" y="139"/>
                  </a:moveTo>
                  <a:lnTo>
                    <a:pt x="82423" y="3810"/>
                  </a:lnTo>
                  <a:lnTo>
                    <a:pt x="82423" y="4914"/>
                  </a:lnTo>
                  <a:lnTo>
                    <a:pt x="85090" y="6375"/>
                  </a:lnTo>
                  <a:lnTo>
                    <a:pt x="85090" y="139"/>
                  </a:lnTo>
                  <a:close/>
                </a:path>
                <a:path w="86995" h="195579">
                  <a:moveTo>
                    <a:pt x="85217" y="20396"/>
                  </a:moveTo>
                  <a:lnTo>
                    <a:pt x="84963" y="18402"/>
                  </a:lnTo>
                  <a:lnTo>
                    <a:pt x="83820" y="16548"/>
                  </a:lnTo>
                  <a:lnTo>
                    <a:pt x="83439" y="18567"/>
                  </a:lnTo>
                  <a:lnTo>
                    <a:pt x="81915" y="20751"/>
                  </a:lnTo>
                  <a:lnTo>
                    <a:pt x="84582" y="22555"/>
                  </a:lnTo>
                  <a:lnTo>
                    <a:pt x="85217" y="20396"/>
                  </a:lnTo>
                  <a:close/>
                </a:path>
                <a:path w="86995" h="195579">
                  <a:moveTo>
                    <a:pt x="85852" y="192074"/>
                  </a:moveTo>
                  <a:lnTo>
                    <a:pt x="85598" y="190093"/>
                  </a:lnTo>
                  <a:lnTo>
                    <a:pt x="84836" y="187883"/>
                  </a:lnTo>
                  <a:lnTo>
                    <a:pt x="82423" y="190868"/>
                  </a:lnTo>
                  <a:lnTo>
                    <a:pt x="82423" y="191528"/>
                  </a:lnTo>
                  <a:lnTo>
                    <a:pt x="84582" y="194195"/>
                  </a:lnTo>
                  <a:lnTo>
                    <a:pt x="85852" y="192074"/>
                  </a:lnTo>
                  <a:close/>
                </a:path>
                <a:path w="86995" h="195579">
                  <a:moveTo>
                    <a:pt x="85852" y="143522"/>
                  </a:moveTo>
                  <a:lnTo>
                    <a:pt x="84582" y="141706"/>
                  </a:lnTo>
                  <a:lnTo>
                    <a:pt x="83185" y="143319"/>
                  </a:lnTo>
                  <a:lnTo>
                    <a:pt x="83312" y="145364"/>
                  </a:lnTo>
                  <a:lnTo>
                    <a:pt x="84709" y="147853"/>
                  </a:lnTo>
                  <a:lnTo>
                    <a:pt x="85471" y="145249"/>
                  </a:lnTo>
                  <a:lnTo>
                    <a:pt x="85852" y="143522"/>
                  </a:lnTo>
                  <a:close/>
                </a:path>
                <a:path w="86995" h="195579">
                  <a:moveTo>
                    <a:pt x="85852" y="112229"/>
                  </a:moveTo>
                  <a:lnTo>
                    <a:pt x="84582" y="110109"/>
                  </a:lnTo>
                  <a:lnTo>
                    <a:pt x="82423" y="112712"/>
                  </a:lnTo>
                  <a:lnTo>
                    <a:pt x="82423" y="113411"/>
                  </a:lnTo>
                  <a:lnTo>
                    <a:pt x="84836" y="116420"/>
                  </a:lnTo>
                  <a:lnTo>
                    <a:pt x="85598" y="114211"/>
                  </a:lnTo>
                  <a:lnTo>
                    <a:pt x="85852" y="112229"/>
                  </a:lnTo>
                  <a:close/>
                </a:path>
                <a:path w="86995" h="195579">
                  <a:moveTo>
                    <a:pt x="85852" y="96672"/>
                  </a:moveTo>
                  <a:lnTo>
                    <a:pt x="84582" y="94703"/>
                  </a:lnTo>
                  <a:lnTo>
                    <a:pt x="82550" y="97396"/>
                  </a:lnTo>
                  <a:lnTo>
                    <a:pt x="82550" y="97637"/>
                  </a:lnTo>
                  <a:lnTo>
                    <a:pt x="84582" y="100418"/>
                  </a:lnTo>
                  <a:lnTo>
                    <a:pt x="85725" y="98425"/>
                  </a:lnTo>
                  <a:lnTo>
                    <a:pt x="85852" y="96672"/>
                  </a:lnTo>
                  <a:close/>
                </a:path>
                <a:path w="86995" h="195579">
                  <a:moveTo>
                    <a:pt x="85852" y="80860"/>
                  </a:moveTo>
                  <a:lnTo>
                    <a:pt x="84582" y="78447"/>
                  </a:lnTo>
                  <a:lnTo>
                    <a:pt x="82550" y="80784"/>
                  </a:lnTo>
                  <a:lnTo>
                    <a:pt x="82677" y="82727"/>
                  </a:lnTo>
                  <a:lnTo>
                    <a:pt x="84328" y="84734"/>
                  </a:lnTo>
                  <a:lnTo>
                    <a:pt x="85598" y="82791"/>
                  </a:lnTo>
                  <a:lnTo>
                    <a:pt x="85852" y="80860"/>
                  </a:lnTo>
                  <a:close/>
                </a:path>
                <a:path w="86995" h="195579">
                  <a:moveTo>
                    <a:pt x="85979" y="49644"/>
                  </a:moveTo>
                  <a:lnTo>
                    <a:pt x="84582" y="47866"/>
                  </a:lnTo>
                  <a:lnTo>
                    <a:pt x="82550" y="50304"/>
                  </a:lnTo>
                  <a:lnTo>
                    <a:pt x="82550" y="50444"/>
                  </a:lnTo>
                  <a:lnTo>
                    <a:pt x="84963" y="54203"/>
                  </a:lnTo>
                  <a:lnTo>
                    <a:pt x="85344" y="51409"/>
                  </a:lnTo>
                  <a:lnTo>
                    <a:pt x="85979" y="49644"/>
                  </a:lnTo>
                  <a:close/>
                </a:path>
                <a:path w="86995" h="195579">
                  <a:moveTo>
                    <a:pt x="86106" y="174256"/>
                  </a:moveTo>
                  <a:lnTo>
                    <a:pt x="84074" y="171894"/>
                  </a:lnTo>
                  <a:lnTo>
                    <a:pt x="82677" y="174625"/>
                  </a:lnTo>
                  <a:lnTo>
                    <a:pt x="82550" y="176568"/>
                  </a:lnTo>
                  <a:lnTo>
                    <a:pt x="84709" y="178320"/>
                  </a:lnTo>
                  <a:lnTo>
                    <a:pt x="85344" y="176288"/>
                  </a:lnTo>
                  <a:lnTo>
                    <a:pt x="86106" y="174256"/>
                  </a:lnTo>
                  <a:close/>
                </a:path>
                <a:path w="86995" h="195579">
                  <a:moveTo>
                    <a:pt x="86233" y="158864"/>
                  </a:moveTo>
                  <a:lnTo>
                    <a:pt x="83947" y="156819"/>
                  </a:lnTo>
                  <a:lnTo>
                    <a:pt x="82804" y="159067"/>
                  </a:lnTo>
                  <a:lnTo>
                    <a:pt x="82423" y="160807"/>
                  </a:lnTo>
                  <a:lnTo>
                    <a:pt x="84455" y="163017"/>
                  </a:lnTo>
                  <a:lnTo>
                    <a:pt x="85598" y="160629"/>
                  </a:lnTo>
                  <a:lnTo>
                    <a:pt x="86233" y="158864"/>
                  </a:lnTo>
                  <a:close/>
                </a:path>
                <a:path w="86995" h="195579">
                  <a:moveTo>
                    <a:pt x="86614" y="129679"/>
                  </a:moveTo>
                  <a:lnTo>
                    <a:pt x="85598" y="127749"/>
                  </a:lnTo>
                  <a:lnTo>
                    <a:pt x="84582" y="125234"/>
                  </a:lnTo>
                  <a:lnTo>
                    <a:pt x="82550" y="127800"/>
                  </a:lnTo>
                  <a:lnTo>
                    <a:pt x="82423" y="129755"/>
                  </a:lnTo>
                  <a:lnTo>
                    <a:pt x="84455" y="131851"/>
                  </a:lnTo>
                  <a:lnTo>
                    <a:pt x="86614" y="129679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80092" y="5750051"/>
              <a:ext cx="80772" cy="220980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0180320" y="5775960"/>
              <a:ext cx="370205" cy="195580"/>
            </a:xfrm>
            <a:custGeom>
              <a:avLst/>
              <a:gdLst/>
              <a:ahLst/>
              <a:cxnLst/>
              <a:rect l="l" t="t" r="r" b="b"/>
              <a:pathLst>
                <a:path w="370204" h="195579">
                  <a:moveTo>
                    <a:pt x="197231" y="187134"/>
                  </a:moveTo>
                  <a:lnTo>
                    <a:pt x="197104" y="185750"/>
                  </a:lnTo>
                  <a:lnTo>
                    <a:pt x="193548" y="185521"/>
                  </a:lnTo>
                  <a:lnTo>
                    <a:pt x="8382" y="185420"/>
                  </a:lnTo>
                  <a:lnTo>
                    <a:pt x="6477" y="185737"/>
                  </a:lnTo>
                  <a:lnTo>
                    <a:pt x="5969" y="186436"/>
                  </a:lnTo>
                  <a:lnTo>
                    <a:pt x="4953" y="187096"/>
                  </a:lnTo>
                  <a:lnTo>
                    <a:pt x="19939" y="187515"/>
                  </a:lnTo>
                  <a:lnTo>
                    <a:pt x="98552" y="188099"/>
                  </a:lnTo>
                  <a:lnTo>
                    <a:pt x="178689" y="188137"/>
                  </a:lnTo>
                  <a:lnTo>
                    <a:pt x="196088" y="187820"/>
                  </a:lnTo>
                  <a:lnTo>
                    <a:pt x="197231" y="187134"/>
                  </a:lnTo>
                  <a:close/>
                </a:path>
                <a:path w="370204" h="195579">
                  <a:moveTo>
                    <a:pt x="201676" y="194094"/>
                  </a:moveTo>
                  <a:lnTo>
                    <a:pt x="200660" y="192582"/>
                  </a:lnTo>
                  <a:lnTo>
                    <a:pt x="2286" y="192227"/>
                  </a:lnTo>
                  <a:lnTo>
                    <a:pt x="0" y="193611"/>
                  </a:lnTo>
                  <a:lnTo>
                    <a:pt x="13716" y="194195"/>
                  </a:lnTo>
                  <a:lnTo>
                    <a:pt x="43942" y="194627"/>
                  </a:lnTo>
                  <a:lnTo>
                    <a:pt x="127635" y="194970"/>
                  </a:lnTo>
                  <a:lnTo>
                    <a:pt x="167767" y="194856"/>
                  </a:lnTo>
                  <a:lnTo>
                    <a:pt x="198882" y="194500"/>
                  </a:lnTo>
                  <a:lnTo>
                    <a:pt x="201676" y="194094"/>
                  </a:lnTo>
                  <a:close/>
                </a:path>
                <a:path w="370204" h="195579">
                  <a:moveTo>
                    <a:pt x="286512" y="77495"/>
                  </a:moveTo>
                  <a:lnTo>
                    <a:pt x="283845" y="81749"/>
                  </a:lnTo>
                  <a:lnTo>
                    <a:pt x="283972" y="82435"/>
                  </a:lnTo>
                  <a:lnTo>
                    <a:pt x="286512" y="84467"/>
                  </a:lnTo>
                  <a:lnTo>
                    <a:pt x="286512" y="77495"/>
                  </a:lnTo>
                  <a:close/>
                </a:path>
                <a:path w="370204" h="195579">
                  <a:moveTo>
                    <a:pt x="286639" y="46647"/>
                  </a:moveTo>
                  <a:lnTo>
                    <a:pt x="283845" y="50393"/>
                  </a:lnTo>
                  <a:lnTo>
                    <a:pt x="283972" y="51435"/>
                  </a:lnTo>
                  <a:lnTo>
                    <a:pt x="286639" y="52832"/>
                  </a:lnTo>
                  <a:lnTo>
                    <a:pt x="286639" y="46647"/>
                  </a:lnTo>
                  <a:close/>
                </a:path>
                <a:path w="370204" h="195579">
                  <a:moveTo>
                    <a:pt x="286639" y="0"/>
                  </a:moveTo>
                  <a:lnTo>
                    <a:pt x="283845" y="3606"/>
                  </a:lnTo>
                  <a:lnTo>
                    <a:pt x="283972" y="4686"/>
                  </a:lnTo>
                  <a:lnTo>
                    <a:pt x="286639" y="6146"/>
                  </a:lnTo>
                  <a:lnTo>
                    <a:pt x="286639" y="0"/>
                  </a:lnTo>
                  <a:close/>
                </a:path>
                <a:path w="370204" h="195579">
                  <a:moveTo>
                    <a:pt x="286766" y="19926"/>
                  </a:moveTo>
                  <a:lnTo>
                    <a:pt x="286385" y="17614"/>
                  </a:lnTo>
                  <a:lnTo>
                    <a:pt x="285369" y="15875"/>
                  </a:lnTo>
                  <a:lnTo>
                    <a:pt x="284099" y="18313"/>
                  </a:lnTo>
                  <a:lnTo>
                    <a:pt x="284099" y="20269"/>
                  </a:lnTo>
                  <a:lnTo>
                    <a:pt x="286258" y="22809"/>
                  </a:lnTo>
                  <a:lnTo>
                    <a:pt x="286766" y="19926"/>
                  </a:lnTo>
                  <a:close/>
                </a:path>
                <a:path w="370204" h="195579">
                  <a:moveTo>
                    <a:pt x="287274" y="96075"/>
                  </a:moveTo>
                  <a:lnTo>
                    <a:pt x="286004" y="94068"/>
                  </a:lnTo>
                  <a:lnTo>
                    <a:pt x="283972" y="97078"/>
                  </a:lnTo>
                  <a:lnTo>
                    <a:pt x="283972" y="97282"/>
                  </a:lnTo>
                  <a:lnTo>
                    <a:pt x="286131" y="99796"/>
                  </a:lnTo>
                  <a:lnTo>
                    <a:pt x="287274" y="97815"/>
                  </a:lnTo>
                  <a:lnTo>
                    <a:pt x="287274" y="96075"/>
                  </a:lnTo>
                  <a:close/>
                </a:path>
                <a:path w="370204" h="195579">
                  <a:moveTo>
                    <a:pt x="287401" y="64808"/>
                  </a:moveTo>
                  <a:lnTo>
                    <a:pt x="286131" y="62788"/>
                  </a:lnTo>
                  <a:lnTo>
                    <a:pt x="283845" y="65227"/>
                  </a:lnTo>
                  <a:lnTo>
                    <a:pt x="283972" y="66421"/>
                  </a:lnTo>
                  <a:lnTo>
                    <a:pt x="286512" y="68935"/>
                  </a:lnTo>
                  <a:lnTo>
                    <a:pt x="286893" y="66751"/>
                  </a:lnTo>
                  <a:lnTo>
                    <a:pt x="287401" y="64808"/>
                  </a:lnTo>
                  <a:close/>
                </a:path>
                <a:path w="370204" h="195579">
                  <a:moveTo>
                    <a:pt x="287401" y="35661"/>
                  </a:moveTo>
                  <a:lnTo>
                    <a:pt x="287020" y="33667"/>
                  </a:lnTo>
                  <a:lnTo>
                    <a:pt x="286385" y="31483"/>
                  </a:lnTo>
                  <a:lnTo>
                    <a:pt x="283845" y="34340"/>
                  </a:lnTo>
                  <a:lnTo>
                    <a:pt x="283845" y="34810"/>
                  </a:lnTo>
                  <a:lnTo>
                    <a:pt x="286004" y="37757"/>
                  </a:lnTo>
                  <a:lnTo>
                    <a:pt x="287401" y="35661"/>
                  </a:lnTo>
                  <a:close/>
                </a:path>
                <a:path w="370204" h="195579">
                  <a:moveTo>
                    <a:pt x="287528" y="111391"/>
                  </a:moveTo>
                  <a:lnTo>
                    <a:pt x="285877" y="109308"/>
                  </a:lnTo>
                  <a:lnTo>
                    <a:pt x="284734" y="111531"/>
                  </a:lnTo>
                  <a:lnTo>
                    <a:pt x="284988" y="113893"/>
                  </a:lnTo>
                  <a:lnTo>
                    <a:pt x="286512" y="116408"/>
                  </a:lnTo>
                  <a:lnTo>
                    <a:pt x="286893" y="113385"/>
                  </a:lnTo>
                  <a:lnTo>
                    <a:pt x="287528" y="111391"/>
                  </a:lnTo>
                  <a:close/>
                </a:path>
                <a:path w="370204" h="195579">
                  <a:moveTo>
                    <a:pt x="287909" y="142328"/>
                  </a:moveTo>
                  <a:lnTo>
                    <a:pt x="285877" y="140131"/>
                  </a:lnTo>
                  <a:lnTo>
                    <a:pt x="283972" y="142392"/>
                  </a:lnTo>
                  <a:lnTo>
                    <a:pt x="284099" y="144322"/>
                  </a:lnTo>
                  <a:lnTo>
                    <a:pt x="285877" y="146278"/>
                  </a:lnTo>
                  <a:lnTo>
                    <a:pt x="287147" y="144310"/>
                  </a:lnTo>
                  <a:lnTo>
                    <a:pt x="287909" y="142328"/>
                  </a:lnTo>
                  <a:close/>
                </a:path>
                <a:path w="370204" h="195579">
                  <a:moveTo>
                    <a:pt x="288036" y="128968"/>
                  </a:moveTo>
                  <a:lnTo>
                    <a:pt x="287274" y="127050"/>
                  </a:lnTo>
                  <a:lnTo>
                    <a:pt x="286004" y="124675"/>
                  </a:lnTo>
                  <a:lnTo>
                    <a:pt x="283972" y="126961"/>
                  </a:lnTo>
                  <a:lnTo>
                    <a:pt x="284099" y="128841"/>
                  </a:lnTo>
                  <a:lnTo>
                    <a:pt x="285877" y="131318"/>
                  </a:lnTo>
                  <a:lnTo>
                    <a:pt x="288036" y="128968"/>
                  </a:lnTo>
                  <a:close/>
                </a:path>
                <a:path w="370204" h="195579">
                  <a:moveTo>
                    <a:pt x="292989" y="126669"/>
                  </a:moveTo>
                  <a:lnTo>
                    <a:pt x="291211" y="124701"/>
                  </a:lnTo>
                  <a:lnTo>
                    <a:pt x="291211" y="130949"/>
                  </a:lnTo>
                  <a:lnTo>
                    <a:pt x="292989" y="128765"/>
                  </a:lnTo>
                  <a:lnTo>
                    <a:pt x="292989" y="126669"/>
                  </a:lnTo>
                  <a:close/>
                </a:path>
                <a:path w="370204" h="195579">
                  <a:moveTo>
                    <a:pt x="292989" y="95770"/>
                  </a:moveTo>
                  <a:lnTo>
                    <a:pt x="291592" y="94183"/>
                  </a:lnTo>
                  <a:lnTo>
                    <a:pt x="290449" y="96037"/>
                  </a:lnTo>
                  <a:lnTo>
                    <a:pt x="290830" y="97764"/>
                  </a:lnTo>
                  <a:lnTo>
                    <a:pt x="291592" y="100393"/>
                  </a:lnTo>
                  <a:lnTo>
                    <a:pt x="292989" y="97828"/>
                  </a:lnTo>
                  <a:lnTo>
                    <a:pt x="292989" y="95770"/>
                  </a:lnTo>
                  <a:close/>
                </a:path>
                <a:path w="370204" h="195579">
                  <a:moveTo>
                    <a:pt x="293116" y="111594"/>
                  </a:moveTo>
                  <a:lnTo>
                    <a:pt x="291719" y="108877"/>
                  </a:lnTo>
                  <a:lnTo>
                    <a:pt x="290703" y="111391"/>
                  </a:lnTo>
                  <a:lnTo>
                    <a:pt x="290576" y="113144"/>
                  </a:lnTo>
                  <a:lnTo>
                    <a:pt x="291465" y="115023"/>
                  </a:lnTo>
                  <a:lnTo>
                    <a:pt x="292989" y="113639"/>
                  </a:lnTo>
                  <a:lnTo>
                    <a:pt x="293116" y="111594"/>
                  </a:lnTo>
                  <a:close/>
                </a:path>
                <a:path w="370204" h="195579">
                  <a:moveTo>
                    <a:pt x="293116" y="35458"/>
                  </a:moveTo>
                  <a:lnTo>
                    <a:pt x="292989" y="33274"/>
                  </a:lnTo>
                  <a:lnTo>
                    <a:pt x="291338" y="31457"/>
                  </a:lnTo>
                  <a:lnTo>
                    <a:pt x="290703" y="33705"/>
                  </a:lnTo>
                  <a:lnTo>
                    <a:pt x="290449" y="35712"/>
                  </a:lnTo>
                  <a:lnTo>
                    <a:pt x="291846" y="38023"/>
                  </a:lnTo>
                  <a:lnTo>
                    <a:pt x="293116" y="35458"/>
                  </a:lnTo>
                  <a:close/>
                </a:path>
                <a:path w="370204" h="195579">
                  <a:moveTo>
                    <a:pt x="293497" y="19862"/>
                  </a:moveTo>
                  <a:lnTo>
                    <a:pt x="293116" y="17094"/>
                  </a:lnTo>
                  <a:lnTo>
                    <a:pt x="292354" y="16611"/>
                  </a:lnTo>
                  <a:lnTo>
                    <a:pt x="291211" y="15290"/>
                  </a:lnTo>
                  <a:lnTo>
                    <a:pt x="291211" y="22529"/>
                  </a:lnTo>
                  <a:lnTo>
                    <a:pt x="293497" y="19862"/>
                  </a:lnTo>
                  <a:close/>
                </a:path>
                <a:path w="370204" h="195579">
                  <a:moveTo>
                    <a:pt x="293751" y="80238"/>
                  </a:moveTo>
                  <a:lnTo>
                    <a:pt x="291211" y="77419"/>
                  </a:lnTo>
                  <a:lnTo>
                    <a:pt x="291084" y="80518"/>
                  </a:lnTo>
                  <a:lnTo>
                    <a:pt x="290195" y="82613"/>
                  </a:lnTo>
                  <a:lnTo>
                    <a:pt x="292354" y="84823"/>
                  </a:lnTo>
                  <a:lnTo>
                    <a:pt x="293624" y="82194"/>
                  </a:lnTo>
                  <a:lnTo>
                    <a:pt x="293751" y="80238"/>
                  </a:lnTo>
                  <a:close/>
                </a:path>
                <a:path w="370204" h="195579">
                  <a:moveTo>
                    <a:pt x="293878" y="49047"/>
                  </a:moveTo>
                  <a:lnTo>
                    <a:pt x="291211" y="47650"/>
                  </a:lnTo>
                  <a:lnTo>
                    <a:pt x="291211" y="53898"/>
                  </a:lnTo>
                  <a:lnTo>
                    <a:pt x="293878" y="50012"/>
                  </a:lnTo>
                  <a:lnTo>
                    <a:pt x="293878" y="49047"/>
                  </a:lnTo>
                  <a:close/>
                </a:path>
                <a:path w="370204" h="195579">
                  <a:moveTo>
                    <a:pt x="294005" y="65227"/>
                  </a:moveTo>
                  <a:lnTo>
                    <a:pt x="291465" y="62788"/>
                  </a:lnTo>
                  <a:lnTo>
                    <a:pt x="290449" y="64833"/>
                  </a:lnTo>
                  <a:lnTo>
                    <a:pt x="290830" y="66814"/>
                  </a:lnTo>
                  <a:lnTo>
                    <a:pt x="291211" y="68973"/>
                  </a:lnTo>
                  <a:lnTo>
                    <a:pt x="294005" y="66357"/>
                  </a:lnTo>
                  <a:lnTo>
                    <a:pt x="294005" y="65227"/>
                  </a:lnTo>
                  <a:close/>
                </a:path>
                <a:path w="370204" h="195579">
                  <a:moveTo>
                    <a:pt x="294005" y="4064"/>
                  </a:moveTo>
                  <a:lnTo>
                    <a:pt x="293878" y="2997"/>
                  </a:lnTo>
                  <a:lnTo>
                    <a:pt x="291592" y="901"/>
                  </a:lnTo>
                  <a:lnTo>
                    <a:pt x="291211" y="2654"/>
                  </a:lnTo>
                  <a:lnTo>
                    <a:pt x="291211" y="4406"/>
                  </a:lnTo>
                  <a:lnTo>
                    <a:pt x="291592" y="6146"/>
                  </a:lnTo>
                  <a:lnTo>
                    <a:pt x="294005" y="4064"/>
                  </a:lnTo>
                  <a:close/>
                </a:path>
                <a:path w="370204" h="195579">
                  <a:moveTo>
                    <a:pt x="294132" y="185889"/>
                  </a:moveTo>
                  <a:lnTo>
                    <a:pt x="293243" y="184048"/>
                  </a:lnTo>
                  <a:lnTo>
                    <a:pt x="293116" y="182689"/>
                  </a:lnTo>
                  <a:lnTo>
                    <a:pt x="293116" y="181965"/>
                  </a:lnTo>
                  <a:lnTo>
                    <a:pt x="292227" y="181267"/>
                  </a:lnTo>
                  <a:lnTo>
                    <a:pt x="291465" y="180225"/>
                  </a:lnTo>
                  <a:lnTo>
                    <a:pt x="290830" y="184086"/>
                  </a:lnTo>
                  <a:lnTo>
                    <a:pt x="291973" y="186715"/>
                  </a:lnTo>
                  <a:lnTo>
                    <a:pt x="294132" y="185889"/>
                  </a:lnTo>
                  <a:close/>
                </a:path>
                <a:path w="370204" h="195579">
                  <a:moveTo>
                    <a:pt x="301371" y="143840"/>
                  </a:moveTo>
                  <a:lnTo>
                    <a:pt x="299593" y="141782"/>
                  </a:lnTo>
                  <a:lnTo>
                    <a:pt x="297561" y="144360"/>
                  </a:lnTo>
                  <a:lnTo>
                    <a:pt x="299720" y="148424"/>
                  </a:lnTo>
                  <a:lnTo>
                    <a:pt x="301117" y="145605"/>
                  </a:lnTo>
                  <a:lnTo>
                    <a:pt x="301294" y="144360"/>
                  </a:lnTo>
                  <a:lnTo>
                    <a:pt x="301371" y="143840"/>
                  </a:lnTo>
                  <a:close/>
                </a:path>
                <a:path w="370204" h="195579">
                  <a:moveTo>
                    <a:pt x="301498" y="170040"/>
                  </a:moveTo>
                  <a:lnTo>
                    <a:pt x="298831" y="167462"/>
                  </a:lnTo>
                  <a:lnTo>
                    <a:pt x="297942" y="171627"/>
                  </a:lnTo>
                  <a:lnTo>
                    <a:pt x="299212" y="173659"/>
                  </a:lnTo>
                  <a:lnTo>
                    <a:pt x="301498" y="171221"/>
                  </a:lnTo>
                  <a:lnTo>
                    <a:pt x="301498" y="170040"/>
                  </a:lnTo>
                  <a:close/>
                </a:path>
                <a:path w="370204" h="195579">
                  <a:moveTo>
                    <a:pt x="307213" y="157289"/>
                  </a:moveTo>
                  <a:lnTo>
                    <a:pt x="305943" y="154546"/>
                  </a:lnTo>
                  <a:lnTo>
                    <a:pt x="304673" y="156997"/>
                  </a:lnTo>
                  <a:lnTo>
                    <a:pt x="304673" y="158762"/>
                  </a:lnTo>
                  <a:lnTo>
                    <a:pt x="305562" y="160655"/>
                  </a:lnTo>
                  <a:lnTo>
                    <a:pt x="307086" y="159321"/>
                  </a:lnTo>
                  <a:lnTo>
                    <a:pt x="307213" y="157289"/>
                  </a:lnTo>
                  <a:close/>
                </a:path>
                <a:path w="370204" h="195579">
                  <a:moveTo>
                    <a:pt x="307721" y="186436"/>
                  </a:moveTo>
                  <a:lnTo>
                    <a:pt x="307340" y="184950"/>
                  </a:lnTo>
                  <a:lnTo>
                    <a:pt x="307467" y="181000"/>
                  </a:lnTo>
                  <a:lnTo>
                    <a:pt x="305308" y="180670"/>
                  </a:lnTo>
                  <a:lnTo>
                    <a:pt x="304927" y="182740"/>
                  </a:lnTo>
                  <a:lnTo>
                    <a:pt x="304546" y="184683"/>
                  </a:lnTo>
                  <a:lnTo>
                    <a:pt x="305562" y="186575"/>
                  </a:lnTo>
                  <a:lnTo>
                    <a:pt x="307721" y="186436"/>
                  </a:lnTo>
                  <a:close/>
                </a:path>
                <a:path w="370204" h="195579">
                  <a:moveTo>
                    <a:pt x="314579" y="169202"/>
                  </a:moveTo>
                  <a:lnTo>
                    <a:pt x="312928" y="167157"/>
                  </a:lnTo>
                  <a:lnTo>
                    <a:pt x="312928" y="173456"/>
                  </a:lnTo>
                  <a:lnTo>
                    <a:pt x="314579" y="171297"/>
                  </a:lnTo>
                  <a:lnTo>
                    <a:pt x="314579" y="169202"/>
                  </a:lnTo>
                  <a:close/>
                </a:path>
                <a:path w="370204" h="195579">
                  <a:moveTo>
                    <a:pt x="315722" y="145021"/>
                  </a:moveTo>
                  <a:lnTo>
                    <a:pt x="315595" y="143992"/>
                  </a:lnTo>
                  <a:lnTo>
                    <a:pt x="313055" y="142138"/>
                  </a:lnTo>
                  <a:lnTo>
                    <a:pt x="312547" y="144043"/>
                  </a:lnTo>
                  <a:lnTo>
                    <a:pt x="312166" y="145796"/>
                  </a:lnTo>
                  <a:lnTo>
                    <a:pt x="313309" y="147624"/>
                  </a:lnTo>
                  <a:lnTo>
                    <a:pt x="315722" y="145021"/>
                  </a:lnTo>
                  <a:close/>
                </a:path>
                <a:path w="370204" h="195579">
                  <a:moveTo>
                    <a:pt x="321056" y="158838"/>
                  </a:moveTo>
                  <a:lnTo>
                    <a:pt x="320802" y="157099"/>
                  </a:lnTo>
                  <a:lnTo>
                    <a:pt x="320040" y="154495"/>
                  </a:lnTo>
                  <a:lnTo>
                    <a:pt x="318516" y="157022"/>
                  </a:lnTo>
                  <a:lnTo>
                    <a:pt x="318516" y="159092"/>
                  </a:lnTo>
                  <a:lnTo>
                    <a:pt x="319913" y="160667"/>
                  </a:lnTo>
                  <a:lnTo>
                    <a:pt x="321056" y="158838"/>
                  </a:lnTo>
                  <a:close/>
                </a:path>
                <a:path w="370204" h="195579">
                  <a:moveTo>
                    <a:pt x="321183" y="182486"/>
                  </a:moveTo>
                  <a:lnTo>
                    <a:pt x="319913" y="180441"/>
                  </a:lnTo>
                  <a:lnTo>
                    <a:pt x="317754" y="183769"/>
                  </a:lnTo>
                  <a:lnTo>
                    <a:pt x="317754" y="184137"/>
                  </a:lnTo>
                  <a:lnTo>
                    <a:pt x="320421" y="187388"/>
                  </a:lnTo>
                  <a:lnTo>
                    <a:pt x="320548" y="184416"/>
                  </a:lnTo>
                  <a:lnTo>
                    <a:pt x="321183" y="182486"/>
                  </a:lnTo>
                  <a:close/>
                </a:path>
                <a:path w="370204" h="195579">
                  <a:moveTo>
                    <a:pt x="327533" y="171577"/>
                  </a:moveTo>
                  <a:lnTo>
                    <a:pt x="327406" y="169595"/>
                  </a:lnTo>
                  <a:lnTo>
                    <a:pt x="326771" y="167411"/>
                  </a:lnTo>
                  <a:lnTo>
                    <a:pt x="325120" y="169151"/>
                  </a:lnTo>
                  <a:lnTo>
                    <a:pt x="324993" y="171437"/>
                  </a:lnTo>
                  <a:lnTo>
                    <a:pt x="326263" y="174282"/>
                  </a:lnTo>
                  <a:lnTo>
                    <a:pt x="327533" y="171577"/>
                  </a:lnTo>
                  <a:close/>
                </a:path>
                <a:path w="370204" h="195579">
                  <a:moveTo>
                    <a:pt x="327787" y="143878"/>
                  </a:moveTo>
                  <a:lnTo>
                    <a:pt x="326517" y="142074"/>
                  </a:lnTo>
                  <a:lnTo>
                    <a:pt x="324231" y="144602"/>
                  </a:lnTo>
                  <a:lnTo>
                    <a:pt x="324231" y="145669"/>
                  </a:lnTo>
                  <a:lnTo>
                    <a:pt x="326898" y="147599"/>
                  </a:lnTo>
                  <a:lnTo>
                    <a:pt x="327152" y="145630"/>
                  </a:lnTo>
                  <a:lnTo>
                    <a:pt x="327787" y="143878"/>
                  </a:lnTo>
                  <a:close/>
                </a:path>
                <a:path w="370204" h="195579">
                  <a:moveTo>
                    <a:pt x="335280" y="184683"/>
                  </a:moveTo>
                  <a:lnTo>
                    <a:pt x="334899" y="182740"/>
                  </a:lnTo>
                  <a:lnTo>
                    <a:pt x="334391" y="179870"/>
                  </a:lnTo>
                  <a:lnTo>
                    <a:pt x="331978" y="183946"/>
                  </a:lnTo>
                  <a:lnTo>
                    <a:pt x="331978" y="184378"/>
                  </a:lnTo>
                  <a:lnTo>
                    <a:pt x="334137" y="186702"/>
                  </a:lnTo>
                  <a:lnTo>
                    <a:pt x="335280" y="184683"/>
                  </a:lnTo>
                  <a:close/>
                </a:path>
                <a:path w="370204" h="195579">
                  <a:moveTo>
                    <a:pt x="335661" y="156883"/>
                  </a:moveTo>
                  <a:lnTo>
                    <a:pt x="333121" y="154635"/>
                  </a:lnTo>
                  <a:lnTo>
                    <a:pt x="332359" y="157048"/>
                  </a:lnTo>
                  <a:lnTo>
                    <a:pt x="331978" y="158775"/>
                  </a:lnTo>
                  <a:lnTo>
                    <a:pt x="334010" y="161594"/>
                  </a:lnTo>
                  <a:lnTo>
                    <a:pt x="334899" y="158711"/>
                  </a:lnTo>
                  <a:lnTo>
                    <a:pt x="335661" y="156883"/>
                  </a:lnTo>
                  <a:close/>
                </a:path>
                <a:path w="370204" h="195579">
                  <a:moveTo>
                    <a:pt x="341757" y="169456"/>
                  </a:moveTo>
                  <a:lnTo>
                    <a:pt x="340741" y="167360"/>
                  </a:lnTo>
                  <a:lnTo>
                    <a:pt x="338455" y="170446"/>
                  </a:lnTo>
                  <a:lnTo>
                    <a:pt x="338455" y="170573"/>
                  </a:lnTo>
                  <a:lnTo>
                    <a:pt x="340868" y="174231"/>
                  </a:lnTo>
                  <a:lnTo>
                    <a:pt x="341503" y="171399"/>
                  </a:lnTo>
                  <a:lnTo>
                    <a:pt x="341757" y="169456"/>
                  </a:lnTo>
                  <a:close/>
                </a:path>
                <a:path w="370204" h="195579">
                  <a:moveTo>
                    <a:pt x="343027" y="145973"/>
                  </a:moveTo>
                  <a:lnTo>
                    <a:pt x="341122" y="143979"/>
                  </a:lnTo>
                  <a:lnTo>
                    <a:pt x="340868" y="141528"/>
                  </a:lnTo>
                  <a:lnTo>
                    <a:pt x="338455" y="143725"/>
                  </a:lnTo>
                  <a:lnTo>
                    <a:pt x="338709" y="145554"/>
                  </a:lnTo>
                  <a:lnTo>
                    <a:pt x="339979" y="148018"/>
                  </a:lnTo>
                  <a:lnTo>
                    <a:pt x="343027" y="145973"/>
                  </a:lnTo>
                  <a:close/>
                </a:path>
                <a:path w="370204" h="195579">
                  <a:moveTo>
                    <a:pt x="344043" y="35661"/>
                  </a:moveTo>
                  <a:lnTo>
                    <a:pt x="343662" y="33693"/>
                  </a:lnTo>
                  <a:lnTo>
                    <a:pt x="343154" y="31521"/>
                  </a:lnTo>
                  <a:lnTo>
                    <a:pt x="341503" y="33197"/>
                  </a:lnTo>
                  <a:lnTo>
                    <a:pt x="341376" y="35445"/>
                  </a:lnTo>
                  <a:lnTo>
                    <a:pt x="342519" y="38265"/>
                  </a:lnTo>
                  <a:lnTo>
                    <a:pt x="344043" y="35661"/>
                  </a:lnTo>
                  <a:close/>
                </a:path>
                <a:path w="370204" h="195579">
                  <a:moveTo>
                    <a:pt x="344043" y="18110"/>
                  </a:moveTo>
                  <a:lnTo>
                    <a:pt x="342392" y="15405"/>
                  </a:lnTo>
                  <a:lnTo>
                    <a:pt x="340868" y="18186"/>
                  </a:lnTo>
                  <a:lnTo>
                    <a:pt x="340741" y="20091"/>
                  </a:lnTo>
                  <a:lnTo>
                    <a:pt x="342900" y="22872"/>
                  </a:lnTo>
                  <a:lnTo>
                    <a:pt x="343789" y="20129"/>
                  </a:lnTo>
                  <a:lnTo>
                    <a:pt x="344043" y="18110"/>
                  </a:lnTo>
                  <a:close/>
                </a:path>
                <a:path w="370204" h="195579">
                  <a:moveTo>
                    <a:pt x="344551" y="49136"/>
                  </a:moveTo>
                  <a:lnTo>
                    <a:pt x="342138" y="47282"/>
                  </a:lnTo>
                  <a:lnTo>
                    <a:pt x="340868" y="49453"/>
                  </a:lnTo>
                  <a:lnTo>
                    <a:pt x="340741" y="51168"/>
                  </a:lnTo>
                  <a:lnTo>
                    <a:pt x="342646" y="52806"/>
                  </a:lnTo>
                  <a:lnTo>
                    <a:pt x="343535" y="51003"/>
                  </a:lnTo>
                  <a:lnTo>
                    <a:pt x="344551" y="49136"/>
                  </a:lnTo>
                  <a:close/>
                </a:path>
                <a:path w="370204" h="195579">
                  <a:moveTo>
                    <a:pt x="345186" y="4546"/>
                  </a:moveTo>
                  <a:lnTo>
                    <a:pt x="343154" y="2679"/>
                  </a:lnTo>
                  <a:lnTo>
                    <a:pt x="342519" y="927"/>
                  </a:lnTo>
                  <a:lnTo>
                    <a:pt x="340868" y="2794"/>
                  </a:lnTo>
                  <a:lnTo>
                    <a:pt x="340614" y="4572"/>
                  </a:lnTo>
                  <a:lnTo>
                    <a:pt x="342392" y="6502"/>
                  </a:lnTo>
                  <a:lnTo>
                    <a:pt x="345186" y="4546"/>
                  </a:lnTo>
                  <a:close/>
                </a:path>
                <a:path w="370204" h="195579">
                  <a:moveTo>
                    <a:pt x="349377" y="183095"/>
                  </a:moveTo>
                  <a:lnTo>
                    <a:pt x="348107" y="180746"/>
                  </a:lnTo>
                  <a:lnTo>
                    <a:pt x="346710" y="183248"/>
                  </a:lnTo>
                  <a:lnTo>
                    <a:pt x="346837" y="185293"/>
                  </a:lnTo>
                  <a:lnTo>
                    <a:pt x="348361" y="186867"/>
                  </a:lnTo>
                  <a:lnTo>
                    <a:pt x="349123" y="184835"/>
                  </a:lnTo>
                  <a:lnTo>
                    <a:pt x="349377" y="183095"/>
                  </a:lnTo>
                  <a:close/>
                </a:path>
                <a:path w="370204" h="195579">
                  <a:moveTo>
                    <a:pt x="362712" y="109651"/>
                  </a:moveTo>
                  <a:lnTo>
                    <a:pt x="361061" y="111899"/>
                  </a:lnTo>
                  <a:lnTo>
                    <a:pt x="361061" y="113982"/>
                  </a:lnTo>
                  <a:lnTo>
                    <a:pt x="362712" y="115900"/>
                  </a:lnTo>
                  <a:lnTo>
                    <a:pt x="362712" y="109651"/>
                  </a:lnTo>
                  <a:close/>
                </a:path>
                <a:path w="370204" h="195579">
                  <a:moveTo>
                    <a:pt x="362712" y="31026"/>
                  </a:moveTo>
                  <a:lnTo>
                    <a:pt x="360045" y="34810"/>
                  </a:lnTo>
                  <a:lnTo>
                    <a:pt x="360172" y="35420"/>
                  </a:lnTo>
                  <a:lnTo>
                    <a:pt x="362712" y="37871"/>
                  </a:lnTo>
                  <a:lnTo>
                    <a:pt x="362712" y="31026"/>
                  </a:lnTo>
                  <a:close/>
                </a:path>
                <a:path w="370204" h="195579">
                  <a:moveTo>
                    <a:pt x="362839" y="156451"/>
                  </a:moveTo>
                  <a:lnTo>
                    <a:pt x="360172" y="159499"/>
                  </a:lnTo>
                  <a:lnTo>
                    <a:pt x="360172" y="160337"/>
                  </a:lnTo>
                  <a:lnTo>
                    <a:pt x="362839" y="161480"/>
                  </a:lnTo>
                  <a:lnTo>
                    <a:pt x="362839" y="156451"/>
                  </a:lnTo>
                  <a:close/>
                </a:path>
                <a:path w="370204" h="195579">
                  <a:moveTo>
                    <a:pt x="362839" y="141109"/>
                  </a:moveTo>
                  <a:lnTo>
                    <a:pt x="360172" y="144221"/>
                  </a:lnTo>
                  <a:lnTo>
                    <a:pt x="360172" y="145084"/>
                  </a:lnTo>
                  <a:lnTo>
                    <a:pt x="362839" y="146138"/>
                  </a:lnTo>
                  <a:lnTo>
                    <a:pt x="362839" y="141109"/>
                  </a:lnTo>
                  <a:close/>
                </a:path>
                <a:path w="370204" h="195579">
                  <a:moveTo>
                    <a:pt x="362839" y="93446"/>
                  </a:moveTo>
                  <a:lnTo>
                    <a:pt x="360045" y="97053"/>
                  </a:lnTo>
                  <a:lnTo>
                    <a:pt x="360172" y="98069"/>
                  </a:lnTo>
                  <a:lnTo>
                    <a:pt x="362839" y="99618"/>
                  </a:lnTo>
                  <a:lnTo>
                    <a:pt x="362839" y="93446"/>
                  </a:lnTo>
                  <a:close/>
                </a:path>
                <a:path w="370204" h="195579">
                  <a:moveTo>
                    <a:pt x="362839" y="77597"/>
                  </a:moveTo>
                  <a:lnTo>
                    <a:pt x="360045" y="81635"/>
                  </a:lnTo>
                  <a:lnTo>
                    <a:pt x="360172" y="82321"/>
                  </a:lnTo>
                  <a:lnTo>
                    <a:pt x="362839" y="84493"/>
                  </a:lnTo>
                  <a:lnTo>
                    <a:pt x="362839" y="77597"/>
                  </a:lnTo>
                  <a:close/>
                </a:path>
                <a:path w="370204" h="195579">
                  <a:moveTo>
                    <a:pt x="363220" y="18186"/>
                  </a:moveTo>
                  <a:lnTo>
                    <a:pt x="361569" y="16002"/>
                  </a:lnTo>
                  <a:lnTo>
                    <a:pt x="360299" y="18376"/>
                  </a:lnTo>
                  <a:lnTo>
                    <a:pt x="360172" y="20358"/>
                  </a:lnTo>
                  <a:lnTo>
                    <a:pt x="362585" y="22644"/>
                  </a:lnTo>
                  <a:lnTo>
                    <a:pt x="363220" y="18186"/>
                  </a:lnTo>
                  <a:close/>
                </a:path>
                <a:path w="370204" h="195579">
                  <a:moveTo>
                    <a:pt x="363474" y="127025"/>
                  </a:moveTo>
                  <a:lnTo>
                    <a:pt x="362458" y="124866"/>
                  </a:lnTo>
                  <a:lnTo>
                    <a:pt x="360045" y="128155"/>
                  </a:lnTo>
                  <a:lnTo>
                    <a:pt x="362712" y="131102"/>
                  </a:lnTo>
                  <a:lnTo>
                    <a:pt x="363220" y="128968"/>
                  </a:lnTo>
                  <a:lnTo>
                    <a:pt x="363474" y="127025"/>
                  </a:lnTo>
                  <a:close/>
                </a:path>
                <a:path w="370204" h="195579">
                  <a:moveTo>
                    <a:pt x="363474" y="2590"/>
                  </a:moveTo>
                  <a:lnTo>
                    <a:pt x="362458" y="723"/>
                  </a:lnTo>
                  <a:lnTo>
                    <a:pt x="360045" y="3238"/>
                  </a:lnTo>
                  <a:lnTo>
                    <a:pt x="360172" y="4330"/>
                  </a:lnTo>
                  <a:lnTo>
                    <a:pt x="362585" y="6248"/>
                  </a:lnTo>
                  <a:lnTo>
                    <a:pt x="363220" y="4343"/>
                  </a:lnTo>
                  <a:lnTo>
                    <a:pt x="363474" y="2590"/>
                  </a:lnTo>
                  <a:close/>
                </a:path>
                <a:path w="370204" h="195579">
                  <a:moveTo>
                    <a:pt x="363601" y="49288"/>
                  </a:moveTo>
                  <a:lnTo>
                    <a:pt x="362077" y="47218"/>
                  </a:lnTo>
                  <a:lnTo>
                    <a:pt x="360934" y="49606"/>
                  </a:lnTo>
                  <a:lnTo>
                    <a:pt x="361188" y="51739"/>
                  </a:lnTo>
                  <a:lnTo>
                    <a:pt x="362966" y="53606"/>
                  </a:lnTo>
                  <a:lnTo>
                    <a:pt x="362966" y="51092"/>
                  </a:lnTo>
                  <a:lnTo>
                    <a:pt x="363601" y="49288"/>
                  </a:lnTo>
                  <a:close/>
                </a:path>
                <a:path w="370204" h="195579">
                  <a:moveTo>
                    <a:pt x="363728" y="173431"/>
                  </a:moveTo>
                  <a:lnTo>
                    <a:pt x="362077" y="171221"/>
                  </a:lnTo>
                  <a:lnTo>
                    <a:pt x="360172" y="173075"/>
                  </a:lnTo>
                  <a:lnTo>
                    <a:pt x="360934" y="175082"/>
                  </a:lnTo>
                  <a:lnTo>
                    <a:pt x="360807" y="176860"/>
                  </a:lnTo>
                  <a:lnTo>
                    <a:pt x="362966" y="177850"/>
                  </a:lnTo>
                  <a:lnTo>
                    <a:pt x="362966" y="175463"/>
                  </a:lnTo>
                  <a:lnTo>
                    <a:pt x="363728" y="173431"/>
                  </a:lnTo>
                  <a:close/>
                </a:path>
                <a:path w="370204" h="195579">
                  <a:moveTo>
                    <a:pt x="363728" y="64731"/>
                  </a:moveTo>
                  <a:lnTo>
                    <a:pt x="362331" y="62725"/>
                  </a:lnTo>
                  <a:lnTo>
                    <a:pt x="360172" y="65532"/>
                  </a:lnTo>
                  <a:lnTo>
                    <a:pt x="360172" y="65811"/>
                  </a:lnTo>
                  <a:lnTo>
                    <a:pt x="362839" y="69723"/>
                  </a:lnTo>
                  <a:lnTo>
                    <a:pt x="362966" y="66713"/>
                  </a:lnTo>
                  <a:lnTo>
                    <a:pt x="363728" y="64731"/>
                  </a:lnTo>
                  <a:close/>
                </a:path>
                <a:path w="370204" h="195579">
                  <a:moveTo>
                    <a:pt x="369189" y="126593"/>
                  </a:moveTo>
                  <a:lnTo>
                    <a:pt x="367411" y="125056"/>
                  </a:lnTo>
                  <a:lnTo>
                    <a:pt x="367411" y="130822"/>
                  </a:lnTo>
                  <a:lnTo>
                    <a:pt x="369189" y="128511"/>
                  </a:lnTo>
                  <a:lnTo>
                    <a:pt x="369189" y="126593"/>
                  </a:lnTo>
                  <a:close/>
                </a:path>
                <a:path w="370204" h="195579">
                  <a:moveTo>
                    <a:pt x="369316" y="191058"/>
                  </a:moveTo>
                  <a:lnTo>
                    <a:pt x="369189" y="188899"/>
                  </a:lnTo>
                  <a:lnTo>
                    <a:pt x="367665" y="186956"/>
                  </a:lnTo>
                  <a:lnTo>
                    <a:pt x="366903" y="189179"/>
                  </a:lnTo>
                  <a:lnTo>
                    <a:pt x="366649" y="191160"/>
                  </a:lnTo>
                  <a:lnTo>
                    <a:pt x="368046" y="193408"/>
                  </a:lnTo>
                  <a:lnTo>
                    <a:pt x="369316" y="191058"/>
                  </a:lnTo>
                  <a:close/>
                </a:path>
                <a:path w="370204" h="195579">
                  <a:moveTo>
                    <a:pt x="369951" y="159867"/>
                  </a:moveTo>
                  <a:lnTo>
                    <a:pt x="369824" y="158153"/>
                  </a:lnTo>
                  <a:lnTo>
                    <a:pt x="368046" y="155257"/>
                  </a:lnTo>
                  <a:lnTo>
                    <a:pt x="367411" y="157975"/>
                  </a:lnTo>
                  <a:lnTo>
                    <a:pt x="367538" y="160210"/>
                  </a:lnTo>
                  <a:lnTo>
                    <a:pt x="368427" y="161988"/>
                  </a:lnTo>
                  <a:lnTo>
                    <a:pt x="369951" y="159867"/>
                  </a:lnTo>
                  <a:close/>
                </a:path>
                <a:path w="370204" h="195579">
                  <a:moveTo>
                    <a:pt x="369951" y="96037"/>
                  </a:moveTo>
                  <a:lnTo>
                    <a:pt x="368046" y="94437"/>
                  </a:lnTo>
                  <a:lnTo>
                    <a:pt x="367157" y="96253"/>
                  </a:lnTo>
                  <a:lnTo>
                    <a:pt x="366395" y="98107"/>
                  </a:lnTo>
                  <a:lnTo>
                    <a:pt x="368554" y="100114"/>
                  </a:lnTo>
                  <a:lnTo>
                    <a:pt x="369824" y="97764"/>
                  </a:lnTo>
                  <a:lnTo>
                    <a:pt x="369951" y="96037"/>
                  </a:lnTo>
                  <a:close/>
                </a:path>
                <a:path w="370204" h="195579">
                  <a:moveTo>
                    <a:pt x="369951" y="64960"/>
                  </a:moveTo>
                  <a:lnTo>
                    <a:pt x="368173" y="61785"/>
                  </a:lnTo>
                  <a:lnTo>
                    <a:pt x="366903" y="64922"/>
                  </a:lnTo>
                  <a:lnTo>
                    <a:pt x="366649" y="66865"/>
                  </a:lnTo>
                  <a:lnTo>
                    <a:pt x="368046" y="69176"/>
                  </a:lnTo>
                  <a:lnTo>
                    <a:pt x="369951" y="66890"/>
                  </a:lnTo>
                  <a:lnTo>
                    <a:pt x="369951" y="64960"/>
                  </a:lnTo>
                  <a:close/>
                </a:path>
                <a:path w="370204" h="195579">
                  <a:moveTo>
                    <a:pt x="370078" y="174091"/>
                  </a:moveTo>
                  <a:lnTo>
                    <a:pt x="367919" y="171500"/>
                  </a:lnTo>
                  <a:lnTo>
                    <a:pt x="366649" y="173621"/>
                  </a:lnTo>
                  <a:lnTo>
                    <a:pt x="366903" y="175590"/>
                  </a:lnTo>
                  <a:lnTo>
                    <a:pt x="367665" y="177787"/>
                  </a:lnTo>
                  <a:lnTo>
                    <a:pt x="370078" y="174713"/>
                  </a:lnTo>
                  <a:lnTo>
                    <a:pt x="370078" y="174091"/>
                  </a:lnTo>
                  <a:close/>
                </a:path>
                <a:path w="370204" h="195579">
                  <a:moveTo>
                    <a:pt x="370078" y="111645"/>
                  </a:moveTo>
                  <a:lnTo>
                    <a:pt x="367411" y="109308"/>
                  </a:lnTo>
                  <a:lnTo>
                    <a:pt x="367411" y="116255"/>
                  </a:lnTo>
                  <a:lnTo>
                    <a:pt x="370078" y="112369"/>
                  </a:lnTo>
                  <a:lnTo>
                    <a:pt x="370078" y="111645"/>
                  </a:lnTo>
                  <a:close/>
                </a:path>
                <a:path w="370204" h="195579">
                  <a:moveTo>
                    <a:pt x="370078" y="49695"/>
                  </a:moveTo>
                  <a:lnTo>
                    <a:pt x="367792" y="47510"/>
                  </a:lnTo>
                  <a:lnTo>
                    <a:pt x="366903" y="49390"/>
                  </a:lnTo>
                  <a:lnTo>
                    <a:pt x="366776" y="51142"/>
                  </a:lnTo>
                  <a:lnTo>
                    <a:pt x="367792" y="52997"/>
                  </a:lnTo>
                  <a:lnTo>
                    <a:pt x="370078" y="50761"/>
                  </a:lnTo>
                  <a:lnTo>
                    <a:pt x="370078" y="49695"/>
                  </a:lnTo>
                  <a:close/>
                </a:path>
                <a:path w="370204" h="195579">
                  <a:moveTo>
                    <a:pt x="370205" y="143725"/>
                  </a:moveTo>
                  <a:lnTo>
                    <a:pt x="370078" y="142633"/>
                  </a:lnTo>
                  <a:lnTo>
                    <a:pt x="367411" y="141058"/>
                  </a:lnTo>
                  <a:lnTo>
                    <a:pt x="367284" y="142976"/>
                  </a:lnTo>
                  <a:lnTo>
                    <a:pt x="366395" y="144741"/>
                  </a:lnTo>
                  <a:lnTo>
                    <a:pt x="367919" y="146469"/>
                  </a:lnTo>
                  <a:lnTo>
                    <a:pt x="370205" y="143725"/>
                  </a:lnTo>
                  <a:close/>
                </a:path>
                <a:path w="370204" h="195579">
                  <a:moveTo>
                    <a:pt x="370205" y="80175"/>
                  </a:moveTo>
                  <a:lnTo>
                    <a:pt x="367411" y="77597"/>
                  </a:lnTo>
                  <a:lnTo>
                    <a:pt x="367284" y="79870"/>
                  </a:lnTo>
                  <a:lnTo>
                    <a:pt x="367030" y="81305"/>
                  </a:lnTo>
                  <a:lnTo>
                    <a:pt x="367157" y="83312"/>
                  </a:lnTo>
                  <a:lnTo>
                    <a:pt x="367919" y="83870"/>
                  </a:lnTo>
                  <a:lnTo>
                    <a:pt x="368808" y="85090"/>
                  </a:lnTo>
                  <a:lnTo>
                    <a:pt x="369443" y="82194"/>
                  </a:lnTo>
                  <a:lnTo>
                    <a:pt x="370205" y="80175"/>
                  </a:lnTo>
                  <a:close/>
                </a:path>
                <a:path w="370204" h="195579">
                  <a:moveTo>
                    <a:pt x="370205" y="33299"/>
                  </a:moveTo>
                  <a:lnTo>
                    <a:pt x="367792" y="31318"/>
                  </a:lnTo>
                  <a:lnTo>
                    <a:pt x="366903" y="33693"/>
                  </a:lnTo>
                  <a:lnTo>
                    <a:pt x="366649" y="35687"/>
                  </a:lnTo>
                  <a:lnTo>
                    <a:pt x="368554" y="38735"/>
                  </a:lnTo>
                  <a:lnTo>
                    <a:pt x="369697" y="35369"/>
                  </a:lnTo>
                  <a:lnTo>
                    <a:pt x="370205" y="33299"/>
                  </a:lnTo>
                  <a:close/>
                </a:path>
                <a:path w="370204" h="195579">
                  <a:moveTo>
                    <a:pt x="370205" y="20307"/>
                  </a:moveTo>
                  <a:lnTo>
                    <a:pt x="369443" y="18313"/>
                  </a:lnTo>
                  <a:lnTo>
                    <a:pt x="368681" y="15100"/>
                  </a:lnTo>
                  <a:lnTo>
                    <a:pt x="367538" y="17754"/>
                  </a:lnTo>
                  <a:lnTo>
                    <a:pt x="367284" y="20116"/>
                  </a:lnTo>
                  <a:lnTo>
                    <a:pt x="368173" y="22161"/>
                  </a:lnTo>
                  <a:lnTo>
                    <a:pt x="370205" y="20307"/>
                  </a:lnTo>
                  <a:close/>
                </a:path>
                <a:path w="370204" h="195579">
                  <a:moveTo>
                    <a:pt x="370205" y="3746"/>
                  </a:moveTo>
                  <a:lnTo>
                    <a:pt x="370078" y="2654"/>
                  </a:lnTo>
                  <a:lnTo>
                    <a:pt x="367538" y="838"/>
                  </a:lnTo>
                  <a:lnTo>
                    <a:pt x="367030" y="2730"/>
                  </a:lnTo>
                  <a:lnTo>
                    <a:pt x="366649" y="4470"/>
                  </a:lnTo>
                  <a:lnTo>
                    <a:pt x="367919" y="6299"/>
                  </a:lnTo>
                  <a:lnTo>
                    <a:pt x="370205" y="3746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41280" y="5631180"/>
              <a:ext cx="80772" cy="216407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10172700" y="5632818"/>
              <a:ext cx="211454" cy="283210"/>
            </a:xfrm>
            <a:custGeom>
              <a:avLst/>
              <a:gdLst/>
              <a:ahLst/>
              <a:cxnLst/>
              <a:rect l="l" t="t" r="r" b="b"/>
              <a:pathLst>
                <a:path w="211454" h="283210">
                  <a:moveTo>
                    <a:pt x="3429" y="254508"/>
                  </a:moveTo>
                  <a:lnTo>
                    <a:pt x="0" y="257581"/>
                  </a:lnTo>
                  <a:lnTo>
                    <a:pt x="1778" y="260959"/>
                  </a:lnTo>
                  <a:lnTo>
                    <a:pt x="1397" y="264426"/>
                  </a:lnTo>
                  <a:lnTo>
                    <a:pt x="2286" y="265061"/>
                  </a:lnTo>
                  <a:lnTo>
                    <a:pt x="3429" y="266496"/>
                  </a:lnTo>
                  <a:lnTo>
                    <a:pt x="3429" y="254508"/>
                  </a:lnTo>
                  <a:close/>
                </a:path>
                <a:path w="211454" h="283210">
                  <a:moveTo>
                    <a:pt x="3429" y="238620"/>
                  </a:moveTo>
                  <a:lnTo>
                    <a:pt x="2286" y="238290"/>
                  </a:lnTo>
                  <a:lnTo>
                    <a:pt x="2032" y="238798"/>
                  </a:lnTo>
                  <a:lnTo>
                    <a:pt x="1397" y="239306"/>
                  </a:lnTo>
                  <a:lnTo>
                    <a:pt x="1270" y="242150"/>
                  </a:lnTo>
                  <a:lnTo>
                    <a:pt x="1270" y="244475"/>
                  </a:lnTo>
                  <a:lnTo>
                    <a:pt x="1524" y="247281"/>
                  </a:lnTo>
                  <a:lnTo>
                    <a:pt x="2413" y="247751"/>
                  </a:lnTo>
                  <a:lnTo>
                    <a:pt x="3429" y="248805"/>
                  </a:lnTo>
                  <a:lnTo>
                    <a:pt x="3429" y="238620"/>
                  </a:lnTo>
                  <a:close/>
                </a:path>
                <a:path w="211454" h="283210">
                  <a:moveTo>
                    <a:pt x="3429" y="169837"/>
                  </a:moveTo>
                  <a:lnTo>
                    <a:pt x="1270" y="172250"/>
                  </a:lnTo>
                  <a:lnTo>
                    <a:pt x="889" y="173355"/>
                  </a:lnTo>
                  <a:lnTo>
                    <a:pt x="1397" y="179184"/>
                  </a:lnTo>
                  <a:lnTo>
                    <a:pt x="2159" y="179920"/>
                  </a:lnTo>
                  <a:lnTo>
                    <a:pt x="2540" y="180695"/>
                  </a:lnTo>
                  <a:lnTo>
                    <a:pt x="3429" y="180454"/>
                  </a:lnTo>
                  <a:lnTo>
                    <a:pt x="3429" y="169837"/>
                  </a:lnTo>
                  <a:close/>
                </a:path>
                <a:path w="211454" h="283210">
                  <a:moveTo>
                    <a:pt x="4064" y="275767"/>
                  </a:moveTo>
                  <a:lnTo>
                    <a:pt x="2921" y="271068"/>
                  </a:lnTo>
                  <a:lnTo>
                    <a:pt x="635" y="276453"/>
                  </a:lnTo>
                  <a:lnTo>
                    <a:pt x="889" y="280720"/>
                  </a:lnTo>
                  <a:lnTo>
                    <a:pt x="3175" y="282905"/>
                  </a:lnTo>
                  <a:lnTo>
                    <a:pt x="4064" y="279234"/>
                  </a:lnTo>
                  <a:lnTo>
                    <a:pt x="4064" y="275767"/>
                  </a:lnTo>
                  <a:close/>
                </a:path>
                <a:path w="211454" h="283210">
                  <a:moveTo>
                    <a:pt x="4064" y="228346"/>
                  </a:moveTo>
                  <a:lnTo>
                    <a:pt x="3810" y="225056"/>
                  </a:lnTo>
                  <a:lnTo>
                    <a:pt x="3429" y="221475"/>
                  </a:lnTo>
                  <a:lnTo>
                    <a:pt x="2667" y="221310"/>
                  </a:lnTo>
                  <a:lnTo>
                    <a:pt x="2159" y="221068"/>
                  </a:lnTo>
                  <a:lnTo>
                    <a:pt x="889" y="225729"/>
                  </a:lnTo>
                  <a:lnTo>
                    <a:pt x="1016" y="228409"/>
                  </a:lnTo>
                  <a:lnTo>
                    <a:pt x="2921" y="232664"/>
                  </a:lnTo>
                  <a:lnTo>
                    <a:pt x="4064" y="228346"/>
                  </a:lnTo>
                  <a:close/>
                </a:path>
                <a:path w="211454" h="283210">
                  <a:moveTo>
                    <a:pt x="4064" y="207860"/>
                  </a:moveTo>
                  <a:lnTo>
                    <a:pt x="2921" y="203492"/>
                  </a:lnTo>
                  <a:lnTo>
                    <a:pt x="635" y="208673"/>
                  </a:lnTo>
                  <a:lnTo>
                    <a:pt x="889" y="212394"/>
                  </a:lnTo>
                  <a:lnTo>
                    <a:pt x="3175" y="214477"/>
                  </a:lnTo>
                  <a:lnTo>
                    <a:pt x="3937" y="211061"/>
                  </a:lnTo>
                  <a:lnTo>
                    <a:pt x="4064" y="207860"/>
                  </a:lnTo>
                  <a:close/>
                </a:path>
                <a:path w="211454" h="283210">
                  <a:moveTo>
                    <a:pt x="4064" y="122961"/>
                  </a:moveTo>
                  <a:lnTo>
                    <a:pt x="2921" y="118567"/>
                  </a:lnTo>
                  <a:lnTo>
                    <a:pt x="635" y="123786"/>
                  </a:lnTo>
                  <a:lnTo>
                    <a:pt x="889" y="127482"/>
                  </a:lnTo>
                  <a:lnTo>
                    <a:pt x="3175" y="129565"/>
                  </a:lnTo>
                  <a:lnTo>
                    <a:pt x="3937" y="126149"/>
                  </a:lnTo>
                  <a:lnTo>
                    <a:pt x="4064" y="122961"/>
                  </a:lnTo>
                  <a:close/>
                </a:path>
                <a:path w="211454" h="283210">
                  <a:moveTo>
                    <a:pt x="4064" y="37515"/>
                  </a:moveTo>
                  <a:lnTo>
                    <a:pt x="3175" y="34036"/>
                  </a:lnTo>
                  <a:lnTo>
                    <a:pt x="762" y="34899"/>
                  </a:lnTo>
                  <a:lnTo>
                    <a:pt x="1270" y="36741"/>
                  </a:lnTo>
                  <a:lnTo>
                    <a:pt x="1524" y="40322"/>
                  </a:lnTo>
                  <a:lnTo>
                    <a:pt x="508" y="42722"/>
                  </a:lnTo>
                  <a:lnTo>
                    <a:pt x="2921" y="44373"/>
                  </a:lnTo>
                  <a:lnTo>
                    <a:pt x="3810" y="40894"/>
                  </a:lnTo>
                  <a:lnTo>
                    <a:pt x="4064" y="37515"/>
                  </a:lnTo>
                  <a:close/>
                </a:path>
                <a:path w="211454" h="283210">
                  <a:moveTo>
                    <a:pt x="4191" y="141554"/>
                  </a:moveTo>
                  <a:lnTo>
                    <a:pt x="4064" y="138874"/>
                  </a:lnTo>
                  <a:lnTo>
                    <a:pt x="2159" y="135839"/>
                  </a:lnTo>
                  <a:lnTo>
                    <a:pt x="1016" y="139725"/>
                  </a:lnTo>
                  <a:lnTo>
                    <a:pt x="889" y="143167"/>
                  </a:lnTo>
                  <a:lnTo>
                    <a:pt x="2540" y="146621"/>
                  </a:lnTo>
                  <a:lnTo>
                    <a:pt x="4191" y="141554"/>
                  </a:lnTo>
                  <a:close/>
                </a:path>
                <a:path w="211454" h="283210">
                  <a:moveTo>
                    <a:pt x="4191" y="71691"/>
                  </a:moveTo>
                  <a:lnTo>
                    <a:pt x="2921" y="68059"/>
                  </a:lnTo>
                  <a:lnTo>
                    <a:pt x="762" y="69659"/>
                  </a:lnTo>
                  <a:lnTo>
                    <a:pt x="1397" y="71564"/>
                  </a:lnTo>
                  <a:lnTo>
                    <a:pt x="1397" y="74891"/>
                  </a:lnTo>
                  <a:lnTo>
                    <a:pt x="635" y="76936"/>
                  </a:lnTo>
                  <a:lnTo>
                    <a:pt x="3429" y="79171"/>
                  </a:lnTo>
                  <a:lnTo>
                    <a:pt x="3683" y="74879"/>
                  </a:lnTo>
                  <a:lnTo>
                    <a:pt x="4191" y="71691"/>
                  </a:lnTo>
                  <a:close/>
                </a:path>
                <a:path w="211454" h="283210">
                  <a:moveTo>
                    <a:pt x="4191" y="58254"/>
                  </a:moveTo>
                  <a:lnTo>
                    <a:pt x="3937" y="54800"/>
                  </a:lnTo>
                  <a:lnTo>
                    <a:pt x="3048" y="50063"/>
                  </a:lnTo>
                  <a:lnTo>
                    <a:pt x="635" y="55067"/>
                  </a:lnTo>
                  <a:lnTo>
                    <a:pt x="889" y="59486"/>
                  </a:lnTo>
                  <a:lnTo>
                    <a:pt x="3048" y="61937"/>
                  </a:lnTo>
                  <a:lnTo>
                    <a:pt x="4191" y="58254"/>
                  </a:lnTo>
                  <a:close/>
                </a:path>
                <a:path w="211454" h="283210">
                  <a:moveTo>
                    <a:pt x="4318" y="190665"/>
                  </a:moveTo>
                  <a:lnTo>
                    <a:pt x="2794" y="186499"/>
                  </a:lnTo>
                  <a:lnTo>
                    <a:pt x="508" y="189865"/>
                  </a:lnTo>
                  <a:lnTo>
                    <a:pt x="1524" y="192862"/>
                  </a:lnTo>
                  <a:lnTo>
                    <a:pt x="1397" y="196329"/>
                  </a:lnTo>
                  <a:lnTo>
                    <a:pt x="2413" y="197040"/>
                  </a:lnTo>
                  <a:lnTo>
                    <a:pt x="3683" y="198678"/>
                  </a:lnTo>
                  <a:lnTo>
                    <a:pt x="3556" y="194068"/>
                  </a:lnTo>
                  <a:lnTo>
                    <a:pt x="4318" y="190665"/>
                  </a:lnTo>
                  <a:close/>
                </a:path>
                <a:path w="211454" h="283210">
                  <a:moveTo>
                    <a:pt x="4318" y="88531"/>
                  </a:moveTo>
                  <a:lnTo>
                    <a:pt x="2667" y="84505"/>
                  </a:lnTo>
                  <a:lnTo>
                    <a:pt x="889" y="88747"/>
                  </a:lnTo>
                  <a:lnTo>
                    <a:pt x="889" y="92087"/>
                  </a:lnTo>
                  <a:lnTo>
                    <a:pt x="2794" y="95516"/>
                  </a:lnTo>
                  <a:lnTo>
                    <a:pt x="3810" y="92024"/>
                  </a:lnTo>
                  <a:lnTo>
                    <a:pt x="4318" y="88531"/>
                  </a:lnTo>
                  <a:close/>
                </a:path>
                <a:path w="211454" h="283210">
                  <a:moveTo>
                    <a:pt x="4318" y="20485"/>
                  </a:moveTo>
                  <a:lnTo>
                    <a:pt x="2413" y="17449"/>
                  </a:lnTo>
                  <a:lnTo>
                    <a:pt x="889" y="20193"/>
                  </a:lnTo>
                  <a:lnTo>
                    <a:pt x="1397" y="23037"/>
                  </a:lnTo>
                  <a:lnTo>
                    <a:pt x="1524" y="26301"/>
                  </a:lnTo>
                  <a:lnTo>
                    <a:pt x="2413" y="26746"/>
                  </a:lnTo>
                  <a:lnTo>
                    <a:pt x="3556" y="27762"/>
                  </a:lnTo>
                  <a:lnTo>
                    <a:pt x="3556" y="23685"/>
                  </a:lnTo>
                  <a:lnTo>
                    <a:pt x="4318" y="20485"/>
                  </a:lnTo>
                  <a:close/>
                </a:path>
                <a:path w="211454" h="283210">
                  <a:moveTo>
                    <a:pt x="4318" y="5283"/>
                  </a:moveTo>
                  <a:lnTo>
                    <a:pt x="4064" y="2006"/>
                  </a:lnTo>
                  <a:lnTo>
                    <a:pt x="1905" y="0"/>
                  </a:lnTo>
                  <a:lnTo>
                    <a:pt x="1143" y="3695"/>
                  </a:lnTo>
                  <a:lnTo>
                    <a:pt x="889" y="7162"/>
                  </a:lnTo>
                  <a:lnTo>
                    <a:pt x="2540" y="10591"/>
                  </a:lnTo>
                  <a:lnTo>
                    <a:pt x="4318" y="5283"/>
                  </a:lnTo>
                  <a:close/>
                </a:path>
                <a:path w="211454" h="283210">
                  <a:moveTo>
                    <a:pt x="4445" y="156641"/>
                  </a:moveTo>
                  <a:lnTo>
                    <a:pt x="2921" y="152996"/>
                  </a:lnTo>
                  <a:lnTo>
                    <a:pt x="635" y="154825"/>
                  </a:lnTo>
                  <a:lnTo>
                    <a:pt x="1397" y="156883"/>
                  </a:lnTo>
                  <a:lnTo>
                    <a:pt x="1397" y="160197"/>
                  </a:lnTo>
                  <a:lnTo>
                    <a:pt x="762" y="162090"/>
                  </a:lnTo>
                  <a:lnTo>
                    <a:pt x="3048" y="163093"/>
                  </a:lnTo>
                  <a:lnTo>
                    <a:pt x="3429" y="159854"/>
                  </a:lnTo>
                  <a:lnTo>
                    <a:pt x="4445" y="156641"/>
                  </a:lnTo>
                  <a:close/>
                </a:path>
                <a:path w="211454" h="283210">
                  <a:moveTo>
                    <a:pt x="4445" y="105664"/>
                  </a:moveTo>
                  <a:lnTo>
                    <a:pt x="2794" y="101473"/>
                  </a:lnTo>
                  <a:lnTo>
                    <a:pt x="635" y="104571"/>
                  </a:lnTo>
                  <a:lnTo>
                    <a:pt x="1524" y="107251"/>
                  </a:lnTo>
                  <a:lnTo>
                    <a:pt x="1397" y="110731"/>
                  </a:lnTo>
                  <a:lnTo>
                    <a:pt x="2032" y="111785"/>
                  </a:lnTo>
                  <a:lnTo>
                    <a:pt x="2413" y="112826"/>
                  </a:lnTo>
                  <a:lnTo>
                    <a:pt x="3556" y="112382"/>
                  </a:lnTo>
                  <a:lnTo>
                    <a:pt x="3556" y="109054"/>
                  </a:lnTo>
                  <a:lnTo>
                    <a:pt x="4445" y="105664"/>
                  </a:lnTo>
                  <a:close/>
                </a:path>
                <a:path w="211454" h="283210">
                  <a:moveTo>
                    <a:pt x="10414" y="17424"/>
                  </a:moveTo>
                  <a:lnTo>
                    <a:pt x="7874" y="17500"/>
                  </a:lnTo>
                  <a:lnTo>
                    <a:pt x="7874" y="20688"/>
                  </a:lnTo>
                  <a:lnTo>
                    <a:pt x="7112" y="23888"/>
                  </a:lnTo>
                  <a:lnTo>
                    <a:pt x="8382" y="27266"/>
                  </a:lnTo>
                  <a:lnTo>
                    <a:pt x="10287" y="25285"/>
                  </a:lnTo>
                  <a:lnTo>
                    <a:pt x="10033" y="18948"/>
                  </a:lnTo>
                  <a:lnTo>
                    <a:pt x="10414" y="17424"/>
                  </a:lnTo>
                  <a:close/>
                </a:path>
                <a:path w="211454" h="283210">
                  <a:moveTo>
                    <a:pt x="10541" y="74358"/>
                  </a:moveTo>
                  <a:lnTo>
                    <a:pt x="9906" y="69469"/>
                  </a:lnTo>
                  <a:lnTo>
                    <a:pt x="9144" y="68986"/>
                  </a:lnTo>
                  <a:lnTo>
                    <a:pt x="8128" y="67881"/>
                  </a:lnTo>
                  <a:lnTo>
                    <a:pt x="7620" y="71882"/>
                  </a:lnTo>
                  <a:lnTo>
                    <a:pt x="7239" y="75069"/>
                  </a:lnTo>
                  <a:lnTo>
                    <a:pt x="8382" y="78460"/>
                  </a:lnTo>
                  <a:lnTo>
                    <a:pt x="10160" y="76466"/>
                  </a:lnTo>
                  <a:lnTo>
                    <a:pt x="10541" y="74358"/>
                  </a:lnTo>
                  <a:close/>
                </a:path>
                <a:path w="211454" h="283210">
                  <a:moveTo>
                    <a:pt x="10795" y="263220"/>
                  </a:moveTo>
                  <a:lnTo>
                    <a:pt x="9906" y="260527"/>
                  </a:lnTo>
                  <a:lnTo>
                    <a:pt x="10033" y="257035"/>
                  </a:lnTo>
                  <a:lnTo>
                    <a:pt x="9271" y="255968"/>
                  </a:lnTo>
                  <a:lnTo>
                    <a:pt x="8509" y="253758"/>
                  </a:lnTo>
                  <a:lnTo>
                    <a:pt x="7366" y="258508"/>
                  </a:lnTo>
                  <a:lnTo>
                    <a:pt x="7493" y="261912"/>
                  </a:lnTo>
                  <a:lnTo>
                    <a:pt x="8636" y="265379"/>
                  </a:lnTo>
                  <a:lnTo>
                    <a:pt x="10795" y="263220"/>
                  </a:lnTo>
                  <a:close/>
                </a:path>
                <a:path w="211454" h="283210">
                  <a:moveTo>
                    <a:pt x="10795" y="230022"/>
                  </a:moveTo>
                  <a:lnTo>
                    <a:pt x="10033" y="227876"/>
                  </a:lnTo>
                  <a:lnTo>
                    <a:pt x="10160" y="224320"/>
                  </a:lnTo>
                  <a:lnTo>
                    <a:pt x="10668" y="222199"/>
                  </a:lnTo>
                  <a:lnTo>
                    <a:pt x="8001" y="221068"/>
                  </a:lnTo>
                  <a:lnTo>
                    <a:pt x="8001" y="232029"/>
                  </a:lnTo>
                  <a:lnTo>
                    <a:pt x="10795" y="230022"/>
                  </a:lnTo>
                  <a:close/>
                </a:path>
                <a:path w="211454" h="283210">
                  <a:moveTo>
                    <a:pt x="10795" y="210985"/>
                  </a:moveTo>
                  <a:lnTo>
                    <a:pt x="10668" y="206933"/>
                  </a:lnTo>
                  <a:lnTo>
                    <a:pt x="8382" y="204406"/>
                  </a:lnTo>
                  <a:lnTo>
                    <a:pt x="7239" y="207822"/>
                  </a:lnTo>
                  <a:lnTo>
                    <a:pt x="7620" y="211010"/>
                  </a:lnTo>
                  <a:lnTo>
                    <a:pt x="8255" y="215328"/>
                  </a:lnTo>
                  <a:lnTo>
                    <a:pt x="10795" y="210985"/>
                  </a:lnTo>
                  <a:close/>
                </a:path>
                <a:path w="211454" h="283210">
                  <a:moveTo>
                    <a:pt x="10795" y="160020"/>
                  </a:moveTo>
                  <a:lnTo>
                    <a:pt x="10287" y="156806"/>
                  </a:lnTo>
                  <a:lnTo>
                    <a:pt x="8763" y="153543"/>
                  </a:lnTo>
                  <a:lnTo>
                    <a:pt x="6858" y="156705"/>
                  </a:lnTo>
                  <a:lnTo>
                    <a:pt x="7493" y="159931"/>
                  </a:lnTo>
                  <a:lnTo>
                    <a:pt x="8636" y="164401"/>
                  </a:lnTo>
                  <a:lnTo>
                    <a:pt x="10795" y="160020"/>
                  </a:lnTo>
                  <a:close/>
                </a:path>
                <a:path w="211454" h="283210">
                  <a:moveTo>
                    <a:pt x="10795" y="142925"/>
                  </a:moveTo>
                  <a:lnTo>
                    <a:pt x="10668" y="138455"/>
                  </a:lnTo>
                  <a:lnTo>
                    <a:pt x="8382" y="136004"/>
                  </a:lnTo>
                  <a:lnTo>
                    <a:pt x="7239" y="139585"/>
                  </a:lnTo>
                  <a:lnTo>
                    <a:pt x="8128" y="147548"/>
                  </a:lnTo>
                  <a:lnTo>
                    <a:pt x="10795" y="142925"/>
                  </a:lnTo>
                  <a:close/>
                </a:path>
                <a:path w="211454" h="283210">
                  <a:moveTo>
                    <a:pt x="10795" y="53835"/>
                  </a:moveTo>
                  <a:lnTo>
                    <a:pt x="8636" y="51320"/>
                  </a:lnTo>
                  <a:lnTo>
                    <a:pt x="7239" y="55422"/>
                  </a:lnTo>
                  <a:lnTo>
                    <a:pt x="7239" y="58026"/>
                  </a:lnTo>
                  <a:lnTo>
                    <a:pt x="8636" y="61569"/>
                  </a:lnTo>
                  <a:lnTo>
                    <a:pt x="10668" y="58369"/>
                  </a:lnTo>
                  <a:lnTo>
                    <a:pt x="10795" y="53835"/>
                  </a:lnTo>
                  <a:close/>
                </a:path>
                <a:path w="211454" h="283210">
                  <a:moveTo>
                    <a:pt x="10795" y="7124"/>
                  </a:moveTo>
                  <a:lnTo>
                    <a:pt x="10541" y="3759"/>
                  </a:lnTo>
                  <a:lnTo>
                    <a:pt x="8636" y="368"/>
                  </a:lnTo>
                  <a:lnTo>
                    <a:pt x="7366" y="5346"/>
                  </a:lnTo>
                  <a:lnTo>
                    <a:pt x="7493" y="7023"/>
                  </a:lnTo>
                  <a:lnTo>
                    <a:pt x="8763" y="10998"/>
                  </a:lnTo>
                  <a:lnTo>
                    <a:pt x="10795" y="7124"/>
                  </a:lnTo>
                  <a:close/>
                </a:path>
                <a:path w="211454" h="283210">
                  <a:moveTo>
                    <a:pt x="10922" y="240601"/>
                  </a:moveTo>
                  <a:lnTo>
                    <a:pt x="8509" y="238556"/>
                  </a:lnTo>
                  <a:lnTo>
                    <a:pt x="8001" y="241795"/>
                  </a:lnTo>
                  <a:lnTo>
                    <a:pt x="6985" y="244983"/>
                  </a:lnTo>
                  <a:lnTo>
                    <a:pt x="8763" y="249174"/>
                  </a:lnTo>
                  <a:lnTo>
                    <a:pt x="9398" y="247396"/>
                  </a:lnTo>
                  <a:lnTo>
                    <a:pt x="10160" y="246532"/>
                  </a:lnTo>
                  <a:lnTo>
                    <a:pt x="9779" y="243293"/>
                  </a:lnTo>
                  <a:lnTo>
                    <a:pt x="10922" y="240601"/>
                  </a:lnTo>
                  <a:close/>
                </a:path>
                <a:path w="211454" h="283210">
                  <a:moveTo>
                    <a:pt x="10922" y="37452"/>
                  </a:moveTo>
                  <a:lnTo>
                    <a:pt x="8382" y="33096"/>
                  </a:lnTo>
                  <a:lnTo>
                    <a:pt x="7239" y="40474"/>
                  </a:lnTo>
                  <a:lnTo>
                    <a:pt x="7366" y="42379"/>
                  </a:lnTo>
                  <a:lnTo>
                    <a:pt x="9398" y="44678"/>
                  </a:lnTo>
                  <a:lnTo>
                    <a:pt x="10287" y="40881"/>
                  </a:lnTo>
                  <a:lnTo>
                    <a:pt x="10922" y="37452"/>
                  </a:lnTo>
                  <a:close/>
                </a:path>
                <a:path w="211454" h="283210">
                  <a:moveTo>
                    <a:pt x="11049" y="194691"/>
                  </a:moveTo>
                  <a:lnTo>
                    <a:pt x="9779" y="191211"/>
                  </a:lnTo>
                  <a:lnTo>
                    <a:pt x="10160" y="186461"/>
                  </a:lnTo>
                  <a:lnTo>
                    <a:pt x="8636" y="187553"/>
                  </a:lnTo>
                  <a:lnTo>
                    <a:pt x="7493" y="188010"/>
                  </a:lnTo>
                  <a:lnTo>
                    <a:pt x="7493" y="191541"/>
                  </a:lnTo>
                  <a:lnTo>
                    <a:pt x="8001" y="197713"/>
                  </a:lnTo>
                  <a:lnTo>
                    <a:pt x="11049" y="194691"/>
                  </a:lnTo>
                  <a:close/>
                </a:path>
                <a:path w="211454" h="283210">
                  <a:moveTo>
                    <a:pt x="11049" y="122758"/>
                  </a:moveTo>
                  <a:lnTo>
                    <a:pt x="9271" y="119773"/>
                  </a:lnTo>
                  <a:lnTo>
                    <a:pt x="8001" y="119900"/>
                  </a:lnTo>
                  <a:lnTo>
                    <a:pt x="7747" y="122529"/>
                  </a:lnTo>
                  <a:lnTo>
                    <a:pt x="7366" y="125171"/>
                  </a:lnTo>
                  <a:lnTo>
                    <a:pt x="7366" y="128384"/>
                  </a:lnTo>
                  <a:lnTo>
                    <a:pt x="8509" y="128981"/>
                  </a:lnTo>
                  <a:lnTo>
                    <a:pt x="9144" y="129552"/>
                  </a:lnTo>
                  <a:lnTo>
                    <a:pt x="9652" y="126009"/>
                  </a:lnTo>
                  <a:lnTo>
                    <a:pt x="11049" y="122758"/>
                  </a:lnTo>
                  <a:close/>
                </a:path>
                <a:path w="211454" h="283210">
                  <a:moveTo>
                    <a:pt x="11176" y="279400"/>
                  </a:moveTo>
                  <a:lnTo>
                    <a:pt x="9906" y="275869"/>
                  </a:lnTo>
                  <a:lnTo>
                    <a:pt x="9652" y="272148"/>
                  </a:lnTo>
                  <a:lnTo>
                    <a:pt x="7366" y="273926"/>
                  </a:lnTo>
                  <a:lnTo>
                    <a:pt x="6985" y="277177"/>
                  </a:lnTo>
                  <a:lnTo>
                    <a:pt x="8509" y="283006"/>
                  </a:lnTo>
                  <a:lnTo>
                    <a:pt x="11176" y="279400"/>
                  </a:lnTo>
                  <a:close/>
                </a:path>
                <a:path w="211454" h="283210">
                  <a:moveTo>
                    <a:pt x="11176" y="93370"/>
                  </a:moveTo>
                  <a:lnTo>
                    <a:pt x="9779" y="90449"/>
                  </a:lnTo>
                  <a:lnTo>
                    <a:pt x="10287" y="86639"/>
                  </a:lnTo>
                  <a:lnTo>
                    <a:pt x="9779" y="85483"/>
                  </a:lnTo>
                  <a:lnTo>
                    <a:pt x="7747" y="85217"/>
                  </a:lnTo>
                  <a:lnTo>
                    <a:pt x="8001" y="88798"/>
                  </a:lnTo>
                  <a:lnTo>
                    <a:pt x="6985" y="92227"/>
                  </a:lnTo>
                  <a:lnTo>
                    <a:pt x="8636" y="96100"/>
                  </a:lnTo>
                  <a:lnTo>
                    <a:pt x="11176" y="93370"/>
                  </a:lnTo>
                  <a:close/>
                </a:path>
                <a:path w="211454" h="283210">
                  <a:moveTo>
                    <a:pt x="11303" y="179031"/>
                  </a:moveTo>
                  <a:lnTo>
                    <a:pt x="9906" y="176491"/>
                  </a:lnTo>
                  <a:lnTo>
                    <a:pt x="10160" y="172935"/>
                  </a:lnTo>
                  <a:lnTo>
                    <a:pt x="10795" y="170853"/>
                  </a:lnTo>
                  <a:lnTo>
                    <a:pt x="8001" y="170129"/>
                  </a:lnTo>
                  <a:lnTo>
                    <a:pt x="7239" y="177088"/>
                  </a:lnTo>
                  <a:lnTo>
                    <a:pt x="8382" y="180860"/>
                  </a:lnTo>
                  <a:lnTo>
                    <a:pt x="11303" y="179031"/>
                  </a:lnTo>
                  <a:close/>
                </a:path>
                <a:path w="211454" h="283210">
                  <a:moveTo>
                    <a:pt x="11430" y="110274"/>
                  </a:moveTo>
                  <a:lnTo>
                    <a:pt x="9652" y="106870"/>
                  </a:lnTo>
                  <a:lnTo>
                    <a:pt x="10033" y="103403"/>
                  </a:lnTo>
                  <a:lnTo>
                    <a:pt x="9144" y="102768"/>
                  </a:lnTo>
                  <a:lnTo>
                    <a:pt x="8001" y="101257"/>
                  </a:lnTo>
                  <a:lnTo>
                    <a:pt x="8001" y="113258"/>
                  </a:lnTo>
                  <a:lnTo>
                    <a:pt x="11430" y="110274"/>
                  </a:lnTo>
                  <a:close/>
                </a:path>
                <a:path w="211454" h="283210">
                  <a:moveTo>
                    <a:pt x="211328" y="58204"/>
                  </a:moveTo>
                  <a:lnTo>
                    <a:pt x="211201" y="54775"/>
                  </a:lnTo>
                  <a:lnTo>
                    <a:pt x="210566" y="51320"/>
                  </a:lnTo>
                  <a:lnTo>
                    <a:pt x="208153" y="51244"/>
                  </a:lnTo>
                  <a:lnTo>
                    <a:pt x="208534" y="52895"/>
                  </a:lnTo>
                  <a:lnTo>
                    <a:pt x="209042" y="56540"/>
                  </a:lnTo>
                  <a:lnTo>
                    <a:pt x="207391" y="59524"/>
                  </a:lnTo>
                  <a:lnTo>
                    <a:pt x="210312" y="62344"/>
                  </a:lnTo>
                  <a:lnTo>
                    <a:pt x="211328" y="58204"/>
                  </a:lnTo>
                  <a:close/>
                </a:path>
                <a:path w="211454" h="283210">
                  <a:moveTo>
                    <a:pt x="211328" y="38188"/>
                  </a:moveTo>
                  <a:lnTo>
                    <a:pt x="210439" y="34658"/>
                  </a:lnTo>
                  <a:lnTo>
                    <a:pt x="209677" y="34404"/>
                  </a:lnTo>
                  <a:lnTo>
                    <a:pt x="208661" y="33718"/>
                  </a:lnTo>
                  <a:lnTo>
                    <a:pt x="208788" y="37757"/>
                  </a:lnTo>
                  <a:lnTo>
                    <a:pt x="207899" y="41173"/>
                  </a:lnTo>
                  <a:lnTo>
                    <a:pt x="210058" y="44411"/>
                  </a:lnTo>
                  <a:lnTo>
                    <a:pt x="210947" y="41287"/>
                  </a:lnTo>
                  <a:lnTo>
                    <a:pt x="211328" y="38188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233914" y="5490971"/>
              <a:ext cx="94595" cy="103454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9910572" y="5372099"/>
              <a:ext cx="744220" cy="407670"/>
            </a:xfrm>
            <a:custGeom>
              <a:avLst/>
              <a:gdLst/>
              <a:ahLst/>
              <a:cxnLst/>
              <a:rect l="l" t="t" r="r" b="b"/>
              <a:pathLst>
                <a:path w="744220" h="407670">
                  <a:moveTo>
                    <a:pt x="3302" y="326936"/>
                  </a:moveTo>
                  <a:lnTo>
                    <a:pt x="1524" y="323545"/>
                  </a:lnTo>
                  <a:lnTo>
                    <a:pt x="0" y="327012"/>
                  </a:lnTo>
                  <a:lnTo>
                    <a:pt x="0" y="330479"/>
                  </a:lnTo>
                  <a:lnTo>
                    <a:pt x="1651" y="333921"/>
                  </a:lnTo>
                  <a:lnTo>
                    <a:pt x="2794" y="330415"/>
                  </a:lnTo>
                  <a:lnTo>
                    <a:pt x="3302" y="326936"/>
                  </a:lnTo>
                  <a:close/>
                </a:path>
                <a:path w="744220" h="407670">
                  <a:moveTo>
                    <a:pt x="3429" y="346506"/>
                  </a:moveTo>
                  <a:lnTo>
                    <a:pt x="3175" y="342785"/>
                  </a:lnTo>
                  <a:lnTo>
                    <a:pt x="889" y="340690"/>
                  </a:lnTo>
                  <a:lnTo>
                    <a:pt x="127" y="344093"/>
                  </a:lnTo>
                  <a:lnTo>
                    <a:pt x="127" y="347281"/>
                  </a:lnTo>
                  <a:lnTo>
                    <a:pt x="1143" y="351663"/>
                  </a:lnTo>
                  <a:lnTo>
                    <a:pt x="3429" y="346506"/>
                  </a:lnTo>
                  <a:close/>
                </a:path>
                <a:path w="744220" h="407670">
                  <a:moveTo>
                    <a:pt x="8763" y="263766"/>
                  </a:moveTo>
                  <a:lnTo>
                    <a:pt x="7874" y="260045"/>
                  </a:lnTo>
                  <a:lnTo>
                    <a:pt x="5334" y="263474"/>
                  </a:lnTo>
                  <a:lnTo>
                    <a:pt x="5334" y="267716"/>
                  </a:lnTo>
                  <a:lnTo>
                    <a:pt x="8001" y="270865"/>
                  </a:lnTo>
                  <a:lnTo>
                    <a:pt x="8636" y="267169"/>
                  </a:lnTo>
                  <a:lnTo>
                    <a:pt x="8763" y="263766"/>
                  </a:lnTo>
                  <a:close/>
                </a:path>
                <a:path w="744220" h="407670">
                  <a:moveTo>
                    <a:pt x="9017" y="343928"/>
                  </a:moveTo>
                  <a:lnTo>
                    <a:pt x="7366" y="340080"/>
                  </a:lnTo>
                  <a:lnTo>
                    <a:pt x="5207" y="342798"/>
                  </a:lnTo>
                  <a:lnTo>
                    <a:pt x="6223" y="345325"/>
                  </a:lnTo>
                  <a:lnTo>
                    <a:pt x="5969" y="348576"/>
                  </a:lnTo>
                  <a:lnTo>
                    <a:pt x="6604" y="349605"/>
                  </a:lnTo>
                  <a:lnTo>
                    <a:pt x="6858" y="350634"/>
                  </a:lnTo>
                  <a:lnTo>
                    <a:pt x="8255" y="350253"/>
                  </a:lnTo>
                  <a:lnTo>
                    <a:pt x="8382" y="347116"/>
                  </a:lnTo>
                  <a:lnTo>
                    <a:pt x="9017" y="343928"/>
                  </a:lnTo>
                  <a:close/>
                </a:path>
                <a:path w="744220" h="407670">
                  <a:moveTo>
                    <a:pt x="9398" y="330517"/>
                  </a:moveTo>
                  <a:lnTo>
                    <a:pt x="8382" y="327101"/>
                  </a:lnTo>
                  <a:lnTo>
                    <a:pt x="7493" y="323710"/>
                  </a:lnTo>
                  <a:lnTo>
                    <a:pt x="5461" y="327101"/>
                  </a:lnTo>
                  <a:lnTo>
                    <a:pt x="5461" y="330517"/>
                  </a:lnTo>
                  <a:lnTo>
                    <a:pt x="7493" y="334759"/>
                  </a:lnTo>
                  <a:lnTo>
                    <a:pt x="9398" y="330517"/>
                  </a:lnTo>
                  <a:close/>
                </a:path>
                <a:path w="744220" h="407670">
                  <a:moveTo>
                    <a:pt x="15240" y="330517"/>
                  </a:moveTo>
                  <a:lnTo>
                    <a:pt x="14986" y="327063"/>
                  </a:lnTo>
                  <a:lnTo>
                    <a:pt x="13970" y="323583"/>
                  </a:lnTo>
                  <a:lnTo>
                    <a:pt x="11684" y="327329"/>
                  </a:lnTo>
                  <a:lnTo>
                    <a:pt x="11938" y="331762"/>
                  </a:lnTo>
                  <a:lnTo>
                    <a:pt x="14097" y="334213"/>
                  </a:lnTo>
                  <a:lnTo>
                    <a:pt x="15240" y="330517"/>
                  </a:lnTo>
                  <a:close/>
                </a:path>
                <a:path w="744220" h="407670">
                  <a:moveTo>
                    <a:pt x="15240" y="267576"/>
                  </a:moveTo>
                  <a:lnTo>
                    <a:pt x="14732" y="264350"/>
                  </a:lnTo>
                  <a:lnTo>
                    <a:pt x="14605" y="260819"/>
                  </a:lnTo>
                  <a:lnTo>
                    <a:pt x="13970" y="260477"/>
                  </a:lnTo>
                  <a:lnTo>
                    <a:pt x="13208" y="259651"/>
                  </a:lnTo>
                  <a:lnTo>
                    <a:pt x="11938" y="263702"/>
                  </a:lnTo>
                  <a:lnTo>
                    <a:pt x="12065" y="267157"/>
                  </a:lnTo>
                  <a:lnTo>
                    <a:pt x="13589" y="270624"/>
                  </a:lnTo>
                  <a:lnTo>
                    <a:pt x="15240" y="267576"/>
                  </a:lnTo>
                  <a:close/>
                </a:path>
                <a:path w="744220" h="407670">
                  <a:moveTo>
                    <a:pt x="15494" y="346481"/>
                  </a:moveTo>
                  <a:lnTo>
                    <a:pt x="15240" y="342734"/>
                  </a:lnTo>
                  <a:lnTo>
                    <a:pt x="12954" y="340664"/>
                  </a:lnTo>
                  <a:lnTo>
                    <a:pt x="12065" y="344093"/>
                  </a:lnTo>
                  <a:lnTo>
                    <a:pt x="12065" y="347306"/>
                  </a:lnTo>
                  <a:lnTo>
                    <a:pt x="13208" y="351701"/>
                  </a:lnTo>
                  <a:lnTo>
                    <a:pt x="15494" y="346481"/>
                  </a:lnTo>
                  <a:close/>
                </a:path>
                <a:path w="744220" h="407670">
                  <a:moveTo>
                    <a:pt x="20828" y="330555"/>
                  </a:moveTo>
                  <a:lnTo>
                    <a:pt x="20701" y="327126"/>
                  </a:lnTo>
                  <a:lnTo>
                    <a:pt x="19812" y="323215"/>
                  </a:lnTo>
                  <a:lnTo>
                    <a:pt x="17145" y="325323"/>
                  </a:lnTo>
                  <a:lnTo>
                    <a:pt x="18161" y="327825"/>
                  </a:lnTo>
                  <a:lnTo>
                    <a:pt x="18034" y="331343"/>
                  </a:lnTo>
                  <a:lnTo>
                    <a:pt x="17272" y="333197"/>
                  </a:lnTo>
                  <a:lnTo>
                    <a:pt x="19685" y="334302"/>
                  </a:lnTo>
                  <a:lnTo>
                    <a:pt x="20828" y="330555"/>
                  </a:lnTo>
                  <a:close/>
                </a:path>
                <a:path w="744220" h="407670">
                  <a:moveTo>
                    <a:pt x="21082" y="343954"/>
                  </a:moveTo>
                  <a:lnTo>
                    <a:pt x="19558" y="340525"/>
                  </a:lnTo>
                  <a:lnTo>
                    <a:pt x="17907" y="343014"/>
                  </a:lnTo>
                  <a:lnTo>
                    <a:pt x="17780" y="343738"/>
                  </a:lnTo>
                  <a:lnTo>
                    <a:pt x="18161" y="348983"/>
                  </a:lnTo>
                  <a:lnTo>
                    <a:pt x="18669" y="349808"/>
                  </a:lnTo>
                  <a:lnTo>
                    <a:pt x="18923" y="350659"/>
                  </a:lnTo>
                  <a:lnTo>
                    <a:pt x="20193" y="350266"/>
                  </a:lnTo>
                  <a:lnTo>
                    <a:pt x="20320" y="347129"/>
                  </a:lnTo>
                  <a:lnTo>
                    <a:pt x="21082" y="343954"/>
                  </a:lnTo>
                  <a:close/>
                </a:path>
                <a:path w="744220" h="407670">
                  <a:moveTo>
                    <a:pt x="358013" y="1905"/>
                  </a:moveTo>
                  <a:lnTo>
                    <a:pt x="355473" y="254"/>
                  </a:lnTo>
                  <a:lnTo>
                    <a:pt x="355473" y="5334"/>
                  </a:lnTo>
                  <a:lnTo>
                    <a:pt x="358013" y="1905"/>
                  </a:lnTo>
                  <a:close/>
                </a:path>
                <a:path w="744220" h="407670">
                  <a:moveTo>
                    <a:pt x="364871" y="1905"/>
                  </a:moveTo>
                  <a:lnTo>
                    <a:pt x="362458" y="0"/>
                  </a:lnTo>
                  <a:lnTo>
                    <a:pt x="361188" y="1905"/>
                  </a:lnTo>
                  <a:lnTo>
                    <a:pt x="361442" y="3556"/>
                  </a:lnTo>
                  <a:lnTo>
                    <a:pt x="362458" y="5207"/>
                  </a:lnTo>
                  <a:lnTo>
                    <a:pt x="363982" y="3556"/>
                  </a:lnTo>
                  <a:lnTo>
                    <a:pt x="364871" y="1905"/>
                  </a:lnTo>
                  <a:close/>
                </a:path>
                <a:path w="744220" h="407670">
                  <a:moveTo>
                    <a:pt x="369316" y="254"/>
                  </a:moveTo>
                  <a:lnTo>
                    <a:pt x="367919" y="381"/>
                  </a:lnTo>
                  <a:lnTo>
                    <a:pt x="366903" y="2286"/>
                  </a:lnTo>
                  <a:lnTo>
                    <a:pt x="366776" y="3937"/>
                  </a:lnTo>
                  <a:lnTo>
                    <a:pt x="369316" y="5715"/>
                  </a:lnTo>
                  <a:lnTo>
                    <a:pt x="369316" y="254"/>
                  </a:lnTo>
                  <a:close/>
                </a:path>
                <a:path w="744220" h="407670">
                  <a:moveTo>
                    <a:pt x="374777" y="381"/>
                  </a:moveTo>
                  <a:lnTo>
                    <a:pt x="373380" y="508"/>
                  </a:lnTo>
                  <a:lnTo>
                    <a:pt x="372364" y="2286"/>
                  </a:lnTo>
                  <a:lnTo>
                    <a:pt x="372237" y="3937"/>
                  </a:lnTo>
                  <a:lnTo>
                    <a:pt x="374777" y="5842"/>
                  </a:lnTo>
                  <a:lnTo>
                    <a:pt x="374777" y="381"/>
                  </a:lnTo>
                  <a:close/>
                </a:path>
                <a:path w="744220" h="407670">
                  <a:moveTo>
                    <a:pt x="382651" y="1524"/>
                  </a:moveTo>
                  <a:lnTo>
                    <a:pt x="379730" y="0"/>
                  </a:lnTo>
                  <a:lnTo>
                    <a:pt x="379095" y="2159"/>
                  </a:lnTo>
                  <a:lnTo>
                    <a:pt x="378587" y="3810"/>
                  </a:lnTo>
                  <a:lnTo>
                    <a:pt x="380619" y="5334"/>
                  </a:lnTo>
                  <a:lnTo>
                    <a:pt x="381254" y="3556"/>
                  </a:lnTo>
                  <a:lnTo>
                    <a:pt x="382651" y="1524"/>
                  </a:lnTo>
                  <a:close/>
                </a:path>
                <a:path w="744220" h="407670">
                  <a:moveTo>
                    <a:pt x="388620" y="1905"/>
                  </a:moveTo>
                  <a:lnTo>
                    <a:pt x="385953" y="381"/>
                  </a:lnTo>
                  <a:lnTo>
                    <a:pt x="385953" y="5842"/>
                  </a:lnTo>
                  <a:lnTo>
                    <a:pt x="388620" y="2286"/>
                  </a:lnTo>
                  <a:lnTo>
                    <a:pt x="388620" y="1905"/>
                  </a:lnTo>
                  <a:close/>
                </a:path>
                <a:path w="744220" h="407670">
                  <a:moveTo>
                    <a:pt x="473456" y="400431"/>
                  </a:moveTo>
                  <a:lnTo>
                    <a:pt x="471805" y="396989"/>
                  </a:lnTo>
                  <a:lnTo>
                    <a:pt x="470662" y="400469"/>
                  </a:lnTo>
                  <a:lnTo>
                    <a:pt x="470027" y="403961"/>
                  </a:lnTo>
                  <a:lnTo>
                    <a:pt x="471932" y="407327"/>
                  </a:lnTo>
                  <a:lnTo>
                    <a:pt x="473456" y="403872"/>
                  </a:lnTo>
                  <a:lnTo>
                    <a:pt x="473456" y="400431"/>
                  </a:lnTo>
                  <a:close/>
                </a:path>
                <a:path w="744220" h="407670">
                  <a:moveTo>
                    <a:pt x="473583" y="349326"/>
                  </a:moveTo>
                  <a:lnTo>
                    <a:pt x="472567" y="345694"/>
                  </a:lnTo>
                  <a:lnTo>
                    <a:pt x="469900" y="346290"/>
                  </a:lnTo>
                  <a:lnTo>
                    <a:pt x="470662" y="348348"/>
                  </a:lnTo>
                  <a:lnTo>
                    <a:pt x="470916" y="351878"/>
                  </a:lnTo>
                  <a:lnTo>
                    <a:pt x="469646" y="354520"/>
                  </a:lnTo>
                  <a:lnTo>
                    <a:pt x="472948" y="357212"/>
                  </a:lnTo>
                  <a:lnTo>
                    <a:pt x="473075" y="352767"/>
                  </a:lnTo>
                  <a:lnTo>
                    <a:pt x="473583" y="349326"/>
                  </a:lnTo>
                  <a:close/>
                </a:path>
                <a:path w="744220" h="407670">
                  <a:moveTo>
                    <a:pt x="473583" y="281368"/>
                  </a:moveTo>
                  <a:lnTo>
                    <a:pt x="471932" y="278180"/>
                  </a:lnTo>
                  <a:lnTo>
                    <a:pt x="470281" y="283108"/>
                  </a:lnTo>
                  <a:lnTo>
                    <a:pt x="470408" y="285432"/>
                  </a:lnTo>
                  <a:lnTo>
                    <a:pt x="472313" y="288163"/>
                  </a:lnTo>
                  <a:lnTo>
                    <a:pt x="473456" y="284543"/>
                  </a:lnTo>
                  <a:lnTo>
                    <a:pt x="473583" y="281368"/>
                  </a:lnTo>
                  <a:close/>
                </a:path>
                <a:path w="744220" h="407670">
                  <a:moveTo>
                    <a:pt x="473710" y="368592"/>
                  </a:moveTo>
                  <a:lnTo>
                    <a:pt x="473583" y="364921"/>
                  </a:lnTo>
                  <a:lnTo>
                    <a:pt x="471297" y="362940"/>
                  </a:lnTo>
                  <a:lnTo>
                    <a:pt x="470408" y="366344"/>
                  </a:lnTo>
                  <a:lnTo>
                    <a:pt x="470408" y="369531"/>
                  </a:lnTo>
                  <a:lnTo>
                    <a:pt x="471551" y="373951"/>
                  </a:lnTo>
                  <a:lnTo>
                    <a:pt x="473710" y="368592"/>
                  </a:lnTo>
                  <a:close/>
                </a:path>
                <a:path w="744220" h="407670">
                  <a:moveTo>
                    <a:pt x="473710" y="335165"/>
                  </a:moveTo>
                  <a:lnTo>
                    <a:pt x="473583" y="331317"/>
                  </a:lnTo>
                  <a:lnTo>
                    <a:pt x="471297" y="329095"/>
                  </a:lnTo>
                  <a:lnTo>
                    <a:pt x="470408" y="332524"/>
                  </a:lnTo>
                  <a:lnTo>
                    <a:pt x="470535" y="335724"/>
                  </a:lnTo>
                  <a:lnTo>
                    <a:pt x="471424" y="340093"/>
                  </a:lnTo>
                  <a:lnTo>
                    <a:pt x="473710" y="335165"/>
                  </a:lnTo>
                  <a:close/>
                </a:path>
                <a:path w="744220" h="407670">
                  <a:moveTo>
                    <a:pt x="473710" y="266839"/>
                  </a:moveTo>
                  <a:lnTo>
                    <a:pt x="473583" y="263144"/>
                  </a:lnTo>
                  <a:lnTo>
                    <a:pt x="471424" y="260616"/>
                  </a:lnTo>
                  <a:lnTo>
                    <a:pt x="470408" y="264388"/>
                  </a:lnTo>
                  <a:lnTo>
                    <a:pt x="470408" y="267843"/>
                  </a:lnTo>
                  <a:lnTo>
                    <a:pt x="471805" y="271297"/>
                  </a:lnTo>
                  <a:lnTo>
                    <a:pt x="473710" y="266839"/>
                  </a:lnTo>
                  <a:close/>
                </a:path>
                <a:path w="744220" h="407670">
                  <a:moveTo>
                    <a:pt x="474218" y="382117"/>
                  </a:moveTo>
                  <a:lnTo>
                    <a:pt x="471424" y="379958"/>
                  </a:lnTo>
                  <a:lnTo>
                    <a:pt x="470408" y="383654"/>
                  </a:lnTo>
                  <a:lnTo>
                    <a:pt x="470408" y="386867"/>
                  </a:lnTo>
                  <a:lnTo>
                    <a:pt x="471170" y="390118"/>
                  </a:lnTo>
                  <a:lnTo>
                    <a:pt x="473710" y="389928"/>
                  </a:lnTo>
                  <a:lnTo>
                    <a:pt x="473202" y="388124"/>
                  </a:lnTo>
                  <a:lnTo>
                    <a:pt x="472821" y="384746"/>
                  </a:lnTo>
                  <a:lnTo>
                    <a:pt x="474218" y="382117"/>
                  </a:lnTo>
                  <a:close/>
                </a:path>
                <a:path w="744220" h="407670">
                  <a:moveTo>
                    <a:pt x="478663" y="312928"/>
                  </a:moveTo>
                  <a:lnTo>
                    <a:pt x="477774" y="312381"/>
                  </a:lnTo>
                  <a:lnTo>
                    <a:pt x="477393" y="311810"/>
                  </a:lnTo>
                  <a:lnTo>
                    <a:pt x="476377" y="312153"/>
                  </a:lnTo>
                  <a:lnTo>
                    <a:pt x="477012" y="315518"/>
                  </a:lnTo>
                  <a:lnTo>
                    <a:pt x="474853" y="319151"/>
                  </a:lnTo>
                  <a:lnTo>
                    <a:pt x="478536" y="323405"/>
                  </a:lnTo>
                  <a:lnTo>
                    <a:pt x="478663" y="319366"/>
                  </a:lnTo>
                  <a:lnTo>
                    <a:pt x="478663" y="316445"/>
                  </a:lnTo>
                  <a:lnTo>
                    <a:pt x="478663" y="312928"/>
                  </a:lnTo>
                  <a:close/>
                </a:path>
                <a:path w="744220" h="407670">
                  <a:moveTo>
                    <a:pt x="479044" y="284619"/>
                  </a:moveTo>
                  <a:lnTo>
                    <a:pt x="478917" y="281419"/>
                  </a:lnTo>
                  <a:lnTo>
                    <a:pt x="478155" y="277075"/>
                  </a:lnTo>
                  <a:lnTo>
                    <a:pt x="475615" y="281851"/>
                  </a:lnTo>
                  <a:lnTo>
                    <a:pt x="475869" y="285699"/>
                  </a:lnTo>
                  <a:lnTo>
                    <a:pt x="478155" y="288036"/>
                  </a:lnTo>
                  <a:lnTo>
                    <a:pt x="479044" y="284619"/>
                  </a:lnTo>
                  <a:close/>
                </a:path>
                <a:path w="744220" h="407670">
                  <a:moveTo>
                    <a:pt x="479044" y="264388"/>
                  </a:moveTo>
                  <a:lnTo>
                    <a:pt x="478155" y="260718"/>
                  </a:lnTo>
                  <a:lnTo>
                    <a:pt x="475615" y="264045"/>
                  </a:lnTo>
                  <a:lnTo>
                    <a:pt x="475615" y="268274"/>
                  </a:lnTo>
                  <a:lnTo>
                    <a:pt x="478282" y="271500"/>
                  </a:lnTo>
                  <a:lnTo>
                    <a:pt x="478917" y="267817"/>
                  </a:lnTo>
                  <a:lnTo>
                    <a:pt x="479044" y="264388"/>
                  </a:lnTo>
                  <a:close/>
                </a:path>
                <a:path w="744220" h="407670">
                  <a:moveTo>
                    <a:pt x="479171" y="351878"/>
                  </a:moveTo>
                  <a:lnTo>
                    <a:pt x="479044" y="349211"/>
                  </a:lnTo>
                  <a:lnTo>
                    <a:pt x="477520" y="345694"/>
                  </a:lnTo>
                  <a:lnTo>
                    <a:pt x="475742" y="349402"/>
                  </a:lnTo>
                  <a:lnTo>
                    <a:pt x="476123" y="352780"/>
                  </a:lnTo>
                  <a:lnTo>
                    <a:pt x="477393" y="356209"/>
                  </a:lnTo>
                  <a:lnTo>
                    <a:pt x="479171" y="351878"/>
                  </a:lnTo>
                  <a:close/>
                </a:path>
                <a:path w="744220" h="407670">
                  <a:moveTo>
                    <a:pt x="479298" y="383578"/>
                  </a:moveTo>
                  <a:lnTo>
                    <a:pt x="478028" y="380377"/>
                  </a:lnTo>
                  <a:lnTo>
                    <a:pt x="475615" y="380961"/>
                  </a:lnTo>
                  <a:lnTo>
                    <a:pt x="476250" y="382727"/>
                  </a:lnTo>
                  <a:lnTo>
                    <a:pt x="476504" y="385991"/>
                  </a:lnTo>
                  <a:lnTo>
                    <a:pt x="475361" y="388404"/>
                  </a:lnTo>
                  <a:lnTo>
                    <a:pt x="478409" y="391198"/>
                  </a:lnTo>
                  <a:lnTo>
                    <a:pt x="478663" y="386727"/>
                  </a:lnTo>
                  <a:lnTo>
                    <a:pt x="479298" y="383578"/>
                  </a:lnTo>
                  <a:close/>
                </a:path>
                <a:path w="744220" h="407670">
                  <a:moveTo>
                    <a:pt x="479298" y="369925"/>
                  </a:moveTo>
                  <a:lnTo>
                    <a:pt x="479044" y="366522"/>
                  </a:lnTo>
                  <a:lnTo>
                    <a:pt x="478282" y="363067"/>
                  </a:lnTo>
                  <a:lnTo>
                    <a:pt x="475742" y="363321"/>
                  </a:lnTo>
                  <a:lnTo>
                    <a:pt x="476250" y="365125"/>
                  </a:lnTo>
                  <a:lnTo>
                    <a:pt x="476758" y="368706"/>
                  </a:lnTo>
                  <a:lnTo>
                    <a:pt x="475107" y="371640"/>
                  </a:lnTo>
                  <a:lnTo>
                    <a:pt x="478282" y="373710"/>
                  </a:lnTo>
                  <a:lnTo>
                    <a:pt x="479298" y="369925"/>
                  </a:lnTo>
                  <a:close/>
                </a:path>
                <a:path w="744220" h="407670">
                  <a:moveTo>
                    <a:pt x="479298" y="332397"/>
                  </a:moveTo>
                  <a:lnTo>
                    <a:pt x="477774" y="328637"/>
                  </a:lnTo>
                  <a:lnTo>
                    <a:pt x="475742" y="330619"/>
                  </a:lnTo>
                  <a:lnTo>
                    <a:pt x="476377" y="332651"/>
                  </a:lnTo>
                  <a:lnTo>
                    <a:pt x="476377" y="335978"/>
                  </a:lnTo>
                  <a:lnTo>
                    <a:pt x="475742" y="337883"/>
                  </a:lnTo>
                  <a:lnTo>
                    <a:pt x="478536" y="339674"/>
                  </a:lnTo>
                  <a:lnTo>
                    <a:pt x="478663" y="335572"/>
                  </a:lnTo>
                  <a:lnTo>
                    <a:pt x="479298" y="332397"/>
                  </a:lnTo>
                  <a:close/>
                </a:path>
                <a:path w="744220" h="407670">
                  <a:moveTo>
                    <a:pt x="479933" y="301777"/>
                  </a:moveTo>
                  <a:lnTo>
                    <a:pt x="478409" y="298259"/>
                  </a:lnTo>
                  <a:lnTo>
                    <a:pt x="477520" y="294652"/>
                  </a:lnTo>
                  <a:lnTo>
                    <a:pt x="477139" y="295681"/>
                  </a:lnTo>
                  <a:lnTo>
                    <a:pt x="476377" y="296748"/>
                  </a:lnTo>
                  <a:lnTo>
                    <a:pt x="476504" y="300253"/>
                  </a:lnTo>
                  <a:lnTo>
                    <a:pt x="475488" y="302996"/>
                  </a:lnTo>
                  <a:lnTo>
                    <a:pt x="477647" y="305777"/>
                  </a:lnTo>
                  <a:lnTo>
                    <a:pt x="479933" y="301777"/>
                  </a:lnTo>
                  <a:close/>
                </a:path>
                <a:path w="744220" h="407670">
                  <a:moveTo>
                    <a:pt x="576707" y="141732"/>
                  </a:moveTo>
                  <a:lnTo>
                    <a:pt x="573913" y="145669"/>
                  </a:lnTo>
                  <a:lnTo>
                    <a:pt x="573913" y="146177"/>
                  </a:lnTo>
                  <a:lnTo>
                    <a:pt x="576707" y="148209"/>
                  </a:lnTo>
                  <a:lnTo>
                    <a:pt x="576707" y="141732"/>
                  </a:lnTo>
                  <a:close/>
                </a:path>
                <a:path w="744220" h="407670">
                  <a:moveTo>
                    <a:pt x="577469" y="132969"/>
                  </a:moveTo>
                  <a:lnTo>
                    <a:pt x="575564" y="130556"/>
                  </a:lnTo>
                  <a:lnTo>
                    <a:pt x="574421" y="133223"/>
                  </a:lnTo>
                  <a:lnTo>
                    <a:pt x="574040" y="134874"/>
                  </a:lnTo>
                  <a:lnTo>
                    <a:pt x="576072" y="136525"/>
                  </a:lnTo>
                  <a:lnTo>
                    <a:pt x="576961" y="134747"/>
                  </a:lnTo>
                  <a:lnTo>
                    <a:pt x="577469" y="132969"/>
                  </a:lnTo>
                  <a:close/>
                </a:path>
                <a:path w="744220" h="407670">
                  <a:moveTo>
                    <a:pt x="582168" y="142621"/>
                  </a:moveTo>
                  <a:lnTo>
                    <a:pt x="580517" y="144780"/>
                  </a:lnTo>
                  <a:lnTo>
                    <a:pt x="580517" y="146685"/>
                  </a:lnTo>
                  <a:lnTo>
                    <a:pt x="582168" y="148717"/>
                  </a:lnTo>
                  <a:lnTo>
                    <a:pt x="582168" y="142621"/>
                  </a:lnTo>
                  <a:close/>
                </a:path>
                <a:path w="744220" h="407670">
                  <a:moveTo>
                    <a:pt x="583057" y="132969"/>
                  </a:moveTo>
                  <a:lnTo>
                    <a:pt x="581025" y="131572"/>
                  </a:lnTo>
                  <a:lnTo>
                    <a:pt x="580263" y="133350"/>
                  </a:lnTo>
                  <a:lnTo>
                    <a:pt x="579247" y="135382"/>
                  </a:lnTo>
                  <a:lnTo>
                    <a:pt x="582041" y="136906"/>
                  </a:lnTo>
                  <a:lnTo>
                    <a:pt x="583057" y="132969"/>
                  </a:lnTo>
                  <a:close/>
                </a:path>
                <a:path w="744220" h="407670">
                  <a:moveTo>
                    <a:pt x="587629" y="131064"/>
                  </a:moveTo>
                  <a:lnTo>
                    <a:pt x="586105" y="132969"/>
                  </a:lnTo>
                  <a:lnTo>
                    <a:pt x="586105" y="134747"/>
                  </a:lnTo>
                  <a:lnTo>
                    <a:pt x="587629" y="136525"/>
                  </a:lnTo>
                  <a:lnTo>
                    <a:pt x="587629" y="131064"/>
                  </a:lnTo>
                  <a:close/>
                </a:path>
                <a:path w="744220" h="407670">
                  <a:moveTo>
                    <a:pt x="588391" y="144399"/>
                  </a:moveTo>
                  <a:lnTo>
                    <a:pt x="587248" y="142240"/>
                  </a:lnTo>
                  <a:lnTo>
                    <a:pt x="585851" y="144399"/>
                  </a:lnTo>
                  <a:lnTo>
                    <a:pt x="585851" y="146558"/>
                  </a:lnTo>
                  <a:lnTo>
                    <a:pt x="587375" y="148463"/>
                  </a:lnTo>
                  <a:lnTo>
                    <a:pt x="588264" y="146304"/>
                  </a:lnTo>
                  <a:lnTo>
                    <a:pt x="588391" y="144399"/>
                  </a:lnTo>
                  <a:close/>
                </a:path>
                <a:path w="744220" h="407670">
                  <a:moveTo>
                    <a:pt x="596011" y="145415"/>
                  </a:moveTo>
                  <a:lnTo>
                    <a:pt x="593471" y="142367"/>
                  </a:lnTo>
                  <a:lnTo>
                    <a:pt x="591566" y="144399"/>
                  </a:lnTo>
                  <a:lnTo>
                    <a:pt x="593471" y="146304"/>
                  </a:lnTo>
                  <a:lnTo>
                    <a:pt x="593217" y="148717"/>
                  </a:lnTo>
                  <a:lnTo>
                    <a:pt x="596011" y="145415"/>
                  </a:lnTo>
                  <a:close/>
                </a:path>
                <a:path w="744220" h="407670">
                  <a:moveTo>
                    <a:pt x="596011" y="132588"/>
                  </a:moveTo>
                  <a:lnTo>
                    <a:pt x="593344" y="131191"/>
                  </a:lnTo>
                  <a:lnTo>
                    <a:pt x="593090" y="133096"/>
                  </a:lnTo>
                  <a:lnTo>
                    <a:pt x="592836" y="134747"/>
                  </a:lnTo>
                  <a:lnTo>
                    <a:pt x="592582" y="136652"/>
                  </a:lnTo>
                  <a:lnTo>
                    <a:pt x="595122" y="136652"/>
                  </a:lnTo>
                  <a:lnTo>
                    <a:pt x="595249" y="134493"/>
                  </a:lnTo>
                  <a:lnTo>
                    <a:pt x="596011" y="132588"/>
                  </a:lnTo>
                  <a:close/>
                </a:path>
                <a:path w="744220" h="407670">
                  <a:moveTo>
                    <a:pt x="600583" y="337172"/>
                  </a:moveTo>
                  <a:lnTo>
                    <a:pt x="595249" y="336677"/>
                  </a:lnTo>
                  <a:lnTo>
                    <a:pt x="589407" y="336562"/>
                  </a:lnTo>
                  <a:lnTo>
                    <a:pt x="584073" y="336842"/>
                  </a:lnTo>
                  <a:lnTo>
                    <a:pt x="580136" y="337464"/>
                  </a:lnTo>
                  <a:lnTo>
                    <a:pt x="580771" y="338023"/>
                  </a:lnTo>
                  <a:lnTo>
                    <a:pt x="581279" y="338810"/>
                  </a:lnTo>
                  <a:lnTo>
                    <a:pt x="586105" y="338886"/>
                  </a:lnTo>
                  <a:lnTo>
                    <a:pt x="594487" y="338912"/>
                  </a:lnTo>
                  <a:lnTo>
                    <a:pt x="599313" y="338848"/>
                  </a:lnTo>
                  <a:lnTo>
                    <a:pt x="599821" y="337896"/>
                  </a:lnTo>
                  <a:lnTo>
                    <a:pt x="600583" y="337172"/>
                  </a:lnTo>
                  <a:close/>
                </a:path>
                <a:path w="744220" h="407670">
                  <a:moveTo>
                    <a:pt x="601345" y="144272"/>
                  </a:moveTo>
                  <a:lnTo>
                    <a:pt x="599186" y="142113"/>
                  </a:lnTo>
                  <a:lnTo>
                    <a:pt x="597535" y="144399"/>
                  </a:lnTo>
                  <a:lnTo>
                    <a:pt x="598424" y="146304"/>
                  </a:lnTo>
                  <a:lnTo>
                    <a:pt x="599186" y="148844"/>
                  </a:lnTo>
                  <a:lnTo>
                    <a:pt x="601345" y="146177"/>
                  </a:lnTo>
                  <a:lnTo>
                    <a:pt x="601345" y="144272"/>
                  </a:lnTo>
                  <a:close/>
                </a:path>
                <a:path w="744220" h="407670">
                  <a:moveTo>
                    <a:pt x="601345" y="133096"/>
                  </a:moveTo>
                  <a:lnTo>
                    <a:pt x="598805" y="130937"/>
                  </a:lnTo>
                  <a:lnTo>
                    <a:pt x="598805" y="136525"/>
                  </a:lnTo>
                  <a:lnTo>
                    <a:pt x="600075" y="136525"/>
                  </a:lnTo>
                  <a:lnTo>
                    <a:pt x="601218" y="134747"/>
                  </a:lnTo>
                  <a:lnTo>
                    <a:pt x="601345" y="133096"/>
                  </a:lnTo>
                  <a:close/>
                </a:path>
                <a:path w="744220" h="407670">
                  <a:moveTo>
                    <a:pt x="606933" y="133985"/>
                  </a:moveTo>
                  <a:lnTo>
                    <a:pt x="604774" y="131191"/>
                  </a:lnTo>
                  <a:lnTo>
                    <a:pt x="603631" y="133096"/>
                  </a:lnTo>
                  <a:lnTo>
                    <a:pt x="603758" y="134874"/>
                  </a:lnTo>
                  <a:lnTo>
                    <a:pt x="604647" y="136779"/>
                  </a:lnTo>
                  <a:lnTo>
                    <a:pt x="606933" y="134366"/>
                  </a:lnTo>
                  <a:lnTo>
                    <a:pt x="606933" y="133985"/>
                  </a:lnTo>
                  <a:close/>
                </a:path>
                <a:path w="744220" h="407670">
                  <a:moveTo>
                    <a:pt x="607060" y="145161"/>
                  </a:moveTo>
                  <a:lnTo>
                    <a:pt x="604266" y="142240"/>
                  </a:lnTo>
                  <a:lnTo>
                    <a:pt x="604266" y="148590"/>
                  </a:lnTo>
                  <a:lnTo>
                    <a:pt x="607060" y="145669"/>
                  </a:lnTo>
                  <a:lnTo>
                    <a:pt x="607060" y="145161"/>
                  </a:lnTo>
                  <a:close/>
                </a:path>
                <a:path w="744220" h="407670">
                  <a:moveTo>
                    <a:pt x="724662" y="347306"/>
                  </a:moveTo>
                  <a:lnTo>
                    <a:pt x="724535" y="344106"/>
                  </a:lnTo>
                  <a:lnTo>
                    <a:pt x="723773" y="339737"/>
                  </a:lnTo>
                  <a:lnTo>
                    <a:pt x="721233" y="344551"/>
                  </a:lnTo>
                  <a:lnTo>
                    <a:pt x="721360" y="348373"/>
                  </a:lnTo>
                  <a:lnTo>
                    <a:pt x="723773" y="350735"/>
                  </a:lnTo>
                  <a:lnTo>
                    <a:pt x="724662" y="347306"/>
                  </a:lnTo>
                  <a:close/>
                </a:path>
                <a:path w="744220" h="407670">
                  <a:moveTo>
                    <a:pt x="724662" y="330542"/>
                  </a:moveTo>
                  <a:lnTo>
                    <a:pt x="724535" y="327126"/>
                  </a:lnTo>
                  <a:lnTo>
                    <a:pt x="723265" y="323672"/>
                  </a:lnTo>
                  <a:lnTo>
                    <a:pt x="721487" y="327012"/>
                  </a:lnTo>
                  <a:lnTo>
                    <a:pt x="721614" y="330454"/>
                  </a:lnTo>
                  <a:lnTo>
                    <a:pt x="723138" y="333946"/>
                  </a:lnTo>
                  <a:lnTo>
                    <a:pt x="724662" y="330542"/>
                  </a:lnTo>
                  <a:close/>
                </a:path>
                <a:path w="744220" h="407670">
                  <a:moveTo>
                    <a:pt x="731266" y="331292"/>
                  </a:moveTo>
                  <a:lnTo>
                    <a:pt x="730631" y="328460"/>
                  </a:lnTo>
                  <a:lnTo>
                    <a:pt x="730631" y="324993"/>
                  </a:lnTo>
                  <a:lnTo>
                    <a:pt x="729996" y="324256"/>
                  </a:lnTo>
                  <a:lnTo>
                    <a:pt x="729615" y="323519"/>
                  </a:lnTo>
                  <a:lnTo>
                    <a:pt x="728472" y="323799"/>
                  </a:lnTo>
                  <a:lnTo>
                    <a:pt x="728472" y="326783"/>
                  </a:lnTo>
                  <a:lnTo>
                    <a:pt x="728345" y="329780"/>
                  </a:lnTo>
                  <a:lnTo>
                    <a:pt x="728472" y="332778"/>
                  </a:lnTo>
                  <a:lnTo>
                    <a:pt x="728472" y="333248"/>
                  </a:lnTo>
                  <a:lnTo>
                    <a:pt x="729107" y="333692"/>
                  </a:lnTo>
                  <a:lnTo>
                    <a:pt x="729869" y="334619"/>
                  </a:lnTo>
                  <a:lnTo>
                    <a:pt x="731266" y="331292"/>
                  </a:lnTo>
                  <a:close/>
                </a:path>
                <a:path w="744220" h="407670">
                  <a:moveTo>
                    <a:pt x="731393" y="344843"/>
                  </a:moveTo>
                  <a:lnTo>
                    <a:pt x="729107" y="339763"/>
                  </a:lnTo>
                  <a:lnTo>
                    <a:pt x="727964" y="344068"/>
                  </a:lnTo>
                  <a:lnTo>
                    <a:pt x="728091" y="347281"/>
                  </a:lnTo>
                  <a:lnTo>
                    <a:pt x="728853" y="350710"/>
                  </a:lnTo>
                  <a:lnTo>
                    <a:pt x="731139" y="348576"/>
                  </a:lnTo>
                  <a:lnTo>
                    <a:pt x="731393" y="344843"/>
                  </a:lnTo>
                  <a:close/>
                </a:path>
                <a:path w="744220" h="407670">
                  <a:moveTo>
                    <a:pt x="731774" y="263499"/>
                  </a:moveTo>
                  <a:lnTo>
                    <a:pt x="728853" y="259524"/>
                  </a:lnTo>
                  <a:lnTo>
                    <a:pt x="727710" y="267296"/>
                  </a:lnTo>
                  <a:lnTo>
                    <a:pt x="729742" y="270611"/>
                  </a:lnTo>
                  <a:lnTo>
                    <a:pt x="730504" y="267093"/>
                  </a:lnTo>
                  <a:lnTo>
                    <a:pt x="731774" y="263499"/>
                  </a:lnTo>
                  <a:close/>
                </a:path>
                <a:path w="744220" h="407670">
                  <a:moveTo>
                    <a:pt x="736346" y="343750"/>
                  </a:moveTo>
                  <a:lnTo>
                    <a:pt x="736092" y="342366"/>
                  </a:lnTo>
                  <a:lnTo>
                    <a:pt x="736092" y="340982"/>
                  </a:lnTo>
                  <a:lnTo>
                    <a:pt x="734949" y="340664"/>
                  </a:lnTo>
                  <a:lnTo>
                    <a:pt x="734568" y="341185"/>
                  </a:lnTo>
                  <a:lnTo>
                    <a:pt x="734060" y="341693"/>
                  </a:lnTo>
                  <a:lnTo>
                    <a:pt x="733933" y="344551"/>
                  </a:lnTo>
                  <a:lnTo>
                    <a:pt x="733933" y="346875"/>
                  </a:lnTo>
                  <a:lnTo>
                    <a:pt x="734060" y="349694"/>
                  </a:lnTo>
                  <a:lnTo>
                    <a:pt x="734949" y="350164"/>
                  </a:lnTo>
                  <a:lnTo>
                    <a:pt x="736346" y="351523"/>
                  </a:lnTo>
                  <a:lnTo>
                    <a:pt x="736346" y="346862"/>
                  </a:lnTo>
                  <a:lnTo>
                    <a:pt x="736346" y="343750"/>
                  </a:lnTo>
                  <a:close/>
                </a:path>
                <a:path w="744220" h="407670">
                  <a:moveTo>
                    <a:pt x="736600" y="327533"/>
                  </a:moveTo>
                  <a:lnTo>
                    <a:pt x="734949" y="324078"/>
                  </a:lnTo>
                  <a:lnTo>
                    <a:pt x="733171" y="327456"/>
                  </a:lnTo>
                  <a:lnTo>
                    <a:pt x="733679" y="330923"/>
                  </a:lnTo>
                  <a:lnTo>
                    <a:pt x="734822" y="334429"/>
                  </a:lnTo>
                  <a:lnTo>
                    <a:pt x="736473" y="330987"/>
                  </a:lnTo>
                  <a:lnTo>
                    <a:pt x="736600" y="327533"/>
                  </a:lnTo>
                  <a:close/>
                </a:path>
                <a:path w="744220" h="407670">
                  <a:moveTo>
                    <a:pt x="737108" y="263220"/>
                  </a:moveTo>
                  <a:lnTo>
                    <a:pt x="735076" y="259041"/>
                  </a:lnTo>
                  <a:lnTo>
                    <a:pt x="733425" y="263677"/>
                  </a:lnTo>
                  <a:lnTo>
                    <a:pt x="733806" y="267157"/>
                  </a:lnTo>
                  <a:lnTo>
                    <a:pt x="734568" y="271348"/>
                  </a:lnTo>
                  <a:lnTo>
                    <a:pt x="735330" y="270522"/>
                  </a:lnTo>
                  <a:lnTo>
                    <a:pt x="736219" y="270103"/>
                  </a:lnTo>
                  <a:lnTo>
                    <a:pt x="736219" y="266522"/>
                  </a:lnTo>
                  <a:lnTo>
                    <a:pt x="737108" y="263220"/>
                  </a:lnTo>
                  <a:close/>
                </a:path>
                <a:path w="744220" h="407670">
                  <a:moveTo>
                    <a:pt x="743331" y="347179"/>
                  </a:moveTo>
                  <a:lnTo>
                    <a:pt x="743204" y="343115"/>
                  </a:lnTo>
                  <a:lnTo>
                    <a:pt x="740918" y="340575"/>
                  </a:lnTo>
                  <a:lnTo>
                    <a:pt x="740029" y="344093"/>
                  </a:lnTo>
                  <a:lnTo>
                    <a:pt x="739775" y="347281"/>
                  </a:lnTo>
                  <a:lnTo>
                    <a:pt x="741172" y="350964"/>
                  </a:lnTo>
                  <a:lnTo>
                    <a:pt x="743331" y="347179"/>
                  </a:lnTo>
                  <a:close/>
                </a:path>
                <a:path w="744220" h="407670">
                  <a:moveTo>
                    <a:pt x="743712" y="326910"/>
                  </a:moveTo>
                  <a:lnTo>
                    <a:pt x="741553" y="323634"/>
                  </a:lnTo>
                  <a:lnTo>
                    <a:pt x="740410" y="323888"/>
                  </a:lnTo>
                  <a:lnTo>
                    <a:pt x="740410" y="324370"/>
                  </a:lnTo>
                  <a:lnTo>
                    <a:pt x="740283" y="324396"/>
                  </a:lnTo>
                  <a:lnTo>
                    <a:pt x="740283" y="333819"/>
                  </a:lnTo>
                  <a:lnTo>
                    <a:pt x="741045" y="334238"/>
                  </a:lnTo>
                  <a:lnTo>
                    <a:pt x="742061" y="335254"/>
                  </a:lnTo>
                  <a:lnTo>
                    <a:pt x="742099" y="334708"/>
                  </a:lnTo>
                  <a:lnTo>
                    <a:pt x="742696" y="330415"/>
                  </a:lnTo>
                  <a:lnTo>
                    <a:pt x="743712" y="32691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31807" y="5297424"/>
              <a:ext cx="213359" cy="681228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383394" y="5725401"/>
              <a:ext cx="412496" cy="253250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9408414" y="5627065"/>
              <a:ext cx="381635" cy="264795"/>
            </a:xfrm>
            <a:custGeom>
              <a:avLst/>
              <a:gdLst/>
              <a:ahLst/>
              <a:cxnLst/>
              <a:rect l="l" t="t" r="r" b="b"/>
              <a:pathLst>
                <a:path w="381634" h="264795">
                  <a:moveTo>
                    <a:pt x="227457" y="257619"/>
                  </a:moveTo>
                  <a:lnTo>
                    <a:pt x="217805" y="257619"/>
                  </a:lnTo>
                  <a:lnTo>
                    <a:pt x="217805" y="261531"/>
                  </a:lnTo>
                  <a:lnTo>
                    <a:pt x="222123" y="261531"/>
                  </a:lnTo>
                  <a:lnTo>
                    <a:pt x="222758" y="259181"/>
                  </a:lnTo>
                  <a:lnTo>
                    <a:pt x="224282" y="258406"/>
                  </a:lnTo>
                  <a:lnTo>
                    <a:pt x="226695" y="259181"/>
                  </a:lnTo>
                  <a:lnTo>
                    <a:pt x="227076" y="258406"/>
                  </a:lnTo>
                  <a:lnTo>
                    <a:pt x="227457" y="257619"/>
                  </a:lnTo>
                  <a:close/>
                </a:path>
                <a:path w="381634" h="264795">
                  <a:moveTo>
                    <a:pt x="372364" y="173050"/>
                  </a:moveTo>
                  <a:lnTo>
                    <a:pt x="314579" y="173050"/>
                  </a:lnTo>
                  <a:lnTo>
                    <a:pt x="318135" y="162877"/>
                  </a:lnTo>
                  <a:lnTo>
                    <a:pt x="323469" y="162877"/>
                  </a:lnTo>
                  <a:lnTo>
                    <a:pt x="322453" y="162090"/>
                  </a:lnTo>
                  <a:lnTo>
                    <a:pt x="318897" y="160528"/>
                  </a:lnTo>
                  <a:lnTo>
                    <a:pt x="319659" y="156603"/>
                  </a:lnTo>
                  <a:lnTo>
                    <a:pt x="321437" y="152692"/>
                  </a:lnTo>
                  <a:lnTo>
                    <a:pt x="324739" y="148780"/>
                  </a:lnTo>
                  <a:lnTo>
                    <a:pt x="321691" y="148780"/>
                  </a:lnTo>
                  <a:lnTo>
                    <a:pt x="322707" y="140169"/>
                  </a:lnTo>
                  <a:lnTo>
                    <a:pt x="322834" y="136245"/>
                  </a:lnTo>
                  <a:lnTo>
                    <a:pt x="321945" y="131559"/>
                  </a:lnTo>
                  <a:lnTo>
                    <a:pt x="363982" y="131559"/>
                  </a:lnTo>
                  <a:lnTo>
                    <a:pt x="364236" y="129984"/>
                  </a:lnTo>
                  <a:lnTo>
                    <a:pt x="322580" y="129984"/>
                  </a:lnTo>
                  <a:lnTo>
                    <a:pt x="318262" y="116674"/>
                  </a:lnTo>
                  <a:lnTo>
                    <a:pt x="368935" y="116674"/>
                  </a:lnTo>
                  <a:lnTo>
                    <a:pt x="369697" y="115112"/>
                  </a:lnTo>
                  <a:lnTo>
                    <a:pt x="369189" y="114325"/>
                  </a:lnTo>
                  <a:lnTo>
                    <a:pt x="318135" y="114325"/>
                  </a:lnTo>
                  <a:lnTo>
                    <a:pt x="318897" y="112763"/>
                  </a:lnTo>
                  <a:lnTo>
                    <a:pt x="319151" y="111188"/>
                  </a:lnTo>
                  <a:lnTo>
                    <a:pt x="367538" y="111188"/>
                  </a:lnTo>
                  <a:lnTo>
                    <a:pt x="367157" y="110413"/>
                  </a:lnTo>
                  <a:lnTo>
                    <a:pt x="368300" y="109626"/>
                  </a:lnTo>
                  <a:lnTo>
                    <a:pt x="321564" y="109626"/>
                  </a:lnTo>
                  <a:lnTo>
                    <a:pt x="321183" y="108839"/>
                  </a:lnTo>
                  <a:lnTo>
                    <a:pt x="320548" y="108839"/>
                  </a:lnTo>
                  <a:lnTo>
                    <a:pt x="320929" y="108064"/>
                  </a:lnTo>
                  <a:lnTo>
                    <a:pt x="318262" y="108064"/>
                  </a:lnTo>
                  <a:lnTo>
                    <a:pt x="316103" y="105714"/>
                  </a:lnTo>
                  <a:lnTo>
                    <a:pt x="316865" y="102577"/>
                  </a:lnTo>
                  <a:lnTo>
                    <a:pt x="314706" y="102577"/>
                  </a:lnTo>
                  <a:lnTo>
                    <a:pt x="311531" y="98666"/>
                  </a:lnTo>
                  <a:lnTo>
                    <a:pt x="309880" y="93179"/>
                  </a:lnTo>
                  <a:lnTo>
                    <a:pt x="311404" y="88480"/>
                  </a:lnTo>
                  <a:lnTo>
                    <a:pt x="313817" y="88480"/>
                  </a:lnTo>
                  <a:lnTo>
                    <a:pt x="312801" y="86918"/>
                  </a:lnTo>
                  <a:lnTo>
                    <a:pt x="311658" y="86131"/>
                  </a:lnTo>
                  <a:lnTo>
                    <a:pt x="312039" y="83781"/>
                  </a:lnTo>
                  <a:lnTo>
                    <a:pt x="315087" y="83781"/>
                  </a:lnTo>
                  <a:lnTo>
                    <a:pt x="313309" y="82219"/>
                  </a:lnTo>
                  <a:lnTo>
                    <a:pt x="313436" y="79870"/>
                  </a:lnTo>
                  <a:lnTo>
                    <a:pt x="315595" y="79870"/>
                  </a:lnTo>
                  <a:lnTo>
                    <a:pt x="315468" y="78308"/>
                  </a:lnTo>
                  <a:lnTo>
                    <a:pt x="320040" y="78308"/>
                  </a:lnTo>
                  <a:lnTo>
                    <a:pt x="317627" y="75958"/>
                  </a:lnTo>
                  <a:lnTo>
                    <a:pt x="318389" y="75958"/>
                  </a:lnTo>
                  <a:lnTo>
                    <a:pt x="318770" y="75171"/>
                  </a:lnTo>
                  <a:lnTo>
                    <a:pt x="322072" y="75171"/>
                  </a:lnTo>
                  <a:lnTo>
                    <a:pt x="319786" y="73609"/>
                  </a:lnTo>
                  <a:lnTo>
                    <a:pt x="320548" y="72047"/>
                  </a:lnTo>
                  <a:lnTo>
                    <a:pt x="323596" y="72047"/>
                  </a:lnTo>
                  <a:lnTo>
                    <a:pt x="323088" y="71259"/>
                  </a:lnTo>
                  <a:lnTo>
                    <a:pt x="322199" y="70472"/>
                  </a:lnTo>
                  <a:lnTo>
                    <a:pt x="323596" y="68910"/>
                  </a:lnTo>
                  <a:lnTo>
                    <a:pt x="327025" y="68910"/>
                  </a:lnTo>
                  <a:lnTo>
                    <a:pt x="324739" y="67348"/>
                  </a:lnTo>
                  <a:lnTo>
                    <a:pt x="326390" y="65773"/>
                  </a:lnTo>
                  <a:lnTo>
                    <a:pt x="329438" y="65773"/>
                  </a:lnTo>
                  <a:lnTo>
                    <a:pt x="327914" y="64211"/>
                  </a:lnTo>
                  <a:lnTo>
                    <a:pt x="329565" y="61861"/>
                  </a:lnTo>
                  <a:lnTo>
                    <a:pt x="332867" y="61861"/>
                  </a:lnTo>
                  <a:lnTo>
                    <a:pt x="331343" y="59512"/>
                  </a:lnTo>
                  <a:lnTo>
                    <a:pt x="333375" y="56375"/>
                  </a:lnTo>
                  <a:lnTo>
                    <a:pt x="336042" y="56375"/>
                  </a:lnTo>
                  <a:lnTo>
                    <a:pt x="335026" y="54038"/>
                  </a:lnTo>
                  <a:lnTo>
                    <a:pt x="336042" y="51689"/>
                  </a:lnTo>
                  <a:lnTo>
                    <a:pt x="338201" y="47764"/>
                  </a:lnTo>
                  <a:lnTo>
                    <a:pt x="340233" y="47764"/>
                  </a:lnTo>
                  <a:lnTo>
                    <a:pt x="340487" y="42291"/>
                  </a:lnTo>
                  <a:lnTo>
                    <a:pt x="346202" y="42291"/>
                  </a:lnTo>
                  <a:lnTo>
                    <a:pt x="344297" y="36017"/>
                  </a:lnTo>
                  <a:lnTo>
                    <a:pt x="343027" y="28981"/>
                  </a:lnTo>
                  <a:lnTo>
                    <a:pt x="344043" y="27406"/>
                  </a:lnTo>
                  <a:lnTo>
                    <a:pt x="339598" y="27406"/>
                  </a:lnTo>
                  <a:lnTo>
                    <a:pt x="338836" y="26631"/>
                  </a:lnTo>
                  <a:lnTo>
                    <a:pt x="338582" y="24282"/>
                  </a:lnTo>
                  <a:lnTo>
                    <a:pt x="340614" y="23495"/>
                  </a:lnTo>
                  <a:lnTo>
                    <a:pt x="345440" y="23495"/>
                  </a:lnTo>
                  <a:lnTo>
                    <a:pt x="342138" y="21145"/>
                  </a:lnTo>
                  <a:lnTo>
                    <a:pt x="342138" y="9398"/>
                  </a:lnTo>
                  <a:lnTo>
                    <a:pt x="343408" y="7835"/>
                  </a:lnTo>
                  <a:lnTo>
                    <a:pt x="346075" y="7835"/>
                  </a:lnTo>
                  <a:lnTo>
                    <a:pt x="346456" y="7048"/>
                  </a:lnTo>
                  <a:lnTo>
                    <a:pt x="338455" y="7048"/>
                  </a:lnTo>
                  <a:lnTo>
                    <a:pt x="336423" y="6261"/>
                  </a:lnTo>
                  <a:lnTo>
                    <a:pt x="334899" y="7835"/>
                  </a:lnTo>
                  <a:lnTo>
                    <a:pt x="339979" y="8610"/>
                  </a:lnTo>
                  <a:lnTo>
                    <a:pt x="339979" y="21145"/>
                  </a:lnTo>
                  <a:lnTo>
                    <a:pt x="339471" y="21145"/>
                  </a:lnTo>
                  <a:lnTo>
                    <a:pt x="336423" y="24282"/>
                  </a:lnTo>
                  <a:lnTo>
                    <a:pt x="338328" y="28981"/>
                  </a:lnTo>
                  <a:lnTo>
                    <a:pt x="338328" y="32105"/>
                  </a:lnTo>
                  <a:lnTo>
                    <a:pt x="328676" y="54813"/>
                  </a:lnTo>
                  <a:lnTo>
                    <a:pt x="316103" y="70472"/>
                  </a:lnTo>
                  <a:lnTo>
                    <a:pt x="312674" y="73609"/>
                  </a:lnTo>
                  <a:lnTo>
                    <a:pt x="310134" y="77520"/>
                  </a:lnTo>
                  <a:lnTo>
                    <a:pt x="307213" y="83781"/>
                  </a:lnTo>
                  <a:lnTo>
                    <a:pt x="305816" y="90055"/>
                  </a:lnTo>
                  <a:lnTo>
                    <a:pt x="306324" y="95529"/>
                  </a:lnTo>
                  <a:lnTo>
                    <a:pt x="308737" y="102577"/>
                  </a:lnTo>
                  <a:lnTo>
                    <a:pt x="312420" y="108064"/>
                  </a:lnTo>
                  <a:lnTo>
                    <a:pt x="314325" y="110413"/>
                  </a:lnTo>
                  <a:lnTo>
                    <a:pt x="311912" y="115112"/>
                  </a:lnTo>
                  <a:lnTo>
                    <a:pt x="318008" y="138595"/>
                  </a:lnTo>
                  <a:lnTo>
                    <a:pt x="317373" y="144868"/>
                  </a:lnTo>
                  <a:lnTo>
                    <a:pt x="315976" y="151917"/>
                  </a:lnTo>
                  <a:lnTo>
                    <a:pt x="312293" y="164439"/>
                  </a:lnTo>
                  <a:lnTo>
                    <a:pt x="309245" y="173050"/>
                  </a:lnTo>
                  <a:lnTo>
                    <a:pt x="309245" y="175399"/>
                  </a:lnTo>
                  <a:lnTo>
                    <a:pt x="311658" y="184797"/>
                  </a:lnTo>
                  <a:lnTo>
                    <a:pt x="308991" y="188709"/>
                  </a:lnTo>
                  <a:lnTo>
                    <a:pt x="308991" y="191058"/>
                  </a:lnTo>
                  <a:lnTo>
                    <a:pt x="307594" y="189496"/>
                  </a:lnTo>
                  <a:lnTo>
                    <a:pt x="306832" y="188722"/>
                  </a:lnTo>
                  <a:lnTo>
                    <a:pt x="306832" y="195757"/>
                  </a:lnTo>
                  <a:lnTo>
                    <a:pt x="296672" y="203593"/>
                  </a:lnTo>
                  <a:lnTo>
                    <a:pt x="296164" y="203377"/>
                  </a:lnTo>
                  <a:lnTo>
                    <a:pt x="296164" y="208292"/>
                  </a:lnTo>
                  <a:lnTo>
                    <a:pt x="295148" y="210642"/>
                  </a:lnTo>
                  <a:lnTo>
                    <a:pt x="290068" y="214553"/>
                  </a:lnTo>
                  <a:lnTo>
                    <a:pt x="287782" y="216115"/>
                  </a:lnTo>
                  <a:lnTo>
                    <a:pt x="285369" y="218465"/>
                  </a:lnTo>
                  <a:lnTo>
                    <a:pt x="285242" y="218465"/>
                  </a:lnTo>
                  <a:lnTo>
                    <a:pt x="284226" y="217487"/>
                  </a:lnTo>
                  <a:lnTo>
                    <a:pt x="284226" y="220814"/>
                  </a:lnTo>
                  <a:lnTo>
                    <a:pt x="279527" y="222389"/>
                  </a:lnTo>
                  <a:lnTo>
                    <a:pt x="275717" y="224739"/>
                  </a:lnTo>
                  <a:lnTo>
                    <a:pt x="272415" y="227863"/>
                  </a:lnTo>
                  <a:lnTo>
                    <a:pt x="270002" y="232562"/>
                  </a:lnTo>
                  <a:lnTo>
                    <a:pt x="269113" y="231076"/>
                  </a:lnTo>
                  <a:lnTo>
                    <a:pt x="269113" y="238048"/>
                  </a:lnTo>
                  <a:lnTo>
                    <a:pt x="248285" y="238048"/>
                  </a:lnTo>
                  <a:lnTo>
                    <a:pt x="250190" y="229438"/>
                  </a:lnTo>
                  <a:lnTo>
                    <a:pt x="251079" y="226301"/>
                  </a:lnTo>
                  <a:lnTo>
                    <a:pt x="251587" y="223951"/>
                  </a:lnTo>
                  <a:lnTo>
                    <a:pt x="251841" y="223164"/>
                  </a:lnTo>
                  <a:lnTo>
                    <a:pt x="252730" y="223164"/>
                  </a:lnTo>
                  <a:lnTo>
                    <a:pt x="260604" y="223951"/>
                  </a:lnTo>
                  <a:lnTo>
                    <a:pt x="264414" y="227088"/>
                  </a:lnTo>
                  <a:lnTo>
                    <a:pt x="267843" y="233349"/>
                  </a:lnTo>
                  <a:lnTo>
                    <a:pt x="268351" y="235699"/>
                  </a:lnTo>
                  <a:lnTo>
                    <a:pt x="269113" y="238048"/>
                  </a:lnTo>
                  <a:lnTo>
                    <a:pt x="269113" y="231076"/>
                  </a:lnTo>
                  <a:lnTo>
                    <a:pt x="268605" y="230212"/>
                  </a:lnTo>
                  <a:lnTo>
                    <a:pt x="267589" y="228650"/>
                  </a:lnTo>
                  <a:lnTo>
                    <a:pt x="265176" y="225513"/>
                  </a:lnTo>
                  <a:lnTo>
                    <a:pt x="263906" y="224739"/>
                  </a:lnTo>
                  <a:lnTo>
                    <a:pt x="262509" y="223164"/>
                  </a:lnTo>
                  <a:lnTo>
                    <a:pt x="262763" y="222389"/>
                  </a:lnTo>
                  <a:lnTo>
                    <a:pt x="263398" y="219252"/>
                  </a:lnTo>
                  <a:lnTo>
                    <a:pt x="266065" y="217690"/>
                  </a:lnTo>
                  <a:lnTo>
                    <a:pt x="270510" y="214553"/>
                  </a:lnTo>
                  <a:lnTo>
                    <a:pt x="272034" y="212991"/>
                  </a:lnTo>
                  <a:lnTo>
                    <a:pt x="273812" y="211416"/>
                  </a:lnTo>
                  <a:lnTo>
                    <a:pt x="276860" y="214553"/>
                  </a:lnTo>
                  <a:lnTo>
                    <a:pt x="281559" y="216115"/>
                  </a:lnTo>
                  <a:lnTo>
                    <a:pt x="284226" y="220814"/>
                  </a:lnTo>
                  <a:lnTo>
                    <a:pt x="284226" y="217487"/>
                  </a:lnTo>
                  <a:lnTo>
                    <a:pt x="282829" y="216115"/>
                  </a:lnTo>
                  <a:lnTo>
                    <a:pt x="280543" y="214553"/>
                  </a:lnTo>
                  <a:lnTo>
                    <a:pt x="276606" y="211416"/>
                  </a:lnTo>
                  <a:lnTo>
                    <a:pt x="275590" y="210642"/>
                  </a:lnTo>
                  <a:lnTo>
                    <a:pt x="274447" y="209067"/>
                  </a:lnTo>
                  <a:lnTo>
                    <a:pt x="275082" y="205943"/>
                  </a:lnTo>
                  <a:lnTo>
                    <a:pt x="276098" y="204381"/>
                  </a:lnTo>
                  <a:lnTo>
                    <a:pt x="277622" y="202031"/>
                  </a:lnTo>
                  <a:lnTo>
                    <a:pt x="282067" y="200456"/>
                  </a:lnTo>
                  <a:lnTo>
                    <a:pt x="285242" y="197332"/>
                  </a:lnTo>
                  <a:lnTo>
                    <a:pt x="295021" y="205155"/>
                  </a:lnTo>
                  <a:lnTo>
                    <a:pt x="296164" y="208292"/>
                  </a:lnTo>
                  <a:lnTo>
                    <a:pt x="296164" y="203377"/>
                  </a:lnTo>
                  <a:lnTo>
                    <a:pt x="294894" y="202806"/>
                  </a:lnTo>
                  <a:lnTo>
                    <a:pt x="290830" y="199682"/>
                  </a:lnTo>
                  <a:lnTo>
                    <a:pt x="288544" y="197332"/>
                  </a:lnTo>
                  <a:lnTo>
                    <a:pt x="285877" y="195757"/>
                  </a:lnTo>
                  <a:lnTo>
                    <a:pt x="286004" y="191846"/>
                  </a:lnTo>
                  <a:lnTo>
                    <a:pt x="284988" y="192633"/>
                  </a:lnTo>
                  <a:lnTo>
                    <a:pt x="284734" y="193408"/>
                  </a:lnTo>
                  <a:lnTo>
                    <a:pt x="284480" y="193408"/>
                  </a:lnTo>
                  <a:lnTo>
                    <a:pt x="283591" y="195757"/>
                  </a:lnTo>
                  <a:lnTo>
                    <a:pt x="282448" y="197332"/>
                  </a:lnTo>
                  <a:lnTo>
                    <a:pt x="278511" y="200456"/>
                  </a:lnTo>
                  <a:lnTo>
                    <a:pt x="276098" y="202031"/>
                  </a:lnTo>
                  <a:lnTo>
                    <a:pt x="273685" y="204381"/>
                  </a:lnTo>
                  <a:lnTo>
                    <a:pt x="272923" y="203263"/>
                  </a:lnTo>
                  <a:lnTo>
                    <a:pt x="272923" y="208292"/>
                  </a:lnTo>
                  <a:lnTo>
                    <a:pt x="271526" y="212991"/>
                  </a:lnTo>
                  <a:lnTo>
                    <a:pt x="265430" y="213766"/>
                  </a:lnTo>
                  <a:lnTo>
                    <a:pt x="262636" y="218465"/>
                  </a:lnTo>
                  <a:lnTo>
                    <a:pt x="260985" y="217081"/>
                  </a:lnTo>
                  <a:lnTo>
                    <a:pt x="260985" y="222389"/>
                  </a:lnTo>
                  <a:lnTo>
                    <a:pt x="251968" y="220814"/>
                  </a:lnTo>
                  <a:lnTo>
                    <a:pt x="251968" y="212991"/>
                  </a:lnTo>
                  <a:lnTo>
                    <a:pt x="260223" y="218465"/>
                  </a:lnTo>
                  <a:lnTo>
                    <a:pt x="260731" y="218465"/>
                  </a:lnTo>
                  <a:lnTo>
                    <a:pt x="260985" y="222389"/>
                  </a:lnTo>
                  <a:lnTo>
                    <a:pt x="260985" y="217081"/>
                  </a:lnTo>
                  <a:lnTo>
                    <a:pt x="259842" y="216115"/>
                  </a:lnTo>
                  <a:lnTo>
                    <a:pt x="257048" y="214553"/>
                  </a:lnTo>
                  <a:lnTo>
                    <a:pt x="255270" y="212991"/>
                  </a:lnTo>
                  <a:lnTo>
                    <a:pt x="250698" y="209067"/>
                  </a:lnTo>
                  <a:lnTo>
                    <a:pt x="250952" y="205943"/>
                  </a:lnTo>
                  <a:lnTo>
                    <a:pt x="257429" y="201244"/>
                  </a:lnTo>
                  <a:lnTo>
                    <a:pt x="262509" y="197332"/>
                  </a:lnTo>
                  <a:lnTo>
                    <a:pt x="266192" y="200456"/>
                  </a:lnTo>
                  <a:lnTo>
                    <a:pt x="270002" y="203593"/>
                  </a:lnTo>
                  <a:lnTo>
                    <a:pt x="272415" y="205155"/>
                  </a:lnTo>
                  <a:lnTo>
                    <a:pt x="272923" y="208292"/>
                  </a:lnTo>
                  <a:lnTo>
                    <a:pt x="272923" y="203263"/>
                  </a:lnTo>
                  <a:lnTo>
                    <a:pt x="271018" y="200456"/>
                  </a:lnTo>
                  <a:lnTo>
                    <a:pt x="265557" y="198894"/>
                  </a:lnTo>
                  <a:lnTo>
                    <a:pt x="264922" y="197332"/>
                  </a:lnTo>
                  <a:lnTo>
                    <a:pt x="263525" y="194195"/>
                  </a:lnTo>
                  <a:lnTo>
                    <a:pt x="268478" y="189496"/>
                  </a:lnTo>
                  <a:lnTo>
                    <a:pt x="300482" y="189496"/>
                  </a:lnTo>
                  <a:lnTo>
                    <a:pt x="306832" y="195757"/>
                  </a:lnTo>
                  <a:lnTo>
                    <a:pt x="306832" y="188722"/>
                  </a:lnTo>
                  <a:lnTo>
                    <a:pt x="306070" y="187934"/>
                  </a:lnTo>
                  <a:lnTo>
                    <a:pt x="305308" y="187147"/>
                  </a:lnTo>
                  <a:lnTo>
                    <a:pt x="305308" y="162877"/>
                  </a:lnTo>
                  <a:lnTo>
                    <a:pt x="308229" y="161302"/>
                  </a:lnTo>
                  <a:lnTo>
                    <a:pt x="300482" y="161302"/>
                  </a:lnTo>
                  <a:lnTo>
                    <a:pt x="300482" y="187147"/>
                  </a:lnTo>
                  <a:lnTo>
                    <a:pt x="295402" y="187147"/>
                  </a:lnTo>
                  <a:lnTo>
                    <a:pt x="286639" y="187934"/>
                  </a:lnTo>
                  <a:lnTo>
                    <a:pt x="277114" y="187934"/>
                  </a:lnTo>
                  <a:lnTo>
                    <a:pt x="269494" y="187147"/>
                  </a:lnTo>
                  <a:lnTo>
                    <a:pt x="269240" y="184797"/>
                  </a:lnTo>
                  <a:lnTo>
                    <a:pt x="269113" y="183235"/>
                  </a:lnTo>
                  <a:lnTo>
                    <a:pt x="267208" y="183235"/>
                  </a:lnTo>
                  <a:lnTo>
                    <a:pt x="267208" y="187934"/>
                  </a:lnTo>
                  <a:lnTo>
                    <a:pt x="267208" y="188709"/>
                  </a:lnTo>
                  <a:lnTo>
                    <a:pt x="261493" y="192633"/>
                  </a:lnTo>
                  <a:lnTo>
                    <a:pt x="261366" y="195757"/>
                  </a:lnTo>
                  <a:lnTo>
                    <a:pt x="259715" y="197332"/>
                  </a:lnTo>
                  <a:lnTo>
                    <a:pt x="255778" y="199682"/>
                  </a:lnTo>
                  <a:lnTo>
                    <a:pt x="254381" y="201244"/>
                  </a:lnTo>
                  <a:lnTo>
                    <a:pt x="250825" y="203593"/>
                  </a:lnTo>
                  <a:lnTo>
                    <a:pt x="249682" y="205943"/>
                  </a:lnTo>
                  <a:lnTo>
                    <a:pt x="250063" y="214553"/>
                  </a:lnTo>
                  <a:lnTo>
                    <a:pt x="249936" y="221602"/>
                  </a:lnTo>
                  <a:lnTo>
                    <a:pt x="249682" y="223951"/>
                  </a:lnTo>
                  <a:lnTo>
                    <a:pt x="222885" y="223951"/>
                  </a:lnTo>
                  <a:lnTo>
                    <a:pt x="222631" y="222389"/>
                  </a:lnTo>
                  <a:lnTo>
                    <a:pt x="222631" y="220040"/>
                  </a:lnTo>
                  <a:lnTo>
                    <a:pt x="222504" y="191846"/>
                  </a:lnTo>
                  <a:lnTo>
                    <a:pt x="222250" y="189496"/>
                  </a:lnTo>
                  <a:lnTo>
                    <a:pt x="222123" y="187934"/>
                  </a:lnTo>
                  <a:lnTo>
                    <a:pt x="221996" y="185585"/>
                  </a:lnTo>
                  <a:lnTo>
                    <a:pt x="229235" y="184797"/>
                  </a:lnTo>
                  <a:lnTo>
                    <a:pt x="257175" y="184797"/>
                  </a:lnTo>
                  <a:lnTo>
                    <a:pt x="266192" y="185585"/>
                  </a:lnTo>
                  <a:lnTo>
                    <a:pt x="267208" y="187934"/>
                  </a:lnTo>
                  <a:lnTo>
                    <a:pt x="267208" y="183235"/>
                  </a:lnTo>
                  <a:lnTo>
                    <a:pt x="220853" y="183235"/>
                  </a:lnTo>
                  <a:lnTo>
                    <a:pt x="220853" y="245097"/>
                  </a:lnTo>
                  <a:lnTo>
                    <a:pt x="216789" y="246659"/>
                  </a:lnTo>
                  <a:lnTo>
                    <a:pt x="164719" y="246659"/>
                  </a:lnTo>
                  <a:lnTo>
                    <a:pt x="162814" y="245872"/>
                  </a:lnTo>
                  <a:lnTo>
                    <a:pt x="160528" y="245097"/>
                  </a:lnTo>
                  <a:lnTo>
                    <a:pt x="163703" y="239610"/>
                  </a:lnTo>
                  <a:lnTo>
                    <a:pt x="218059" y="239610"/>
                  </a:lnTo>
                  <a:lnTo>
                    <a:pt x="220853" y="245097"/>
                  </a:lnTo>
                  <a:lnTo>
                    <a:pt x="220853" y="183235"/>
                  </a:lnTo>
                  <a:lnTo>
                    <a:pt x="218313" y="183235"/>
                  </a:lnTo>
                  <a:lnTo>
                    <a:pt x="218313" y="194195"/>
                  </a:lnTo>
                  <a:lnTo>
                    <a:pt x="218313" y="234137"/>
                  </a:lnTo>
                  <a:lnTo>
                    <a:pt x="217932" y="235699"/>
                  </a:lnTo>
                  <a:lnTo>
                    <a:pt x="217932" y="238048"/>
                  </a:lnTo>
                  <a:lnTo>
                    <a:pt x="201930" y="238048"/>
                  </a:lnTo>
                  <a:lnTo>
                    <a:pt x="202057" y="232562"/>
                  </a:lnTo>
                  <a:lnTo>
                    <a:pt x="202311" y="231787"/>
                  </a:lnTo>
                  <a:lnTo>
                    <a:pt x="203581" y="228650"/>
                  </a:lnTo>
                  <a:lnTo>
                    <a:pt x="208026" y="205155"/>
                  </a:lnTo>
                  <a:lnTo>
                    <a:pt x="210058" y="195757"/>
                  </a:lnTo>
                  <a:lnTo>
                    <a:pt x="210312" y="195757"/>
                  </a:lnTo>
                  <a:lnTo>
                    <a:pt x="210693" y="196545"/>
                  </a:lnTo>
                  <a:lnTo>
                    <a:pt x="216154" y="223164"/>
                  </a:lnTo>
                  <a:lnTo>
                    <a:pt x="217932" y="232562"/>
                  </a:lnTo>
                  <a:lnTo>
                    <a:pt x="218313" y="234137"/>
                  </a:lnTo>
                  <a:lnTo>
                    <a:pt x="218313" y="194195"/>
                  </a:lnTo>
                  <a:lnTo>
                    <a:pt x="218059" y="196545"/>
                  </a:lnTo>
                  <a:lnTo>
                    <a:pt x="218059" y="220040"/>
                  </a:lnTo>
                  <a:lnTo>
                    <a:pt x="217678" y="220040"/>
                  </a:lnTo>
                  <a:lnTo>
                    <a:pt x="212598" y="195757"/>
                  </a:lnTo>
                  <a:lnTo>
                    <a:pt x="211582" y="190284"/>
                  </a:lnTo>
                  <a:lnTo>
                    <a:pt x="217805" y="190284"/>
                  </a:lnTo>
                  <a:lnTo>
                    <a:pt x="218186" y="192633"/>
                  </a:lnTo>
                  <a:lnTo>
                    <a:pt x="218313" y="194195"/>
                  </a:lnTo>
                  <a:lnTo>
                    <a:pt x="218313" y="183235"/>
                  </a:lnTo>
                  <a:lnTo>
                    <a:pt x="217170" y="183235"/>
                  </a:lnTo>
                  <a:lnTo>
                    <a:pt x="217170" y="187934"/>
                  </a:lnTo>
                  <a:lnTo>
                    <a:pt x="209423" y="187934"/>
                  </a:lnTo>
                  <a:lnTo>
                    <a:pt x="209423" y="193408"/>
                  </a:lnTo>
                  <a:lnTo>
                    <a:pt x="207899" y="195757"/>
                  </a:lnTo>
                  <a:lnTo>
                    <a:pt x="207391" y="198107"/>
                  </a:lnTo>
                  <a:lnTo>
                    <a:pt x="204089" y="215341"/>
                  </a:lnTo>
                  <a:lnTo>
                    <a:pt x="200660" y="231787"/>
                  </a:lnTo>
                  <a:lnTo>
                    <a:pt x="200025" y="231787"/>
                  </a:lnTo>
                  <a:lnTo>
                    <a:pt x="199009" y="226441"/>
                  </a:lnTo>
                  <a:lnTo>
                    <a:pt x="199009" y="238048"/>
                  </a:lnTo>
                  <a:lnTo>
                    <a:pt x="182753" y="238048"/>
                  </a:lnTo>
                  <a:lnTo>
                    <a:pt x="183769" y="232562"/>
                  </a:lnTo>
                  <a:lnTo>
                    <a:pt x="186690" y="216115"/>
                  </a:lnTo>
                  <a:lnTo>
                    <a:pt x="191008" y="194983"/>
                  </a:lnTo>
                  <a:lnTo>
                    <a:pt x="199009" y="238048"/>
                  </a:lnTo>
                  <a:lnTo>
                    <a:pt x="199009" y="226441"/>
                  </a:lnTo>
                  <a:lnTo>
                    <a:pt x="193040" y="194983"/>
                  </a:lnTo>
                  <a:lnTo>
                    <a:pt x="192151" y="190284"/>
                  </a:lnTo>
                  <a:lnTo>
                    <a:pt x="195072" y="189496"/>
                  </a:lnTo>
                  <a:lnTo>
                    <a:pt x="197866" y="190284"/>
                  </a:lnTo>
                  <a:lnTo>
                    <a:pt x="208407" y="190284"/>
                  </a:lnTo>
                  <a:lnTo>
                    <a:pt x="209423" y="193408"/>
                  </a:lnTo>
                  <a:lnTo>
                    <a:pt x="209423" y="187934"/>
                  </a:lnTo>
                  <a:lnTo>
                    <a:pt x="189611" y="187934"/>
                  </a:lnTo>
                  <a:lnTo>
                    <a:pt x="189611" y="190284"/>
                  </a:lnTo>
                  <a:lnTo>
                    <a:pt x="181737" y="232562"/>
                  </a:lnTo>
                  <a:lnTo>
                    <a:pt x="181229" y="232562"/>
                  </a:lnTo>
                  <a:lnTo>
                    <a:pt x="180213" y="227533"/>
                  </a:lnTo>
                  <a:lnTo>
                    <a:pt x="180213" y="238048"/>
                  </a:lnTo>
                  <a:lnTo>
                    <a:pt x="164338" y="238048"/>
                  </a:lnTo>
                  <a:lnTo>
                    <a:pt x="163449" y="233349"/>
                  </a:lnTo>
                  <a:lnTo>
                    <a:pt x="164592" y="228650"/>
                  </a:lnTo>
                  <a:lnTo>
                    <a:pt x="165227" y="225513"/>
                  </a:lnTo>
                  <a:lnTo>
                    <a:pt x="165481" y="223951"/>
                  </a:lnTo>
                  <a:lnTo>
                    <a:pt x="166624" y="218465"/>
                  </a:lnTo>
                  <a:lnTo>
                    <a:pt x="171450" y="194195"/>
                  </a:lnTo>
                  <a:lnTo>
                    <a:pt x="180213" y="238048"/>
                  </a:lnTo>
                  <a:lnTo>
                    <a:pt x="180213" y="227533"/>
                  </a:lnTo>
                  <a:lnTo>
                    <a:pt x="173482" y="194195"/>
                  </a:lnTo>
                  <a:lnTo>
                    <a:pt x="172720" y="190284"/>
                  </a:lnTo>
                  <a:lnTo>
                    <a:pt x="189611" y="190284"/>
                  </a:lnTo>
                  <a:lnTo>
                    <a:pt x="189611" y="187934"/>
                  </a:lnTo>
                  <a:lnTo>
                    <a:pt x="170180" y="187934"/>
                  </a:lnTo>
                  <a:lnTo>
                    <a:pt x="170180" y="190284"/>
                  </a:lnTo>
                  <a:lnTo>
                    <a:pt x="164592" y="218465"/>
                  </a:lnTo>
                  <a:lnTo>
                    <a:pt x="164338" y="218465"/>
                  </a:lnTo>
                  <a:lnTo>
                    <a:pt x="164338" y="212204"/>
                  </a:lnTo>
                  <a:lnTo>
                    <a:pt x="164338" y="210642"/>
                  </a:lnTo>
                  <a:lnTo>
                    <a:pt x="164338" y="203593"/>
                  </a:lnTo>
                  <a:lnTo>
                    <a:pt x="164338" y="190284"/>
                  </a:lnTo>
                  <a:lnTo>
                    <a:pt x="170180" y="190284"/>
                  </a:lnTo>
                  <a:lnTo>
                    <a:pt x="170180" y="187934"/>
                  </a:lnTo>
                  <a:lnTo>
                    <a:pt x="165100" y="187934"/>
                  </a:lnTo>
                  <a:lnTo>
                    <a:pt x="165989" y="185585"/>
                  </a:lnTo>
                  <a:lnTo>
                    <a:pt x="215646" y="185585"/>
                  </a:lnTo>
                  <a:lnTo>
                    <a:pt x="217170" y="187934"/>
                  </a:lnTo>
                  <a:lnTo>
                    <a:pt x="217170" y="183235"/>
                  </a:lnTo>
                  <a:lnTo>
                    <a:pt x="165354" y="183235"/>
                  </a:lnTo>
                  <a:lnTo>
                    <a:pt x="167259" y="180886"/>
                  </a:lnTo>
                  <a:lnTo>
                    <a:pt x="171958" y="180886"/>
                  </a:lnTo>
                  <a:lnTo>
                    <a:pt x="165227" y="179324"/>
                  </a:lnTo>
                  <a:lnTo>
                    <a:pt x="165862" y="176974"/>
                  </a:lnTo>
                  <a:lnTo>
                    <a:pt x="163957" y="174625"/>
                  </a:lnTo>
                  <a:lnTo>
                    <a:pt x="222631" y="174625"/>
                  </a:lnTo>
                  <a:lnTo>
                    <a:pt x="222631" y="173050"/>
                  </a:lnTo>
                  <a:lnTo>
                    <a:pt x="164846" y="173050"/>
                  </a:lnTo>
                  <a:lnTo>
                    <a:pt x="168021" y="162877"/>
                  </a:lnTo>
                  <a:lnTo>
                    <a:pt x="173609" y="162877"/>
                  </a:lnTo>
                  <a:lnTo>
                    <a:pt x="172974" y="162090"/>
                  </a:lnTo>
                  <a:lnTo>
                    <a:pt x="169418" y="160528"/>
                  </a:lnTo>
                  <a:lnTo>
                    <a:pt x="169799" y="155829"/>
                  </a:lnTo>
                  <a:lnTo>
                    <a:pt x="171704" y="152692"/>
                  </a:lnTo>
                  <a:lnTo>
                    <a:pt x="175006" y="148780"/>
                  </a:lnTo>
                  <a:lnTo>
                    <a:pt x="172212" y="148780"/>
                  </a:lnTo>
                  <a:lnTo>
                    <a:pt x="173101" y="132334"/>
                  </a:lnTo>
                  <a:lnTo>
                    <a:pt x="173736" y="131559"/>
                  </a:lnTo>
                  <a:lnTo>
                    <a:pt x="213995" y="131559"/>
                  </a:lnTo>
                  <a:lnTo>
                    <a:pt x="214122" y="129984"/>
                  </a:lnTo>
                  <a:lnTo>
                    <a:pt x="172593" y="129984"/>
                  </a:lnTo>
                  <a:lnTo>
                    <a:pt x="168529" y="116674"/>
                  </a:lnTo>
                  <a:lnTo>
                    <a:pt x="176022" y="116674"/>
                  </a:lnTo>
                  <a:lnTo>
                    <a:pt x="189738" y="115887"/>
                  </a:lnTo>
                  <a:lnTo>
                    <a:pt x="219583" y="115887"/>
                  </a:lnTo>
                  <a:lnTo>
                    <a:pt x="219583" y="115112"/>
                  </a:lnTo>
                  <a:lnTo>
                    <a:pt x="182372" y="115112"/>
                  </a:lnTo>
                  <a:lnTo>
                    <a:pt x="179959" y="114325"/>
                  </a:lnTo>
                  <a:lnTo>
                    <a:pt x="168529" y="114325"/>
                  </a:lnTo>
                  <a:lnTo>
                    <a:pt x="168910" y="112763"/>
                  </a:lnTo>
                  <a:lnTo>
                    <a:pt x="169672" y="111975"/>
                  </a:lnTo>
                  <a:lnTo>
                    <a:pt x="171958" y="111188"/>
                  </a:lnTo>
                  <a:lnTo>
                    <a:pt x="217551" y="111188"/>
                  </a:lnTo>
                  <a:lnTo>
                    <a:pt x="217297" y="110413"/>
                  </a:lnTo>
                  <a:lnTo>
                    <a:pt x="217932" y="109626"/>
                  </a:lnTo>
                  <a:lnTo>
                    <a:pt x="170815" y="109626"/>
                  </a:lnTo>
                  <a:lnTo>
                    <a:pt x="165989" y="104927"/>
                  </a:lnTo>
                  <a:lnTo>
                    <a:pt x="163068" y="100228"/>
                  </a:lnTo>
                  <a:lnTo>
                    <a:pt x="161163" y="95529"/>
                  </a:lnTo>
                  <a:lnTo>
                    <a:pt x="160909" y="88480"/>
                  </a:lnTo>
                  <a:lnTo>
                    <a:pt x="161163" y="84569"/>
                  </a:lnTo>
                  <a:lnTo>
                    <a:pt x="163449" y="80657"/>
                  </a:lnTo>
                  <a:lnTo>
                    <a:pt x="166497" y="76746"/>
                  </a:lnTo>
                  <a:lnTo>
                    <a:pt x="169545" y="73609"/>
                  </a:lnTo>
                  <a:lnTo>
                    <a:pt x="179324" y="61861"/>
                  </a:lnTo>
                  <a:lnTo>
                    <a:pt x="182880" y="61861"/>
                  </a:lnTo>
                  <a:lnTo>
                    <a:pt x="184277" y="59512"/>
                  </a:lnTo>
                  <a:lnTo>
                    <a:pt x="186309" y="54038"/>
                  </a:lnTo>
                  <a:lnTo>
                    <a:pt x="190627" y="54038"/>
                  </a:lnTo>
                  <a:lnTo>
                    <a:pt x="190881" y="51689"/>
                  </a:lnTo>
                  <a:lnTo>
                    <a:pt x="200914" y="51689"/>
                  </a:lnTo>
                  <a:lnTo>
                    <a:pt x="197231" y="45415"/>
                  </a:lnTo>
                  <a:lnTo>
                    <a:pt x="195707" y="40716"/>
                  </a:lnTo>
                  <a:lnTo>
                    <a:pt x="199898" y="39941"/>
                  </a:lnTo>
                  <a:lnTo>
                    <a:pt x="206756" y="39941"/>
                  </a:lnTo>
                  <a:lnTo>
                    <a:pt x="203835" y="38366"/>
                  </a:lnTo>
                  <a:lnTo>
                    <a:pt x="194818" y="38366"/>
                  </a:lnTo>
                  <a:lnTo>
                    <a:pt x="193421" y="31318"/>
                  </a:lnTo>
                  <a:lnTo>
                    <a:pt x="198374" y="25844"/>
                  </a:lnTo>
                  <a:lnTo>
                    <a:pt x="190500" y="25844"/>
                  </a:lnTo>
                  <a:lnTo>
                    <a:pt x="191389" y="24282"/>
                  </a:lnTo>
                  <a:lnTo>
                    <a:pt x="194818" y="24282"/>
                  </a:lnTo>
                  <a:lnTo>
                    <a:pt x="194310" y="22707"/>
                  </a:lnTo>
                  <a:lnTo>
                    <a:pt x="192278" y="20358"/>
                  </a:lnTo>
                  <a:lnTo>
                    <a:pt x="193802" y="16446"/>
                  </a:lnTo>
                  <a:lnTo>
                    <a:pt x="186182" y="16446"/>
                  </a:lnTo>
                  <a:lnTo>
                    <a:pt x="188595" y="18008"/>
                  </a:lnTo>
                  <a:lnTo>
                    <a:pt x="189357" y="20358"/>
                  </a:lnTo>
                  <a:lnTo>
                    <a:pt x="187833" y="21145"/>
                  </a:lnTo>
                  <a:lnTo>
                    <a:pt x="185166" y="23495"/>
                  </a:lnTo>
                  <a:lnTo>
                    <a:pt x="185039" y="25844"/>
                  </a:lnTo>
                  <a:lnTo>
                    <a:pt x="186817" y="28981"/>
                  </a:lnTo>
                  <a:lnTo>
                    <a:pt x="188214" y="30543"/>
                  </a:lnTo>
                  <a:lnTo>
                    <a:pt x="188214" y="32893"/>
                  </a:lnTo>
                  <a:lnTo>
                    <a:pt x="178181" y="55600"/>
                  </a:lnTo>
                  <a:lnTo>
                    <a:pt x="162433" y="74396"/>
                  </a:lnTo>
                  <a:lnTo>
                    <a:pt x="158115" y="81432"/>
                  </a:lnTo>
                  <a:lnTo>
                    <a:pt x="156210" y="89268"/>
                  </a:lnTo>
                  <a:lnTo>
                    <a:pt x="156845" y="97104"/>
                  </a:lnTo>
                  <a:lnTo>
                    <a:pt x="159893" y="104152"/>
                  </a:lnTo>
                  <a:lnTo>
                    <a:pt x="161290" y="106489"/>
                  </a:lnTo>
                  <a:lnTo>
                    <a:pt x="163068" y="108839"/>
                  </a:lnTo>
                  <a:lnTo>
                    <a:pt x="164592" y="110413"/>
                  </a:lnTo>
                  <a:lnTo>
                    <a:pt x="162306" y="115112"/>
                  </a:lnTo>
                  <a:lnTo>
                    <a:pt x="164973" y="121373"/>
                  </a:lnTo>
                  <a:lnTo>
                    <a:pt x="167259" y="128422"/>
                  </a:lnTo>
                  <a:lnTo>
                    <a:pt x="168148" y="133121"/>
                  </a:lnTo>
                  <a:lnTo>
                    <a:pt x="168402" y="138595"/>
                  </a:lnTo>
                  <a:lnTo>
                    <a:pt x="168148" y="141732"/>
                  </a:lnTo>
                  <a:lnTo>
                    <a:pt x="166497" y="150342"/>
                  </a:lnTo>
                  <a:lnTo>
                    <a:pt x="164465" y="158178"/>
                  </a:lnTo>
                  <a:lnTo>
                    <a:pt x="162052" y="166001"/>
                  </a:lnTo>
                  <a:lnTo>
                    <a:pt x="159131" y="173837"/>
                  </a:lnTo>
                  <a:lnTo>
                    <a:pt x="161036" y="183235"/>
                  </a:lnTo>
                  <a:lnTo>
                    <a:pt x="160909" y="184797"/>
                  </a:lnTo>
                  <a:lnTo>
                    <a:pt x="159766" y="187515"/>
                  </a:lnTo>
                  <a:lnTo>
                    <a:pt x="159766" y="212204"/>
                  </a:lnTo>
                  <a:lnTo>
                    <a:pt x="159512" y="212991"/>
                  </a:lnTo>
                  <a:lnTo>
                    <a:pt x="159512" y="216903"/>
                  </a:lnTo>
                  <a:lnTo>
                    <a:pt x="158750" y="223164"/>
                  </a:lnTo>
                  <a:lnTo>
                    <a:pt x="158623" y="223189"/>
                  </a:lnTo>
                  <a:lnTo>
                    <a:pt x="158623" y="225513"/>
                  </a:lnTo>
                  <a:lnTo>
                    <a:pt x="158623" y="238048"/>
                  </a:lnTo>
                  <a:lnTo>
                    <a:pt x="158115" y="238048"/>
                  </a:lnTo>
                  <a:lnTo>
                    <a:pt x="158115" y="239610"/>
                  </a:lnTo>
                  <a:lnTo>
                    <a:pt x="154305" y="246659"/>
                  </a:lnTo>
                  <a:lnTo>
                    <a:pt x="93726" y="246659"/>
                  </a:lnTo>
                  <a:lnTo>
                    <a:pt x="97536" y="239610"/>
                  </a:lnTo>
                  <a:lnTo>
                    <a:pt x="158115" y="239610"/>
                  </a:lnTo>
                  <a:lnTo>
                    <a:pt x="158115" y="238048"/>
                  </a:lnTo>
                  <a:lnTo>
                    <a:pt x="146431" y="238048"/>
                  </a:lnTo>
                  <a:lnTo>
                    <a:pt x="147193" y="232562"/>
                  </a:lnTo>
                  <a:lnTo>
                    <a:pt x="149733" y="228650"/>
                  </a:lnTo>
                  <a:lnTo>
                    <a:pt x="153670" y="226301"/>
                  </a:lnTo>
                  <a:lnTo>
                    <a:pt x="158623" y="225513"/>
                  </a:lnTo>
                  <a:lnTo>
                    <a:pt x="158623" y="223189"/>
                  </a:lnTo>
                  <a:lnTo>
                    <a:pt x="152273" y="223951"/>
                  </a:lnTo>
                  <a:lnTo>
                    <a:pt x="153543" y="220814"/>
                  </a:lnTo>
                  <a:lnTo>
                    <a:pt x="155956" y="218465"/>
                  </a:lnTo>
                  <a:lnTo>
                    <a:pt x="159512" y="216903"/>
                  </a:lnTo>
                  <a:lnTo>
                    <a:pt x="159512" y="212991"/>
                  </a:lnTo>
                  <a:lnTo>
                    <a:pt x="158242" y="216903"/>
                  </a:lnTo>
                  <a:lnTo>
                    <a:pt x="153543" y="216903"/>
                  </a:lnTo>
                  <a:lnTo>
                    <a:pt x="151638" y="220814"/>
                  </a:lnTo>
                  <a:lnTo>
                    <a:pt x="151003" y="220256"/>
                  </a:lnTo>
                  <a:lnTo>
                    <a:pt x="151003" y="224739"/>
                  </a:lnTo>
                  <a:lnTo>
                    <a:pt x="149860" y="226301"/>
                  </a:lnTo>
                  <a:lnTo>
                    <a:pt x="148590" y="227088"/>
                  </a:lnTo>
                  <a:lnTo>
                    <a:pt x="146558" y="229438"/>
                  </a:lnTo>
                  <a:lnTo>
                    <a:pt x="145669" y="231000"/>
                  </a:lnTo>
                  <a:lnTo>
                    <a:pt x="144653" y="232562"/>
                  </a:lnTo>
                  <a:lnTo>
                    <a:pt x="143129" y="230365"/>
                  </a:lnTo>
                  <a:lnTo>
                    <a:pt x="143129" y="238048"/>
                  </a:lnTo>
                  <a:lnTo>
                    <a:pt x="118872" y="238048"/>
                  </a:lnTo>
                  <a:lnTo>
                    <a:pt x="119761" y="232562"/>
                  </a:lnTo>
                  <a:lnTo>
                    <a:pt x="122301" y="228650"/>
                  </a:lnTo>
                  <a:lnTo>
                    <a:pt x="126238" y="226301"/>
                  </a:lnTo>
                  <a:lnTo>
                    <a:pt x="131064" y="225513"/>
                  </a:lnTo>
                  <a:lnTo>
                    <a:pt x="135890" y="226301"/>
                  </a:lnTo>
                  <a:lnTo>
                    <a:pt x="139700" y="228650"/>
                  </a:lnTo>
                  <a:lnTo>
                    <a:pt x="142240" y="232562"/>
                  </a:lnTo>
                  <a:lnTo>
                    <a:pt x="143129" y="238048"/>
                  </a:lnTo>
                  <a:lnTo>
                    <a:pt x="143129" y="230365"/>
                  </a:lnTo>
                  <a:lnTo>
                    <a:pt x="142494" y="229438"/>
                  </a:lnTo>
                  <a:lnTo>
                    <a:pt x="139827" y="226301"/>
                  </a:lnTo>
                  <a:lnTo>
                    <a:pt x="138557" y="225513"/>
                  </a:lnTo>
                  <a:lnTo>
                    <a:pt x="136271" y="223951"/>
                  </a:lnTo>
                  <a:lnTo>
                    <a:pt x="131826" y="223164"/>
                  </a:lnTo>
                  <a:lnTo>
                    <a:pt x="132969" y="221602"/>
                  </a:lnTo>
                  <a:lnTo>
                    <a:pt x="133604" y="220814"/>
                  </a:lnTo>
                  <a:lnTo>
                    <a:pt x="136525" y="218465"/>
                  </a:lnTo>
                  <a:lnTo>
                    <a:pt x="138811" y="216903"/>
                  </a:lnTo>
                  <a:lnTo>
                    <a:pt x="140970" y="215341"/>
                  </a:lnTo>
                  <a:lnTo>
                    <a:pt x="146685" y="219252"/>
                  </a:lnTo>
                  <a:lnTo>
                    <a:pt x="149987" y="222389"/>
                  </a:lnTo>
                  <a:lnTo>
                    <a:pt x="151003" y="224739"/>
                  </a:lnTo>
                  <a:lnTo>
                    <a:pt x="151003" y="220256"/>
                  </a:lnTo>
                  <a:lnTo>
                    <a:pt x="145542" y="215341"/>
                  </a:lnTo>
                  <a:lnTo>
                    <a:pt x="142621" y="212991"/>
                  </a:lnTo>
                  <a:lnTo>
                    <a:pt x="142748" y="212204"/>
                  </a:lnTo>
                  <a:lnTo>
                    <a:pt x="159766" y="212204"/>
                  </a:lnTo>
                  <a:lnTo>
                    <a:pt x="159766" y="187515"/>
                  </a:lnTo>
                  <a:lnTo>
                    <a:pt x="159512" y="188112"/>
                  </a:lnTo>
                  <a:lnTo>
                    <a:pt x="159512" y="210642"/>
                  </a:lnTo>
                  <a:lnTo>
                    <a:pt x="142367" y="210642"/>
                  </a:lnTo>
                  <a:lnTo>
                    <a:pt x="143891" y="207505"/>
                  </a:lnTo>
                  <a:lnTo>
                    <a:pt x="144272" y="206730"/>
                  </a:lnTo>
                  <a:lnTo>
                    <a:pt x="147955" y="205155"/>
                  </a:lnTo>
                  <a:lnTo>
                    <a:pt x="150368" y="202806"/>
                  </a:lnTo>
                  <a:lnTo>
                    <a:pt x="159512" y="210642"/>
                  </a:lnTo>
                  <a:lnTo>
                    <a:pt x="159512" y="188112"/>
                  </a:lnTo>
                  <a:lnTo>
                    <a:pt x="159258" y="188709"/>
                  </a:lnTo>
                  <a:lnTo>
                    <a:pt x="159004" y="191058"/>
                  </a:lnTo>
                  <a:lnTo>
                    <a:pt x="159004" y="203593"/>
                  </a:lnTo>
                  <a:lnTo>
                    <a:pt x="157480" y="202806"/>
                  </a:lnTo>
                  <a:lnTo>
                    <a:pt x="156083" y="202031"/>
                  </a:lnTo>
                  <a:lnTo>
                    <a:pt x="153416" y="200456"/>
                  </a:lnTo>
                  <a:lnTo>
                    <a:pt x="153670" y="197332"/>
                  </a:lnTo>
                  <a:lnTo>
                    <a:pt x="151765" y="195757"/>
                  </a:lnTo>
                  <a:lnTo>
                    <a:pt x="150749" y="194983"/>
                  </a:lnTo>
                  <a:lnTo>
                    <a:pt x="149733" y="194144"/>
                  </a:lnTo>
                  <a:lnTo>
                    <a:pt x="149733" y="201244"/>
                  </a:lnTo>
                  <a:lnTo>
                    <a:pt x="141224" y="207505"/>
                  </a:lnTo>
                  <a:lnTo>
                    <a:pt x="139827" y="205943"/>
                  </a:lnTo>
                  <a:lnTo>
                    <a:pt x="139827" y="209067"/>
                  </a:lnTo>
                  <a:lnTo>
                    <a:pt x="139827" y="212991"/>
                  </a:lnTo>
                  <a:lnTo>
                    <a:pt x="130937" y="220814"/>
                  </a:lnTo>
                  <a:lnTo>
                    <a:pt x="129667" y="219748"/>
                  </a:lnTo>
                  <a:lnTo>
                    <a:pt x="129667" y="222389"/>
                  </a:lnTo>
                  <a:lnTo>
                    <a:pt x="127127" y="223951"/>
                  </a:lnTo>
                  <a:lnTo>
                    <a:pt x="124460" y="224739"/>
                  </a:lnTo>
                  <a:lnTo>
                    <a:pt x="120269" y="227863"/>
                  </a:lnTo>
                  <a:lnTo>
                    <a:pt x="118872" y="230212"/>
                  </a:lnTo>
                  <a:lnTo>
                    <a:pt x="117221" y="232562"/>
                  </a:lnTo>
                  <a:lnTo>
                    <a:pt x="115697" y="230555"/>
                  </a:lnTo>
                  <a:lnTo>
                    <a:pt x="115697" y="238048"/>
                  </a:lnTo>
                  <a:lnTo>
                    <a:pt x="98298" y="238048"/>
                  </a:lnTo>
                  <a:lnTo>
                    <a:pt x="100457" y="228650"/>
                  </a:lnTo>
                  <a:lnTo>
                    <a:pt x="101219" y="225513"/>
                  </a:lnTo>
                  <a:lnTo>
                    <a:pt x="107188" y="226301"/>
                  </a:lnTo>
                  <a:lnTo>
                    <a:pt x="111760" y="228650"/>
                  </a:lnTo>
                  <a:lnTo>
                    <a:pt x="114681" y="232562"/>
                  </a:lnTo>
                  <a:lnTo>
                    <a:pt x="115697" y="238048"/>
                  </a:lnTo>
                  <a:lnTo>
                    <a:pt x="115697" y="230555"/>
                  </a:lnTo>
                  <a:lnTo>
                    <a:pt x="111887" y="225513"/>
                  </a:lnTo>
                  <a:lnTo>
                    <a:pt x="111252" y="224739"/>
                  </a:lnTo>
                  <a:lnTo>
                    <a:pt x="111506" y="223951"/>
                  </a:lnTo>
                  <a:lnTo>
                    <a:pt x="111760" y="222389"/>
                  </a:lnTo>
                  <a:lnTo>
                    <a:pt x="114427" y="220040"/>
                  </a:lnTo>
                  <a:lnTo>
                    <a:pt x="115316" y="219252"/>
                  </a:lnTo>
                  <a:lnTo>
                    <a:pt x="120904" y="215341"/>
                  </a:lnTo>
                  <a:lnTo>
                    <a:pt x="123698" y="217690"/>
                  </a:lnTo>
                  <a:lnTo>
                    <a:pt x="127381" y="219252"/>
                  </a:lnTo>
                  <a:lnTo>
                    <a:pt x="129667" y="222389"/>
                  </a:lnTo>
                  <a:lnTo>
                    <a:pt x="129667" y="219748"/>
                  </a:lnTo>
                  <a:lnTo>
                    <a:pt x="124460" y="215341"/>
                  </a:lnTo>
                  <a:lnTo>
                    <a:pt x="122555" y="213766"/>
                  </a:lnTo>
                  <a:lnTo>
                    <a:pt x="121285" y="210642"/>
                  </a:lnTo>
                  <a:lnTo>
                    <a:pt x="122555" y="208292"/>
                  </a:lnTo>
                  <a:lnTo>
                    <a:pt x="123571" y="207505"/>
                  </a:lnTo>
                  <a:lnTo>
                    <a:pt x="126746" y="205155"/>
                  </a:lnTo>
                  <a:lnTo>
                    <a:pt x="128905" y="204381"/>
                  </a:lnTo>
                  <a:lnTo>
                    <a:pt x="131064" y="202806"/>
                  </a:lnTo>
                  <a:lnTo>
                    <a:pt x="139827" y="209067"/>
                  </a:lnTo>
                  <a:lnTo>
                    <a:pt x="139827" y="205943"/>
                  </a:lnTo>
                  <a:lnTo>
                    <a:pt x="138430" y="204381"/>
                  </a:lnTo>
                  <a:lnTo>
                    <a:pt x="132588" y="203593"/>
                  </a:lnTo>
                  <a:lnTo>
                    <a:pt x="132461" y="202806"/>
                  </a:lnTo>
                  <a:lnTo>
                    <a:pt x="131572" y="198107"/>
                  </a:lnTo>
                  <a:lnTo>
                    <a:pt x="130556" y="198107"/>
                  </a:lnTo>
                  <a:lnTo>
                    <a:pt x="129794" y="201244"/>
                  </a:lnTo>
                  <a:lnTo>
                    <a:pt x="125095" y="204381"/>
                  </a:lnTo>
                  <a:lnTo>
                    <a:pt x="123571" y="205155"/>
                  </a:lnTo>
                  <a:lnTo>
                    <a:pt x="122174" y="206730"/>
                  </a:lnTo>
                  <a:lnTo>
                    <a:pt x="120523" y="207505"/>
                  </a:lnTo>
                  <a:lnTo>
                    <a:pt x="120269" y="207187"/>
                  </a:lnTo>
                  <a:lnTo>
                    <a:pt x="120269" y="210642"/>
                  </a:lnTo>
                  <a:lnTo>
                    <a:pt x="120142" y="211416"/>
                  </a:lnTo>
                  <a:lnTo>
                    <a:pt x="119380" y="211416"/>
                  </a:lnTo>
                  <a:lnTo>
                    <a:pt x="119507" y="212991"/>
                  </a:lnTo>
                  <a:lnTo>
                    <a:pt x="118872" y="213766"/>
                  </a:lnTo>
                  <a:lnTo>
                    <a:pt x="115062" y="216903"/>
                  </a:lnTo>
                  <a:lnTo>
                    <a:pt x="112776" y="218465"/>
                  </a:lnTo>
                  <a:lnTo>
                    <a:pt x="110617" y="220040"/>
                  </a:lnTo>
                  <a:lnTo>
                    <a:pt x="109601" y="219303"/>
                  </a:lnTo>
                  <a:lnTo>
                    <a:pt x="109601" y="223951"/>
                  </a:lnTo>
                  <a:lnTo>
                    <a:pt x="101600" y="223164"/>
                  </a:lnTo>
                  <a:lnTo>
                    <a:pt x="101600" y="216115"/>
                  </a:lnTo>
                  <a:lnTo>
                    <a:pt x="104521" y="218465"/>
                  </a:lnTo>
                  <a:lnTo>
                    <a:pt x="108331" y="220040"/>
                  </a:lnTo>
                  <a:lnTo>
                    <a:pt x="109601" y="223951"/>
                  </a:lnTo>
                  <a:lnTo>
                    <a:pt x="109601" y="219303"/>
                  </a:lnTo>
                  <a:lnTo>
                    <a:pt x="108458" y="218465"/>
                  </a:lnTo>
                  <a:lnTo>
                    <a:pt x="107315" y="217690"/>
                  </a:lnTo>
                  <a:lnTo>
                    <a:pt x="106299" y="216903"/>
                  </a:lnTo>
                  <a:lnTo>
                    <a:pt x="105029" y="216115"/>
                  </a:lnTo>
                  <a:lnTo>
                    <a:pt x="99822" y="212204"/>
                  </a:lnTo>
                  <a:lnTo>
                    <a:pt x="101219" y="209067"/>
                  </a:lnTo>
                  <a:lnTo>
                    <a:pt x="106426" y="205943"/>
                  </a:lnTo>
                  <a:lnTo>
                    <a:pt x="108331" y="204381"/>
                  </a:lnTo>
                  <a:lnTo>
                    <a:pt x="109728" y="202806"/>
                  </a:lnTo>
                  <a:lnTo>
                    <a:pt x="110490" y="202031"/>
                  </a:lnTo>
                  <a:lnTo>
                    <a:pt x="112395" y="203593"/>
                  </a:lnTo>
                  <a:lnTo>
                    <a:pt x="117856" y="207505"/>
                  </a:lnTo>
                  <a:lnTo>
                    <a:pt x="119380" y="208292"/>
                  </a:lnTo>
                  <a:lnTo>
                    <a:pt x="119507" y="210642"/>
                  </a:lnTo>
                  <a:lnTo>
                    <a:pt x="120269" y="210642"/>
                  </a:lnTo>
                  <a:lnTo>
                    <a:pt x="120269" y="207187"/>
                  </a:lnTo>
                  <a:lnTo>
                    <a:pt x="118110" y="204381"/>
                  </a:lnTo>
                  <a:lnTo>
                    <a:pt x="113665" y="203593"/>
                  </a:lnTo>
                  <a:lnTo>
                    <a:pt x="112903" y="202031"/>
                  </a:lnTo>
                  <a:lnTo>
                    <a:pt x="111633" y="199682"/>
                  </a:lnTo>
                  <a:lnTo>
                    <a:pt x="113030" y="198107"/>
                  </a:lnTo>
                  <a:lnTo>
                    <a:pt x="114554" y="196545"/>
                  </a:lnTo>
                  <a:lnTo>
                    <a:pt x="116078" y="194983"/>
                  </a:lnTo>
                  <a:lnTo>
                    <a:pt x="144145" y="194983"/>
                  </a:lnTo>
                  <a:lnTo>
                    <a:pt x="145415" y="196545"/>
                  </a:lnTo>
                  <a:lnTo>
                    <a:pt x="147066" y="198107"/>
                  </a:lnTo>
                  <a:lnTo>
                    <a:pt x="149098" y="199682"/>
                  </a:lnTo>
                  <a:lnTo>
                    <a:pt x="149225" y="200456"/>
                  </a:lnTo>
                  <a:lnTo>
                    <a:pt x="149733" y="201244"/>
                  </a:lnTo>
                  <a:lnTo>
                    <a:pt x="149733" y="194144"/>
                  </a:lnTo>
                  <a:lnTo>
                    <a:pt x="148844" y="193408"/>
                  </a:lnTo>
                  <a:lnTo>
                    <a:pt x="148844" y="173837"/>
                  </a:lnTo>
                  <a:lnTo>
                    <a:pt x="148590" y="173050"/>
                  </a:lnTo>
                  <a:lnTo>
                    <a:pt x="150876" y="169926"/>
                  </a:lnTo>
                  <a:lnTo>
                    <a:pt x="144272" y="169926"/>
                  </a:lnTo>
                  <a:lnTo>
                    <a:pt x="144272" y="193408"/>
                  </a:lnTo>
                  <a:lnTo>
                    <a:pt x="116332" y="193408"/>
                  </a:lnTo>
                  <a:lnTo>
                    <a:pt x="116332" y="190284"/>
                  </a:lnTo>
                  <a:lnTo>
                    <a:pt x="116332" y="187934"/>
                  </a:lnTo>
                  <a:lnTo>
                    <a:pt x="116332" y="185585"/>
                  </a:lnTo>
                  <a:lnTo>
                    <a:pt x="116332" y="184797"/>
                  </a:lnTo>
                  <a:lnTo>
                    <a:pt x="116332" y="183235"/>
                  </a:lnTo>
                  <a:lnTo>
                    <a:pt x="114300" y="183235"/>
                  </a:lnTo>
                  <a:lnTo>
                    <a:pt x="114300" y="187934"/>
                  </a:lnTo>
                  <a:lnTo>
                    <a:pt x="114046" y="187934"/>
                  </a:lnTo>
                  <a:lnTo>
                    <a:pt x="114046" y="190284"/>
                  </a:lnTo>
                  <a:lnTo>
                    <a:pt x="114046" y="194195"/>
                  </a:lnTo>
                  <a:lnTo>
                    <a:pt x="110998" y="196545"/>
                  </a:lnTo>
                  <a:lnTo>
                    <a:pt x="110871" y="195757"/>
                  </a:lnTo>
                  <a:lnTo>
                    <a:pt x="109601" y="190284"/>
                  </a:lnTo>
                  <a:lnTo>
                    <a:pt x="114046" y="190284"/>
                  </a:lnTo>
                  <a:lnTo>
                    <a:pt x="114046" y="187934"/>
                  </a:lnTo>
                  <a:lnTo>
                    <a:pt x="109220" y="187934"/>
                  </a:lnTo>
                  <a:lnTo>
                    <a:pt x="109220" y="200456"/>
                  </a:lnTo>
                  <a:lnTo>
                    <a:pt x="108458" y="201244"/>
                  </a:lnTo>
                  <a:lnTo>
                    <a:pt x="106553" y="202806"/>
                  </a:lnTo>
                  <a:lnTo>
                    <a:pt x="108204" y="195757"/>
                  </a:lnTo>
                  <a:lnTo>
                    <a:pt x="108839" y="195757"/>
                  </a:lnTo>
                  <a:lnTo>
                    <a:pt x="109220" y="200456"/>
                  </a:lnTo>
                  <a:lnTo>
                    <a:pt x="109220" y="187934"/>
                  </a:lnTo>
                  <a:lnTo>
                    <a:pt x="107061" y="187934"/>
                  </a:lnTo>
                  <a:lnTo>
                    <a:pt x="107061" y="190284"/>
                  </a:lnTo>
                  <a:lnTo>
                    <a:pt x="104394" y="204381"/>
                  </a:lnTo>
                  <a:lnTo>
                    <a:pt x="103632" y="205155"/>
                  </a:lnTo>
                  <a:lnTo>
                    <a:pt x="103124" y="205155"/>
                  </a:lnTo>
                  <a:lnTo>
                    <a:pt x="100457" y="207505"/>
                  </a:lnTo>
                  <a:lnTo>
                    <a:pt x="99441" y="209067"/>
                  </a:lnTo>
                  <a:lnTo>
                    <a:pt x="99568" y="212204"/>
                  </a:lnTo>
                  <a:lnTo>
                    <a:pt x="99568" y="217690"/>
                  </a:lnTo>
                  <a:lnTo>
                    <a:pt x="99314" y="222389"/>
                  </a:lnTo>
                  <a:lnTo>
                    <a:pt x="98933" y="225513"/>
                  </a:lnTo>
                  <a:lnTo>
                    <a:pt x="97917" y="228650"/>
                  </a:lnTo>
                  <a:lnTo>
                    <a:pt x="97663" y="227863"/>
                  </a:lnTo>
                  <a:lnTo>
                    <a:pt x="97282" y="227863"/>
                  </a:lnTo>
                  <a:lnTo>
                    <a:pt x="96901" y="225818"/>
                  </a:lnTo>
                  <a:lnTo>
                    <a:pt x="96901" y="236474"/>
                  </a:lnTo>
                  <a:lnTo>
                    <a:pt x="90678" y="248221"/>
                  </a:lnTo>
                  <a:lnTo>
                    <a:pt x="95123" y="249008"/>
                  </a:lnTo>
                  <a:lnTo>
                    <a:pt x="91059" y="255270"/>
                  </a:lnTo>
                  <a:lnTo>
                    <a:pt x="82550" y="255270"/>
                  </a:lnTo>
                  <a:lnTo>
                    <a:pt x="82550" y="238823"/>
                  </a:lnTo>
                  <a:lnTo>
                    <a:pt x="81915" y="236474"/>
                  </a:lnTo>
                  <a:lnTo>
                    <a:pt x="82931" y="234137"/>
                  </a:lnTo>
                  <a:lnTo>
                    <a:pt x="83566" y="232562"/>
                  </a:lnTo>
                  <a:lnTo>
                    <a:pt x="83439" y="231787"/>
                  </a:lnTo>
                  <a:lnTo>
                    <a:pt x="83312" y="231000"/>
                  </a:lnTo>
                  <a:lnTo>
                    <a:pt x="82550" y="229438"/>
                  </a:lnTo>
                  <a:lnTo>
                    <a:pt x="83947" y="227863"/>
                  </a:lnTo>
                  <a:lnTo>
                    <a:pt x="85471" y="226250"/>
                  </a:lnTo>
                  <a:lnTo>
                    <a:pt x="87249" y="223951"/>
                  </a:lnTo>
                  <a:lnTo>
                    <a:pt x="88265" y="218465"/>
                  </a:lnTo>
                  <a:lnTo>
                    <a:pt x="88773" y="216115"/>
                  </a:lnTo>
                  <a:lnTo>
                    <a:pt x="86868" y="211416"/>
                  </a:lnTo>
                  <a:lnTo>
                    <a:pt x="86360" y="210375"/>
                  </a:lnTo>
                  <a:lnTo>
                    <a:pt x="86360" y="214553"/>
                  </a:lnTo>
                  <a:lnTo>
                    <a:pt x="86360" y="219252"/>
                  </a:lnTo>
                  <a:lnTo>
                    <a:pt x="84963" y="222389"/>
                  </a:lnTo>
                  <a:lnTo>
                    <a:pt x="82296" y="227863"/>
                  </a:lnTo>
                  <a:lnTo>
                    <a:pt x="81407" y="227863"/>
                  </a:lnTo>
                  <a:lnTo>
                    <a:pt x="81407" y="231787"/>
                  </a:lnTo>
                  <a:lnTo>
                    <a:pt x="80645" y="231787"/>
                  </a:lnTo>
                  <a:lnTo>
                    <a:pt x="80645" y="249008"/>
                  </a:lnTo>
                  <a:lnTo>
                    <a:pt x="80264" y="256057"/>
                  </a:lnTo>
                  <a:lnTo>
                    <a:pt x="62738" y="256057"/>
                  </a:lnTo>
                  <a:lnTo>
                    <a:pt x="58928" y="256844"/>
                  </a:lnTo>
                  <a:lnTo>
                    <a:pt x="55118" y="259181"/>
                  </a:lnTo>
                  <a:lnTo>
                    <a:pt x="55118" y="234137"/>
                  </a:lnTo>
                  <a:lnTo>
                    <a:pt x="80010" y="234137"/>
                  </a:lnTo>
                  <a:lnTo>
                    <a:pt x="80518" y="238048"/>
                  </a:lnTo>
                  <a:lnTo>
                    <a:pt x="80645" y="249008"/>
                  </a:lnTo>
                  <a:lnTo>
                    <a:pt x="80645" y="231787"/>
                  </a:lnTo>
                  <a:lnTo>
                    <a:pt x="54356" y="231787"/>
                  </a:lnTo>
                  <a:lnTo>
                    <a:pt x="54229" y="230212"/>
                  </a:lnTo>
                  <a:lnTo>
                    <a:pt x="54610" y="230212"/>
                  </a:lnTo>
                  <a:lnTo>
                    <a:pt x="54737" y="229438"/>
                  </a:lnTo>
                  <a:lnTo>
                    <a:pt x="80391" y="229438"/>
                  </a:lnTo>
                  <a:lnTo>
                    <a:pt x="80772" y="230212"/>
                  </a:lnTo>
                  <a:lnTo>
                    <a:pt x="81407" y="231787"/>
                  </a:lnTo>
                  <a:lnTo>
                    <a:pt x="81407" y="227863"/>
                  </a:lnTo>
                  <a:lnTo>
                    <a:pt x="79375" y="227863"/>
                  </a:lnTo>
                  <a:lnTo>
                    <a:pt x="80518" y="224739"/>
                  </a:lnTo>
                  <a:lnTo>
                    <a:pt x="81661" y="222377"/>
                  </a:lnTo>
                  <a:lnTo>
                    <a:pt x="83312" y="216903"/>
                  </a:lnTo>
                  <a:lnTo>
                    <a:pt x="83947" y="213766"/>
                  </a:lnTo>
                  <a:lnTo>
                    <a:pt x="84582" y="211416"/>
                  </a:lnTo>
                  <a:lnTo>
                    <a:pt x="86233" y="212991"/>
                  </a:lnTo>
                  <a:lnTo>
                    <a:pt x="86360" y="214553"/>
                  </a:lnTo>
                  <a:lnTo>
                    <a:pt x="86360" y="210375"/>
                  </a:lnTo>
                  <a:lnTo>
                    <a:pt x="86106" y="209854"/>
                  </a:lnTo>
                  <a:lnTo>
                    <a:pt x="86487" y="206730"/>
                  </a:lnTo>
                  <a:lnTo>
                    <a:pt x="86741" y="205155"/>
                  </a:lnTo>
                  <a:lnTo>
                    <a:pt x="89027" y="194983"/>
                  </a:lnTo>
                  <a:lnTo>
                    <a:pt x="96901" y="236474"/>
                  </a:lnTo>
                  <a:lnTo>
                    <a:pt x="96901" y="225818"/>
                  </a:lnTo>
                  <a:lnTo>
                    <a:pt x="91186" y="194983"/>
                  </a:lnTo>
                  <a:lnTo>
                    <a:pt x="90297" y="190284"/>
                  </a:lnTo>
                  <a:lnTo>
                    <a:pt x="107061" y="190284"/>
                  </a:lnTo>
                  <a:lnTo>
                    <a:pt x="107061" y="187934"/>
                  </a:lnTo>
                  <a:lnTo>
                    <a:pt x="87630" y="187934"/>
                  </a:lnTo>
                  <a:lnTo>
                    <a:pt x="87630" y="190284"/>
                  </a:lnTo>
                  <a:lnTo>
                    <a:pt x="87122" y="194195"/>
                  </a:lnTo>
                  <a:lnTo>
                    <a:pt x="86360" y="198107"/>
                  </a:lnTo>
                  <a:lnTo>
                    <a:pt x="85471" y="202031"/>
                  </a:lnTo>
                  <a:lnTo>
                    <a:pt x="84709" y="206730"/>
                  </a:lnTo>
                  <a:lnTo>
                    <a:pt x="82423" y="204304"/>
                  </a:lnTo>
                  <a:lnTo>
                    <a:pt x="82423" y="207505"/>
                  </a:lnTo>
                  <a:lnTo>
                    <a:pt x="82169" y="212204"/>
                  </a:lnTo>
                  <a:lnTo>
                    <a:pt x="81026" y="217690"/>
                  </a:lnTo>
                  <a:lnTo>
                    <a:pt x="79121" y="222389"/>
                  </a:lnTo>
                  <a:lnTo>
                    <a:pt x="76581" y="227863"/>
                  </a:lnTo>
                  <a:lnTo>
                    <a:pt x="71628" y="227863"/>
                  </a:lnTo>
                  <a:lnTo>
                    <a:pt x="73025" y="223164"/>
                  </a:lnTo>
                  <a:lnTo>
                    <a:pt x="74676" y="219252"/>
                  </a:lnTo>
                  <a:lnTo>
                    <a:pt x="76454" y="210642"/>
                  </a:lnTo>
                  <a:lnTo>
                    <a:pt x="76581" y="205943"/>
                  </a:lnTo>
                  <a:lnTo>
                    <a:pt x="77089" y="201244"/>
                  </a:lnTo>
                  <a:lnTo>
                    <a:pt x="78867" y="202806"/>
                  </a:lnTo>
                  <a:lnTo>
                    <a:pt x="82423" y="207505"/>
                  </a:lnTo>
                  <a:lnTo>
                    <a:pt x="82423" y="204304"/>
                  </a:lnTo>
                  <a:lnTo>
                    <a:pt x="81026" y="202806"/>
                  </a:lnTo>
                  <a:lnTo>
                    <a:pt x="79756" y="201244"/>
                  </a:lnTo>
                  <a:lnTo>
                    <a:pt x="77724" y="198894"/>
                  </a:lnTo>
                  <a:lnTo>
                    <a:pt x="74676" y="194983"/>
                  </a:lnTo>
                  <a:lnTo>
                    <a:pt x="74676" y="206730"/>
                  </a:lnTo>
                  <a:lnTo>
                    <a:pt x="74041" y="212991"/>
                  </a:lnTo>
                  <a:lnTo>
                    <a:pt x="72390" y="220040"/>
                  </a:lnTo>
                  <a:lnTo>
                    <a:pt x="69469" y="226301"/>
                  </a:lnTo>
                  <a:lnTo>
                    <a:pt x="69215" y="226301"/>
                  </a:lnTo>
                  <a:lnTo>
                    <a:pt x="68453" y="227863"/>
                  </a:lnTo>
                  <a:lnTo>
                    <a:pt x="62992" y="227863"/>
                  </a:lnTo>
                  <a:lnTo>
                    <a:pt x="65278" y="222377"/>
                  </a:lnTo>
                  <a:lnTo>
                    <a:pt x="67056" y="217690"/>
                  </a:lnTo>
                  <a:lnTo>
                    <a:pt x="68199" y="212204"/>
                  </a:lnTo>
                  <a:lnTo>
                    <a:pt x="68707" y="207505"/>
                  </a:lnTo>
                  <a:lnTo>
                    <a:pt x="68707" y="200456"/>
                  </a:lnTo>
                  <a:lnTo>
                    <a:pt x="68326" y="195757"/>
                  </a:lnTo>
                  <a:lnTo>
                    <a:pt x="67310" y="188709"/>
                  </a:lnTo>
                  <a:lnTo>
                    <a:pt x="66802" y="184797"/>
                  </a:lnTo>
                  <a:lnTo>
                    <a:pt x="69850" y="190284"/>
                  </a:lnTo>
                  <a:lnTo>
                    <a:pt x="73914" y="197332"/>
                  </a:lnTo>
                  <a:lnTo>
                    <a:pt x="74549" y="198107"/>
                  </a:lnTo>
                  <a:lnTo>
                    <a:pt x="74676" y="206730"/>
                  </a:lnTo>
                  <a:lnTo>
                    <a:pt x="74676" y="194983"/>
                  </a:lnTo>
                  <a:lnTo>
                    <a:pt x="71882" y="190284"/>
                  </a:lnTo>
                  <a:lnTo>
                    <a:pt x="87630" y="190284"/>
                  </a:lnTo>
                  <a:lnTo>
                    <a:pt x="87630" y="187934"/>
                  </a:lnTo>
                  <a:lnTo>
                    <a:pt x="70739" y="187934"/>
                  </a:lnTo>
                  <a:lnTo>
                    <a:pt x="69596" y="185585"/>
                  </a:lnTo>
                  <a:lnTo>
                    <a:pt x="113665" y="185585"/>
                  </a:lnTo>
                  <a:lnTo>
                    <a:pt x="114300" y="187934"/>
                  </a:lnTo>
                  <a:lnTo>
                    <a:pt x="114300" y="183235"/>
                  </a:lnTo>
                  <a:lnTo>
                    <a:pt x="79121" y="183235"/>
                  </a:lnTo>
                  <a:lnTo>
                    <a:pt x="80645" y="181673"/>
                  </a:lnTo>
                  <a:lnTo>
                    <a:pt x="95504" y="181673"/>
                  </a:lnTo>
                  <a:lnTo>
                    <a:pt x="96266" y="180886"/>
                  </a:lnTo>
                  <a:lnTo>
                    <a:pt x="76835" y="180886"/>
                  </a:lnTo>
                  <a:lnTo>
                    <a:pt x="76835" y="183235"/>
                  </a:lnTo>
                  <a:lnTo>
                    <a:pt x="71628" y="183235"/>
                  </a:lnTo>
                  <a:lnTo>
                    <a:pt x="72771" y="181673"/>
                  </a:lnTo>
                  <a:lnTo>
                    <a:pt x="74422" y="181673"/>
                  </a:lnTo>
                  <a:lnTo>
                    <a:pt x="76835" y="183235"/>
                  </a:lnTo>
                  <a:lnTo>
                    <a:pt x="76835" y="180886"/>
                  </a:lnTo>
                  <a:lnTo>
                    <a:pt x="69342" y="180886"/>
                  </a:lnTo>
                  <a:lnTo>
                    <a:pt x="68580" y="180098"/>
                  </a:lnTo>
                  <a:lnTo>
                    <a:pt x="66675" y="180098"/>
                  </a:lnTo>
                  <a:lnTo>
                    <a:pt x="66675" y="198894"/>
                  </a:lnTo>
                  <a:lnTo>
                    <a:pt x="66675" y="209067"/>
                  </a:lnTo>
                  <a:lnTo>
                    <a:pt x="64770" y="218465"/>
                  </a:lnTo>
                  <a:lnTo>
                    <a:pt x="60452" y="227863"/>
                  </a:lnTo>
                  <a:lnTo>
                    <a:pt x="55372" y="227863"/>
                  </a:lnTo>
                  <a:lnTo>
                    <a:pt x="56134" y="225513"/>
                  </a:lnTo>
                  <a:lnTo>
                    <a:pt x="58420" y="218465"/>
                  </a:lnTo>
                  <a:lnTo>
                    <a:pt x="60325" y="211416"/>
                  </a:lnTo>
                  <a:lnTo>
                    <a:pt x="60960" y="205155"/>
                  </a:lnTo>
                  <a:lnTo>
                    <a:pt x="60579" y="201244"/>
                  </a:lnTo>
                  <a:lnTo>
                    <a:pt x="60452" y="198894"/>
                  </a:lnTo>
                  <a:lnTo>
                    <a:pt x="64770" y="188709"/>
                  </a:lnTo>
                  <a:lnTo>
                    <a:pt x="66675" y="198894"/>
                  </a:lnTo>
                  <a:lnTo>
                    <a:pt x="66675" y="180098"/>
                  </a:lnTo>
                  <a:lnTo>
                    <a:pt x="63246" y="180098"/>
                  </a:lnTo>
                  <a:lnTo>
                    <a:pt x="64770" y="176974"/>
                  </a:lnTo>
                  <a:lnTo>
                    <a:pt x="68961" y="176974"/>
                  </a:lnTo>
                  <a:lnTo>
                    <a:pt x="70104" y="174625"/>
                  </a:lnTo>
                  <a:lnTo>
                    <a:pt x="116332" y="174625"/>
                  </a:lnTo>
                  <a:lnTo>
                    <a:pt x="116332" y="173837"/>
                  </a:lnTo>
                  <a:lnTo>
                    <a:pt x="70612" y="173837"/>
                  </a:lnTo>
                  <a:lnTo>
                    <a:pt x="69342" y="173050"/>
                  </a:lnTo>
                  <a:lnTo>
                    <a:pt x="62611" y="173050"/>
                  </a:lnTo>
                  <a:lnTo>
                    <a:pt x="66421" y="162877"/>
                  </a:lnTo>
                  <a:lnTo>
                    <a:pt x="71755" y="162877"/>
                  </a:lnTo>
                  <a:lnTo>
                    <a:pt x="70993" y="162090"/>
                  </a:lnTo>
                  <a:lnTo>
                    <a:pt x="67183" y="160528"/>
                  </a:lnTo>
                  <a:lnTo>
                    <a:pt x="67945" y="156603"/>
                  </a:lnTo>
                  <a:lnTo>
                    <a:pt x="69723" y="152692"/>
                  </a:lnTo>
                  <a:lnTo>
                    <a:pt x="73787" y="147993"/>
                  </a:lnTo>
                  <a:lnTo>
                    <a:pt x="70485" y="147993"/>
                  </a:lnTo>
                  <a:lnTo>
                    <a:pt x="70612" y="144081"/>
                  </a:lnTo>
                  <a:lnTo>
                    <a:pt x="71120" y="140169"/>
                  </a:lnTo>
                  <a:lnTo>
                    <a:pt x="71247" y="136245"/>
                  </a:lnTo>
                  <a:lnTo>
                    <a:pt x="70358" y="132334"/>
                  </a:lnTo>
                  <a:lnTo>
                    <a:pt x="72517" y="131559"/>
                  </a:lnTo>
                  <a:lnTo>
                    <a:pt x="112268" y="131559"/>
                  </a:lnTo>
                  <a:lnTo>
                    <a:pt x="112522" y="129984"/>
                  </a:lnTo>
                  <a:lnTo>
                    <a:pt x="70866" y="129984"/>
                  </a:lnTo>
                  <a:lnTo>
                    <a:pt x="66675" y="116674"/>
                  </a:lnTo>
                  <a:lnTo>
                    <a:pt x="117094" y="116674"/>
                  </a:lnTo>
                  <a:lnTo>
                    <a:pt x="118110" y="115887"/>
                  </a:lnTo>
                  <a:lnTo>
                    <a:pt x="118618" y="115112"/>
                  </a:lnTo>
                  <a:lnTo>
                    <a:pt x="111887" y="115112"/>
                  </a:lnTo>
                  <a:lnTo>
                    <a:pt x="107696" y="114325"/>
                  </a:lnTo>
                  <a:lnTo>
                    <a:pt x="65278" y="114325"/>
                  </a:lnTo>
                  <a:lnTo>
                    <a:pt x="63627" y="112763"/>
                  </a:lnTo>
                  <a:lnTo>
                    <a:pt x="63881" y="110413"/>
                  </a:lnTo>
                  <a:lnTo>
                    <a:pt x="61595" y="110413"/>
                  </a:lnTo>
                  <a:lnTo>
                    <a:pt x="58547" y="108064"/>
                  </a:lnTo>
                  <a:lnTo>
                    <a:pt x="58039" y="105714"/>
                  </a:lnTo>
                  <a:lnTo>
                    <a:pt x="58801" y="101803"/>
                  </a:lnTo>
                  <a:lnTo>
                    <a:pt x="56134" y="101803"/>
                  </a:lnTo>
                  <a:lnTo>
                    <a:pt x="55372" y="100228"/>
                  </a:lnTo>
                  <a:lnTo>
                    <a:pt x="54229" y="94754"/>
                  </a:lnTo>
                  <a:lnTo>
                    <a:pt x="56134" y="90055"/>
                  </a:lnTo>
                  <a:lnTo>
                    <a:pt x="58674" y="86131"/>
                  </a:lnTo>
                  <a:lnTo>
                    <a:pt x="59944" y="84569"/>
                  </a:lnTo>
                  <a:lnTo>
                    <a:pt x="57023" y="84569"/>
                  </a:lnTo>
                  <a:lnTo>
                    <a:pt x="57658" y="81432"/>
                  </a:lnTo>
                  <a:lnTo>
                    <a:pt x="64389" y="73609"/>
                  </a:lnTo>
                  <a:lnTo>
                    <a:pt x="68072" y="68910"/>
                  </a:lnTo>
                  <a:lnTo>
                    <a:pt x="89027" y="36830"/>
                  </a:lnTo>
                  <a:lnTo>
                    <a:pt x="94234" y="36804"/>
                  </a:lnTo>
                  <a:lnTo>
                    <a:pt x="92329" y="29756"/>
                  </a:lnTo>
                  <a:lnTo>
                    <a:pt x="91313" y="23495"/>
                  </a:lnTo>
                  <a:lnTo>
                    <a:pt x="92456" y="21932"/>
                  </a:lnTo>
                  <a:lnTo>
                    <a:pt x="88392" y="21932"/>
                  </a:lnTo>
                  <a:lnTo>
                    <a:pt x="87503" y="21145"/>
                  </a:lnTo>
                  <a:lnTo>
                    <a:pt x="86487" y="18796"/>
                  </a:lnTo>
                  <a:lnTo>
                    <a:pt x="88773" y="16446"/>
                  </a:lnTo>
                  <a:lnTo>
                    <a:pt x="91821" y="16446"/>
                  </a:lnTo>
                  <a:lnTo>
                    <a:pt x="90297" y="14884"/>
                  </a:lnTo>
                  <a:lnTo>
                    <a:pt x="90297" y="3136"/>
                  </a:lnTo>
                  <a:lnTo>
                    <a:pt x="91567" y="1574"/>
                  </a:lnTo>
                  <a:lnTo>
                    <a:pt x="86614" y="1574"/>
                  </a:lnTo>
                  <a:lnTo>
                    <a:pt x="84582" y="0"/>
                  </a:lnTo>
                  <a:lnTo>
                    <a:pt x="83058" y="2349"/>
                  </a:lnTo>
                  <a:lnTo>
                    <a:pt x="88138" y="3136"/>
                  </a:lnTo>
                  <a:lnTo>
                    <a:pt x="87757" y="15659"/>
                  </a:lnTo>
                  <a:lnTo>
                    <a:pt x="84582" y="18008"/>
                  </a:lnTo>
                  <a:lnTo>
                    <a:pt x="84455" y="18796"/>
                  </a:lnTo>
                  <a:lnTo>
                    <a:pt x="86741" y="23495"/>
                  </a:lnTo>
                  <a:lnTo>
                    <a:pt x="77089" y="50114"/>
                  </a:lnTo>
                  <a:lnTo>
                    <a:pt x="55499" y="76746"/>
                  </a:lnTo>
                  <a:lnTo>
                    <a:pt x="52705" y="81432"/>
                  </a:lnTo>
                  <a:lnTo>
                    <a:pt x="50800" y="86131"/>
                  </a:lnTo>
                  <a:lnTo>
                    <a:pt x="49784" y="91617"/>
                  </a:lnTo>
                  <a:lnTo>
                    <a:pt x="49784" y="97104"/>
                  </a:lnTo>
                  <a:lnTo>
                    <a:pt x="51181" y="103365"/>
                  </a:lnTo>
                  <a:lnTo>
                    <a:pt x="53721" y="108064"/>
                  </a:lnTo>
                  <a:lnTo>
                    <a:pt x="57404" y="112763"/>
                  </a:lnTo>
                  <a:lnTo>
                    <a:pt x="61087" y="116674"/>
                  </a:lnTo>
                  <a:lnTo>
                    <a:pt x="63246" y="121373"/>
                  </a:lnTo>
                  <a:lnTo>
                    <a:pt x="64770" y="126072"/>
                  </a:lnTo>
                  <a:lnTo>
                    <a:pt x="65913" y="130771"/>
                  </a:lnTo>
                  <a:lnTo>
                    <a:pt x="66294" y="134683"/>
                  </a:lnTo>
                  <a:lnTo>
                    <a:pt x="66294" y="140169"/>
                  </a:lnTo>
                  <a:lnTo>
                    <a:pt x="65786" y="144868"/>
                  </a:lnTo>
                  <a:lnTo>
                    <a:pt x="58674" y="169926"/>
                  </a:lnTo>
                  <a:lnTo>
                    <a:pt x="57658" y="172275"/>
                  </a:lnTo>
                  <a:lnTo>
                    <a:pt x="57023" y="175399"/>
                  </a:lnTo>
                  <a:lnTo>
                    <a:pt x="58166" y="177749"/>
                  </a:lnTo>
                  <a:lnTo>
                    <a:pt x="59436" y="182448"/>
                  </a:lnTo>
                  <a:lnTo>
                    <a:pt x="59055" y="183629"/>
                  </a:lnTo>
                  <a:lnTo>
                    <a:pt x="59055" y="201244"/>
                  </a:lnTo>
                  <a:lnTo>
                    <a:pt x="58674" y="207505"/>
                  </a:lnTo>
                  <a:lnTo>
                    <a:pt x="57785" y="213766"/>
                  </a:lnTo>
                  <a:lnTo>
                    <a:pt x="56134" y="220040"/>
                  </a:lnTo>
                  <a:lnTo>
                    <a:pt x="53594" y="225513"/>
                  </a:lnTo>
                  <a:lnTo>
                    <a:pt x="51308" y="225513"/>
                  </a:lnTo>
                  <a:lnTo>
                    <a:pt x="51435" y="223164"/>
                  </a:lnTo>
                  <a:lnTo>
                    <a:pt x="50038" y="222389"/>
                  </a:lnTo>
                  <a:lnTo>
                    <a:pt x="59055" y="201244"/>
                  </a:lnTo>
                  <a:lnTo>
                    <a:pt x="59055" y="183629"/>
                  </a:lnTo>
                  <a:lnTo>
                    <a:pt x="57658" y="187934"/>
                  </a:lnTo>
                  <a:lnTo>
                    <a:pt x="57277" y="194983"/>
                  </a:lnTo>
                  <a:lnTo>
                    <a:pt x="54483" y="198107"/>
                  </a:lnTo>
                  <a:lnTo>
                    <a:pt x="51562" y="202031"/>
                  </a:lnTo>
                  <a:lnTo>
                    <a:pt x="48641" y="205155"/>
                  </a:lnTo>
                  <a:lnTo>
                    <a:pt x="45339" y="210642"/>
                  </a:lnTo>
                  <a:lnTo>
                    <a:pt x="44069" y="216115"/>
                  </a:lnTo>
                  <a:lnTo>
                    <a:pt x="44831" y="221602"/>
                  </a:lnTo>
                  <a:lnTo>
                    <a:pt x="48006" y="227088"/>
                  </a:lnTo>
                  <a:lnTo>
                    <a:pt x="48641" y="227863"/>
                  </a:lnTo>
                  <a:lnTo>
                    <a:pt x="49022" y="229438"/>
                  </a:lnTo>
                  <a:lnTo>
                    <a:pt x="49657" y="230212"/>
                  </a:lnTo>
                  <a:lnTo>
                    <a:pt x="49911" y="234911"/>
                  </a:lnTo>
                  <a:lnTo>
                    <a:pt x="49911" y="259181"/>
                  </a:lnTo>
                  <a:lnTo>
                    <a:pt x="39497" y="263105"/>
                  </a:lnTo>
                  <a:lnTo>
                    <a:pt x="39624" y="223951"/>
                  </a:lnTo>
                  <a:lnTo>
                    <a:pt x="29083" y="172275"/>
                  </a:lnTo>
                  <a:lnTo>
                    <a:pt x="26162" y="156603"/>
                  </a:lnTo>
                  <a:lnTo>
                    <a:pt x="20574" y="129209"/>
                  </a:lnTo>
                  <a:lnTo>
                    <a:pt x="19304" y="121373"/>
                  </a:lnTo>
                  <a:lnTo>
                    <a:pt x="19177" y="120586"/>
                  </a:lnTo>
                  <a:lnTo>
                    <a:pt x="10922" y="120586"/>
                  </a:lnTo>
                  <a:lnTo>
                    <a:pt x="11049" y="122936"/>
                  </a:lnTo>
                  <a:lnTo>
                    <a:pt x="8890" y="142519"/>
                  </a:lnTo>
                  <a:lnTo>
                    <a:pt x="6731" y="165227"/>
                  </a:lnTo>
                  <a:lnTo>
                    <a:pt x="3937" y="187934"/>
                  </a:lnTo>
                  <a:lnTo>
                    <a:pt x="3683" y="191846"/>
                  </a:lnTo>
                  <a:lnTo>
                    <a:pt x="1397" y="210642"/>
                  </a:lnTo>
                  <a:lnTo>
                    <a:pt x="0" y="224739"/>
                  </a:lnTo>
                  <a:lnTo>
                    <a:pt x="254" y="225513"/>
                  </a:lnTo>
                  <a:lnTo>
                    <a:pt x="762" y="225513"/>
                  </a:lnTo>
                  <a:lnTo>
                    <a:pt x="1270" y="226250"/>
                  </a:lnTo>
                  <a:lnTo>
                    <a:pt x="1651" y="224739"/>
                  </a:lnTo>
                  <a:lnTo>
                    <a:pt x="2286" y="223164"/>
                  </a:lnTo>
                  <a:lnTo>
                    <a:pt x="4318" y="202031"/>
                  </a:lnTo>
                  <a:lnTo>
                    <a:pt x="7366" y="177749"/>
                  </a:lnTo>
                  <a:lnTo>
                    <a:pt x="10033" y="150342"/>
                  </a:lnTo>
                  <a:lnTo>
                    <a:pt x="11303" y="140944"/>
                  </a:lnTo>
                  <a:lnTo>
                    <a:pt x="12065" y="133896"/>
                  </a:lnTo>
                  <a:lnTo>
                    <a:pt x="12065" y="132334"/>
                  </a:lnTo>
                  <a:lnTo>
                    <a:pt x="12446" y="130771"/>
                  </a:lnTo>
                  <a:lnTo>
                    <a:pt x="17907" y="177749"/>
                  </a:lnTo>
                  <a:lnTo>
                    <a:pt x="22987" y="225513"/>
                  </a:lnTo>
                  <a:lnTo>
                    <a:pt x="23876" y="226301"/>
                  </a:lnTo>
                  <a:lnTo>
                    <a:pt x="24257" y="225513"/>
                  </a:lnTo>
                  <a:lnTo>
                    <a:pt x="24892" y="224739"/>
                  </a:lnTo>
                  <a:lnTo>
                    <a:pt x="21082" y="192633"/>
                  </a:lnTo>
                  <a:lnTo>
                    <a:pt x="19685" y="177749"/>
                  </a:lnTo>
                  <a:lnTo>
                    <a:pt x="16891" y="155041"/>
                  </a:lnTo>
                  <a:lnTo>
                    <a:pt x="14732" y="130771"/>
                  </a:lnTo>
                  <a:lnTo>
                    <a:pt x="13843" y="123723"/>
                  </a:lnTo>
                  <a:lnTo>
                    <a:pt x="14097" y="121373"/>
                  </a:lnTo>
                  <a:lnTo>
                    <a:pt x="18796" y="144081"/>
                  </a:lnTo>
                  <a:lnTo>
                    <a:pt x="34925" y="226250"/>
                  </a:lnTo>
                  <a:lnTo>
                    <a:pt x="34925" y="263105"/>
                  </a:lnTo>
                  <a:lnTo>
                    <a:pt x="34798" y="264668"/>
                  </a:lnTo>
                  <a:lnTo>
                    <a:pt x="48514" y="264668"/>
                  </a:lnTo>
                  <a:lnTo>
                    <a:pt x="52578" y="263105"/>
                  </a:lnTo>
                  <a:lnTo>
                    <a:pt x="58039" y="259181"/>
                  </a:lnTo>
                  <a:lnTo>
                    <a:pt x="61595" y="257619"/>
                  </a:lnTo>
                  <a:lnTo>
                    <a:pt x="91440" y="257619"/>
                  </a:lnTo>
                  <a:lnTo>
                    <a:pt x="94488" y="255270"/>
                  </a:lnTo>
                  <a:lnTo>
                    <a:pt x="95504" y="251358"/>
                  </a:lnTo>
                  <a:lnTo>
                    <a:pt x="97663" y="248221"/>
                  </a:lnTo>
                  <a:lnTo>
                    <a:pt x="217932" y="248221"/>
                  </a:lnTo>
                  <a:lnTo>
                    <a:pt x="220853" y="253707"/>
                  </a:lnTo>
                  <a:lnTo>
                    <a:pt x="218440" y="255270"/>
                  </a:lnTo>
                  <a:lnTo>
                    <a:pt x="217424" y="256057"/>
                  </a:lnTo>
                  <a:lnTo>
                    <a:pt x="227457" y="256057"/>
                  </a:lnTo>
                  <a:lnTo>
                    <a:pt x="224917" y="250571"/>
                  </a:lnTo>
                  <a:lnTo>
                    <a:pt x="227457" y="248221"/>
                  </a:lnTo>
                  <a:lnTo>
                    <a:pt x="324104" y="248221"/>
                  </a:lnTo>
                  <a:lnTo>
                    <a:pt x="324485" y="246659"/>
                  </a:lnTo>
                  <a:lnTo>
                    <a:pt x="326771" y="238048"/>
                  </a:lnTo>
                  <a:lnTo>
                    <a:pt x="327533" y="234911"/>
                  </a:lnTo>
                  <a:lnTo>
                    <a:pt x="328422" y="231787"/>
                  </a:lnTo>
                  <a:lnTo>
                    <a:pt x="329565" y="227863"/>
                  </a:lnTo>
                  <a:lnTo>
                    <a:pt x="333121" y="216903"/>
                  </a:lnTo>
                  <a:lnTo>
                    <a:pt x="336550" y="205943"/>
                  </a:lnTo>
                  <a:lnTo>
                    <a:pt x="336931" y="205155"/>
                  </a:lnTo>
                  <a:lnTo>
                    <a:pt x="344678" y="205155"/>
                  </a:lnTo>
                  <a:lnTo>
                    <a:pt x="344297" y="202806"/>
                  </a:lnTo>
                  <a:lnTo>
                    <a:pt x="343916" y="200456"/>
                  </a:lnTo>
                  <a:lnTo>
                    <a:pt x="342519" y="193471"/>
                  </a:lnTo>
                  <a:lnTo>
                    <a:pt x="342519" y="200456"/>
                  </a:lnTo>
                  <a:lnTo>
                    <a:pt x="341630" y="202806"/>
                  </a:lnTo>
                  <a:lnTo>
                    <a:pt x="340487" y="200456"/>
                  </a:lnTo>
                  <a:lnTo>
                    <a:pt x="339725" y="198107"/>
                  </a:lnTo>
                  <a:lnTo>
                    <a:pt x="340741" y="194983"/>
                  </a:lnTo>
                  <a:lnTo>
                    <a:pt x="341122" y="198107"/>
                  </a:lnTo>
                  <a:lnTo>
                    <a:pt x="342519" y="200456"/>
                  </a:lnTo>
                  <a:lnTo>
                    <a:pt x="342519" y="193471"/>
                  </a:lnTo>
                  <a:lnTo>
                    <a:pt x="341884" y="190284"/>
                  </a:lnTo>
                  <a:lnTo>
                    <a:pt x="358775" y="190284"/>
                  </a:lnTo>
                  <a:lnTo>
                    <a:pt x="351028" y="229438"/>
                  </a:lnTo>
                  <a:lnTo>
                    <a:pt x="353060" y="229438"/>
                  </a:lnTo>
                  <a:lnTo>
                    <a:pt x="356362" y="212204"/>
                  </a:lnTo>
                  <a:lnTo>
                    <a:pt x="359410" y="197332"/>
                  </a:lnTo>
                  <a:lnTo>
                    <a:pt x="359791" y="196545"/>
                  </a:lnTo>
                  <a:lnTo>
                    <a:pt x="360426" y="195757"/>
                  </a:lnTo>
                  <a:lnTo>
                    <a:pt x="362458" y="205943"/>
                  </a:lnTo>
                  <a:lnTo>
                    <a:pt x="364744" y="216903"/>
                  </a:lnTo>
                  <a:lnTo>
                    <a:pt x="366776" y="227088"/>
                  </a:lnTo>
                  <a:lnTo>
                    <a:pt x="367919" y="238048"/>
                  </a:lnTo>
                  <a:lnTo>
                    <a:pt x="372364" y="238048"/>
                  </a:lnTo>
                  <a:lnTo>
                    <a:pt x="372364" y="220814"/>
                  </a:lnTo>
                  <a:lnTo>
                    <a:pt x="372364" y="190284"/>
                  </a:lnTo>
                  <a:lnTo>
                    <a:pt x="372364" y="188709"/>
                  </a:lnTo>
                  <a:lnTo>
                    <a:pt x="372364" y="186359"/>
                  </a:lnTo>
                  <a:lnTo>
                    <a:pt x="371729" y="185585"/>
                  </a:lnTo>
                  <a:lnTo>
                    <a:pt x="370459" y="184010"/>
                  </a:lnTo>
                  <a:lnTo>
                    <a:pt x="370713" y="183235"/>
                  </a:lnTo>
                  <a:lnTo>
                    <a:pt x="367792" y="183235"/>
                  </a:lnTo>
                  <a:lnTo>
                    <a:pt x="367792" y="205155"/>
                  </a:lnTo>
                  <a:lnTo>
                    <a:pt x="367665" y="212991"/>
                  </a:lnTo>
                  <a:lnTo>
                    <a:pt x="367411" y="220814"/>
                  </a:lnTo>
                  <a:lnTo>
                    <a:pt x="364363" y="205155"/>
                  </a:lnTo>
                  <a:lnTo>
                    <a:pt x="362839" y="198107"/>
                  </a:lnTo>
                  <a:lnTo>
                    <a:pt x="362458" y="195757"/>
                  </a:lnTo>
                  <a:lnTo>
                    <a:pt x="361569" y="190284"/>
                  </a:lnTo>
                  <a:lnTo>
                    <a:pt x="367030" y="190284"/>
                  </a:lnTo>
                  <a:lnTo>
                    <a:pt x="367538" y="194983"/>
                  </a:lnTo>
                  <a:lnTo>
                    <a:pt x="367792" y="205155"/>
                  </a:lnTo>
                  <a:lnTo>
                    <a:pt x="367792" y="183235"/>
                  </a:lnTo>
                  <a:lnTo>
                    <a:pt x="366776" y="183235"/>
                  </a:lnTo>
                  <a:lnTo>
                    <a:pt x="366776" y="187934"/>
                  </a:lnTo>
                  <a:lnTo>
                    <a:pt x="358902" y="187934"/>
                  </a:lnTo>
                  <a:lnTo>
                    <a:pt x="342011" y="188709"/>
                  </a:lnTo>
                  <a:lnTo>
                    <a:pt x="339471" y="188607"/>
                  </a:lnTo>
                  <a:lnTo>
                    <a:pt x="339471" y="190284"/>
                  </a:lnTo>
                  <a:lnTo>
                    <a:pt x="338582" y="194983"/>
                  </a:lnTo>
                  <a:lnTo>
                    <a:pt x="335915" y="194983"/>
                  </a:lnTo>
                  <a:lnTo>
                    <a:pt x="334645" y="196545"/>
                  </a:lnTo>
                  <a:lnTo>
                    <a:pt x="332486" y="203593"/>
                  </a:lnTo>
                  <a:lnTo>
                    <a:pt x="330708" y="208292"/>
                  </a:lnTo>
                  <a:lnTo>
                    <a:pt x="328676" y="214553"/>
                  </a:lnTo>
                  <a:lnTo>
                    <a:pt x="327787" y="216903"/>
                  </a:lnTo>
                  <a:lnTo>
                    <a:pt x="326517" y="210337"/>
                  </a:lnTo>
                  <a:lnTo>
                    <a:pt x="326517" y="220040"/>
                  </a:lnTo>
                  <a:lnTo>
                    <a:pt x="326263" y="221602"/>
                  </a:lnTo>
                  <a:lnTo>
                    <a:pt x="325247" y="225513"/>
                  </a:lnTo>
                  <a:lnTo>
                    <a:pt x="324358" y="228650"/>
                  </a:lnTo>
                  <a:lnTo>
                    <a:pt x="323342" y="231787"/>
                  </a:lnTo>
                  <a:lnTo>
                    <a:pt x="322199" y="228625"/>
                  </a:lnTo>
                  <a:lnTo>
                    <a:pt x="322199" y="237261"/>
                  </a:lnTo>
                  <a:lnTo>
                    <a:pt x="321437" y="237426"/>
                  </a:lnTo>
                  <a:lnTo>
                    <a:pt x="321437" y="239610"/>
                  </a:lnTo>
                  <a:lnTo>
                    <a:pt x="319405" y="246659"/>
                  </a:lnTo>
                  <a:lnTo>
                    <a:pt x="227457" y="246659"/>
                  </a:lnTo>
                  <a:lnTo>
                    <a:pt x="226187" y="244309"/>
                  </a:lnTo>
                  <a:lnTo>
                    <a:pt x="223393" y="239610"/>
                  </a:lnTo>
                  <a:lnTo>
                    <a:pt x="222631" y="238048"/>
                  </a:lnTo>
                  <a:lnTo>
                    <a:pt x="222631" y="226301"/>
                  </a:lnTo>
                  <a:lnTo>
                    <a:pt x="248920" y="226301"/>
                  </a:lnTo>
                  <a:lnTo>
                    <a:pt x="245872" y="238823"/>
                  </a:lnTo>
                  <a:lnTo>
                    <a:pt x="246888" y="239610"/>
                  </a:lnTo>
                  <a:lnTo>
                    <a:pt x="321437" y="239610"/>
                  </a:lnTo>
                  <a:lnTo>
                    <a:pt x="321437" y="237426"/>
                  </a:lnTo>
                  <a:lnTo>
                    <a:pt x="318389" y="238048"/>
                  </a:lnTo>
                  <a:lnTo>
                    <a:pt x="306578" y="238048"/>
                  </a:lnTo>
                  <a:lnTo>
                    <a:pt x="301879" y="237261"/>
                  </a:lnTo>
                  <a:lnTo>
                    <a:pt x="303149" y="232562"/>
                  </a:lnTo>
                  <a:lnTo>
                    <a:pt x="303403" y="231787"/>
                  </a:lnTo>
                  <a:lnTo>
                    <a:pt x="306324" y="227863"/>
                  </a:lnTo>
                  <a:lnTo>
                    <a:pt x="311023" y="224739"/>
                  </a:lnTo>
                  <a:lnTo>
                    <a:pt x="317627" y="222389"/>
                  </a:lnTo>
                  <a:lnTo>
                    <a:pt x="309245" y="222389"/>
                  </a:lnTo>
                  <a:lnTo>
                    <a:pt x="305943" y="225513"/>
                  </a:lnTo>
                  <a:lnTo>
                    <a:pt x="302768" y="227863"/>
                  </a:lnTo>
                  <a:lnTo>
                    <a:pt x="300863" y="232562"/>
                  </a:lnTo>
                  <a:lnTo>
                    <a:pt x="299720" y="230886"/>
                  </a:lnTo>
                  <a:lnTo>
                    <a:pt x="299720" y="238048"/>
                  </a:lnTo>
                  <a:lnTo>
                    <a:pt x="270891" y="238048"/>
                  </a:lnTo>
                  <a:lnTo>
                    <a:pt x="285115" y="223164"/>
                  </a:lnTo>
                  <a:lnTo>
                    <a:pt x="290576" y="223951"/>
                  </a:lnTo>
                  <a:lnTo>
                    <a:pt x="295021" y="227088"/>
                  </a:lnTo>
                  <a:lnTo>
                    <a:pt x="298069" y="231787"/>
                  </a:lnTo>
                  <a:lnTo>
                    <a:pt x="299720" y="238048"/>
                  </a:lnTo>
                  <a:lnTo>
                    <a:pt x="299720" y="230886"/>
                  </a:lnTo>
                  <a:lnTo>
                    <a:pt x="286766" y="220814"/>
                  </a:lnTo>
                  <a:lnTo>
                    <a:pt x="287655" y="218465"/>
                  </a:lnTo>
                  <a:lnTo>
                    <a:pt x="288544" y="216115"/>
                  </a:lnTo>
                  <a:lnTo>
                    <a:pt x="293751" y="215341"/>
                  </a:lnTo>
                  <a:lnTo>
                    <a:pt x="296799" y="211416"/>
                  </a:lnTo>
                  <a:lnTo>
                    <a:pt x="299720" y="214553"/>
                  </a:lnTo>
                  <a:lnTo>
                    <a:pt x="303022" y="216115"/>
                  </a:lnTo>
                  <a:lnTo>
                    <a:pt x="305943" y="219252"/>
                  </a:lnTo>
                  <a:lnTo>
                    <a:pt x="307848" y="222389"/>
                  </a:lnTo>
                  <a:lnTo>
                    <a:pt x="309245" y="222389"/>
                  </a:lnTo>
                  <a:lnTo>
                    <a:pt x="309245" y="220814"/>
                  </a:lnTo>
                  <a:lnTo>
                    <a:pt x="309626" y="220040"/>
                  </a:lnTo>
                  <a:lnTo>
                    <a:pt x="312547" y="217690"/>
                  </a:lnTo>
                  <a:lnTo>
                    <a:pt x="318262" y="212991"/>
                  </a:lnTo>
                  <a:lnTo>
                    <a:pt x="318897" y="215341"/>
                  </a:lnTo>
                  <a:lnTo>
                    <a:pt x="318643" y="217690"/>
                  </a:lnTo>
                  <a:lnTo>
                    <a:pt x="318643" y="220040"/>
                  </a:lnTo>
                  <a:lnTo>
                    <a:pt x="309372" y="222377"/>
                  </a:lnTo>
                  <a:lnTo>
                    <a:pt x="317627" y="222389"/>
                  </a:lnTo>
                  <a:lnTo>
                    <a:pt x="318262" y="223164"/>
                  </a:lnTo>
                  <a:lnTo>
                    <a:pt x="319151" y="223951"/>
                  </a:lnTo>
                  <a:lnTo>
                    <a:pt x="322199" y="237261"/>
                  </a:lnTo>
                  <a:lnTo>
                    <a:pt x="322199" y="228625"/>
                  </a:lnTo>
                  <a:lnTo>
                    <a:pt x="320802" y="224739"/>
                  </a:lnTo>
                  <a:lnTo>
                    <a:pt x="320548" y="218465"/>
                  </a:lnTo>
                  <a:lnTo>
                    <a:pt x="320548" y="215341"/>
                  </a:lnTo>
                  <a:lnTo>
                    <a:pt x="320675" y="214553"/>
                  </a:lnTo>
                  <a:lnTo>
                    <a:pt x="320675" y="212991"/>
                  </a:lnTo>
                  <a:lnTo>
                    <a:pt x="320548" y="208292"/>
                  </a:lnTo>
                  <a:lnTo>
                    <a:pt x="320040" y="206730"/>
                  </a:lnTo>
                  <a:lnTo>
                    <a:pt x="319786" y="203593"/>
                  </a:lnTo>
                  <a:lnTo>
                    <a:pt x="319659" y="202806"/>
                  </a:lnTo>
                  <a:lnTo>
                    <a:pt x="319786" y="202031"/>
                  </a:lnTo>
                  <a:lnTo>
                    <a:pt x="320548" y="198107"/>
                  </a:lnTo>
                  <a:lnTo>
                    <a:pt x="321056" y="196545"/>
                  </a:lnTo>
                  <a:lnTo>
                    <a:pt x="321691" y="196545"/>
                  </a:lnTo>
                  <a:lnTo>
                    <a:pt x="325120" y="212991"/>
                  </a:lnTo>
                  <a:lnTo>
                    <a:pt x="326517" y="220040"/>
                  </a:lnTo>
                  <a:lnTo>
                    <a:pt x="326517" y="210337"/>
                  </a:lnTo>
                  <a:lnTo>
                    <a:pt x="323850" y="196545"/>
                  </a:lnTo>
                  <a:lnTo>
                    <a:pt x="322580" y="190284"/>
                  </a:lnTo>
                  <a:lnTo>
                    <a:pt x="339471" y="190284"/>
                  </a:lnTo>
                  <a:lnTo>
                    <a:pt x="339471" y="188607"/>
                  </a:lnTo>
                  <a:lnTo>
                    <a:pt x="324485" y="187934"/>
                  </a:lnTo>
                  <a:lnTo>
                    <a:pt x="320167" y="187934"/>
                  </a:lnTo>
                  <a:lnTo>
                    <a:pt x="320167" y="190284"/>
                  </a:lnTo>
                  <a:lnTo>
                    <a:pt x="319278" y="194195"/>
                  </a:lnTo>
                  <a:lnTo>
                    <a:pt x="318897" y="196164"/>
                  </a:lnTo>
                  <a:lnTo>
                    <a:pt x="318897" y="209854"/>
                  </a:lnTo>
                  <a:lnTo>
                    <a:pt x="308483" y="217690"/>
                  </a:lnTo>
                  <a:lnTo>
                    <a:pt x="305943" y="216115"/>
                  </a:lnTo>
                  <a:lnTo>
                    <a:pt x="303530" y="214553"/>
                  </a:lnTo>
                  <a:lnTo>
                    <a:pt x="300482" y="212204"/>
                  </a:lnTo>
                  <a:lnTo>
                    <a:pt x="299847" y="211416"/>
                  </a:lnTo>
                  <a:lnTo>
                    <a:pt x="297307" y="209067"/>
                  </a:lnTo>
                  <a:lnTo>
                    <a:pt x="297180" y="206730"/>
                  </a:lnTo>
                  <a:lnTo>
                    <a:pt x="300863" y="203593"/>
                  </a:lnTo>
                  <a:lnTo>
                    <a:pt x="304546" y="200456"/>
                  </a:lnTo>
                  <a:lnTo>
                    <a:pt x="307213" y="198107"/>
                  </a:lnTo>
                  <a:lnTo>
                    <a:pt x="309118" y="199682"/>
                  </a:lnTo>
                  <a:lnTo>
                    <a:pt x="310642" y="201244"/>
                  </a:lnTo>
                  <a:lnTo>
                    <a:pt x="314833" y="202031"/>
                  </a:lnTo>
                  <a:lnTo>
                    <a:pt x="316484" y="203593"/>
                  </a:lnTo>
                  <a:lnTo>
                    <a:pt x="318643" y="205943"/>
                  </a:lnTo>
                  <a:lnTo>
                    <a:pt x="318516" y="207505"/>
                  </a:lnTo>
                  <a:lnTo>
                    <a:pt x="318897" y="209854"/>
                  </a:lnTo>
                  <a:lnTo>
                    <a:pt x="318897" y="196164"/>
                  </a:lnTo>
                  <a:lnTo>
                    <a:pt x="317754" y="202031"/>
                  </a:lnTo>
                  <a:lnTo>
                    <a:pt x="313944" y="199682"/>
                  </a:lnTo>
                  <a:lnTo>
                    <a:pt x="313944" y="198107"/>
                  </a:lnTo>
                  <a:lnTo>
                    <a:pt x="313944" y="191058"/>
                  </a:lnTo>
                  <a:lnTo>
                    <a:pt x="313944" y="190284"/>
                  </a:lnTo>
                  <a:lnTo>
                    <a:pt x="320167" y="190284"/>
                  </a:lnTo>
                  <a:lnTo>
                    <a:pt x="320167" y="187934"/>
                  </a:lnTo>
                  <a:lnTo>
                    <a:pt x="314452" y="187934"/>
                  </a:lnTo>
                  <a:lnTo>
                    <a:pt x="316103" y="185585"/>
                  </a:lnTo>
                  <a:lnTo>
                    <a:pt x="365633" y="185585"/>
                  </a:lnTo>
                  <a:lnTo>
                    <a:pt x="366776" y="187934"/>
                  </a:lnTo>
                  <a:lnTo>
                    <a:pt x="366776" y="183235"/>
                  </a:lnTo>
                  <a:lnTo>
                    <a:pt x="315468" y="183235"/>
                  </a:lnTo>
                  <a:lnTo>
                    <a:pt x="316865" y="180886"/>
                  </a:lnTo>
                  <a:lnTo>
                    <a:pt x="321945" y="180886"/>
                  </a:lnTo>
                  <a:lnTo>
                    <a:pt x="319405" y="180098"/>
                  </a:lnTo>
                  <a:lnTo>
                    <a:pt x="314833" y="179324"/>
                  </a:lnTo>
                  <a:lnTo>
                    <a:pt x="316103" y="176974"/>
                  </a:lnTo>
                  <a:lnTo>
                    <a:pt x="314452" y="175399"/>
                  </a:lnTo>
                  <a:lnTo>
                    <a:pt x="372237" y="175399"/>
                  </a:lnTo>
                  <a:lnTo>
                    <a:pt x="372364" y="173050"/>
                  </a:lnTo>
                  <a:close/>
                </a:path>
                <a:path w="381634" h="264795">
                  <a:moveTo>
                    <a:pt x="381635" y="246659"/>
                  </a:moveTo>
                  <a:lnTo>
                    <a:pt x="381381" y="245872"/>
                  </a:lnTo>
                  <a:lnTo>
                    <a:pt x="377063" y="241960"/>
                  </a:lnTo>
                  <a:lnTo>
                    <a:pt x="374650" y="239610"/>
                  </a:lnTo>
                  <a:lnTo>
                    <a:pt x="367919" y="239610"/>
                  </a:lnTo>
                  <a:lnTo>
                    <a:pt x="369824" y="241960"/>
                  </a:lnTo>
                  <a:lnTo>
                    <a:pt x="374777" y="246659"/>
                  </a:lnTo>
                  <a:lnTo>
                    <a:pt x="381635" y="246659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9471025" y="5758624"/>
              <a:ext cx="309880" cy="52069"/>
            </a:xfrm>
            <a:custGeom>
              <a:avLst/>
              <a:gdLst/>
              <a:ahLst/>
              <a:cxnLst/>
              <a:rect l="l" t="t" r="r" b="b"/>
              <a:pathLst>
                <a:path w="309879" h="52070">
                  <a:moveTo>
                    <a:pt x="6350" y="45415"/>
                  </a:moveTo>
                  <a:lnTo>
                    <a:pt x="2159" y="45415"/>
                  </a:lnTo>
                  <a:lnTo>
                    <a:pt x="2794" y="46189"/>
                  </a:lnTo>
                  <a:lnTo>
                    <a:pt x="3556" y="47764"/>
                  </a:lnTo>
                  <a:lnTo>
                    <a:pt x="635" y="48539"/>
                  </a:lnTo>
                  <a:lnTo>
                    <a:pt x="5969" y="48539"/>
                  </a:lnTo>
                  <a:lnTo>
                    <a:pt x="5207" y="47764"/>
                  </a:lnTo>
                  <a:lnTo>
                    <a:pt x="6350" y="45415"/>
                  </a:lnTo>
                  <a:close/>
                </a:path>
                <a:path w="309879" h="52070">
                  <a:moveTo>
                    <a:pt x="6731" y="41490"/>
                  </a:moveTo>
                  <a:lnTo>
                    <a:pt x="4318" y="39928"/>
                  </a:lnTo>
                  <a:lnTo>
                    <a:pt x="0" y="41490"/>
                  </a:lnTo>
                  <a:lnTo>
                    <a:pt x="6731" y="41490"/>
                  </a:lnTo>
                  <a:close/>
                </a:path>
                <a:path w="309879" h="52070">
                  <a:moveTo>
                    <a:pt x="14859" y="49326"/>
                  </a:moveTo>
                  <a:lnTo>
                    <a:pt x="12192" y="47764"/>
                  </a:lnTo>
                  <a:lnTo>
                    <a:pt x="9525" y="47764"/>
                  </a:lnTo>
                  <a:lnTo>
                    <a:pt x="6731" y="49326"/>
                  </a:lnTo>
                  <a:lnTo>
                    <a:pt x="14859" y="49326"/>
                  </a:lnTo>
                  <a:close/>
                </a:path>
                <a:path w="309879" h="52070">
                  <a:moveTo>
                    <a:pt x="18034" y="50114"/>
                  </a:moveTo>
                  <a:lnTo>
                    <a:pt x="11811" y="50114"/>
                  </a:lnTo>
                  <a:lnTo>
                    <a:pt x="14224" y="51676"/>
                  </a:lnTo>
                  <a:lnTo>
                    <a:pt x="16510" y="51676"/>
                  </a:lnTo>
                  <a:lnTo>
                    <a:pt x="18034" y="50114"/>
                  </a:lnTo>
                  <a:close/>
                </a:path>
                <a:path w="309879" h="52070">
                  <a:moveTo>
                    <a:pt x="22860" y="49326"/>
                  </a:moveTo>
                  <a:lnTo>
                    <a:pt x="20320" y="46977"/>
                  </a:lnTo>
                  <a:lnTo>
                    <a:pt x="17653" y="47764"/>
                  </a:lnTo>
                  <a:lnTo>
                    <a:pt x="14859" y="49326"/>
                  </a:lnTo>
                  <a:lnTo>
                    <a:pt x="22860" y="49326"/>
                  </a:lnTo>
                  <a:close/>
                </a:path>
                <a:path w="309879" h="52070">
                  <a:moveTo>
                    <a:pt x="25654" y="50114"/>
                  </a:moveTo>
                  <a:lnTo>
                    <a:pt x="19685" y="50114"/>
                  </a:lnTo>
                  <a:lnTo>
                    <a:pt x="21463" y="51676"/>
                  </a:lnTo>
                  <a:lnTo>
                    <a:pt x="24511" y="51676"/>
                  </a:lnTo>
                  <a:lnTo>
                    <a:pt x="25654" y="50114"/>
                  </a:lnTo>
                  <a:close/>
                </a:path>
                <a:path w="309879" h="52070">
                  <a:moveTo>
                    <a:pt x="30607" y="49326"/>
                  </a:moveTo>
                  <a:lnTo>
                    <a:pt x="28067" y="47764"/>
                  </a:lnTo>
                  <a:lnTo>
                    <a:pt x="25527" y="46977"/>
                  </a:lnTo>
                  <a:lnTo>
                    <a:pt x="22860" y="49326"/>
                  </a:lnTo>
                  <a:lnTo>
                    <a:pt x="30607" y="49326"/>
                  </a:lnTo>
                  <a:close/>
                </a:path>
                <a:path w="309879" h="52070">
                  <a:moveTo>
                    <a:pt x="32893" y="50114"/>
                  </a:moveTo>
                  <a:lnTo>
                    <a:pt x="27305" y="50114"/>
                  </a:lnTo>
                  <a:lnTo>
                    <a:pt x="29591" y="51676"/>
                  </a:lnTo>
                  <a:lnTo>
                    <a:pt x="31369" y="51676"/>
                  </a:lnTo>
                  <a:lnTo>
                    <a:pt x="32893" y="50114"/>
                  </a:lnTo>
                  <a:close/>
                </a:path>
                <a:path w="309879" h="52070">
                  <a:moveTo>
                    <a:pt x="53721" y="43065"/>
                  </a:moveTo>
                  <a:lnTo>
                    <a:pt x="51435" y="43065"/>
                  </a:lnTo>
                  <a:lnTo>
                    <a:pt x="51689" y="47764"/>
                  </a:lnTo>
                  <a:lnTo>
                    <a:pt x="45593" y="49326"/>
                  </a:lnTo>
                  <a:lnTo>
                    <a:pt x="43561" y="47764"/>
                  </a:lnTo>
                  <a:lnTo>
                    <a:pt x="40894" y="46977"/>
                  </a:lnTo>
                  <a:lnTo>
                    <a:pt x="38354" y="49326"/>
                  </a:lnTo>
                  <a:lnTo>
                    <a:pt x="35814" y="47764"/>
                  </a:lnTo>
                  <a:lnTo>
                    <a:pt x="33147" y="46977"/>
                  </a:lnTo>
                  <a:lnTo>
                    <a:pt x="30607" y="49326"/>
                  </a:lnTo>
                  <a:lnTo>
                    <a:pt x="35052" y="49326"/>
                  </a:lnTo>
                  <a:lnTo>
                    <a:pt x="36957" y="51676"/>
                  </a:lnTo>
                  <a:lnTo>
                    <a:pt x="39751" y="51676"/>
                  </a:lnTo>
                  <a:lnTo>
                    <a:pt x="41148" y="50114"/>
                  </a:lnTo>
                  <a:lnTo>
                    <a:pt x="42799" y="50114"/>
                  </a:lnTo>
                  <a:lnTo>
                    <a:pt x="44577" y="51676"/>
                  </a:lnTo>
                  <a:lnTo>
                    <a:pt x="47244" y="51676"/>
                  </a:lnTo>
                  <a:lnTo>
                    <a:pt x="48260" y="50114"/>
                  </a:lnTo>
                  <a:lnTo>
                    <a:pt x="48768" y="49326"/>
                  </a:lnTo>
                  <a:lnTo>
                    <a:pt x="50038" y="50114"/>
                  </a:lnTo>
                  <a:lnTo>
                    <a:pt x="51308" y="50114"/>
                  </a:lnTo>
                  <a:lnTo>
                    <a:pt x="51435" y="51676"/>
                  </a:lnTo>
                  <a:lnTo>
                    <a:pt x="53721" y="51676"/>
                  </a:lnTo>
                  <a:lnTo>
                    <a:pt x="53721" y="43065"/>
                  </a:lnTo>
                  <a:close/>
                </a:path>
                <a:path w="309879" h="52070">
                  <a:moveTo>
                    <a:pt x="92837" y="20358"/>
                  </a:moveTo>
                  <a:lnTo>
                    <a:pt x="57277" y="20358"/>
                  </a:lnTo>
                  <a:lnTo>
                    <a:pt x="57277" y="22707"/>
                  </a:lnTo>
                  <a:lnTo>
                    <a:pt x="57277" y="26619"/>
                  </a:lnTo>
                  <a:lnTo>
                    <a:pt x="52832" y="26619"/>
                  </a:lnTo>
                  <a:lnTo>
                    <a:pt x="52832" y="22707"/>
                  </a:lnTo>
                  <a:lnTo>
                    <a:pt x="57277" y="22707"/>
                  </a:lnTo>
                  <a:lnTo>
                    <a:pt x="57277" y="20358"/>
                  </a:lnTo>
                  <a:lnTo>
                    <a:pt x="51054" y="20358"/>
                  </a:lnTo>
                  <a:lnTo>
                    <a:pt x="51054" y="23482"/>
                  </a:lnTo>
                  <a:lnTo>
                    <a:pt x="50800" y="25044"/>
                  </a:lnTo>
                  <a:lnTo>
                    <a:pt x="50419" y="26619"/>
                  </a:lnTo>
                  <a:lnTo>
                    <a:pt x="47879" y="26619"/>
                  </a:lnTo>
                  <a:lnTo>
                    <a:pt x="48514" y="24269"/>
                  </a:lnTo>
                  <a:lnTo>
                    <a:pt x="47498" y="22707"/>
                  </a:lnTo>
                  <a:lnTo>
                    <a:pt x="50038" y="22707"/>
                  </a:lnTo>
                  <a:lnTo>
                    <a:pt x="51054" y="23482"/>
                  </a:lnTo>
                  <a:lnTo>
                    <a:pt x="51054" y="20358"/>
                  </a:lnTo>
                  <a:lnTo>
                    <a:pt x="47371" y="20358"/>
                  </a:lnTo>
                  <a:lnTo>
                    <a:pt x="47625" y="17221"/>
                  </a:lnTo>
                  <a:lnTo>
                    <a:pt x="44831" y="17221"/>
                  </a:lnTo>
                  <a:lnTo>
                    <a:pt x="44196" y="16433"/>
                  </a:lnTo>
                  <a:lnTo>
                    <a:pt x="43180" y="14871"/>
                  </a:lnTo>
                  <a:lnTo>
                    <a:pt x="42926" y="10172"/>
                  </a:lnTo>
                  <a:lnTo>
                    <a:pt x="43180" y="774"/>
                  </a:lnTo>
                  <a:lnTo>
                    <a:pt x="41021" y="774"/>
                  </a:lnTo>
                  <a:lnTo>
                    <a:pt x="41021" y="11734"/>
                  </a:lnTo>
                  <a:lnTo>
                    <a:pt x="37084" y="14871"/>
                  </a:lnTo>
                  <a:lnTo>
                    <a:pt x="40132" y="14871"/>
                  </a:lnTo>
                  <a:lnTo>
                    <a:pt x="44831" y="19570"/>
                  </a:lnTo>
                  <a:lnTo>
                    <a:pt x="47625" y="28968"/>
                  </a:lnTo>
                  <a:lnTo>
                    <a:pt x="44069" y="30530"/>
                  </a:lnTo>
                  <a:lnTo>
                    <a:pt x="40005" y="36791"/>
                  </a:lnTo>
                  <a:lnTo>
                    <a:pt x="38354" y="32981"/>
                  </a:lnTo>
                  <a:lnTo>
                    <a:pt x="38354" y="41490"/>
                  </a:lnTo>
                  <a:lnTo>
                    <a:pt x="14097" y="41490"/>
                  </a:lnTo>
                  <a:lnTo>
                    <a:pt x="15240" y="36791"/>
                  </a:lnTo>
                  <a:lnTo>
                    <a:pt x="15367" y="36017"/>
                  </a:lnTo>
                  <a:lnTo>
                    <a:pt x="18542" y="32092"/>
                  </a:lnTo>
                  <a:lnTo>
                    <a:pt x="22606" y="30530"/>
                  </a:lnTo>
                  <a:lnTo>
                    <a:pt x="27051" y="29743"/>
                  </a:lnTo>
                  <a:lnTo>
                    <a:pt x="31623" y="30530"/>
                  </a:lnTo>
                  <a:lnTo>
                    <a:pt x="35306" y="32880"/>
                  </a:lnTo>
                  <a:lnTo>
                    <a:pt x="37592" y="36791"/>
                  </a:lnTo>
                  <a:lnTo>
                    <a:pt x="38354" y="41490"/>
                  </a:lnTo>
                  <a:lnTo>
                    <a:pt x="38354" y="32981"/>
                  </a:lnTo>
                  <a:lnTo>
                    <a:pt x="37973" y="32092"/>
                  </a:lnTo>
                  <a:lnTo>
                    <a:pt x="35306" y="29743"/>
                  </a:lnTo>
                  <a:lnTo>
                    <a:pt x="34417" y="28968"/>
                  </a:lnTo>
                  <a:lnTo>
                    <a:pt x="29591" y="28181"/>
                  </a:lnTo>
                  <a:lnTo>
                    <a:pt x="30353" y="26619"/>
                  </a:lnTo>
                  <a:lnTo>
                    <a:pt x="30607" y="25831"/>
                  </a:lnTo>
                  <a:lnTo>
                    <a:pt x="32639" y="22707"/>
                  </a:lnTo>
                  <a:lnTo>
                    <a:pt x="33401" y="21920"/>
                  </a:lnTo>
                  <a:lnTo>
                    <a:pt x="31242" y="21920"/>
                  </a:lnTo>
                  <a:lnTo>
                    <a:pt x="31242" y="774"/>
                  </a:lnTo>
                  <a:lnTo>
                    <a:pt x="29083" y="774"/>
                  </a:lnTo>
                  <a:lnTo>
                    <a:pt x="29083" y="23482"/>
                  </a:lnTo>
                  <a:lnTo>
                    <a:pt x="26924" y="26619"/>
                  </a:lnTo>
                  <a:lnTo>
                    <a:pt x="26035" y="26619"/>
                  </a:lnTo>
                  <a:lnTo>
                    <a:pt x="24638" y="25044"/>
                  </a:lnTo>
                  <a:lnTo>
                    <a:pt x="24130" y="24269"/>
                  </a:lnTo>
                  <a:lnTo>
                    <a:pt x="24130" y="21920"/>
                  </a:lnTo>
                  <a:lnTo>
                    <a:pt x="22098" y="21920"/>
                  </a:lnTo>
                  <a:lnTo>
                    <a:pt x="20447" y="20358"/>
                  </a:lnTo>
                  <a:lnTo>
                    <a:pt x="19304" y="18783"/>
                  </a:lnTo>
                  <a:lnTo>
                    <a:pt x="18161" y="18008"/>
                  </a:lnTo>
                  <a:lnTo>
                    <a:pt x="18161" y="774"/>
                  </a:lnTo>
                  <a:lnTo>
                    <a:pt x="22098" y="0"/>
                  </a:lnTo>
                  <a:lnTo>
                    <a:pt x="15494" y="0"/>
                  </a:lnTo>
                  <a:lnTo>
                    <a:pt x="16891" y="3124"/>
                  </a:lnTo>
                  <a:lnTo>
                    <a:pt x="16002" y="5473"/>
                  </a:lnTo>
                  <a:lnTo>
                    <a:pt x="16256" y="8610"/>
                  </a:lnTo>
                  <a:lnTo>
                    <a:pt x="16256" y="14871"/>
                  </a:lnTo>
                  <a:lnTo>
                    <a:pt x="12700" y="14871"/>
                  </a:lnTo>
                  <a:lnTo>
                    <a:pt x="24257" y="27393"/>
                  </a:lnTo>
                  <a:lnTo>
                    <a:pt x="18796" y="28968"/>
                  </a:lnTo>
                  <a:lnTo>
                    <a:pt x="15113" y="32092"/>
                  </a:lnTo>
                  <a:lnTo>
                    <a:pt x="12573" y="36791"/>
                  </a:lnTo>
                  <a:lnTo>
                    <a:pt x="10922" y="32880"/>
                  </a:lnTo>
                  <a:lnTo>
                    <a:pt x="9144" y="31318"/>
                  </a:lnTo>
                  <a:lnTo>
                    <a:pt x="3810" y="31318"/>
                  </a:lnTo>
                  <a:lnTo>
                    <a:pt x="8763" y="32880"/>
                  </a:lnTo>
                  <a:lnTo>
                    <a:pt x="10668" y="36791"/>
                  </a:lnTo>
                  <a:lnTo>
                    <a:pt x="11684" y="41490"/>
                  </a:lnTo>
                  <a:lnTo>
                    <a:pt x="8001" y="42278"/>
                  </a:lnTo>
                  <a:lnTo>
                    <a:pt x="53721" y="42278"/>
                  </a:lnTo>
                  <a:lnTo>
                    <a:pt x="53721" y="41490"/>
                  </a:lnTo>
                  <a:lnTo>
                    <a:pt x="53721" y="39141"/>
                  </a:lnTo>
                  <a:lnTo>
                    <a:pt x="58547" y="38366"/>
                  </a:lnTo>
                  <a:lnTo>
                    <a:pt x="88265" y="38366"/>
                  </a:lnTo>
                  <a:lnTo>
                    <a:pt x="87757" y="36017"/>
                  </a:lnTo>
                  <a:lnTo>
                    <a:pt x="86995" y="33667"/>
                  </a:lnTo>
                  <a:lnTo>
                    <a:pt x="87884" y="32092"/>
                  </a:lnTo>
                  <a:lnTo>
                    <a:pt x="88646" y="31318"/>
                  </a:lnTo>
                  <a:lnTo>
                    <a:pt x="89281" y="30530"/>
                  </a:lnTo>
                  <a:lnTo>
                    <a:pt x="90297" y="28968"/>
                  </a:lnTo>
                  <a:lnTo>
                    <a:pt x="91694" y="26619"/>
                  </a:lnTo>
                  <a:lnTo>
                    <a:pt x="84709" y="26619"/>
                  </a:lnTo>
                  <a:lnTo>
                    <a:pt x="84709" y="28968"/>
                  </a:lnTo>
                  <a:lnTo>
                    <a:pt x="82931" y="31318"/>
                  </a:lnTo>
                  <a:lnTo>
                    <a:pt x="82296" y="31673"/>
                  </a:lnTo>
                  <a:lnTo>
                    <a:pt x="82296" y="33667"/>
                  </a:lnTo>
                  <a:lnTo>
                    <a:pt x="82296" y="36017"/>
                  </a:lnTo>
                  <a:lnTo>
                    <a:pt x="52832" y="36017"/>
                  </a:lnTo>
                  <a:lnTo>
                    <a:pt x="53721" y="33667"/>
                  </a:lnTo>
                  <a:lnTo>
                    <a:pt x="82296" y="33667"/>
                  </a:lnTo>
                  <a:lnTo>
                    <a:pt x="82296" y="31673"/>
                  </a:lnTo>
                  <a:lnTo>
                    <a:pt x="81534" y="32092"/>
                  </a:lnTo>
                  <a:lnTo>
                    <a:pt x="52959" y="32092"/>
                  </a:lnTo>
                  <a:lnTo>
                    <a:pt x="52197" y="31318"/>
                  </a:lnTo>
                  <a:lnTo>
                    <a:pt x="52070" y="31165"/>
                  </a:lnTo>
                  <a:lnTo>
                    <a:pt x="52070" y="38366"/>
                  </a:lnTo>
                  <a:lnTo>
                    <a:pt x="51435" y="41490"/>
                  </a:lnTo>
                  <a:lnTo>
                    <a:pt x="41656" y="41490"/>
                  </a:lnTo>
                  <a:lnTo>
                    <a:pt x="41783" y="36791"/>
                  </a:lnTo>
                  <a:lnTo>
                    <a:pt x="41783" y="36017"/>
                  </a:lnTo>
                  <a:lnTo>
                    <a:pt x="43815" y="33667"/>
                  </a:lnTo>
                  <a:lnTo>
                    <a:pt x="48895" y="31318"/>
                  </a:lnTo>
                  <a:lnTo>
                    <a:pt x="51816" y="33667"/>
                  </a:lnTo>
                  <a:lnTo>
                    <a:pt x="49276" y="36017"/>
                  </a:lnTo>
                  <a:lnTo>
                    <a:pt x="52070" y="38366"/>
                  </a:lnTo>
                  <a:lnTo>
                    <a:pt x="52070" y="31165"/>
                  </a:lnTo>
                  <a:lnTo>
                    <a:pt x="50292" y="28968"/>
                  </a:lnTo>
                  <a:lnTo>
                    <a:pt x="84709" y="28968"/>
                  </a:lnTo>
                  <a:lnTo>
                    <a:pt x="84709" y="26619"/>
                  </a:lnTo>
                  <a:lnTo>
                    <a:pt x="59690" y="26619"/>
                  </a:lnTo>
                  <a:lnTo>
                    <a:pt x="59309" y="22707"/>
                  </a:lnTo>
                  <a:lnTo>
                    <a:pt x="92710" y="22707"/>
                  </a:lnTo>
                  <a:lnTo>
                    <a:pt x="92837" y="21920"/>
                  </a:lnTo>
                  <a:lnTo>
                    <a:pt x="92837" y="20358"/>
                  </a:lnTo>
                  <a:close/>
                </a:path>
                <a:path w="309879" h="52070">
                  <a:moveTo>
                    <a:pt x="160020" y="43065"/>
                  </a:moveTo>
                  <a:lnTo>
                    <a:pt x="154813" y="43065"/>
                  </a:lnTo>
                  <a:lnTo>
                    <a:pt x="153035" y="45415"/>
                  </a:lnTo>
                  <a:lnTo>
                    <a:pt x="153797" y="47764"/>
                  </a:lnTo>
                  <a:lnTo>
                    <a:pt x="151638" y="48539"/>
                  </a:lnTo>
                  <a:lnTo>
                    <a:pt x="149225" y="47764"/>
                  </a:lnTo>
                  <a:lnTo>
                    <a:pt x="147701" y="49326"/>
                  </a:lnTo>
                  <a:lnTo>
                    <a:pt x="144145" y="47764"/>
                  </a:lnTo>
                  <a:lnTo>
                    <a:pt x="143129" y="47764"/>
                  </a:lnTo>
                  <a:lnTo>
                    <a:pt x="139827" y="49326"/>
                  </a:lnTo>
                  <a:lnTo>
                    <a:pt x="137414" y="47764"/>
                  </a:lnTo>
                  <a:lnTo>
                    <a:pt x="134747" y="46977"/>
                  </a:lnTo>
                  <a:lnTo>
                    <a:pt x="132080" y="49326"/>
                  </a:lnTo>
                  <a:lnTo>
                    <a:pt x="129667" y="47764"/>
                  </a:lnTo>
                  <a:lnTo>
                    <a:pt x="127000" y="47764"/>
                  </a:lnTo>
                  <a:lnTo>
                    <a:pt x="124333" y="49326"/>
                  </a:lnTo>
                  <a:lnTo>
                    <a:pt x="121920" y="47764"/>
                  </a:lnTo>
                  <a:lnTo>
                    <a:pt x="119380" y="46977"/>
                  </a:lnTo>
                  <a:lnTo>
                    <a:pt x="116713" y="49326"/>
                  </a:lnTo>
                  <a:lnTo>
                    <a:pt x="114173" y="47764"/>
                  </a:lnTo>
                  <a:lnTo>
                    <a:pt x="111633" y="46977"/>
                  </a:lnTo>
                  <a:lnTo>
                    <a:pt x="109347" y="49326"/>
                  </a:lnTo>
                  <a:lnTo>
                    <a:pt x="104648" y="49326"/>
                  </a:lnTo>
                  <a:lnTo>
                    <a:pt x="105918" y="50114"/>
                  </a:lnTo>
                  <a:lnTo>
                    <a:pt x="107569" y="51676"/>
                  </a:lnTo>
                  <a:lnTo>
                    <a:pt x="110109" y="51676"/>
                  </a:lnTo>
                  <a:lnTo>
                    <a:pt x="111887" y="50114"/>
                  </a:lnTo>
                  <a:lnTo>
                    <a:pt x="113538" y="50114"/>
                  </a:lnTo>
                  <a:lnTo>
                    <a:pt x="115062" y="51676"/>
                  </a:lnTo>
                  <a:lnTo>
                    <a:pt x="118364" y="51676"/>
                  </a:lnTo>
                  <a:lnTo>
                    <a:pt x="119634" y="50114"/>
                  </a:lnTo>
                  <a:lnTo>
                    <a:pt x="120142" y="49326"/>
                  </a:lnTo>
                  <a:lnTo>
                    <a:pt x="120396" y="49326"/>
                  </a:lnTo>
                  <a:lnTo>
                    <a:pt x="122809" y="51676"/>
                  </a:lnTo>
                  <a:lnTo>
                    <a:pt x="125730" y="51676"/>
                  </a:lnTo>
                  <a:lnTo>
                    <a:pt x="127381" y="50114"/>
                  </a:lnTo>
                  <a:lnTo>
                    <a:pt x="129032" y="50114"/>
                  </a:lnTo>
                  <a:lnTo>
                    <a:pt x="130556" y="51676"/>
                  </a:lnTo>
                  <a:lnTo>
                    <a:pt x="133858" y="51676"/>
                  </a:lnTo>
                  <a:lnTo>
                    <a:pt x="135001" y="50114"/>
                  </a:lnTo>
                  <a:lnTo>
                    <a:pt x="135636" y="49326"/>
                  </a:lnTo>
                  <a:lnTo>
                    <a:pt x="135890" y="49326"/>
                  </a:lnTo>
                  <a:lnTo>
                    <a:pt x="138303" y="51676"/>
                  </a:lnTo>
                  <a:lnTo>
                    <a:pt x="141097" y="51676"/>
                  </a:lnTo>
                  <a:lnTo>
                    <a:pt x="142875" y="50114"/>
                  </a:lnTo>
                  <a:lnTo>
                    <a:pt x="144526" y="50114"/>
                  </a:lnTo>
                  <a:lnTo>
                    <a:pt x="146050" y="51676"/>
                  </a:lnTo>
                  <a:lnTo>
                    <a:pt x="148844" y="51676"/>
                  </a:lnTo>
                  <a:lnTo>
                    <a:pt x="149733" y="50114"/>
                  </a:lnTo>
                  <a:lnTo>
                    <a:pt x="150114" y="49326"/>
                  </a:lnTo>
                  <a:lnTo>
                    <a:pt x="151384" y="50114"/>
                  </a:lnTo>
                  <a:lnTo>
                    <a:pt x="153543" y="50888"/>
                  </a:lnTo>
                  <a:lnTo>
                    <a:pt x="151765" y="51676"/>
                  </a:lnTo>
                  <a:lnTo>
                    <a:pt x="158242" y="51676"/>
                  </a:lnTo>
                  <a:lnTo>
                    <a:pt x="158750" y="49326"/>
                  </a:lnTo>
                  <a:lnTo>
                    <a:pt x="158750" y="48539"/>
                  </a:lnTo>
                  <a:lnTo>
                    <a:pt x="159004" y="46977"/>
                  </a:lnTo>
                  <a:lnTo>
                    <a:pt x="160020" y="43065"/>
                  </a:lnTo>
                  <a:close/>
                </a:path>
                <a:path w="309879" h="52070">
                  <a:moveTo>
                    <a:pt x="160020" y="41490"/>
                  </a:moveTo>
                  <a:lnTo>
                    <a:pt x="157988" y="36791"/>
                  </a:lnTo>
                  <a:lnTo>
                    <a:pt x="156845" y="33667"/>
                  </a:lnTo>
                  <a:lnTo>
                    <a:pt x="156083" y="31318"/>
                  </a:lnTo>
                  <a:lnTo>
                    <a:pt x="155575" y="29743"/>
                  </a:lnTo>
                  <a:lnTo>
                    <a:pt x="157607" y="25831"/>
                  </a:lnTo>
                  <a:lnTo>
                    <a:pt x="154686" y="25831"/>
                  </a:lnTo>
                  <a:lnTo>
                    <a:pt x="152400" y="16433"/>
                  </a:lnTo>
                  <a:lnTo>
                    <a:pt x="147066" y="16433"/>
                  </a:lnTo>
                  <a:lnTo>
                    <a:pt x="145542" y="15659"/>
                  </a:lnTo>
                  <a:lnTo>
                    <a:pt x="144526" y="14871"/>
                  </a:lnTo>
                  <a:lnTo>
                    <a:pt x="144526" y="774"/>
                  </a:lnTo>
                  <a:lnTo>
                    <a:pt x="151384" y="774"/>
                  </a:lnTo>
                  <a:lnTo>
                    <a:pt x="151384" y="0"/>
                  </a:lnTo>
                  <a:lnTo>
                    <a:pt x="142621" y="0"/>
                  </a:lnTo>
                  <a:lnTo>
                    <a:pt x="142621" y="11734"/>
                  </a:lnTo>
                  <a:lnTo>
                    <a:pt x="138811" y="14871"/>
                  </a:lnTo>
                  <a:lnTo>
                    <a:pt x="141986" y="14871"/>
                  </a:lnTo>
                  <a:lnTo>
                    <a:pt x="144907" y="18008"/>
                  </a:lnTo>
                  <a:lnTo>
                    <a:pt x="147320" y="21132"/>
                  </a:lnTo>
                  <a:lnTo>
                    <a:pt x="149225" y="24269"/>
                  </a:lnTo>
                  <a:lnTo>
                    <a:pt x="150241" y="28968"/>
                  </a:lnTo>
                  <a:lnTo>
                    <a:pt x="146812" y="30530"/>
                  </a:lnTo>
                  <a:lnTo>
                    <a:pt x="144272" y="32880"/>
                  </a:lnTo>
                  <a:lnTo>
                    <a:pt x="141986" y="36017"/>
                  </a:lnTo>
                  <a:lnTo>
                    <a:pt x="139192" y="32092"/>
                  </a:lnTo>
                  <a:lnTo>
                    <a:pt x="136779" y="29743"/>
                  </a:lnTo>
                  <a:lnTo>
                    <a:pt x="136017" y="28968"/>
                  </a:lnTo>
                  <a:lnTo>
                    <a:pt x="130302" y="28181"/>
                  </a:lnTo>
                  <a:lnTo>
                    <a:pt x="131064" y="27393"/>
                  </a:lnTo>
                  <a:lnTo>
                    <a:pt x="135763" y="21920"/>
                  </a:lnTo>
                  <a:lnTo>
                    <a:pt x="132842" y="21920"/>
                  </a:lnTo>
                  <a:lnTo>
                    <a:pt x="132842" y="774"/>
                  </a:lnTo>
                  <a:lnTo>
                    <a:pt x="130683" y="774"/>
                  </a:lnTo>
                  <a:lnTo>
                    <a:pt x="130683" y="24269"/>
                  </a:lnTo>
                  <a:lnTo>
                    <a:pt x="129159" y="26619"/>
                  </a:lnTo>
                  <a:lnTo>
                    <a:pt x="128270" y="27393"/>
                  </a:lnTo>
                  <a:lnTo>
                    <a:pt x="125730" y="24269"/>
                  </a:lnTo>
                  <a:lnTo>
                    <a:pt x="125730" y="21920"/>
                  </a:lnTo>
                  <a:lnTo>
                    <a:pt x="123571" y="21920"/>
                  </a:lnTo>
                  <a:lnTo>
                    <a:pt x="119634" y="18008"/>
                  </a:lnTo>
                  <a:lnTo>
                    <a:pt x="119634" y="774"/>
                  </a:lnTo>
                  <a:lnTo>
                    <a:pt x="117602" y="774"/>
                  </a:lnTo>
                  <a:lnTo>
                    <a:pt x="117856" y="3911"/>
                  </a:lnTo>
                  <a:lnTo>
                    <a:pt x="117856" y="5473"/>
                  </a:lnTo>
                  <a:lnTo>
                    <a:pt x="117729" y="7823"/>
                  </a:lnTo>
                  <a:lnTo>
                    <a:pt x="117729" y="14871"/>
                  </a:lnTo>
                  <a:lnTo>
                    <a:pt x="114554" y="14871"/>
                  </a:lnTo>
                  <a:lnTo>
                    <a:pt x="125984" y="28181"/>
                  </a:lnTo>
                  <a:lnTo>
                    <a:pt x="120650" y="28968"/>
                  </a:lnTo>
                  <a:lnTo>
                    <a:pt x="116713" y="32092"/>
                  </a:lnTo>
                  <a:lnTo>
                    <a:pt x="114681" y="36791"/>
                  </a:lnTo>
                  <a:lnTo>
                    <a:pt x="112903" y="33667"/>
                  </a:lnTo>
                  <a:lnTo>
                    <a:pt x="110998" y="31318"/>
                  </a:lnTo>
                  <a:lnTo>
                    <a:pt x="105410" y="31318"/>
                  </a:lnTo>
                  <a:lnTo>
                    <a:pt x="109728" y="32092"/>
                  </a:lnTo>
                  <a:lnTo>
                    <a:pt x="112395" y="35229"/>
                  </a:lnTo>
                  <a:lnTo>
                    <a:pt x="113411" y="41490"/>
                  </a:lnTo>
                  <a:lnTo>
                    <a:pt x="121793" y="41490"/>
                  </a:lnTo>
                  <a:lnTo>
                    <a:pt x="115824" y="40716"/>
                  </a:lnTo>
                  <a:lnTo>
                    <a:pt x="117221" y="36791"/>
                  </a:lnTo>
                  <a:lnTo>
                    <a:pt x="117602" y="36017"/>
                  </a:lnTo>
                  <a:lnTo>
                    <a:pt x="120523" y="32880"/>
                  </a:lnTo>
                  <a:lnTo>
                    <a:pt x="124333" y="30530"/>
                  </a:lnTo>
                  <a:lnTo>
                    <a:pt x="128778" y="29743"/>
                  </a:lnTo>
                  <a:lnTo>
                    <a:pt x="132969" y="30530"/>
                  </a:lnTo>
                  <a:lnTo>
                    <a:pt x="136525" y="32880"/>
                  </a:lnTo>
                  <a:lnTo>
                    <a:pt x="139192" y="36791"/>
                  </a:lnTo>
                  <a:lnTo>
                    <a:pt x="140716" y="40716"/>
                  </a:lnTo>
                  <a:lnTo>
                    <a:pt x="136398" y="41490"/>
                  </a:lnTo>
                  <a:lnTo>
                    <a:pt x="143383" y="41490"/>
                  </a:lnTo>
                  <a:lnTo>
                    <a:pt x="144018" y="36017"/>
                  </a:lnTo>
                  <a:lnTo>
                    <a:pt x="144145" y="35229"/>
                  </a:lnTo>
                  <a:lnTo>
                    <a:pt x="146177" y="32880"/>
                  </a:lnTo>
                  <a:lnTo>
                    <a:pt x="151003" y="31318"/>
                  </a:lnTo>
                  <a:lnTo>
                    <a:pt x="153289" y="37579"/>
                  </a:lnTo>
                  <a:lnTo>
                    <a:pt x="154559" y="41490"/>
                  </a:lnTo>
                  <a:lnTo>
                    <a:pt x="160020" y="41490"/>
                  </a:lnTo>
                  <a:close/>
                </a:path>
                <a:path w="309879" h="52070">
                  <a:moveTo>
                    <a:pt x="198628" y="30530"/>
                  </a:moveTo>
                  <a:lnTo>
                    <a:pt x="195834" y="25044"/>
                  </a:lnTo>
                  <a:lnTo>
                    <a:pt x="195326" y="24269"/>
                  </a:lnTo>
                  <a:lnTo>
                    <a:pt x="193675" y="21132"/>
                  </a:lnTo>
                  <a:lnTo>
                    <a:pt x="190881" y="23482"/>
                  </a:lnTo>
                  <a:lnTo>
                    <a:pt x="190881" y="26619"/>
                  </a:lnTo>
                  <a:lnTo>
                    <a:pt x="188849" y="28181"/>
                  </a:lnTo>
                  <a:lnTo>
                    <a:pt x="186944" y="25044"/>
                  </a:lnTo>
                  <a:lnTo>
                    <a:pt x="185039" y="21920"/>
                  </a:lnTo>
                  <a:lnTo>
                    <a:pt x="181991" y="22707"/>
                  </a:lnTo>
                  <a:lnTo>
                    <a:pt x="182372" y="26619"/>
                  </a:lnTo>
                  <a:lnTo>
                    <a:pt x="179959" y="28181"/>
                  </a:lnTo>
                  <a:lnTo>
                    <a:pt x="178181" y="25044"/>
                  </a:lnTo>
                  <a:lnTo>
                    <a:pt x="175895" y="21132"/>
                  </a:lnTo>
                  <a:lnTo>
                    <a:pt x="173482" y="23482"/>
                  </a:lnTo>
                  <a:lnTo>
                    <a:pt x="173101" y="26619"/>
                  </a:lnTo>
                  <a:lnTo>
                    <a:pt x="171323" y="28181"/>
                  </a:lnTo>
                  <a:lnTo>
                    <a:pt x="169291" y="26619"/>
                  </a:lnTo>
                  <a:lnTo>
                    <a:pt x="169291" y="25044"/>
                  </a:lnTo>
                  <a:lnTo>
                    <a:pt x="169418" y="23482"/>
                  </a:lnTo>
                  <a:lnTo>
                    <a:pt x="166751" y="21132"/>
                  </a:lnTo>
                  <a:lnTo>
                    <a:pt x="164973" y="23482"/>
                  </a:lnTo>
                  <a:lnTo>
                    <a:pt x="164211" y="25831"/>
                  </a:lnTo>
                  <a:lnTo>
                    <a:pt x="162687" y="28181"/>
                  </a:lnTo>
                  <a:lnTo>
                    <a:pt x="160528" y="25044"/>
                  </a:lnTo>
                  <a:lnTo>
                    <a:pt x="158115" y="25044"/>
                  </a:lnTo>
                  <a:lnTo>
                    <a:pt x="159512" y="27393"/>
                  </a:lnTo>
                  <a:lnTo>
                    <a:pt x="160782" y="29743"/>
                  </a:lnTo>
                  <a:lnTo>
                    <a:pt x="162179" y="32092"/>
                  </a:lnTo>
                  <a:lnTo>
                    <a:pt x="164592" y="30530"/>
                  </a:lnTo>
                  <a:lnTo>
                    <a:pt x="165100" y="28181"/>
                  </a:lnTo>
                  <a:lnTo>
                    <a:pt x="165227" y="27393"/>
                  </a:lnTo>
                  <a:lnTo>
                    <a:pt x="167005" y="25044"/>
                  </a:lnTo>
                  <a:lnTo>
                    <a:pt x="168402" y="27393"/>
                  </a:lnTo>
                  <a:lnTo>
                    <a:pt x="169545" y="29743"/>
                  </a:lnTo>
                  <a:lnTo>
                    <a:pt x="170815" y="32092"/>
                  </a:lnTo>
                  <a:lnTo>
                    <a:pt x="173736" y="30530"/>
                  </a:lnTo>
                  <a:lnTo>
                    <a:pt x="173609" y="28181"/>
                  </a:lnTo>
                  <a:lnTo>
                    <a:pt x="173609" y="27393"/>
                  </a:lnTo>
                  <a:lnTo>
                    <a:pt x="175895" y="25044"/>
                  </a:lnTo>
                  <a:lnTo>
                    <a:pt x="179832" y="32092"/>
                  </a:lnTo>
                  <a:lnTo>
                    <a:pt x="182245" y="30530"/>
                  </a:lnTo>
                  <a:lnTo>
                    <a:pt x="182372" y="28181"/>
                  </a:lnTo>
                  <a:lnTo>
                    <a:pt x="182499" y="27393"/>
                  </a:lnTo>
                  <a:lnTo>
                    <a:pt x="184658" y="25044"/>
                  </a:lnTo>
                  <a:lnTo>
                    <a:pt x="188722" y="32092"/>
                  </a:lnTo>
                  <a:lnTo>
                    <a:pt x="191008" y="30530"/>
                  </a:lnTo>
                  <a:lnTo>
                    <a:pt x="191389" y="28181"/>
                  </a:lnTo>
                  <a:lnTo>
                    <a:pt x="191389" y="27393"/>
                  </a:lnTo>
                  <a:lnTo>
                    <a:pt x="193040" y="25044"/>
                  </a:lnTo>
                  <a:lnTo>
                    <a:pt x="195453" y="26619"/>
                  </a:lnTo>
                  <a:lnTo>
                    <a:pt x="195453" y="29743"/>
                  </a:lnTo>
                  <a:lnTo>
                    <a:pt x="197612" y="32092"/>
                  </a:lnTo>
                  <a:lnTo>
                    <a:pt x="197993" y="31318"/>
                  </a:lnTo>
                  <a:lnTo>
                    <a:pt x="198628" y="30530"/>
                  </a:lnTo>
                  <a:close/>
                </a:path>
                <a:path w="309879" h="52070">
                  <a:moveTo>
                    <a:pt x="245618" y="29743"/>
                  </a:moveTo>
                  <a:lnTo>
                    <a:pt x="244348" y="27393"/>
                  </a:lnTo>
                  <a:lnTo>
                    <a:pt x="243840" y="26619"/>
                  </a:lnTo>
                  <a:lnTo>
                    <a:pt x="243459" y="24269"/>
                  </a:lnTo>
                  <a:lnTo>
                    <a:pt x="244729" y="22707"/>
                  </a:lnTo>
                  <a:lnTo>
                    <a:pt x="238760" y="22707"/>
                  </a:lnTo>
                  <a:lnTo>
                    <a:pt x="238760" y="26619"/>
                  </a:lnTo>
                  <a:lnTo>
                    <a:pt x="238252" y="26619"/>
                  </a:lnTo>
                  <a:lnTo>
                    <a:pt x="237871" y="27393"/>
                  </a:lnTo>
                  <a:lnTo>
                    <a:pt x="204851" y="27393"/>
                  </a:lnTo>
                  <a:lnTo>
                    <a:pt x="205867" y="24269"/>
                  </a:lnTo>
                  <a:lnTo>
                    <a:pt x="237744" y="24269"/>
                  </a:lnTo>
                  <a:lnTo>
                    <a:pt x="238760" y="26619"/>
                  </a:lnTo>
                  <a:lnTo>
                    <a:pt x="238760" y="22707"/>
                  </a:lnTo>
                  <a:lnTo>
                    <a:pt x="207518" y="22707"/>
                  </a:lnTo>
                  <a:lnTo>
                    <a:pt x="205867" y="21920"/>
                  </a:lnTo>
                  <a:lnTo>
                    <a:pt x="204851" y="21920"/>
                  </a:lnTo>
                  <a:lnTo>
                    <a:pt x="201168" y="18008"/>
                  </a:lnTo>
                  <a:lnTo>
                    <a:pt x="199517" y="14871"/>
                  </a:lnTo>
                  <a:lnTo>
                    <a:pt x="197485" y="14871"/>
                  </a:lnTo>
                  <a:lnTo>
                    <a:pt x="203581" y="24269"/>
                  </a:lnTo>
                  <a:lnTo>
                    <a:pt x="203327" y="25831"/>
                  </a:lnTo>
                  <a:lnTo>
                    <a:pt x="202946" y="27393"/>
                  </a:lnTo>
                  <a:lnTo>
                    <a:pt x="202565" y="28181"/>
                  </a:lnTo>
                  <a:lnTo>
                    <a:pt x="204343" y="29743"/>
                  </a:lnTo>
                  <a:lnTo>
                    <a:pt x="204343" y="50888"/>
                  </a:lnTo>
                  <a:lnTo>
                    <a:pt x="204089" y="50888"/>
                  </a:lnTo>
                  <a:lnTo>
                    <a:pt x="203835" y="51676"/>
                  </a:lnTo>
                  <a:lnTo>
                    <a:pt x="206502" y="51676"/>
                  </a:lnTo>
                  <a:lnTo>
                    <a:pt x="206375" y="50888"/>
                  </a:lnTo>
                  <a:lnTo>
                    <a:pt x="206248" y="46189"/>
                  </a:lnTo>
                  <a:lnTo>
                    <a:pt x="206375" y="34442"/>
                  </a:lnTo>
                  <a:lnTo>
                    <a:pt x="206629" y="29743"/>
                  </a:lnTo>
                  <a:lnTo>
                    <a:pt x="245618" y="29743"/>
                  </a:lnTo>
                  <a:close/>
                </a:path>
                <a:path w="309879" h="52070">
                  <a:moveTo>
                    <a:pt x="266827" y="37579"/>
                  </a:moveTo>
                  <a:lnTo>
                    <a:pt x="264414" y="37579"/>
                  </a:lnTo>
                  <a:lnTo>
                    <a:pt x="262636" y="32880"/>
                  </a:lnTo>
                  <a:lnTo>
                    <a:pt x="260858" y="31318"/>
                  </a:lnTo>
                  <a:lnTo>
                    <a:pt x="255524" y="31318"/>
                  </a:lnTo>
                  <a:lnTo>
                    <a:pt x="260604" y="32880"/>
                  </a:lnTo>
                  <a:lnTo>
                    <a:pt x="262763" y="36017"/>
                  </a:lnTo>
                  <a:lnTo>
                    <a:pt x="262636" y="41490"/>
                  </a:lnTo>
                  <a:lnTo>
                    <a:pt x="266065" y="41490"/>
                  </a:lnTo>
                  <a:lnTo>
                    <a:pt x="266827" y="37579"/>
                  </a:lnTo>
                  <a:close/>
                </a:path>
                <a:path w="309879" h="52070">
                  <a:moveTo>
                    <a:pt x="309626" y="43840"/>
                  </a:moveTo>
                  <a:lnTo>
                    <a:pt x="303784" y="43840"/>
                  </a:lnTo>
                  <a:lnTo>
                    <a:pt x="303530" y="47764"/>
                  </a:lnTo>
                  <a:lnTo>
                    <a:pt x="297180" y="48539"/>
                  </a:lnTo>
                  <a:lnTo>
                    <a:pt x="295275" y="47764"/>
                  </a:lnTo>
                  <a:lnTo>
                    <a:pt x="292735" y="47764"/>
                  </a:lnTo>
                  <a:lnTo>
                    <a:pt x="290068" y="49326"/>
                  </a:lnTo>
                  <a:lnTo>
                    <a:pt x="287528" y="47764"/>
                  </a:lnTo>
                  <a:lnTo>
                    <a:pt x="284988" y="47764"/>
                  </a:lnTo>
                  <a:lnTo>
                    <a:pt x="282321" y="49326"/>
                  </a:lnTo>
                  <a:lnTo>
                    <a:pt x="279654" y="47764"/>
                  </a:lnTo>
                  <a:lnTo>
                    <a:pt x="276987" y="47764"/>
                  </a:lnTo>
                  <a:lnTo>
                    <a:pt x="274447" y="49326"/>
                  </a:lnTo>
                  <a:lnTo>
                    <a:pt x="271780" y="48539"/>
                  </a:lnTo>
                  <a:lnTo>
                    <a:pt x="268986" y="48539"/>
                  </a:lnTo>
                  <a:lnTo>
                    <a:pt x="266319" y="49326"/>
                  </a:lnTo>
                  <a:lnTo>
                    <a:pt x="263906" y="47764"/>
                  </a:lnTo>
                  <a:lnTo>
                    <a:pt x="261366" y="47764"/>
                  </a:lnTo>
                  <a:lnTo>
                    <a:pt x="259334" y="49326"/>
                  </a:lnTo>
                  <a:lnTo>
                    <a:pt x="255524" y="49326"/>
                  </a:lnTo>
                  <a:lnTo>
                    <a:pt x="257683" y="51676"/>
                  </a:lnTo>
                  <a:lnTo>
                    <a:pt x="260223" y="51676"/>
                  </a:lnTo>
                  <a:lnTo>
                    <a:pt x="262001" y="49326"/>
                  </a:lnTo>
                  <a:lnTo>
                    <a:pt x="263144" y="49326"/>
                  </a:lnTo>
                  <a:lnTo>
                    <a:pt x="264287" y="51676"/>
                  </a:lnTo>
                  <a:lnTo>
                    <a:pt x="268224" y="51676"/>
                  </a:lnTo>
                  <a:lnTo>
                    <a:pt x="269494" y="49326"/>
                  </a:lnTo>
                  <a:lnTo>
                    <a:pt x="270764" y="49326"/>
                  </a:lnTo>
                  <a:lnTo>
                    <a:pt x="272542" y="50888"/>
                  </a:lnTo>
                  <a:lnTo>
                    <a:pt x="271018" y="51676"/>
                  </a:lnTo>
                  <a:lnTo>
                    <a:pt x="276352" y="51676"/>
                  </a:lnTo>
                  <a:lnTo>
                    <a:pt x="277241" y="50114"/>
                  </a:lnTo>
                  <a:lnTo>
                    <a:pt x="278511" y="50114"/>
                  </a:lnTo>
                  <a:lnTo>
                    <a:pt x="279908" y="51676"/>
                  </a:lnTo>
                  <a:lnTo>
                    <a:pt x="283972" y="51676"/>
                  </a:lnTo>
                  <a:lnTo>
                    <a:pt x="285115" y="50114"/>
                  </a:lnTo>
                  <a:lnTo>
                    <a:pt x="286766" y="50114"/>
                  </a:lnTo>
                  <a:lnTo>
                    <a:pt x="289052" y="51676"/>
                  </a:lnTo>
                  <a:lnTo>
                    <a:pt x="291465" y="51676"/>
                  </a:lnTo>
                  <a:lnTo>
                    <a:pt x="292989" y="50114"/>
                  </a:lnTo>
                  <a:lnTo>
                    <a:pt x="294640" y="50114"/>
                  </a:lnTo>
                  <a:lnTo>
                    <a:pt x="296418" y="51676"/>
                  </a:lnTo>
                  <a:lnTo>
                    <a:pt x="299466" y="51676"/>
                  </a:lnTo>
                  <a:lnTo>
                    <a:pt x="300609" y="50114"/>
                  </a:lnTo>
                  <a:lnTo>
                    <a:pt x="301244" y="49326"/>
                  </a:lnTo>
                  <a:lnTo>
                    <a:pt x="301371" y="49326"/>
                  </a:lnTo>
                  <a:lnTo>
                    <a:pt x="303403" y="51676"/>
                  </a:lnTo>
                  <a:lnTo>
                    <a:pt x="308102" y="51676"/>
                  </a:lnTo>
                  <a:lnTo>
                    <a:pt x="308483" y="50114"/>
                  </a:lnTo>
                  <a:lnTo>
                    <a:pt x="308991" y="48539"/>
                  </a:lnTo>
                  <a:lnTo>
                    <a:pt x="309118" y="47764"/>
                  </a:lnTo>
                  <a:lnTo>
                    <a:pt x="309626" y="43840"/>
                  </a:lnTo>
                  <a:close/>
                </a:path>
                <a:path w="309879" h="52070">
                  <a:moveTo>
                    <a:pt x="309753" y="41490"/>
                  </a:moveTo>
                  <a:lnTo>
                    <a:pt x="309245" y="39928"/>
                  </a:lnTo>
                  <a:lnTo>
                    <a:pt x="307467" y="35229"/>
                  </a:lnTo>
                  <a:lnTo>
                    <a:pt x="306197" y="31318"/>
                  </a:lnTo>
                  <a:lnTo>
                    <a:pt x="303403" y="21132"/>
                  </a:lnTo>
                  <a:lnTo>
                    <a:pt x="302641" y="18008"/>
                  </a:lnTo>
                  <a:lnTo>
                    <a:pt x="302260" y="17221"/>
                  </a:lnTo>
                  <a:lnTo>
                    <a:pt x="296926" y="17221"/>
                  </a:lnTo>
                  <a:lnTo>
                    <a:pt x="296037" y="16433"/>
                  </a:lnTo>
                  <a:lnTo>
                    <a:pt x="295021" y="15659"/>
                  </a:lnTo>
                  <a:lnTo>
                    <a:pt x="294767" y="10960"/>
                  </a:lnTo>
                  <a:lnTo>
                    <a:pt x="294767" y="774"/>
                  </a:lnTo>
                  <a:lnTo>
                    <a:pt x="292735" y="774"/>
                  </a:lnTo>
                  <a:lnTo>
                    <a:pt x="292735" y="11734"/>
                  </a:lnTo>
                  <a:lnTo>
                    <a:pt x="288925" y="14871"/>
                  </a:lnTo>
                  <a:lnTo>
                    <a:pt x="291719" y="14871"/>
                  </a:lnTo>
                  <a:lnTo>
                    <a:pt x="294767" y="18008"/>
                  </a:lnTo>
                  <a:lnTo>
                    <a:pt x="297307" y="21132"/>
                  </a:lnTo>
                  <a:lnTo>
                    <a:pt x="299212" y="24269"/>
                  </a:lnTo>
                  <a:lnTo>
                    <a:pt x="299847" y="28968"/>
                  </a:lnTo>
                  <a:lnTo>
                    <a:pt x="296418" y="30530"/>
                  </a:lnTo>
                  <a:lnTo>
                    <a:pt x="293751" y="32880"/>
                  </a:lnTo>
                  <a:lnTo>
                    <a:pt x="291846" y="36791"/>
                  </a:lnTo>
                  <a:lnTo>
                    <a:pt x="289687" y="32092"/>
                  </a:lnTo>
                  <a:lnTo>
                    <a:pt x="287020" y="29743"/>
                  </a:lnTo>
                  <a:lnTo>
                    <a:pt x="286004" y="28968"/>
                  </a:lnTo>
                  <a:lnTo>
                    <a:pt x="281051" y="28181"/>
                  </a:lnTo>
                  <a:lnTo>
                    <a:pt x="281178" y="27393"/>
                  </a:lnTo>
                  <a:lnTo>
                    <a:pt x="281686" y="25044"/>
                  </a:lnTo>
                  <a:lnTo>
                    <a:pt x="284480" y="23482"/>
                  </a:lnTo>
                  <a:lnTo>
                    <a:pt x="286131" y="21132"/>
                  </a:lnTo>
                  <a:lnTo>
                    <a:pt x="283464" y="21132"/>
                  </a:lnTo>
                  <a:lnTo>
                    <a:pt x="282956" y="18008"/>
                  </a:lnTo>
                  <a:lnTo>
                    <a:pt x="282702" y="13309"/>
                  </a:lnTo>
                  <a:lnTo>
                    <a:pt x="282829" y="5473"/>
                  </a:lnTo>
                  <a:lnTo>
                    <a:pt x="282956" y="774"/>
                  </a:lnTo>
                  <a:lnTo>
                    <a:pt x="280670" y="774"/>
                  </a:lnTo>
                  <a:lnTo>
                    <a:pt x="280670" y="24269"/>
                  </a:lnTo>
                  <a:lnTo>
                    <a:pt x="279400" y="25831"/>
                  </a:lnTo>
                  <a:lnTo>
                    <a:pt x="278257" y="27393"/>
                  </a:lnTo>
                  <a:lnTo>
                    <a:pt x="275336" y="24269"/>
                  </a:lnTo>
                  <a:lnTo>
                    <a:pt x="275336" y="21132"/>
                  </a:lnTo>
                  <a:lnTo>
                    <a:pt x="273050" y="21132"/>
                  </a:lnTo>
                  <a:lnTo>
                    <a:pt x="270002" y="18008"/>
                  </a:lnTo>
                  <a:lnTo>
                    <a:pt x="270002" y="774"/>
                  </a:lnTo>
                  <a:lnTo>
                    <a:pt x="267970" y="774"/>
                  </a:lnTo>
                  <a:lnTo>
                    <a:pt x="267970" y="14871"/>
                  </a:lnTo>
                  <a:lnTo>
                    <a:pt x="264287" y="14871"/>
                  </a:lnTo>
                  <a:lnTo>
                    <a:pt x="267335" y="18008"/>
                  </a:lnTo>
                  <a:lnTo>
                    <a:pt x="272923" y="24269"/>
                  </a:lnTo>
                  <a:lnTo>
                    <a:pt x="276098" y="27393"/>
                  </a:lnTo>
                  <a:lnTo>
                    <a:pt x="270891" y="28968"/>
                  </a:lnTo>
                  <a:lnTo>
                    <a:pt x="266573" y="31318"/>
                  </a:lnTo>
                  <a:lnTo>
                    <a:pt x="264414" y="37553"/>
                  </a:lnTo>
                  <a:lnTo>
                    <a:pt x="266827" y="37579"/>
                  </a:lnTo>
                  <a:lnTo>
                    <a:pt x="266954" y="36791"/>
                  </a:lnTo>
                  <a:lnTo>
                    <a:pt x="269621" y="32880"/>
                  </a:lnTo>
                  <a:lnTo>
                    <a:pt x="273685" y="30530"/>
                  </a:lnTo>
                  <a:lnTo>
                    <a:pt x="278511" y="29743"/>
                  </a:lnTo>
                  <a:lnTo>
                    <a:pt x="282956" y="30530"/>
                  </a:lnTo>
                  <a:lnTo>
                    <a:pt x="286766" y="32880"/>
                  </a:lnTo>
                  <a:lnTo>
                    <a:pt x="289306" y="36791"/>
                  </a:lnTo>
                  <a:lnTo>
                    <a:pt x="290195" y="41490"/>
                  </a:lnTo>
                  <a:lnTo>
                    <a:pt x="293243" y="41490"/>
                  </a:lnTo>
                  <a:lnTo>
                    <a:pt x="293497" y="36791"/>
                  </a:lnTo>
                  <a:lnTo>
                    <a:pt x="293624" y="36017"/>
                  </a:lnTo>
                  <a:lnTo>
                    <a:pt x="295656" y="33667"/>
                  </a:lnTo>
                  <a:lnTo>
                    <a:pt x="300482" y="31318"/>
                  </a:lnTo>
                  <a:lnTo>
                    <a:pt x="302514" y="33667"/>
                  </a:lnTo>
                  <a:lnTo>
                    <a:pt x="302641" y="37579"/>
                  </a:lnTo>
                  <a:lnTo>
                    <a:pt x="304292" y="40716"/>
                  </a:lnTo>
                  <a:lnTo>
                    <a:pt x="300609" y="41490"/>
                  </a:lnTo>
                  <a:lnTo>
                    <a:pt x="309753" y="4149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421876" y="5681878"/>
              <a:ext cx="355600" cy="103505"/>
            </a:xfrm>
            <a:custGeom>
              <a:avLst/>
              <a:gdLst/>
              <a:ahLst/>
              <a:cxnLst/>
              <a:rect l="l" t="t" r="r" b="b"/>
              <a:pathLst>
                <a:path w="355600" h="103504">
                  <a:moveTo>
                    <a:pt x="5715" y="64998"/>
                  </a:moveTo>
                  <a:lnTo>
                    <a:pt x="5334" y="61861"/>
                  </a:lnTo>
                  <a:lnTo>
                    <a:pt x="5334" y="54025"/>
                  </a:lnTo>
                  <a:lnTo>
                    <a:pt x="5461" y="52463"/>
                  </a:lnTo>
                  <a:lnTo>
                    <a:pt x="0" y="52463"/>
                  </a:lnTo>
                  <a:lnTo>
                    <a:pt x="0" y="64998"/>
                  </a:lnTo>
                  <a:lnTo>
                    <a:pt x="5715" y="64998"/>
                  </a:lnTo>
                  <a:close/>
                </a:path>
                <a:path w="355600" h="103504">
                  <a:moveTo>
                    <a:pt x="65405" y="91617"/>
                  </a:moveTo>
                  <a:lnTo>
                    <a:pt x="61341" y="88480"/>
                  </a:lnTo>
                  <a:lnTo>
                    <a:pt x="61341" y="77520"/>
                  </a:lnTo>
                  <a:lnTo>
                    <a:pt x="64643" y="76746"/>
                  </a:lnTo>
                  <a:lnTo>
                    <a:pt x="59055" y="76746"/>
                  </a:lnTo>
                  <a:lnTo>
                    <a:pt x="59563" y="79870"/>
                  </a:lnTo>
                  <a:lnTo>
                    <a:pt x="59563" y="81432"/>
                  </a:lnTo>
                  <a:lnTo>
                    <a:pt x="59309" y="84569"/>
                  </a:lnTo>
                  <a:lnTo>
                    <a:pt x="59309" y="90055"/>
                  </a:lnTo>
                  <a:lnTo>
                    <a:pt x="59690" y="92405"/>
                  </a:lnTo>
                  <a:lnTo>
                    <a:pt x="57023" y="93179"/>
                  </a:lnTo>
                  <a:lnTo>
                    <a:pt x="60325" y="93179"/>
                  </a:lnTo>
                  <a:lnTo>
                    <a:pt x="61849" y="91617"/>
                  </a:lnTo>
                  <a:lnTo>
                    <a:pt x="65405" y="91617"/>
                  </a:lnTo>
                  <a:close/>
                </a:path>
                <a:path w="355600" h="103504">
                  <a:moveTo>
                    <a:pt x="84074" y="76746"/>
                  </a:moveTo>
                  <a:lnTo>
                    <a:pt x="71247" y="76746"/>
                  </a:lnTo>
                  <a:lnTo>
                    <a:pt x="71247" y="98666"/>
                  </a:lnTo>
                  <a:lnTo>
                    <a:pt x="73279" y="98666"/>
                  </a:lnTo>
                  <a:lnTo>
                    <a:pt x="73279" y="77520"/>
                  </a:lnTo>
                  <a:lnTo>
                    <a:pt x="80391" y="77520"/>
                  </a:lnTo>
                  <a:lnTo>
                    <a:pt x="84074" y="76746"/>
                  </a:lnTo>
                  <a:close/>
                </a:path>
                <a:path w="355600" h="103504">
                  <a:moveTo>
                    <a:pt x="88176" y="44399"/>
                  </a:moveTo>
                  <a:lnTo>
                    <a:pt x="85090" y="47764"/>
                  </a:lnTo>
                  <a:lnTo>
                    <a:pt x="82423" y="50114"/>
                  </a:lnTo>
                  <a:lnTo>
                    <a:pt x="78105" y="54813"/>
                  </a:lnTo>
                  <a:lnTo>
                    <a:pt x="76327" y="57162"/>
                  </a:lnTo>
                  <a:lnTo>
                    <a:pt x="74041" y="59512"/>
                  </a:lnTo>
                  <a:lnTo>
                    <a:pt x="77089" y="59512"/>
                  </a:lnTo>
                  <a:lnTo>
                    <a:pt x="77978" y="57950"/>
                  </a:lnTo>
                  <a:lnTo>
                    <a:pt x="78359" y="57162"/>
                  </a:lnTo>
                  <a:lnTo>
                    <a:pt x="81534" y="54025"/>
                  </a:lnTo>
                  <a:lnTo>
                    <a:pt x="84074" y="50901"/>
                  </a:lnTo>
                  <a:lnTo>
                    <a:pt x="88176" y="44399"/>
                  </a:lnTo>
                  <a:close/>
                </a:path>
                <a:path w="355600" h="103504">
                  <a:moveTo>
                    <a:pt x="93218" y="76746"/>
                  </a:moveTo>
                  <a:lnTo>
                    <a:pt x="84074" y="76746"/>
                  </a:lnTo>
                  <a:lnTo>
                    <a:pt x="84074" y="93967"/>
                  </a:lnTo>
                  <a:lnTo>
                    <a:pt x="80391" y="98666"/>
                  </a:lnTo>
                  <a:lnTo>
                    <a:pt x="82550" y="98666"/>
                  </a:lnTo>
                  <a:lnTo>
                    <a:pt x="84963" y="96316"/>
                  </a:lnTo>
                  <a:lnTo>
                    <a:pt x="89281" y="91617"/>
                  </a:lnTo>
                  <a:lnTo>
                    <a:pt x="86233" y="91617"/>
                  </a:lnTo>
                  <a:lnTo>
                    <a:pt x="86233" y="77520"/>
                  </a:lnTo>
                  <a:lnTo>
                    <a:pt x="92710" y="77520"/>
                  </a:lnTo>
                  <a:lnTo>
                    <a:pt x="93218" y="76746"/>
                  </a:lnTo>
                  <a:close/>
                </a:path>
                <a:path w="355600" h="103504">
                  <a:moveTo>
                    <a:pt x="94881" y="33782"/>
                  </a:moveTo>
                  <a:lnTo>
                    <a:pt x="88176" y="44399"/>
                  </a:lnTo>
                  <a:lnTo>
                    <a:pt x="91567" y="40716"/>
                  </a:lnTo>
                  <a:lnTo>
                    <a:pt x="93218" y="37592"/>
                  </a:lnTo>
                  <a:lnTo>
                    <a:pt x="94881" y="33782"/>
                  </a:lnTo>
                  <a:close/>
                </a:path>
                <a:path w="355600" h="103504">
                  <a:moveTo>
                    <a:pt x="103632" y="61861"/>
                  </a:moveTo>
                  <a:lnTo>
                    <a:pt x="97917" y="61861"/>
                  </a:lnTo>
                  <a:lnTo>
                    <a:pt x="93853" y="74396"/>
                  </a:lnTo>
                  <a:lnTo>
                    <a:pt x="88265" y="75171"/>
                  </a:lnTo>
                  <a:lnTo>
                    <a:pt x="99060" y="75171"/>
                  </a:lnTo>
                  <a:lnTo>
                    <a:pt x="99441" y="72821"/>
                  </a:lnTo>
                  <a:lnTo>
                    <a:pt x="100965" y="68122"/>
                  </a:lnTo>
                  <a:lnTo>
                    <a:pt x="102997" y="63423"/>
                  </a:lnTo>
                  <a:lnTo>
                    <a:pt x="103632" y="61861"/>
                  </a:lnTo>
                  <a:close/>
                </a:path>
                <a:path w="355600" h="103504">
                  <a:moveTo>
                    <a:pt x="108839" y="103365"/>
                  </a:moveTo>
                  <a:lnTo>
                    <a:pt x="108458" y="99453"/>
                  </a:lnTo>
                  <a:lnTo>
                    <a:pt x="106426" y="99453"/>
                  </a:lnTo>
                  <a:lnTo>
                    <a:pt x="106426" y="103365"/>
                  </a:lnTo>
                  <a:lnTo>
                    <a:pt x="108839" y="103365"/>
                  </a:lnTo>
                  <a:close/>
                </a:path>
                <a:path w="355600" h="103504">
                  <a:moveTo>
                    <a:pt x="114960" y="99453"/>
                  </a:moveTo>
                  <a:lnTo>
                    <a:pt x="112522" y="99453"/>
                  </a:lnTo>
                  <a:lnTo>
                    <a:pt x="112522" y="103365"/>
                  </a:lnTo>
                  <a:lnTo>
                    <a:pt x="114960" y="103365"/>
                  </a:lnTo>
                  <a:lnTo>
                    <a:pt x="114960" y="99453"/>
                  </a:lnTo>
                  <a:close/>
                </a:path>
                <a:path w="355600" h="103504">
                  <a:moveTo>
                    <a:pt x="121602" y="99453"/>
                  </a:moveTo>
                  <a:lnTo>
                    <a:pt x="119380" y="99453"/>
                  </a:lnTo>
                  <a:lnTo>
                    <a:pt x="119380" y="103365"/>
                  </a:lnTo>
                  <a:lnTo>
                    <a:pt x="121602" y="103365"/>
                  </a:lnTo>
                  <a:lnTo>
                    <a:pt x="121602" y="99453"/>
                  </a:lnTo>
                  <a:close/>
                </a:path>
                <a:path w="355600" h="103504">
                  <a:moveTo>
                    <a:pt x="128397" y="103365"/>
                  </a:moveTo>
                  <a:lnTo>
                    <a:pt x="128270" y="99453"/>
                  </a:lnTo>
                  <a:lnTo>
                    <a:pt x="126111" y="99453"/>
                  </a:lnTo>
                  <a:lnTo>
                    <a:pt x="126238" y="103365"/>
                  </a:lnTo>
                  <a:lnTo>
                    <a:pt x="128397" y="103365"/>
                  </a:lnTo>
                  <a:close/>
                </a:path>
                <a:path w="355600" h="103504">
                  <a:moveTo>
                    <a:pt x="134569" y="99453"/>
                  </a:moveTo>
                  <a:lnTo>
                    <a:pt x="132334" y="99453"/>
                  </a:lnTo>
                  <a:lnTo>
                    <a:pt x="132334" y="103365"/>
                  </a:lnTo>
                  <a:lnTo>
                    <a:pt x="134569" y="103365"/>
                  </a:lnTo>
                  <a:lnTo>
                    <a:pt x="134569" y="99453"/>
                  </a:lnTo>
                  <a:close/>
                </a:path>
                <a:path w="355600" h="103504">
                  <a:moveTo>
                    <a:pt x="141859" y="99453"/>
                  </a:moveTo>
                  <a:lnTo>
                    <a:pt x="136906" y="99453"/>
                  </a:lnTo>
                  <a:lnTo>
                    <a:pt x="135255" y="103365"/>
                  </a:lnTo>
                  <a:lnTo>
                    <a:pt x="140843" y="103365"/>
                  </a:lnTo>
                  <a:lnTo>
                    <a:pt x="141859" y="99453"/>
                  </a:lnTo>
                  <a:close/>
                </a:path>
                <a:path w="355600" h="103504">
                  <a:moveTo>
                    <a:pt x="141986" y="97104"/>
                  </a:moveTo>
                  <a:lnTo>
                    <a:pt x="141859" y="93967"/>
                  </a:lnTo>
                  <a:lnTo>
                    <a:pt x="141605" y="93179"/>
                  </a:lnTo>
                  <a:lnTo>
                    <a:pt x="141097" y="91617"/>
                  </a:lnTo>
                  <a:lnTo>
                    <a:pt x="140335" y="89268"/>
                  </a:lnTo>
                  <a:lnTo>
                    <a:pt x="139827" y="88480"/>
                  </a:lnTo>
                  <a:lnTo>
                    <a:pt x="138176" y="86131"/>
                  </a:lnTo>
                  <a:lnTo>
                    <a:pt x="136525" y="83781"/>
                  </a:lnTo>
                  <a:lnTo>
                    <a:pt x="135128" y="82219"/>
                  </a:lnTo>
                  <a:lnTo>
                    <a:pt x="134112" y="81051"/>
                  </a:lnTo>
                  <a:lnTo>
                    <a:pt x="134112" y="88480"/>
                  </a:lnTo>
                  <a:lnTo>
                    <a:pt x="134112" y="91617"/>
                  </a:lnTo>
                  <a:lnTo>
                    <a:pt x="131572" y="91617"/>
                  </a:lnTo>
                  <a:lnTo>
                    <a:pt x="131318" y="90055"/>
                  </a:lnTo>
                  <a:lnTo>
                    <a:pt x="132080" y="88480"/>
                  </a:lnTo>
                  <a:lnTo>
                    <a:pt x="134112" y="88480"/>
                  </a:lnTo>
                  <a:lnTo>
                    <a:pt x="134112" y="81051"/>
                  </a:lnTo>
                  <a:lnTo>
                    <a:pt x="132080" y="78701"/>
                  </a:lnTo>
                  <a:lnTo>
                    <a:pt x="132080" y="86131"/>
                  </a:lnTo>
                  <a:lnTo>
                    <a:pt x="129159" y="86131"/>
                  </a:lnTo>
                  <a:lnTo>
                    <a:pt x="129159" y="90830"/>
                  </a:lnTo>
                  <a:lnTo>
                    <a:pt x="126238" y="91617"/>
                  </a:lnTo>
                  <a:lnTo>
                    <a:pt x="126111" y="88480"/>
                  </a:lnTo>
                  <a:lnTo>
                    <a:pt x="128905" y="88480"/>
                  </a:lnTo>
                  <a:lnTo>
                    <a:pt x="129159" y="90830"/>
                  </a:lnTo>
                  <a:lnTo>
                    <a:pt x="129159" y="86131"/>
                  </a:lnTo>
                  <a:lnTo>
                    <a:pt x="123952" y="86131"/>
                  </a:lnTo>
                  <a:lnTo>
                    <a:pt x="123952" y="88480"/>
                  </a:lnTo>
                  <a:lnTo>
                    <a:pt x="123952" y="90830"/>
                  </a:lnTo>
                  <a:lnTo>
                    <a:pt x="120904" y="91617"/>
                  </a:lnTo>
                  <a:lnTo>
                    <a:pt x="120650" y="88480"/>
                  </a:lnTo>
                  <a:lnTo>
                    <a:pt x="123952" y="88480"/>
                  </a:lnTo>
                  <a:lnTo>
                    <a:pt x="123952" y="86131"/>
                  </a:lnTo>
                  <a:lnTo>
                    <a:pt x="118618" y="86131"/>
                  </a:lnTo>
                  <a:lnTo>
                    <a:pt x="118618" y="88480"/>
                  </a:lnTo>
                  <a:lnTo>
                    <a:pt x="118618" y="91617"/>
                  </a:lnTo>
                  <a:lnTo>
                    <a:pt x="115697" y="91617"/>
                  </a:lnTo>
                  <a:lnTo>
                    <a:pt x="115697" y="88480"/>
                  </a:lnTo>
                  <a:lnTo>
                    <a:pt x="118618" y="88480"/>
                  </a:lnTo>
                  <a:lnTo>
                    <a:pt x="118618" y="86131"/>
                  </a:lnTo>
                  <a:lnTo>
                    <a:pt x="113538" y="86131"/>
                  </a:lnTo>
                  <a:lnTo>
                    <a:pt x="113538" y="91617"/>
                  </a:lnTo>
                  <a:lnTo>
                    <a:pt x="110617" y="91617"/>
                  </a:lnTo>
                  <a:lnTo>
                    <a:pt x="110617" y="88480"/>
                  </a:lnTo>
                  <a:lnTo>
                    <a:pt x="113411" y="88480"/>
                  </a:lnTo>
                  <a:lnTo>
                    <a:pt x="113538" y="91617"/>
                  </a:lnTo>
                  <a:lnTo>
                    <a:pt x="113538" y="86131"/>
                  </a:lnTo>
                  <a:lnTo>
                    <a:pt x="108458" y="86131"/>
                  </a:lnTo>
                  <a:lnTo>
                    <a:pt x="108458" y="91617"/>
                  </a:lnTo>
                  <a:lnTo>
                    <a:pt x="105283" y="91617"/>
                  </a:lnTo>
                  <a:lnTo>
                    <a:pt x="105283" y="90055"/>
                  </a:lnTo>
                  <a:lnTo>
                    <a:pt x="105410" y="88480"/>
                  </a:lnTo>
                  <a:lnTo>
                    <a:pt x="108204" y="88480"/>
                  </a:lnTo>
                  <a:lnTo>
                    <a:pt x="108458" y="91617"/>
                  </a:lnTo>
                  <a:lnTo>
                    <a:pt x="108458" y="86131"/>
                  </a:lnTo>
                  <a:lnTo>
                    <a:pt x="103124" y="86131"/>
                  </a:lnTo>
                  <a:lnTo>
                    <a:pt x="103124" y="88480"/>
                  </a:lnTo>
                  <a:lnTo>
                    <a:pt x="103124" y="91617"/>
                  </a:lnTo>
                  <a:lnTo>
                    <a:pt x="100203" y="91617"/>
                  </a:lnTo>
                  <a:lnTo>
                    <a:pt x="100457" y="90055"/>
                  </a:lnTo>
                  <a:lnTo>
                    <a:pt x="101346" y="88480"/>
                  </a:lnTo>
                  <a:lnTo>
                    <a:pt x="103124" y="88480"/>
                  </a:lnTo>
                  <a:lnTo>
                    <a:pt x="103124" y="86131"/>
                  </a:lnTo>
                  <a:lnTo>
                    <a:pt x="102743" y="86131"/>
                  </a:lnTo>
                  <a:lnTo>
                    <a:pt x="104775" y="83781"/>
                  </a:lnTo>
                  <a:lnTo>
                    <a:pt x="106172" y="82219"/>
                  </a:lnTo>
                  <a:lnTo>
                    <a:pt x="129159" y="82219"/>
                  </a:lnTo>
                  <a:lnTo>
                    <a:pt x="129921" y="83007"/>
                  </a:lnTo>
                  <a:lnTo>
                    <a:pt x="132080" y="86131"/>
                  </a:lnTo>
                  <a:lnTo>
                    <a:pt x="132080" y="78701"/>
                  </a:lnTo>
                  <a:lnTo>
                    <a:pt x="131064" y="77520"/>
                  </a:lnTo>
                  <a:lnTo>
                    <a:pt x="130556" y="76746"/>
                  </a:lnTo>
                  <a:lnTo>
                    <a:pt x="128397" y="73609"/>
                  </a:lnTo>
                  <a:lnTo>
                    <a:pt x="125857" y="70472"/>
                  </a:lnTo>
                  <a:lnTo>
                    <a:pt x="124460" y="68122"/>
                  </a:lnTo>
                  <a:lnTo>
                    <a:pt x="123952" y="67183"/>
                  </a:lnTo>
                  <a:lnTo>
                    <a:pt x="123952" y="75958"/>
                  </a:lnTo>
                  <a:lnTo>
                    <a:pt x="123571" y="76746"/>
                  </a:lnTo>
                  <a:lnTo>
                    <a:pt x="110871" y="76746"/>
                  </a:lnTo>
                  <a:lnTo>
                    <a:pt x="113030" y="73609"/>
                  </a:lnTo>
                  <a:lnTo>
                    <a:pt x="122047" y="73609"/>
                  </a:lnTo>
                  <a:lnTo>
                    <a:pt x="123952" y="75958"/>
                  </a:lnTo>
                  <a:lnTo>
                    <a:pt x="123952" y="67183"/>
                  </a:lnTo>
                  <a:lnTo>
                    <a:pt x="123190" y="65773"/>
                  </a:lnTo>
                  <a:lnTo>
                    <a:pt x="122809" y="64998"/>
                  </a:lnTo>
                  <a:lnTo>
                    <a:pt x="121158" y="61861"/>
                  </a:lnTo>
                  <a:lnTo>
                    <a:pt x="120142" y="56375"/>
                  </a:lnTo>
                  <a:lnTo>
                    <a:pt x="120523" y="52463"/>
                  </a:lnTo>
                  <a:lnTo>
                    <a:pt x="118872" y="52463"/>
                  </a:lnTo>
                  <a:lnTo>
                    <a:pt x="118872" y="68122"/>
                  </a:lnTo>
                  <a:lnTo>
                    <a:pt x="116332" y="68122"/>
                  </a:lnTo>
                  <a:lnTo>
                    <a:pt x="117475" y="64998"/>
                  </a:lnTo>
                  <a:lnTo>
                    <a:pt x="118872" y="68122"/>
                  </a:lnTo>
                  <a:lnTo>
                    <a:pt x="118872" y="52463"/>
                  </a:lnTo>
                  <a:lnTo>
                    <a:pt x="116332" y="52463"/>
                  </a:lnTo>
                  <a:lnTo>
                    <a:pt x="117475" y="50114"/>
                  </a:lnTo>
                  <a:lnTo>
                    <a:pt x="120015" y="50114"/>
                  </a:lnTo>
                  <a:lnTo>
                    <a:pt x="118999" y="49339"/>
                  </a:lnTo>
                  <a:lnTo>
                    <a:pt x="118745" y="44640"/>
                  </a:lnTo>
                  <a:lnTo>
                    <a:pt x="118745" y="40716"/>
                  </a:lnTo>
                  <a:lnTo>
                    <a:pt x="118872" y="36017"/>
                  </a:lnTo>
                  <a:lnTo>
                    <a:pt x="123063" y="35242"/>
                  </a:lnTo>
                  <a:lnTo>
                    <a:pt x="123063" y="34455"/>
                  </a:lnTo>
                  <a:lnTo>
                    <a:pt x="119126" y="33667"/>
                  </a:lnTo>
                  <a:lnTo>
                    <a:pt x="114808" y="33667"/>
                  </a:lnTo>
                  <a:lnTo>
                    <a:pt x="114046" y="32105"/>
                  </a:lnTo>
                  <a:lnTo>
                    <a:pt x="113284" y="29756"/>
                  </a:lnTo>
                  <a:lnTo>
                    <a:pt x="112141" y="25844"/>
                  </a:lnTo>
                  <a:lnTo>
                    <a:pt x="109474" y="21932"/>
                  </a:lnTo>
                  <a:lnTo>
                    <a:pt x="106426" y="18796"/>
                  </a:lnTo>
                  <a:lnTo>
                    <a:pt x="103886" y="15659"/>
                  </a:lnTo>
                  <a:lnTo>
                    <a:pt x="97917" y="8610"/>
                  </a:lnTo>
                  <a:lnTo>
                    <a:pt x="95504" y="5486"/>
                  </a:lnTo>
                  <a:lnTo>
                    <a:pt x="93726" y="3136"/>
                  </a:lnTo>
                  <a:lnTo>
                    <a:pt x="90932" y="0"/>
                  </a:lnTo>
                  <a:lnTo>
                    <a:pt x="84836" y="0"/>
                  </a:lnTo>
                  <a:lnTo>
                    <a:pt x="85090" y="787"/>
                  </a:lnTo>
                  <a:lnTo>
                    <a:pt x="85725" y="787"/>
                  </a:lnTo>
                  <a:lnTo>
                    <a:pt x="87122" y="7048"/>
                  </a:lnTo>
                  <a:lnTo>
                    <a:pt x="87884" y="12534"/>
                  </a:lnTo>
                  <a:lnTo>
                    <a:pt x="87884" y="18796"/>
                  </a:lnTo>
                  <a:lnTo>
                    <a:pt x="77343" y="39154"/>
                  </a:lnTo>
                  <a:lnTo>
                    <a:pt x="71247" y="45415"/>
                  </a:lnTo>
                  <a:lnTo>
                    <a:pt x="67183" y="49339"/>
                  </a:lnTo>
                  <a:lnTo>
                    <a:pt x="63627" y="54025"/>
                  </a:lnTo>
                  <a:lnTo>
                    <a:pt x="60833" y="59512"/>
                  </a:lnTo>
                  <a:lnTo>
                    <a:pt x="63119" y="59512"/>
                  </a:lnTo>
                  <a:lnTo>
                    <a:pt x="64135" y="57950"/>
                  </a:lnTo>
                  <a:lnTo>
                    <a:pt x="64770" y="55600"/>
                  </a:lnTo>
                  <a:lnTo>
                    <a:pt x="69342" y="50901"/>
                  </a:lnTo>
                  <a:lnTo>
                    <a:pt x="72644" y="46990"/>
                  </a:lnTo>
                  <a:lnTo>
                    <a:pt x="76200" y="43065"/>
                  </a:lnTo>
                  <a:lnTo>
                    <a:pt x="79756" y="39941"/>
                  </a:lnTo>
                  <a:lnTo>
                    <a:pt x="83439" y="36017"/>
                  </a:lnTo>
                  <a:lnTo>
                    <a:pt x="86233" y="32105"/>
                  </a:lnTo>
                  <a:lnTo>
                    <a:pt x="88392" y="27406"/>
                  </a:lnTo>
                  <a:lnTo>
                    <a:pt x="89535" y="22707"/>
                  </a:lnTo>
                  <a:lnTo>
                    <a:pt x="90043" y="18008"/>
                  </a:lnTo>
                  <a:lnTo>
                    <a:pt x="89916" y="12534"/>
                  </a:lnTo>
                  <a:lnTo>
                    <a:pt x="89027" y="5486"/>
                  </a:lnTo>
                  <a:lnTo>
                    <a:pt x="92202" y="8610"/>
                  </a:lnTo>
                  <a:lnTo>
                    <a:pt x="93599" y="12534"/>
                  </a:lnTo>
                  <a:lnTo>
                    <a:pt x="94869" y="15659"/>
                  </a:lnTo>
                  <a:lnTo>
                    <a:pt x="96266" y="21145"/>
                  </a:lnTo>
                  <a:lnTo>
                    <a:pt x="96647" y="26619"/>
                  </a:lnTo>
                  <a:lnTo>
                    <a:pt x="95631" y="32105"/>
                  </a:lnTo>
                  <a:lnTo>
                    <a:pt x="94881" y="33782"/>
                  </a:lnTo>
                  <a:lnTo>
                    <a:pt x="98425" y="28194"/>
                  </a:lnTo>
                  <a:lnTo>
                    <a:pt x="98425" y="23495"/>
                  </a:lnTo>
                  <a:lnTo>
                    <a:pt x="97663" y="18008"/>
                  </a:lnTo>
                  <a:lnTo>
                    <a:pt x="97282" y="15659"/>
                  </a:lnTo>
                  <a:lnTo>
                    <a:pt x="100838" y="18796"/>
                  </a:lnTo>
                  <a:lnTo>
                    <a:pt x="103378" y="21932"/>
                  </a:lnTo>
                  <a:lnTo>
                    <a:pt x="106172" y="27406"/>
                  </a:lnTo>
                  <a:lnTo>
                    <a:pt x="105410" y="32105"/>
                  </a:lnTo>
                  <a:lnTo>
                    <a:pt x="104521" y="36804"/>
                  </a:lnTo>
                  <a:lnTo>
                    <a:pt x="102997" y="40716"/>
                  </a:lnTo>
                  <a:lnTo>
                    <a:pt x="100965" y="43853"/>
                  </a:lnTo>
                  <a:lnTo>
                    <a:pt x="98552" y="47764"/>
                  </a:lnTo>
                  <a:lnTo>
                    <a:pt x="93218" y="54025"/>
                  </a:lnTo>
                  <a:lnTo>
                    <a:pt x="88011" y="59512"/>
                  </a:lnTo>
                  <a:lnTo>
                    <a:pt x="91313" y="59512"/>
                  </a:lnTo>
                  <a:lnTo>
                    <a:pt x="94107" y="56375"/>
                  </a:lnTo>
                  <a:lnTo>
                    <a:pt x="96901" y="52463"/>
                  </a:lnTo>
                  <a:lnTo>
                    <a:pt x="99568" y="49339"/>
                  </a:lnTo>
                  <a:lnTo>
                    <a:pt x="107823" y="29756"/>
                  </a:lnTo>
                  <a:lnTo>
                    <a:pt x="109728" y="34455"/>
                  </a:lnTo>
                  <a:lnTo>
                    <a:pt x="110236" y="39154"/>
                  </a:lnTo>
                  <a:lnTo>
                    <a:pt x="109474" y="43853"/>
                  </a:lnTo>
                  <a:lnTo>
                    <a:pt x="107823" y="48552"/>
                  </a:lnTo>
                  <a:lnTo>
                    <a:pt x="106426" y="51676"/>
                  </a:lnTo>
                  <a:lnTo>
                    <a:pt x="104267" y="54025"/>
                  </a:lnTo>
                  <a:lnTo>
                    <a:pt x="100584" y="58724"/>
                  </a:lnTo>
                  <a:lnTo>
                    <a:pt x="98425" y="60299"/>
                  </a:lnTo>
                  <a:lnTo>
                    <a:pt x="105156" y="60299"/>
                  </a:lnTo>
                  <a:lnTo>
                    <a:pt x="105664" y="59512"/>
                  </a:lnTo>
                  <a:lnTo>
                    <a:pt x="108585" y="56375"/>
                  </a:lnTo>
                  <a:lnTo>
                    <a:pt x="114681" y="39154"/>
                  </a:lnTo>
                  <a:lnTo>
                    <a:pt x="115062" y="36017"/>
                  </a:lnTo>
                  <a:lnTo>
                    <a:pt x="116713" y="36017"/>
                  </a:lnTo>
                  <a:lnTo>
                    <a:pt x="116713" y="48552"/>
                  </a:lnTo>
                  <a:lnTo>
                    <a:pt x="114427" y="50901"/>
                  </a:lnTo>
                  <a:lnTo>
                    <a:pt x="104902" y="76746"/>
                  </a:lnTo>
                  <a:lnTo>
                    <a:pt x="98298" y="83781"/>
                  </a:lnTo>
                  <a:lnTo>
                    <a:pt x="98552" y="78308"/>
                  </a:lnTo>
                  <a:lnTo>
                    <a:pt x="98806" y="76746"/>
                  </a:lnTo>
                  <a:lnTo>
                    <a:pt x="93218" y="76746"/>
                  </a:lnTo>
                  <a:lnTo>
                    <a:pt x="93726" y="78308"/>
                  </a:lnTo>
                  <a:lnTo>
                    <a:pt x="93726" y="83781"/>
                  </a:lnTo>
                  <a:lnTo>
                    <a:pt x="93853" y="87706"/>
                  </a:lnTo>
                  <a:lnTo>
                    <a:pt x="94488" y="93179"/>
                  </a:lnTo>
                  <a:lnTo>
                    <a:pt x="93980" y="93967"/>
                  </a:lnTo>
                  <a:lnTo>
                    <a:pt x="103759" y="93967"/>
                  </a:lnTo>
                  <a:lnTo>
                    <a:pt x="115189" y="93179"/>
                  </a:lnTo>
                  <a:lnTo>
                    <a:pt x="127381" y="93179"/>
                  </a:lnTo>
                  <a:lnTo>
                    <a:pt x="136525" y="93967"/>
                  </a:lnTo>
                  <a:lnTo>
                    <a:pt x="137541" y="97104"/>
                  </a:lnTo>
                  <a:lnTo>
                    <a:pt x="141986" y="97104"/>
                  </a:lnTo>
                  <a:close/>
                </a:path>
                <a:path w="355600" h="103504">
                  <a:moveTo>
                    <a:pt x="161163" y="56375"/>
                  </a:moveTo>
                  <a:lnTo>
                    <a:pt x="158496" y="56375"/>
                  </a:lnTo>
                  <a:lnTo>
                    <a:pt x="157734" y="57950"/>
                  </a:lnTo>
                  <a:lnTo>
                    <a:pt x="157099" y="59512"/>
                  </a:lnTo>
                  <a:lnTo>
                    <a:pt x="159512" y="59512"/>
                  </a:lnTo>
                  <a:lnTo>
                    <a:pt x="161163" y="56375"/>
                  </a:lnTo>
                  <a:close/>
                </a:path>
                <a:path w="355600" h="103504">
                  <a:moveTo>
                    <a:pt x="168148" y="56375"/>
                  </a:moveTo>
                  <a:lnTo>
                    <a:pt x="164592" y="56375"/>
                  </a:lnTo>
                  <a:lnTo>
                    <a:pt x="163449" y="58724"/>
                  </a:lnTo>
                  <a:lnTo>
                    <a:pt x="161798" y="59512"/>
                  </a:lnTo>
                  <a:lnTo>
                    <a:pt x="166497" y="59512"/>
                  </a:lnTo>
                  <a:lnTo>
                    <a:pt x="166624" y="57162"/>
                  </a:lnTo>
                  <a:lnTo>
                    <a:pt x="168148" y="56375"/>
                  </a:lnTo>
                  <a:close/>
                </a:path>
                <a:path w="355600" h="103504">
                  <a:moveTo>
                    <a:pt x="172720" y="76746"/>
                  </a:moveTo>
                  <a:lnTo>
                    <a:pt x="160274" y="76746"/>
                  </a:lnTo>
                  <a:lnTo>
                    <a:pt x="160401" y="77520"/>
                  </a:lnTo>
                  <a:lnTo>
                    <a:pt x="160782" y="78308"/>
                  </a:lnTo>
                  <a:lnTo>
                    <a:pt x="160782" y="86918"/>
                  </a:lnTo>
                  <a:lnTo>
                    <a:pt x="160909" y="91617"/>
                  </a:lnTo>
                  <a:lnTo>
                    <a:pt x="160274" y="93179"/>
                  </a:lnTo>
                  <a:lnTo>
                    <a:pt x="158750" y="93967"/>
                  </a:lnTo>
                  <a:lnTo>
                    <a:pt x="161544" y="93967"/>
                  </a:lnTo>
                  <a:lnTo>
                    <a:pt x="163703" y="91617"/>
                  </a:lnTo>
                  <a:lnTo>
                    <a:pt x="166878" y="91617"/>
                  </a:lnTo>
                  <a:lnTo>
                    <a:pt x="162941" y="88480"/>
                  </a:lnTo>
                  <a:lnTo>
                    <a:pt x="162941" y="77520"/>
                  </a:lnTo>
                  <a:lnTo>
                    <a:pt x="168783" y="77520"/>
                  </a:lnTo>
                  <a:lnTo>
                    <a:pt x="172720" y="76746"/>
                  </a:lnTo>
                  <a:close/>
                </a:path>
                <a:path w="355600" h="103504">
                  <a:moveTo>
                    <a:pt x="181991" y="76746"/>
                  </a:moveTo>
                  <a:lnTo>
                    <a:pt x="172720" y="76746"/>
                  </a:lnTo>
                  <a:lnTo>
                    <a:pt x="172720" y="98666"/>
                  </a:lnTo>
                  <a:lnTo>
                    <a:pt x="174879" y="98666"/>
                  </a:lnTo>
                  <a:lnTo>
                    <a:pt x="174879" y="77520"/>
                  </a:lnTo>
                  <a:lnTo>
                    <a:pt x="181991" y="77520"/>
                  </a:lnTo>
                  <a:lnTo>
                    <a:pt x="181991" y="76746"/>
                  </a:lnTo>
                  <a:close/>
                </a:path>
                <a:path w="355600" h="103504">
                  <a:moveTo>
                    <a:pt x="191770" y="76746"/>
                  </a:moveTo>
                  <a:lnTo>
                    <a:pt x="184785" y="76746"/>
                  </a:lnTo>
                  <a:lnTo>
                    <a:pt x="185166" y="77520"/>
                  </a:lnTo>
                  <a:lnTo>
                    <a:pt x="185674" y="77520"/>
                  </a:lnTo>
                  <a:lnTo>
                    <a:pt x="185674" y="94754"/>
                  </a:lnTo>
                  <a:lnTo>
                    <a:pt x="181991" y="98666"/>
                  </a:lnTo>
                  <a:lnTo>
                    <a:pt x="184912" y="98666"/>
                  </a:lnTo>
                  <a:lnTo>
                    <a:pt x="191135" y="91617"/>
                  </a:lnTo>
                  <a:lnTo>
                    <a:pt x="187960" y="91617"/>
                  </a:lnTo>
                  <a:lnTo>
                    <a:pt x="187960" y="77520"/>
                  </a:lnTo>
                  <a:lnTo>
                    <a:pt x="191770" y="76746"/>
                  </a:lnTo>
                  <a:close/>
                </a:path>
                <a:path w="355600" h="103504">
                  <a:moveTo>
                    <a:pt x="206121" y="61074"/>
                  </a:moveTo>
                  <a:lnTo>
                    <a:pt x="176276" y="61074"/>
                  </a:lnTo>
                  <a:lnTo>
                    <a:pt x="190627" y="61861"/>
                  </a:lnTo>
                  <a:lnTo>
                    <a:pt x="199898" y="61861"/>
                  </a:lnTo>
                  <a:lnTo>
                    <a:pt x="195707" y="75171"/>
                  </a:lnTo>
                  <a:lnTo>
                    <a:pt x="200660" y="75171"/>
                  </a:lnTo>
                  <a:lnTo>
                    <a:pt x="201676" y="71259"/>
                  </a:lnTo>
                  <a:lnTo>
                    <a:pt x="203581" y="65773"/>
                  </a:lnTo>
                  <a:lnTo>
                    <a:pt x="204089" y="64998"/>
                  </a:lnTo>
                  <a:lnTo>
                    <a:pt x="206121" y="61074"/>
                  </a:lnTo>
                  <a:close/>
                </a:path>
                <a:path w="355600" h="103504">
                  <a:moveTo>
                    <a:pt x="206375" y="58724"/>
                  </a:moveTo>
                  <a:lnTo>
                    <a:pt x="204089" y="56375"/>
                  </a:lnTo>
                  <a:lnTo>
                    <a:pt x="198882" y="56375"/>
                  </a:lnTo>
                  <a:lnTo>
                    <a:pt x="199263" y="57162"/>
                  </a:lnTo>
                  <a:lnTo>
                    <a:pt x="199771" y="59512"/>
                  </a:lnTo>
                  <a:lnTo>
                    <a:pt x="198374" y="58724"/>
                  </a:lnTo>
                  <a:lnTo>
                    <a:pt x="197231" y="57950"/>
                  </a:lnTo>
                  <a:lnTo>
                    <a:pt x="196469" y="56375"/>
                  </a:lnTo>
                  <a:lnTo>
                    <a:pt x="193802" y="56375"/>
                  </a:lnTo>
                  <a:lnTo>
                    <a:pt x="195326" y="59512"/>
                  </a:lnTo>
                  <a:lnTo>
                    <a:pt x="193040" y="59512"/>
                  </a:lnTo>
                  <a:lnTo>
                    <a:pt x="191389" y="58724"/>
                  </a:lnTo>
                  <a:lnTo>
                    <a:pt x="190500" y="56375"/>
                  </a:lnTo>
                  <a:lnTo>
                    <a:pt x="186309" y="56375"/>
                  </a:lnTo>
                  <a:lnTo>
                    <a:pt x="187833" y="57162"/>
                  </a:lnTo>
                  <a:lnTo>
                    <a:pt x="188976" y="59512"/>
                  </a:lnTo>
                  <a:lnTo>
                    <a:pt x="186817" y="59512"/>
                  </a:lnTo>
                  <a:lnTo>
                    <a:pt x="185293" y="58724"/>
                  </a:lnTo>
                  <a:lnTo>
                    <a:pt x="184277" y="57162"/>
                  </a:lnTo>
                  <a:lnTo>
                    <a:pt x="186309" y="56375"/>
                  </a:lnTo>
                  <a:lnTo>
                    <a:pt x="181102" y="56375"/>
                  </a:lnTo>
                  <a:lnTo>
                    <a:pt x="183134" y="59512"/>
                  </a:lnTo>
                  <a:lnTo>
                    <a:pt x="172212" y="59512"/>
                  </a:lnTo>
                  <a:lnTo>
                    <a:pt x="173482" y="56375"/>
                  </a:lnTo>
                  <a:lnTo>
                    <a:pt x="170942" y="56375"/>
                  </a:lnTo>
                  <a:lnTo>
                    <a:pt x="170180" y="58724"/>
                  </a:lnTo>
                  <a:lnTo>
                    <a:pt x="168910" y="60299"/>
                  </a:lnTo>
                  <a:lnTo>
                    <a:pt x="206121" y="60299"/>
                  </a:lnTo>
                  <a:lnTo>
                    <a:pt x="206248" y="59512"/>
                  </a:lnTo>
                  <a:lnTo>
                    <a:pt x="206375" y="58724"/>
                  </a:lnTo>
                  <a:close/>
                </a:path>
                <a:path w="355600" h="103504">
                  <a:moveTo>
                    <a:pt x="209677" y="101790"/>
                  </a:moveTo>
                  <a:lnTo>
                    <a:pt x="207645" y="98666"/>
                  </a:lnTo>
                  <a:lnTo>
                    <a:pt x="205486" y="98666"/>
                  </a:lnTo>
                  <a:lnTo>
                    <a:pt x="205486" y="101015"/>
                  </a:lnTo>
                  <a:lnTo>
                    <a:pt x="203835" y="102577"/>
                  </a:lnTo>
                  <a:lnTo>
                    <a:pt x="206756" y="102577"/>
                  </a:lnTo>
                  <a:lnTo>
                    <a:pt x="207264" y="101790"/>
                  </a:lnTo>
                  <a:lnTo>
                    <a:pt x="209677" y="101790"/>
                  </a:lnTo>
                  <a:close/>
                </a:path>
                <a:path w="355600" h="103504">
                  <a:moveTo>
                    <a:pt x="299974" y="86918"/>
                  </a:moveTo>
                  <a:lnTo>
                    <a:pt x="297688" y="77520"/>
                  </a:lnTo>
                  <a:lnTo>
                    <a:pt x="296672" y="75958"/>
                  </a:lnTo>
                  <a:lnTo>
                    <a:pt x="295656" y="74396"/>
                  </a:lnTo>
                  <a:lnTo>
                    <a:pt x="294132" y="72466"/>
                  </a:lnTo>
                  <a:lnTo>
                    <a:pt x="294132" y="83781"/>
                  </a:lnTo>
                  <a:lnTo>
                    <a:pt x="293878" y="84137"/>
                  </a:lnTo>
                  <a:lnTo>
                    <a:pt x="293878" y="88480"/>
                  </a:lnTo>
                  <a:lnTo>
                    <a:pt x="293370" y="92405"/>
                  </a:lnTo>
                  <a:lnTo>
                    <a:pt x="291592" y="94754"/>
                  </a:lnTo>
                  <a:lnTo>
                    <a:pt x="288671" y="97104"/>
                  </a:lnTo>
                  <a:lnTo>
                    <a:pt x="288163" y="93179"/>
                  </a:lnTo>
                  <a:lnTo>
                    <a:pt x="289814" y="91617"/>
                  </a:lnTo>
                  <a:lnTo>
                    <a:pt x="291846" y="90055"/>
                  </a:lnTo>
                  <a:lnTo>
                    <a:pt x="293878" y="88480"/>
                  </a:lnTo>
                  <a:lnTo>
                    <a:pt x="293878" y="84137"/>
                  </a:lnTo>
                  <a:lnTo>
                    <a:pt x="289560" y="90055"/>
                  </a:lnTo>
                  <a:lnTo>
                    <a:pt x="286893" y="83007"/>
                  </a:lnTo>
                  <a:lnTo>
                    <a:pt x="286385" y="81432"/>
                  </a:lnTo>
                  <a:lnTo>
                    <a:pt x="287528" y="79870"/>
                  </a:lnTo>
                  <a:lnTo>
                    <a:pt x="290322" y="75958"/>
                  </a:lnTo>
                  <a:lnTo>
                    <a:pt x="292608" y="78308"/>
                  </a:lnTo>
                  <a:lnTo>
                    <a:pt x="293624" y="80657"/>
                  </a:lnTo>
                  <a:lnTo>
                    <a:pt x="294132" y="83781"/>
                  </a:lnTo>
                  <a:lnTo>
                    <a:pt x="294132" y="72466"/>
                  </a:lnTo>
                  <a:lnTo>
                    <a:pt x="290703" y="68122"/>
                  </a:lnTo>
                  <a:lnTo>
                    <a:pt x="289052" y="66598"/>
                  </a:lnTo>
                  <a:lnTo>
                    <a:pt x="289052" y="74396"/>
                  </a:lnTo>
                  <a:lnTo>
                    <a:pt x="284988" y="79870"/>
                  </a:lnTo>
                  <a:lnTo>
                    <a:pt x="283718" y="78409"/>
                  </a:lnTo>
                  <a:lnTo>
                    <a:pt x="283718" y="80657"/>
                  </a:lnTo>
                  <a:lnTo>
                    <a:pt x="281940" y="83007"/>
                  </a:lnTo>
                  <a:lnTo>
                    <a:pt x="278257" y="87706"/>
                  </a:lnTo>
                  <a:lnTo>
                    <a:pt x="276479" y="85445"/>
                  </a:lnTo>
                  <a:lnTo>
                    <a:pt x="276479" y="88480"/>
                  </a:lnTo>
                  <a:lnTo>
                    <a:pt x="271780" y="97878"/>
                  </a:lnTo>
                  <a:lnTo>
                    <a:pt x="269494" y="93383"/>
                  </a:lnTo>
                  <a:lnTo>
                    <a:pt x="269494" y="96316"/>
                  </a:lnTo>
                  <a:lnTo>
                    <a:pt x="269113" y="98666"/>
                  </a:lnTo>
                  <a:lnTo>
                    <a:pt x="265811" y="98666"/>
                  </a:lnTo>
                  <a:lnTo>
                    <a:pt x="264414" y="96316"/>
                  </a:lnTo>
                  <a:lnTo>
                    <a:pt x="265430" y="93967"/>
                  </a:lnTo>
                  <a:lnTo>
                    <a:pt x="266319" y="91617"/>
                  </a:lnTo>
                  <a:lnTo>
                    <a:pt x="267843" y="93967"/>
                  </a:lnTo>
                  <a:lnTo>
                    <a:pt x="269494" y="96316"/>
                  </a:lnTo>
                  <a:lnTo>
                    <a:pt x="269494" y="93383"/>
                  </a:lnTo>
                  <a:lnTo>
                    <a:pt x="268605" y="91617"/>
                  </a:lnTo>
                  <a:lnTo>
                    <a:pt x="267462" y="89268"/>
                  </a:lnTo>
                  <a:lnTo>
                    <a:pt x="267716" y="87706"/>
                  </a:lnTo>
                  <a:lnTo>
                    <a:pt x="267843" y="86918"/>
                  </a:lnTo>
                  <a:lnTo>
                    <a:pt x="269621" y="84569"/>
                  </a:lnTo>
                  <a:lnTo>
                    <a:pt x="272034" y="83007"/>
                  </a:lnTo>
                  <a:lnTo>
                    <a:pt x="276479" y="88480"/>
                  </a:lnTo>
                  <a:lnTo>
                    <a:pt x="276479" y="85445"/>
                  </a:lnTo>
                  <a:lnTo>
                    <a:pt x="274574" y="83007"/>
                  </a:lnTo>
                  <a:lnTo>
                    <a:pt x="273431" y="81432"/>
                  </a:lnTo>
                  <a:lnTo>
                    <a:pt x="275209" y="79082"/>
                  </a:lnTo>
                  <a:lnTo>
                    <a:pt x="278257" y="75171"/>
                  </a:lnTo>
                  <a:lnTo>
                    <a:pt x="283718" y="80657"/>
                  </a:lnTo>
                  <a:lnTo>
                    <a:pt x="283718" y="78409"/>
                  </a:lnTo>
                  <a:lnTo>
                    <a:pt x="280924" y="75171"/>
                  </a:lnTo>
                  <a:lnTo>
                    <a:pt x="279654" y="73609"/>
                  </a:lnTo>
                  <a:lnTo>
                    <a:pt x="280797" y="72047"/>
                  </a:lnTo>
                  <a:lnTo>
                    <a:pt x="283591" y="68122"/>
                  </a:lnTo>
                  <a:lnTo>
                    <a:pt x="289052" y="74396"/>
                  </a:lnTo>
                  <a:lnTo>
                    <a:pt x="289052" y="66598"/>
                  </a:lnTo>
                  <a:lnTo>
                    <a:pt x="288163" y="65773"/>
                  </a:lnTo>
                  <a:lnTo>
                    <a:pt x="285750" y="62649"/>
                  </a:lnTo>
                  <a:lnTo>
                    <a:pt x="283210" y="59512"/>
                  </a:lnTo>
                  <a:lnTo>
                    <a:pt x="282194" y="58191"/>
                  </a:lnTo>
                  <a:lnTo>
                    <a:pt x="282194" y="66560"/>
                  </a:lnTo>
                  <a:lnTo>
                    <a:pt x="278257" y="72047"/>
                  </a:lnTo>
                  <a:lnTo>
                    <a:pt x="277114" y="70637"/>
                  </a:lnTo>
                  <a:lnTo>
                    <a:pt x="277114" y="73609"/>
                  </a:lnTo>
                  <a:lnTo>
                    <a:pt x="271780" y="79082"/>
                  </a:lnTo>
                  <a:lnTo>
                    <a:pt x="270383" y="77609"/>
                  </a:lnTo>
                  <a:lnTo>
                    <a:pt x="270383" y="80657"/>
                  </a:lnTo>
                  <a:lnTo>
                    <a:pt x="265303" y="87706"/>
                  </a:lnTo>
                  <a:lnTo>
                    <a:pt x="261747" y="83007"/>
                  </a:lnTo>
                  <a:lnTo>
                    <a:pt x="259842" y="80657"/>
                  </a:lnTo>
                  <a:lnTo>
                    <a:pt x="260731" y="79870"/>
                  </a:lnTo>
                  <a:lnTo>
                    <a:pt x="265303" y="75171"/>
                  </a:lnTo>
                  <a:lnTo>
                    <a:pt x="270383" y="80657"/>
                  </a:lnTo>
                  <a:lnTo>
                    <a:pt x="270383" y="77609"/>
                  </a:lnTo>
                  <a:lnTo>
                    <a:pt x="268097" y="75171"/>
                  </a:lnTo>
                  <a:lnTo>
                    <a:pt x="266573" y="73609"/>
                  </a:lnTo>
                  <a:lnTo>
                    <a:pt x="267716" y="72047"/>
                  </a:lnTo>
                  <a:lnTo>
                    <a:pt x="268224" y="71259"/>
                  </a:lnTo>
                  <a:lnTo>
                    <a:pt x="269875" y="69697"/>
                  </a:lnTo>
                  <a:lnTo>
                    <a:pt x="271526" y="67348"/>
                  </a:lnTo>
                  <a:lnTo>
                    <a:pt x="274193" y="68910"/>
                  </a:lnTo>
                  <a:lnTo>
                    <a:pt x="274828" y="71259"/>
                  </a:lnTo>
                  <a:lnTo>
                    <a:pt x="277114" y="73609"/>
                  </a:lnTo>
                  <a:lnTo>
                    <a:pt x="277114" y="70637"/>
                  </a:lnTo>
                  <a:lnTo>
                    <a:pt x="274447" y="67348"/>
                  </a:lnTo>
                  <a:lnTo>
                    <a:pt x="273177" y="65773"/>
                  </a:lnTo>
                  <a:lnTo>
                    <a:pt x="275082" y="62649"/>
                  </a:lnTo>
                  <a:lnTo>
                    <a:pt x="276987" y="59512"/>
                  </a:lnTo>
                  <a:lnTo>
                    <a:pt x="282194" y="66560"/>
                  </a:lnTo>
                  <a:lnTo>
                    <a:pt x="282194" y="58191"/>
                  </a:lnTo>
                  <a:lnTo>
                    <a:pt x="280797" y="56375"/>
                  </a:lnTo>
                  <a:lnTo>
                    <a:pt x="278638" y="52463"/>
                  </a:lnTo>
                  <a:lnTo>
                    <a:pt x="277622" y="50114"/>
                  </a:lnTo>
                  <a:lnTo>
                    <a:pt x="271780" y="50114"/>
                  </a:lnTo>
                  <a:lnTo>
                    <a:pt x="272796" y="51676"/>
                  </a:lnTo>
                  <a:lnTo>
                    <a:pt x="273304" y="53251"/>
                  </a:lnTo>
                  <a:lnTo>
                    <a:pt x="275717" y="56375"/>
                  </a:lnTo>
                  <a:lnTo>
                    <a:pt x="275336" y="58724"/>
                  </a:lnTo>
                  <a:lnTo>
                    <a:pt x="272161" y="62649"/>
                  </a:lnTo>
                  <a:lnTo>
                    <a:pt x="270637" y="61925"/>
                  </a:lnTo>
                  <a:lnTo>
                    <a:pt x="270637" y="64998"/>
                  </a:lnTo>
                  <a:lnTo>
                    <a:pt x="265303" y="72047"/>
                  </a:lnTo>
                  <a:lnTo>
                    <a:pt x="263906" y="70040"/>
                  </a:lnTo>
                  <a:lnTo>
                    <a:pt x="263906" y="73609"/>
                  </a:lnTo>
                  <a:lnTo>
                    <a:pt x="258572" y="79870"/>
                  </a:lnTo>
                  <a:lnTo>
                    <a:pt x="257175" y="77800"/>
                  </a:lnTo>
                  <a:lnTo>
                    <a:pt x="257175" y="81432"/>
                  </a:lnTo>
                  <a:lnTo>
                    <a:pt x="256159" y="83781"/>
                  </a:lnTo>
                  <a:lnTo>
                    <a:pt x="255270" y="86918"/>
                  </a:lnTo>
                  <a:lnTo>
                    <a:pt x="254127" y="89268"/>
                  </a:lnTo>
                  <a:lnTo>
                    <a:pt x="250698" y="85356"/>
                  </a:lnTo>
                  <a:lnTo>
                    <a:pt x="248666" y="83007"/>
                  </a:lnTo>
                  <a:lnTo>
                    <a:pt x="248539" y="79870"/>
                  </a:lnTo>
                  <a:lnTo>
                    <a:pt x="250444" y="77520"/>
                  </a:lnTo>
                  <a:lnTo>
                    <a:pt x="252349" y="74396"/>
                  </a:lnTo>
                  <a:lnTo>
                    <a:pt x="254127" y="76746"/>
                  </a:lnTo>
                  <a:lnTo>
                    <a:pt x="257175" y="81432"/>
                  </a:lnTo>
                  <a:lnTo>
                    <a:pt x="257175" y="77800"/>
                  </a:lnTo>
                  <a:lnTo>
                    <a:pt x="254889" y="74396"/>
                  </a:lnTo>
                  <a:lnTo>
                    <a:pt x="253746" y="72821"/>
                  </a:lnTo>
                  <a:lnTo>
                    <a:pt x="259207" y="66560"/>
                  </a:lnTo>
                  <a:lnTo>
                    <a:pt x="263906" y="73609"/>
                  </a:lnTo>
                  <a:lnTo>
                    <a:pt x="263906" y="70040"/>
                  </a:lnTo>
                  <a:lnTo>
                    <a:pt x="261493" y="66560"/>
                  </a:lnTo>
                  <a:lnTo>
                    <a:pt x="266319" y="59512"/>
                  </a:lnTo>
                  <a:lnTo>
                    <a:pt x="268732" y="61074"/>
                  </a:lnTo>
                  <a:lnTo>
                    <a:pt x="268859" y="64211"/>
                  </a:lnTo>
                  <a:lnTo>
                    <a:pt x="270637" y="64998"/>
                  </a:lnTo>
                  <a:lnTo>
                    <a:pt x="270637" y="61925"/>
                  </a:lnTo>
                  <a:lnTo>
                    <a:pt x="270510" y="61861"/>
                  </a:lnTo>
                  <a:lnTo>
                    <a:pt x="269240" y="59512"/>
                  </a:lnTo>
                  <a:lnTo>
                    <a:pt x="268351" y="57162"/>
                  </a:lnTo>
                  <a:lnTo>
                    <a:pt x="268605" y="56375"/>
                  </a:lnTo>
                  <a:lnTo>
                    <a:pt x="262636" y="56375"/>
                  </a:lnTo>
                  <a:lnTo>
                    <a:pt x="262636" y="43853"/>
                  </a:lnTo>
                  <a:lnTo>
                    <a:pt x="264541" y="43065"/>
                  </a:lnTo>
                  <a:lnTo>
                    <a:pt x="267335" y="43065"/>
                  </a:lnTo>
                  <a:lnTo>
                    <a:pt x="267462" y="42291"/>
                  </a:lnTo>
                  <a:lnTo>
                    <a:pt x="258064" y="42291"/>
                  </a:lnTo>
                  <a:lnTo>
                    <a:pt x="256921" y="66560"/>
                  </a:lnTo>
                  <a:lnTo>
                    <a:pt x="252603" y="71259"/>
                  </a:lnTo>
                  <a:lnTo>
                    <a:pt x="248666" y="76746"/>
                  </a:lnTo>
                  <a:lnTo>
                    <a:pt x="246253" y="82219"/>
                  </a:lnTo>
                  <a:lnTo>
                    <a:pt x="246253" y="89268"/>
                  </a:lnTo>
                  <a:lnTo>
                    <a:pt x="232537" y="89268"/>
                  </a:lnTo>
                  <a:lnTo>
                    <a:pt x="232537" y="42291"/>
                  </a:lnTo>
                  <a:lnTo>
                    <a:pt x="229743" y="42291"/>
                  </a:lnTo>
                  <a:lnTo>
                    <a:pt x="230251" y="51676"/>
                  </a:lnTo>
                  <a:lnTo>
                    <a:pt x="230378" y="59512"/>
                  </a:lnTo>
                  <a:lnTo>
                    <a:pt x="230378" y="80657"/>
                  </a:lnTo>
                  <a:lnTo>
                    <a:pt x="229997" y="90055"/>
                  </a:lnTo>
                  <a:lnTo>
                    <a:pt x="226949" y="90055"/>
                  </a:lnTo>
                  <a:lnTo>
                    <a:pt x="226441" y="83781"/>
                  </a:lnTo>
                  <a:lnTo>
                    <a:pt x="226187" y="72821"/>
                  </a:lnTo>
                  <a:lnTo>
                    <a:pt x="226314" y="50114"/>
                  </a:lnTo>
                  <a:lnTo>
                    <a:pt x="226568" y="42291"/>
                  </a:lnTo>
                  <a:lnTo>
                    <a:pt x="223774" y="42291"/>
                  </a:lnTo>
                  <a:lnTo>
                    <a:pt x="224282" y="49339"/>
                  </a:lnTo>
                  <a:lnTo>
                    <a:pt x="224536" y="68910"/>
                  </a:lnTo>
                  <a:lnTo>
                    <a:pt x="224409" y="80657"/>
                  </a:lnTo>
                  <a:lnTo>
                    <a:pt x="224155" y="90055"/>
                  </a:lnTo>
                  <a:lnTo>
                    <a:pt x="200914" y="90055"/>
                  </a:lnTo>
                  <a:lnTo>
                    <a:pt x="200152" y="83781"/>
                  </a:lnTo>
                  <a:lnTo>
                    <a:pt x="200533" y="77520"/>
                  </a:lnTo>
                  <a:lnTo>
                    <a:pt x="195707" y="77520"/>
                  </a:lnTo>
                  <a:lnTo>
                    <a:pt x="195326" y="80657"/>
                  </a:lnTo>
                  <a:lnTo>
                    <a:pt x="195326" y="85356"/>
                  </a:lnTo>
                  <a:lnTo>
                    <a:pt x="196215" y="93179"/>
                  </a:lnTo>
                  <a:lnTo>
                    <a:pt x="201549" y="93179"/>
                  </a:lnTo>
                  <a:lnTo>
                    <a:pt x="201168" y="91617"/>
                  </a:lnTo>
                  <a:lnTo>
                    <a:pt x="248666" y="91617"/>
                  </a:lnTo>
                  <a:lnTo>
                    <a:pt x="248158" y="90830"/>
                  </a:lnTo>
                  <a:lnTo>
                    <a:pt x="248158" y="90055"/>
                  </a:lnTo>
                  <a:lnTo>
                    <a:pt x="248031" y="89268"/>
                  </a:lnTo>
                  <a:lnTo>
                    <a:pt x="247777" y="85356"/>
                  </a:lnTo>
                  <a:lnTo>
                    <a:pt x="250190" y="88480"/>
                  </a:lnTo>
                  <a:lnTo>
                    <a:pt x="252476" y="90055"/>
                  </a:lnTo>
                  <a:lnTo>
                    <a:pt x="255270" y="94754"/>
                  </a:lnTo>
                  <a:lnTo>
                    <a:pt x="255651" y="96316"/>
                  </a:lnTo>
                  <a:lnTo>
                    <a:pt x="256667" y="99453"/>
                  </a:lnTo>
                  <a:lnTo>
                    <a:pt x="262763" y="99453"/>
                  </a:lnTo>
                  <a:lnTo>
                    <a:pt x="259842" y="97104"/>
                  </a:lnTo>
                  <a:lnTo>
                    <a:pt x="258699" y="93967"/>
                  </a:lnTo>
                  <a:lnTo>
                    <a:pt x="256540" y="92405"/>
                  </a:lnTo>
                  <a:lnTo>
                    <a:pt x="256159" y="89268"/>
                  </a:lnTo>
                  <a:lnTo>
                    <a:pt x="256159" y="88480"/>
                  </a:lnTo>
                  <a:lnTo>
                    <a:pt x="257302" y="86131"/>
                  </a:lnTo>
                  <a:lnTo>
                    <a:pt x="258953" y="83007"/>
                  </a:lnTo>
                  <a:lnTo>
                    <a:pt x="264287" y="89268"/>
                  </a:lnTo>
                  <a:lnTo>
                    <a:pt x="262763" y="99453"/>
                  </a:lnTo>
                  <a:lnTo>
                    <a:pt x="274574" y="99453"/>
                  </a:lnTo>
                  <a:lnTo>
                    <a:pt x="274447" y="98666"/>
                  </a:lnTo>
                  <a:lnTo>
                    <a:pt x="274447" y="97878"/>
                  </a:lnTo>
                  <a:lnTo>
                    <a:pt x="274447" y="96316"/>
                  </a:lnTo>
                  <a:lnTo>
                    <a:pt x="276987" y="91617"/>
                  </a:lnTo>
                  <a:lnTo>
                    <a:pt x="278130" y="93967"/>
                  </a:lnTo>
                  <a:lnTo>
                    <a:pt x="278511" y="96316"/>
                  </a:lnTo>
                  <a:lnTo>
                    <a:pt x="278130" y="98666"/>
                  </a:lnTo>
                  <a:lnTo>
                    <a:pt x="274574" y="99453"/>
                  </a:lnTo>
                  <a:lnTo>
                    <a:pt x="280797" y="99453"/>
                  </a:lnTo>
                  <a:lnTo>
                    <a:pt x="280416" y="95529"/>
                  </a:lnTo>
                  <a:lnTo>
                    <a:pt x="279908" y="91617"/>
                  </a:lnTo>
                  <a:lnTo>
                    <a:pt x="279527" y="88480"/>
                  </a:lnTo>
                  <a:lnTo>
                    <a:pt x="280289" y="87706"/>
                  </a:lnTo>
                  <a:lnTo>
                    <a:pt x="284988" y="83007"/>
                  </a:lnTo>
                  <a:lnTo>
                    <a:pt x="286131" y="86131"/>
                  </a:lnTo>
                  <a:lnTo>
                    <a:pt x="287528" y="88480"/>
                  </a:lnTo>
                  <a:lnTo>
                    <a:pt x="287020" y="92405"/>
                  </a:lnTo>
                  <a:lnTo>
                    <a:pt x="284734" y="93967"/>
                  </a:lnTo>
                  <a:lnTo>
                    <a:pt x="284099" y="97878"/>
                  </a:lnTo>
                  <a:lnTo>
                    <a:pt x="280797" y="99453"/>
                  </a:lnTo>
                  <a:lnTo>
                    <a:pt x="293878" y="99453"/>
                  </a:lnTo>
                  <a:lnTo>
                    <a:pt x="295275" y="97878"/>
                  </a:lnTo>
                  <a:lnTo>
                    <a:pt x="295656" y="97104"/>
                  </a:lnTo>
                  <a:lnTo>
                    <a:pt x="298831" y="91617"/>
                  </a:lnTo>
                  <a:lnTo>
                    <a:pt x="299593" y="88480"/>
                  </a:lnTo>
                  <a:lnTo>
                    <a:pt x="299974" y="86918"/>
                  </a:lnTo>
                  <a:close/>
                </a:path>
                <a:path w="355600" h="103504">
                  <a:moveTo>
                    <a:pt x="310896" y="56375"/>
                  </a:moveTo>
                  <a:lnTo>
                    <a:pt x="308229" y="56375"/>
                  </a:lnTo>
                  <a:lnTo>
                    <a:pt x="307721" y="57950"/>
                  </a:lnTo>
                  <a:lnTo>
                    <a:pt x="306832" y="59512"/>
                  </a:lnTo>
                  <a:lnTo>
                    <a:pt x="309626" y="59512"/>
                  </a:lnTo>
                  <a:lnTo>
                    <a:pt x="310896" y="56375"/>
                  </a:lnTo>
                  <a:close/>
                </a:path>
                <a:path w="355600" h="103504">
                  <a:moveTo>
                    <a:pt x="316992" y="56375"/>
                  </a:moveTo>
                  <a:lnTo>
                    <a:pt x="314325" y="56375"/>
                  </a:lnTo>
                  <a:lnTo>
                    <a:pt x="313309" y="58724"/>
                  </a:lnTo>
                  <a:lnTo>
                    <a:pt x="311785" y="59512"/>
                  </a:lnTo>
                  <a:lnTo>
                    <a:pt x="315722" y="59512"/>
                  </a:lnTo>
                  <a:lnTo>
                    <a:pt x="316992" y="56375"/>
                  </a:lnTo>
                  <a:close/>
                </a:path>
                <a:path w="355600" h="103504">
                  <a:moveTo>
                    <a:pt x="321818" y="76746"/>
                  </a:moveTo>
                  <a:lnTo>
                    <a:pt x="308483" y="76746"/>
                  </a:lnTo>
                  <a:lnTo>
                    <a:pt x="310896" y="77520"/>
                  </a:lnTo>
                  <a:lnTo>
                    <a:pt x="310896" y="90830"/>
                  </a:lnTo>
                  <a:lnTo>
                    <a:pt x="308229" y="93967"/>
                  </a:lnTo>
                  <a:lnTo>
                    <a:pt x="311277" y="93967"/>
                  </a:lnTo>
                  <a:lnTo>
                    <a:pt x="313436" y="91617"/>
                  </a:lnTo>
                  <a:lnTo>
                    <a:pt x="317119" y="91617"/>
                  </a:lnTo>
                  <a:lnTo>
                    <a:pt x="313182" y="88480"/>
                  </a:lnTo>
                  <a:lnTo>
                    <a:pt x="313182" y="77520"/>
                  </a:lnTo>
                  <a:lnTo>
                    <a:pt x="319151" y="77520"/>
                  </a:lnTo>
                  <a:lnTo>
                    <a:pt x="321818" y="76746"/>
                  </a:lnTo>
                  <a:close/>
                </a:path>
                <a:path w="355600" h="103504">
                  <a:moveTo>
                    <a:pt x="323469" y="56375"/>
                  </a:moveTo>
                  <a:lnTo>
                    <a:pt x="320548" y="56375"/>
                  </a:lnTo>
                  <a:lnTo>
                    <a:pt x="319659" y="58724"/>
                  </a:lnTo>
                  <a:lnTo>
                    <a:pt x="318008" y="59512"/>
                  </a:lnTo>
                  <a:lnTo>
                    <a:pt x="321818" y="59512"/>
                  </a:lnTo>
                  <a:lnTo>
                    <a:pt x="323469" y="56375"/>
                  </a:lnTo>
                  <a:close/>
                </a:path>
                <a:path w="355600" h="103504">
                  <a:moveTo>
                    <a:pt x="332232" y="76746"/>
                  </a:moveTo>
                  <a:lnTo>
                    <a:pt x="321818" y="76746"/>
                  </a:lnTo>
                  <a:lnTo>
                    <a:pt x="322326" y="79870"/>
                  </a:lnTo>
                  <a:lnTo>
                    <a:pt x="322453" y="82219"/>
                  </a:lnTo>
                  <a:lnTo>
                    <a:pt x="322580" y="92405"/>
                  </a:lnTo>
                  <a:lnTo>
                    <a:pt x="322199" y="97878"/>
                  </a:lnTo>
                  <a:lnTo>
                    <a:pt x="324485" y="97878"/>
                  </a:lnTo>
                  <a:lnTo>
                    <a:pt x="324485" y="77520"/>
                  </a:lnTo>
                  <a:lnTo>
                    <a:pt x="332105" y="77520"/>
                  </a:lnTo>
                  <a:lnTo>
                    <a:pt x="332232" y="76746"/>
                  </a:lnTo>
                  <a:close/>
                </a:path>
                <a:path w="355600" h="103504">
                  <a:moveTo>
                    <a:pt x="336550" y="59512"/>
                  </a:moveTo>
                  <a:lnTo>
                    <a:pt x="335026" y="58724"/>
                  </a:lnTo>
                  <a:lnTo>
                    <a:pt x="334010" y="56375"/>
                  </a:lnTo>
                  <a:lnTo>
                    <a:pt x="330835" y="56375"/>
                  </a:lnTo>
                  <a:lnTo>
                    <a:pt x="333121" y="59512"/>
                  </a:lnTo>
                  <a:lnTo>
                    <a:pt x="336550" y="59512"/>
                  </a:lnTo>
                  <a:close/>
                </a:path>
                <a:path w="355600" h="103504">
                  <a:moveTo>
                    <a:pt x="341884" y="59512"/>
                  </a:moveTo>
                  <a:lnTo>
                    <a:pt x="341122" y="58724"/>
                  </a:lnTo>
                  <a:lnTo>
                    <a:pt x="340487" y="57162"/>
                  </a:lnTo>
                  <a:lnTo>
                    <a:pt x="340233" y="57162"/>
                  </a:lnTo>
                  <a:lnTo>
                    <a:pt x="339979" y="56375"/>
                  </a:lnTo>
                  <a:lnTo>
                    <a:pt x="337312" y="56375"/>
                  </a:lnTo>
                  <a:lnTo>
                    <a:pt x="338836" y="59512"/>
                  </a:lnTo>
                  <a:lnTo>
                    <a:pt x="341884" y="59512"/>
                  </a:lnTo>
                  <a:close/>
                </a:path>
                <a:path w="355600" h="103504">
                  <a:moveTo>
                    <a:pt x="351409" y="93967"/>
                  </a:moveTo>
                  <a:lnTo>
                    <a:pt x="350647" y="91617"/>
                  </a:lnTo>
                  <a:lnTo>
                    <a:pt x="350266" y="87706"/>
                  </a:lnTo>
                  <a:lnTo>
                    <a:pt x="350139" y="81432"/>
                  </a:lnTo>
                  <a:lnTo>
                    <a:pt x="350520" y="77520"/>
                  </a:lnTo>
                  <a:lnTo>
                    <a:pt x="350520" y="76746"/>
                  </a:lnTo>
                  <a:lnTo>
                    <a:pt x="335661" y="76746"/>
                  </a:lnTo>
                  <a:lnTo>
                    <a:pt x="336423" y="79870"/>
                  </a:lnTo>
                  <a:lnTo>
                    <a:pt x="335915" y="83007"/>
                  </a:lnTo>
                  <a:lnTo>
                    <a:pt x="336042" y="93967"/>
                  </a:lnTo>
                  <a:lnTo>
                    <a:pt x="334899" y="94754"/>
                  </a:lnTo>
                  <a:lnTo>
                    <a:pt x="332613" y="97878"/>
                  </a:lnTo>
                  <a:lnTo>
                    <a:pt x="335280" y="97878"/>
                  </a:lnTo>
                  <a:lnTo>
                    <a:pt x="337058" y="95529"/>
                  </a:lnTo>
                  <a:lnTo>
                    <a:pt x="338963" y="93967"/>
                  </a:lnTo>
                  <a:lnTo>
                    <a:pt x="340868" y="91617"/>
                  </a:lnTo>
                  <a:lnTo>
                    <a:pt x="338074" y="91617"/>
                  </a:lnTo>
                  <a:lnTo>
                    <a:pt x="338074" y="77520"/>
                  </a:lnTo>
                  <a:lnTo>
                    <a:pt x="345186" y="77520"/>
                  </a:lnTo>
                  <a:lnTo>
                    <a:pt x="346075" y="93967"/>
                  </a:lnTo>
                  <a:lnTo>
                    <a:pt x="351409" y="93967"/>
                  </a:lnTo>
                  <a:close/>
                </a:path>
                <a:path w="355600" h="103504">
                  <a:moveTo>
                    <a:pt x="355473" y="61861"/>
                  </a:moveTo>
                  <a:lnTo>
                    <a:pt x="349758" y="61861"/>
                  </a:lnTo>
                  <a:lnTo>
                    <a:pt x="345440" y="75171"/>
                  </a:lnTo>
                  <a:lnTo>
                    <a:pt x="350774" y="75171"/>
                  </a:lnTo>
                  <a:lnTo>
                    <a:pt x="352298" y="68910"/>
                  </a:lnTo>
                  <a:lnTo>
                    <a:pt x="354965" y="63423"/>
                  </a:lnTo>
                  <a:lnTo>
                    <a:pt x="355473" y="6186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9414764" y="5651347"/>
              <a:ext cx="369570" cy="90170"/>
            </a:xfrm>
            <a:custGeom>
              <a:avLst/>
              <a:gdLst/>
              <a:ahLst/>
              <a:cxnLst/>
              <a:rect l="l" t="t" r="r" b="b"/>
              <a:pathLst>
                <a:path w="369570" h="90170">
                  <a:moveTo>
                    <a:pt x="635" y="73507"/>
                  </a:moveTo>
                  <a:lnTo>
                    <a:pt x="0" y="73596"/>
                  </a:lnTo>
                  <a:lnTo>
                    <a:pt x="254" y="74053"/>
                  </a:lnTo>
                  <a:lnTo>
                    <a:pt x="508" y="73596"/>
                  </a:lnTo>
                  <a:lnTo>
                    <a:pt x="635" y="73507"/>
                  </a:lnTo>
                  <a:close/>
                </a:path>
                <a:path w="369570" h="90170">
                  <a:moveTo>
                    <a:pt x="6604" y="78295"/>
                  </a:moveTo>
                  <a:lnTo>
                    <a:pt x="5461" y="77520"/>
                  </a:lnTo>
                  <a:lnTo>
                    <a:pt x="2794" y="78295"/>
                  </a:lnTo>
                  <a:lnTo>
                    <a:pt x="6604" y="78295"/>
                  </a:lnTo>
                  <a:close/>
                </a:path>
                <a:path w="369570" h="90170">
                  <a:moveTo>
                    <a:pt x="13081" y="75946"/>
                  </a:moveTo>
                  <a:lnTo>
                    <a:pt x="12192" y="74383"/>
                  </a:lnTo>
                  <a:lnTo>
                    <a:pt x="8890" y="71247"/>
                  </a:lnTo>
                  <a:lnTo>
                    <a:pt x="7874" y="69684"/>
                  </a:lnTo>
                  <a:lnTo>
                    <a:pt x="7366" y="68897"/>
                  </a:lnTo>
                  <a:lnTo>
                    <a:pt x="6985" y="64985"/>
                  </a:lnTo>
                  <a:lnTo>
                    <a:pt x="5588" y="64985"/>
                  </a:lnTo>
                  <a:lnTo>
                    <a:pt x="5207" y="65773"/>
                  </a:lnTo>
                  <a:lnTo>
                    <a:pt x="4826" y="68897"/>
                  </a:lnTo>
                  <a:lnTo>
                    <a:pt x="3429" y="70472"/>
                  </a:lnTo>
                  <a:lnTo>
                    <a:pt x="635" y="73507"/>
                  </a:lnTo>
                  <a:lnTo>
                    <a:pt x="5207" y="72821"/>
                  </a:lnTo>
                  <a:lnTo>
                    <a:pt x="5842" y="69684"/>
                  </a:lnTo>
                  <a:lnTo>
                    <a:pt x="10668" y="75946"/>
                  </a:lnTo>
                  <a:lnTo>
                    <a:pt x="8636" y="79870"/>
                  </a:lnTo>
                  <a:lnTo>
                    <a:pt x="12065" y="79870"/>
                  </a:lnTo>
                  <a:lnTo>
                    <a:pt x="11938" y="79082"/>
                  </a:lnTo>
                  <a:lnTo>
                    <a:pt x="11938" y="78295"/>
                  </a:lnTo>
                  <a:lnTo>
                    <a:pt x="13081" y="75946"/>
                  </a:lnTo>
                  <a:close/>
                </a:path>
                <a:path w="369570" h="90170">
                  <a:moveTo>
                    <a:pt x="54394" y="71183"/>
                  </a:moveTo>
                  <a:lnTo>
                    <a:pt x="51181" y="75171"/>
                  </a:lnTo>
                  <a:lnTo>
                    <a:pt x="49784" y="77520"/>
                  </a:lnTo>
                  <a:lnTo>
                    <a:pt x="52451" y="77520"/>
                  </a:lnTo>
                  <a:lnTo>
                    <a:pt x="53213" y="73596"/>
                  </a:lnTo>
                  <a:lnTo>
                    <a:pt x="54394" y="71183"/>
                  </a:lnTo>
                  <a:close/>
                </a:path>
                <a:path w="369570" h="90170">
                  <a:moveTo>
                    <a:pt x="56870" y="68084"/>
                  </a:moveTo>
                  <a:lnTo>
                    <a:pt x="55118" y="69684"/>
                  </a:lnTo>
                  <a:lnTo>
                    <a:pt x="54394" y="71183"/>
                  </a:lnTo>
                  <a:lnTo>
                    <a:pt x="56870" y="68084"/>
                  </a:lnTo>
                  <a:close/>
                </a:path>
                <a:path w="369570" h="90170">
                  <a:moveTo>
                    <a:pt x="59296" y="80657"/>
                  </a:moveTo>
                  <a:lnTo>
                    <a:pt x="55880" y="85344"/>
                  </a:lnTo>
                  <a:lnTo>
                    <a:pt x="55499" y="85344"/>
                  </a:lnTo>
                  <a:lnTo>
                    <a:pt x="55245" y="86131"/>
                  </a:lnTo>
                  <a:lnTo>
                    <a:pt x="57531" y="86131"/>
                  </a:lnTo>
                  <a:lnTo>
                    <a:pt x="57912" y="82994"/>
                  </a:lnTo>
                  <a:lnTo>
                    <a:pt x="59296" y="80657"/>
                  </a:lnTo>
                  <a:close/>
                </a:path>
                <a:path w="369570" h="90170">
                  <a:moveTo>
                    <a:pt x="62318" y="76517"/>
                  </a:moveTo>
                  <a:lnTo>
                    <a:pt x="60706" y="78295"/>
                  </a:lnTo>
                  <a:lnTo>
                    <a:pt x="59296" y="80657"/>
                  </a:lnTo>
                  <a:lnTo>
                    <a:pt x="62318" y="76517"/>
                  </a:lnTo>
                  <a:close/>
                </a:path>
                <a:path w="369570" h="90170">
                  <a:moveTo>
                    <a:pt x="74218" y="49466"/>
                  </a:moveTo>
                  <a:lnTo>
                    <a:pt x="68834" y="54813"/>
                  </a:lnTo>
                  <a:lnTo>
                    <a:pt x="65024" y="57937"/>
                  </a:lnTo>
                  <a:lnTo>
                    <a:pt x="56870" y="68084"/>
                  </a:lnTo>
                  <a:lnTo>
                    <a:pt x="61976" y="63423"/>
                  </a:lnTo>
                  <a:lnTo>
                    <a:pt x="65532" y="59499"/>
                  </a:lnTo>
                  <a:lnTo>
                    <a:pt x="69469" y="56375"/>
                  </a:lnTo>
                  <a:lnTo>
                    <a:pt x="74218" y="49466"/>
                  </a:lnTo>
                  <a:close/>
                </a:path>
                <a:path w="369570" h="90170">
                  <a:moveTo>
                    <a:pt x="76606" y="46012"/>
                  </a:moveTo>
                  <a:lnTo>
                    <a:pt x="74218" y="49466"/>
                  </a:lnTo>
                  <a:lnTo>
                    <a:pt x="75946" y="47764"/>
                  </a:lnTo>
                  <a:lnTo>
                    <a:pt x="76606" y="46012"/>
                  </a:lnTo>
                  <a:close/>
                </a:path>
                <a:path w="369570" h="90170">
                  <a:moveTo>
                    <a:pt x="82296" y="56197"/>
                  </a:moveTo>
                  <a:lnTo>
                    <a:pt x="72390" y="64198"/>
                  </a:lnTo>
                  <a:lnTo>
                    <a:pt x="68453" y="68122"/>
                  </a:lnTo>
                  <a:lnTo>
                    <a:pt x="62318" y="76517"/>
                  </a:lnTo>
                  <a:lnTo>
                    <a:pt x="64262" y="74383"/>
                  </a:lnTo>
                  <a:lnTo>
                    <a:pt x="68199" y="70472"/>
                  </a:lnTo>
                  <a:lnTo>
                    <a:pt x="72263" y="66548"/>
                  </a:lnTo>
                  <a:lnTo>
                    <a:pt x="76581" y="63423"/>
                  </a:lnTo>
                  <a:lnTo>
                    <a:pt x="80899" y="59499"/>
                  </a:lnTo>
                  <a:lnTo>
                    <a:pt x="82296" y="56197"/>
                  </a:lnTo>
                  <a:close/>
                </a:path>
                <a:path w="369570" h="90170">
                  <a:moveTo>
                    <a:pt x="84010" y="52184"/>
                  </a:moveTo>
                  <a:lnTo>
                    <a:pt x="82296" y="56197"/>
                  </a:lnTo>
                  <a:lnTo>
                    <a:pt x="83058" y="55587"/>
                  </a:lnTo>
                  <a:lnTo>
                    <a:pt x="84010" y="52184"/>
                  </a:lnTo>
                  <a:close/>
                </a:path>
                <a:path w="369570" h="90170">
                  <a:moveTo>
                    <a:pt x="98044" y="30530"/>
                  </a:moveTo>
                  <a:lnTo>
                    <a:pt x="90424" y="18783"/>
                  </a:lnTo>
                  <a:lnTo>
                    <a:pt x="88392" y="14084"/>
                  </a:lnTo>
                  <a:lnTo>
                    <a:pt x="87884" y="12522"/>
                  </a:lnTo>
                  <a:lnTo>
                    <a:pt x="82677" y="12522"/>
                  </a:lnTo>
                  <a:lnTo>
                    <a:pt x="83185" y="17221"/>
                  </a:lnTo>
                  <a:lnTo>
                    <a:pt x="81534" y="22021"/>
                  </a:lnTo>
                  <a:lnTo>
                    <a:pt x="67183" y="45415"/>
                  </a:lnTo>
                  <a:lnTo>
                    <a:pt x="57404" y="52463"/>
                  </a:lnTo>
                  <a:lnTo>
                    <a:pt x="53721" y="56375"/>
                  </a:lnTo>
                  <a:lnTo>
                    <a:pt x="50673" y="60286"/>
                  </a:lnTo>
                  <a:lnTo>
                    <a:pt x="53594" y="60286"/>
                  </a:lnTo>
                  <a:lnTo>
                    <a:pt x="55499" y="57937"/>
                  </a:lnTo>
                  <a:lnTo>
                    <a:pt x="59436" y="54025"/>
                  </a:lnTo>
                  <a:lnTo>
                    <a:pt x="63246" y="50888"/>
                  </a:lnTo>
                  <a:lnTo>
                    <a:pt x="67183" y="48539"/>
                  </a:lnTo>
                  <a:lnTo>
                    <a:pt x="75692" y="39141"/>
                  </a:lnTo>
                  <a:lnTo>
                    <a:pt x="79502" y="32880"/>
                  </a:lnTo>
                  <a:lnTo>
                    <a:pt x="82169" y="26619"/>
                  </a:lnTo>
                  <a:lnTo>
                    <a:pt x="84074" y="18783"/>
                  </a:lnTo>
                  <a:lnTo>
                    <a:pt x="85217" y="18783"/>
                  </a:lnTo>
                  <a:lnTo>
                    <a:pt x="84963" y="21132"/>
                  </a:lnTo>
                  <a:lnTo>
                    <a:pt x="84836" y="23482"/>
                  </a:lnTo>
                  <a:lnTo>
                    <a:pt x="84582" y="25057"/>
                  </a:lnTo>
                  <a:lnTo>
                    <a:pt x="76606" y="46012"/>
                  </a:lnTo>
                  <a:lnTo>
                    <a:pt x="84582" y="34442"/>
                  </a:lnTo>
                  <a:lnTo>
                    <a:pt x="86106" y="27406"/>
                  </a:lnTo>
                  <a:lnTo>
                    <a:pt x="86868" y="23482"/>
                  </a:lnTo>
                  <a:lnTo>
                    <a:pt x="88138" y="23482"/>
                  </a:lnTo>
                  <a:lnTo>
                    <a:pt x="88519" y="25057"/>
                  </a:lnTo>
                  <a:lnTo>
                    <a:pt x="88773" y="25831"/>
                  </a:lnTo>
                  <a:lnTo>
                    <a:pt x="89662" y="32092"/>
                  </a:lnTo>
                  <a:lnTo>
                    <a:pt x="84010" y="52184"/>
                  </a:lnTo>
                  <a:lnTo>
                    <a:pt x="91567" y="34442"/>
                  </a:lnTo>
                  <a:lnTo>
                    <a:pt x="91948" y="30530"/>
                  </a:lnTo>
                  <a:lnTo>
                    <a:pt x="98044" y="30530"/>
                  </a:lnTo>
                  <a:close/>
                </a:path>
                <a:path w="369570" h="90170">
                  <a:moveTo>
                    <a:pt x="126746" y="60286"/>
                  </a:moveTo>
                  <a:lnTo>
                    <a:pt x="124206" y="58724"/>
                  </a:lnTo>
                  <a:lnTo>
                    <a:pt x="124079" y="61074"/>
                  </a:lnTo>
                  <a:lnTo>
                    <a:pt x="123825" y="64198"/>
                  </a:lnTo>
                  <a:lnTo>
                    <a:pt x="126238" y="64198"/>
                  </a:lnTo>
                  <a:lnTo>
                    <a:pt x="125476" y="62636"/>
                  </a:lnTo>
                  <a:lnTo>
                    <a:pt x="126746" y="60286"/>
                  </a:lnTo>
                  <a:close/>
                </a:path>
                <a:path w="369570" h="90170">
                  <a:moveTo>
                    <a:pt x="127635" y="82207"/>
                  </a:moveTo>
                  <a:lnTo>
                    <a:pt x="127127" y="80645"/>
                  </a:lnTo>
                  <a:lnTo>
                    <a:pt x="124587" y="80645"/>
                  </a:lnTo>
                  <a:lnTo>
                    <a:pt x="125349" y="82207"/>
                  </a:lnTo>
                  <a:lnTo>
                    <a:pt x="125984" y="82994"/>
                  </a:lnTo>
                  <a:lnTo>
                    <a:pt x="127635" y="82994"/>
                  </a:lnTo>
                  <a:lnTo>
                    <a:pt x="127635" y="82207"/>
                  </a:lnTo>
                  <a:close/>
                </a:path>
                <a:path w="369570" h="90170">
                  <a:moveTo>
                    <a:pt x="167259" y="85344"/>
                  </a:moveTo>
                  <a:lnTo>
                    <a:pt x="165735" y="84556"/>
                  </a:lnTo>
                  <a:lnTo>
                    <a:pt x="164465" y="85344"/>
                  </a:lnTo>
                  <a:lnTo>
                    <a:pt x="167259" y="85344"/>
                  </a:lnTo>
                  <a:close/>
                </a:path>
                <a:path w="369570" h="90170">
                  <a:moveTo>
                    <a:pt x="176530" y="37579"/>
                  </a:moveTo>
                  <a:lnTo>
                    <a:pt x="173609" y="37579"/>
                  </a:lnTo>
                  <a:lnTo>
                    <a:pt x="174117" y="38366"/>
                  </a:lnTo>
                  <a:lnTo>
                    <a:pt x="166878" y="49326"/>
                  </a:lnTo>
                  <a:lnTo>
                    <a:pt x="164592" y="53238"/>
                  </a:lnTo>
                  <a:lnTo>
                    <a:pt x="162560" y="56375"/>
                  </a:lnTo>
                  <a:lnTo>
                    <a:pt x="161163" y="60286"/>
                  </a:lnTo>
                  <a:lnTo>
                    <a:pt x="160401" y="64198"/>
                  </a:lnTo>
                  <a:lnTo>
                    <a:pt x="160274" y="70472"/>
                  </a:lnTo>
                  <a:lnTo>
                    <a:pt x="160401" y="72821"/>
                  </a:lnTo>
                  <a:lnTo>
                    <a:pt x="161671" y="75946"/>
                  </a:lnTo>
                  <a:lnTo>
                    <a:pt x="164592" y="81432"/>
                  </a:lnTo>
                  <a:lnTo>
                    <a:pt x="165862" y="82994"/>
                  </a:lnTo>
                  <a:lnTo>
                    <a:pt x="167259" y="85344"/>
                  </a:lnTo>
                  <a:lnTo>
                    <a:pt x="171831" y="85344"/>
                  </a:lnTo>
                  <a:lnTo>
                    <a:pt x="169926" y="84556"/>
                  </a:lnTo>
                  <a:lnTo>
                    <a:pt x="164084" y="76733"/>
                  </a:lnTo>
                  <a:lnTo>
                    <a:pt x="162306" y="69684"/>
                  </a:lnTo>
                  <a:lnTo>
                    <a:pt x="162560" y="63423"/>
                  </a:lnTo>
                  <a:lnTo>
                    <a:pt x="164973" y="56375"/>
                  </a:lnTo>
                  <a:lnTo>
                    <a:pt x="166497" y="53238"/>
                  </a:lnTo>
                  <a:lnTo>
                    <a:pt x="168529" y="50114"/>
                  </a:lnTo>
                  <a:lnTo>
                    <a:pt x="170434" y="47764"/>
                  </a:lnTo>
                  <a:lnTo>
                    <a:pt x="173101" y="43065"/>
                  </a:lnTo>
                  <a:lnTo>
                    <a:pt x="176530" y="37579"/>
                  </a:lnTo>
                  <a:close/>
                </a:path>
                <a:path w="369570" h="90170">
                  <a:moveTo>
                    <a:pt x="184277" y="29756"/>
                  </a:moveTo>
                  <a:lnTo>
                    <a:pt x="181737" y="29756"/>
                  </a:lnTo>
                  <a:lnTo>
                    <a:pt x="181737" y="35229"/>
                  </a:lnTo>
                  <a:lnTo>
                    <a:pt x="181737" y="38366"/>
                  </a:lnTo>
                  <a:lnTo>
                    <a:pt x="181610" y="39141"/>
                  </a:lnTo>
                  <a:lnTo>
                    <a:pt x="181229" y="43840"/>
                  </a:lnTo>
                  <a:lnTo>
                    <a:pt x="180594" y="47764"/>
                  </a:lnTo>
                  <a:lnTo>
                    <a:pt x="179578" y="57937"/>
                  </a:lnTo>
                  <a:lnTo>
                    <a:pt x="179070" y="64198"/>
                  </a:lnTo>
                  <a:lnTo>
                    <a:pt x="178943" y="70472"/>
                  </a:lnTo>
                  <a:lnTo>
                    <a:pt x="179197" y="75171"/>
                  </a:lnTo>
                  <a:lnTo>
                    <a:pt x="179578" y="78295"/>
                  </a:lnTo>
                  <a:lnTo>
                    <a:pt x="180594" y="81432"/>
                  </a:lnTo>
                  <a:lnTo>
                    <a:pt x="181356" y="84556"/>
                  </a:lnTo>
                  <a:lnTo>
                    <a:pt x="177546" y="84556"/>
                  </a:lnTo>
                  <a:lnTo>
                    <a:pt x="174879" y="80645"/>
                  </a:lnTo>
                  <a:lnTo>
                    <a:pt x="173609" y="76733"/>
                  </a:lnTo>
                  <a:lnTo>
                    <a:pt x="173355" y="72821"/>
                  </a:lnTo>
                  <a:lnTo>
                    <a:pt x="173228" y="68897"/>
                  </a:lnTo>
                  <a:lnTo>
                    <a:pt x="173228" y="65773"/>
                  </a:lnTo>
                  <a:lnTo>
                    <a:pt x="173990" y="60286"/>
                  </a:lnTo>
                  <a:lnTo>
                    <a:pt x="175260" y="54813"/>
                  </a:lnTo>
                  <a:lnTo>
                    <a:pt x="177165" y="49326"/>
                  </a:lnTo>
                  <a:lnTo>
                    <a:pt x="178689" y="44627"/>
                  </a:lnTo>
                  <a:lnTo>
                    <a:pt x="180086" y="40716"/>
                  </a:lnTo>
                  <a:lnTo>
                    <a:pt x="181737" y="35229"/>
                  </a:lnTo>
                  <a:lnTo>
                    <a:pt x="181737" y="29756"/>
                  </a:lnTo>
                  <a:lnTo>
                    <a:pt x="179959" y="29756"/>
                  </a:lnTo>
                  <a:lnTo>
                    <a:pt x="179959" y="34442"/>
                  </a:lnTo>
                  <a:lnTo>
                    <a:pt x="178689" y="37579"/>
                  </a:lnTo>
                  <a:lnTo>
                    <a:pt x="176403" y="45415"/>
                  </a:lnTo>
                  <a:lnTo>
                    <a:pt x="174879" y="49326"/>
                  </a:lnTo>
                  <a:lnTo>
                    <a:pt x="173355" y="54025"/>
                  </a:lnTo>
                  <a:lnTo>
                    <a:pt x="171958" y="58724"/>
                  </a:lnTo>
                  <a:lnTo>
                    <a:pt x="171323" y="64198"/>
                  </a:lnTo>
                  <a:lnTo>
                    <a:pt x="171323" y="70472"/>
                  </a:lnTo>
                  <a:lnTo>
                    <a:pt x="171577" y="75171"/>
                  </a:lnTo>
                  <a:lnTo>
                    <a:pt x="171958" y="78295"/>
                  </a:lnTo>
                  <a:lnTo>
                    <a:pt x="173482" y="81432"/>
                  </a:lnTo>
                  <a:lnTo>
                    <a:pt x="174625" y="84556"/>
                  </a:lnTo>
                  <a:lnTo>
                    <a:pt x="171831" y="85344"/>
                  </a:lnTo>
                  <a:lnTo>
                    <a:pt x="184277" y="85344"/>
                  </a:lnTo>
                  <a:lnTo>
                    <a:pt x="182499" y="81432"/>
                  </a:lnTo>
                  <a:lnTo>
                    <a:pt x="181229" y="77520"/>
                  </a:lnTo>
                  <a:lnTo>
                    <a:pt x="180975" y="72034"/>
                  </a:lnTo>
                  <a:lnTo>
                    <a:pt x="180975" y="66548"/>
                  </a:lnTo>
                  <a:lnTo>
                    <a:pt x="181102" y="62636"/>
                  </a:lnTo>
                  <a:lnTo>
                    <a:pt x="181737" y="57150"/>
                  </a:lnTo>
                  <a:lnTo>
                    <a:pt x="182499" y="51676"/>
                  </a:lnTo>
                  <a:lnTo>
                    <a:pt x="183134" y="47764"/>
                  </a:lnTo>
                  <a:lnTo>
                    <a:pt x="183261" y="43840"/>
                  </a:lnTo>
                  <a:lnTo>
                    <a:pt x="183896" y="35229"/>
                  </a:lnTo>
                  <a:lnTo>
                    <a:pt x="184277" y="29756"/>
                  </a:lnTo>
                  <a:close/>
                </a:path>
                <a:path w="369570" h="90170">
                  <a:moveTo>
                    <a:pt x="197485" y="14084"/>
                  </a:moveTo>
                  <a:lnTo>
                    <a:pt x="194183" y="12522"/>
                  </a:lnTo>
                  <a:lnTo>
                    <a:pt x="191516" y="13309"/>
                  </a:lnTo>
                  <a:lnTo>
                    <a:pt x="188468" y="14084"/>
                  </a:lnTo>
                  <a:lnTo>
                    <a:pt x="197485" y="14084"/>
                  </a:lnTo>
                  <a:close/>
                </a:path>
                <a:path w="369570" h="90170">
                  <a:moveTo>
                    <a:pt x="215773" y="3124"/>
                  </a:moveTo>
                  <a:lnTo>
                    <a:pt x="212979" y="3124"/>
                  </a:lnTo>
                  <a:lnTo>
                    <a:pt x="209042" y="1562"/>
                  </a:lnTo>
                  <a:lnTo>
                    <a:pt x="205994" y="3911"/>
                  </a:lnTo>
                  <a:lnTo>
                    <a:pt x="207518" y="7823"/>
                  </a:lnTo>
                  <a:lnTo>
                    <a:pt x="205232" y="10934"/>
                  </a:lnTo>
                  <a:lnTo>
                    <a:pt x="207645" y="10960"/>
                  </a:lnTo>
                  <a:lnTo>
                    <a:pt x="207899" y="8610"/>
                  </a:lnTo>
                  <a:lnTo>
                    <a:pt x="209804" y="3911"/>
                  </a:lnTo>
                  <a:lnTo>
                    <a:pt x="213233" y="6261"/>
                  </a:lnTo>
                  <a:lnTo>
                    <a:pt x="215138" y="3911"/>
                  </a:lnTo>
                  <a:lnTo>
                    <a:pt x="215773" y="3124"/>
                  </a:lnTo>
                  <a:close/>
                </a:path>
                <a:path w="369570" h="90170">
                  <a:moveTo>
                    <a:pt x="274447" y="73596"/>
                  </a:moveTo>
                  <a:lnTo>
                    <a:pt x="271653" y="73596"/>
                  </a:lnTo>
                  <a:lnTo>
                    <a:pt x="274320" y="75171"/>
                  </a:lnTo>
                  <a:lnTo>
                    <a:pt x="274447" y="73596"/>
                  </a:lnTo>
                  <a:close/>
                </a:path>
                <a:path w="369570" h="90170">
                  <a:moveTo>
                    <a:pt x="274701" y="72034"/>
                  </a:moveTo>
                  <a:lnTo>
                    <a:pt x="274320" y="70472"/>
                  </a:lnTo>
                  <a:lnTo>
                    <a:pt x="274193" y="69684"/>
                  </a:lnTo>
                  <a:lnTo>
                    <a:pt x="270510" y="66548"/>
                  </a:lnTo>
                  <a:lnTo>
                    <a:pt x="270383" y="65773"/>
                  </a:lnTo>
                  <a:lnTo>
                    <a:pt x="266954" y="51282"/>
                  </a:lnTo>
                  <a:lnTo>
                    <a:pt x="266954" y="68897"/>
                  </a:lnTo>
                  <a:lnTo>
                    <a:pt x="266573" y="69684"/>
                  </a:lnTo>
                  <a:lnTo>
                    <a:pt x="266446" y="69684"/>
                  </a:lnTo>
                  <a:lnTo>
                    <a:pt x="265049" y="70472"/>
                  </a:lnTo>
                  <a:lnTo>
                    <a:pt x="219329" y="70472"/>
                  </a:lnTo>
                  <a:lnTo>
                    <a:pt x="219710" y="66548"/>
                  </a:lnTo>
                  <a:lnTo>
                    <a:pt x="265684" y="66548"/>
                  </a:lnTo>
                  <a:lnTo>
                    <a:pt x="266954" y="68897"/>
                  </a:lnTo>
                  <a:lnTo>
                    <a:pt x="266954" y="51282"/>
                  </a:lnTo>
                  <a:lnTo>
                    <a:pt x="265938" y="46977"/>
                  </a:lnTo>
                  <a:lnTo>
                    <a:pt x="264922" y="42278"/>
                  </a:lnTo>
                  <a:lnTo>
                    <a:pt x="264541" y="40716"/>
                  </a:lnTo>
                  <a:lnTo>
                    <a:pt x="264033" y="38481"/>
                  </a:lnTo>
                  <a:lnTo>
                    <a:pt x="264033" y="60286"/>
                  </a:lnTo>
                  <a:lnTo>
                    <a:pt x="260858" y="64985"/>
                  </a:lnTo>
                  <a:lnTo>
                    <a:pt x="254762" y="65773"/>
                  </a:lnTo>
                  <a:lnTo>
                    <a:pt x="252984" y="64985"/>
                  </a:lnTo>
                  <a:lnTo>
                    <a:pt x="251206" y="64198"/>
                  </a:lnTo>
                  <a:lnTo>
                    <a:pt x="247015" y="62318"/>
                  </a:lnTo>
                  <a:lnTo>
                    <a:pt x="247015" y="64198"/>
                  </a:lnTo>
                  <a:lnTo>
                    <a:pt x="238633" y="64198"/>
                  </a:lnTo>
                  <a:lnTo>
                    <a:pt x="242697" y="59499"/>
                  </a:lnTo>
                  <a:lnTo>
                    <a:pt x="247015" y="64198"/>
                  </a:lnTo>
                  <a:lnTo>
                    <a:pt x="247015" y="62318"/>
                  </a:lnTo>
                  <a:lnTo>
                    <a:pt x="245999" y="61849"/>
                  </a:lnTo>
                  <a:lnTo>
                    <a:pt x="244729" y="59499"/>
                  </a:lnTo>
                  <a:lnTo>
                    <a:pt x="242951" y="56375"/>
                  </a:lnTo>
                  <a:lnTo>
                    <a:pt x="244602" y="47764"/>
                  </a:lnTo>
                  <a:lnTo>
                    <a:pt x="244856" y="46189"/>
                  </a:lnTo>
                  <a:lnTo>
                    <a:pt x="249301" y="42278"/>
                  </a:lnTo>
                  <a:lnTo>
                    <a:pt x="256540" y="42278"/>
                  </a:lnTo>
                  <a:lnTo>
                    <a:pt x="259588" y="43065"/>
                  </a:lnTo>
                  <a:lnTo>
                    <a:pt x="260223" y="43065"/>
                  </a:lnTo>
                  <a:lnTo>
                    <a:pt x="261874" y="50114"/>
                  </a:lnTo>
                  <a:lnTo>
                    <a:pt x="264033" y="60286"/>
                  </a:lnTo>
                  <a:lnTo>
                    <a:pt x="264033" y="38481"/>
                  </a:lnTo>
                  <a:lnTo>
                    <a:pt x="263652" y="36791"/>
                  </a:lnTo>
                  <a:lnTo>
                    <a:pt x="260731" y="24269"/>
                  </a:lnTo>
                  <a:lnTo>
                    <a:pt x="260350" y="22707"/>
                  </a:lnTo>
                  <a:lnTo>
                    <a:pt x="260096" y="21920"/>
                  </a:lnTo>
                  <a:lnTo>
                    <a:pt x="259588" y="19570"/>
                  </a:lnTo>
                  <a:lnTo>
                    <a:pt x="259080" y="17487"/>
                  </a:lnTo>
                  <a:lnTo>
                    <a:pt x="259080" y="40716"/>
                  </a:lnTo>
                  <a:lnTo>
                    <a:pt x="256794" y="40716"/>
                  </a:lnTo>
                  <a:lnTo>
                    <a:pt x="257556" y="39141"/>
                  </a:lnTo>
                  <a:lnTo>
                    <a:pt x="258699" y="36791"/>
                  </a:lnTo>
                  <a:lnTo>
                    <a:pt x="259080" y="40716"/>
                  </a:lnTo>
                  <a:lnTo>
                    <a:pt x="259080" y="17487"/>
                  </a:lnTo>
                  <a:lnTo>
                    <a:pt x="258191" y="13830"/>
                  </a:lnTo>
                  <a:lnTo>
                    <a:pt x="258191" y="34442"/>
                  </a:lnTo>
                  <a:lnTo>
                    <a:pt x="254889" y="39141"/>
                  </a:lnTo>
                  <a:lnTo>
                    <a:pt x="253111" y="34759"/>
                  </a:lnTo>
                  <a:lnTo>
                    <a:pt x="253111" y="39928"/>
                  </a:lnTo>
                  <a:lnTo>
                    <a:pt x="248920" y="41490"/>
                  </a:lnTo>
                  <a:lnTo>
                    <a:pt x="245237" y="43065"/>
                  </a:lnTo>
                  <a:lnTo>
                    <a:pt x="242951" y="47764"/>
                  </a:lnTo>
                  <a:lnTo>
                    <a:pt x="241808" y="46088"/>
                  </a:lnTo>
                  <a:lnTo>
                    <a:pt x="241808" y="53238"/>
                  </a:lnTo>
                  <a:lnTo>
                    <a:pt x="240792" y="57937"/>
                  </a:lnTo>
                  <a:lnTo>
                    <a:pt x="238125" y="61849"/>
                  </a:lnTo>
                  <a:lnTo>
                    <a:pt x="234442" y="64198"/>
                  </a:lnTo>
                  <a:lnTo>
                    <a:pt x="230632" y="64985"/>
                  </a:lnTo>
                  <a:lnTo>
                    <a:pt x="225933" y="64198"/>
                  </a:lnTo>
                  <a:lnTo>
                    <a:pt x="222250" y="61849"/>
                  </a:lnTo>
                  <a:lnTo>
                    <a:pt x="222250" y="64198"/>
                  </a:lnTo>
                  <a:lnTo>
                    <a:pt x="219075" y="64198"/>
                  </a:lnTo>
                  <a:lnTo>
                    <a:pt x="218821" y="61074"/>
                  </a:lnTo>
                  <a:lnTo>
                    <a:pt x="219202" y="61074"/>
                  </a:lnTo>
                  <a:lnTo>
                    <a:pt x="220091" y="61849"/>
                  </a:lnTo>
                  <a:lnTo>
                    <a:pt x="222250" y="64198"/>
                  </a:lnTo>
                  <a:lnTo>
                    <a:pt x="222250" y="61849"/>
                  </a:lnTo>
                  <a:lnTo>
                    <a:pt x="221869" y="61074"/>
                  </a:lnTo>
                  <a:lnTo>
                    <a:pt x="219964" y="57937"/>
                  </a:lnTo>
                  <a:lnTo>
                    <a:pt x="219329" y="54813"/>
                  </a:lnTo>
                  <a:lnTo>
                    <a:pt x="229997" y="42278"/>
                  </a:lnTo>
                  <a:lnTo>
                    <a:pt x="234188" y="43065"/>
                  </a:lnTo>
                  <a:lnTo>
                    <a:pt x="237871" y="44627"/>
                  </a:lnTo>
                  <a:lnTo>
                    <a:pt x="240665" y="48539"/>
                  </a:lnTo>
                  <a:lnTo>
                    <a:pt x="241808" y="53238"/>
                  </a:lnTo>
                  <a:lnTo>
                    <a:pt x="241808" y="46088"/>
                  </a:lnTo>
                  <a:lnTo>
                    <a:pt x="240284" y="43840"/>
                  </a:lnTo>
                  <a:lnTo>
                    <a:pt x="238252" y="42278"/>
                  </a:lnTo>
                  <a:lnTo>
                    <a:pt x="237236" y="41490"/>
                  </a:lnTo>
                  <a:lnTo>
                    <a:pt x="232410" y="39928"/>
                  </a:lnTo>
                  <a:lnTo>
                    <a:pt x="232791" y="39141"/>
                  </a:lnTo>
                  <a:lnTo>
                    <a:pt x="234442" y="35229"/>
                  </a:lnTo>
                  <a:lnTo>
                    <a:pt x="237998" y="32880"/>
                  </a:lnTo>
                  <a:lnTo>
                    <a:pt x="247015" y="33667"/>
                  </a:lnTo>
                  <a:lnTo>
                    <a:pt x="251206" y="35229"/>
                  </a:lnTo>
                  <a:lnTo>
                    <a:pt x="253111" y="39928"/>
                  </a:lnTo>
                  <a:lnTo>
                    <a:pt x="253111" y="34759"/>
                  </a:lnTo>
                  <a:lnTo>
                    <a:pt x="252984" y="34442"/>
                  </a:lnTo>
                  <a:lnTo>
                    <a:pt x="248920" y="32880"/>
                  </a:lnTo>
                  <a:lnTo>
                    <a:pt x="244729" y="31318"/>
                  </a:lnTo>
                  <a:lnTo>
                    <a:pt x="245491" y="29756"/>
                  </a:lnTo>
                  <a:lnTo>
                    <a:pt x="247015" y="26619"/>
                  </a:lnTo>
                  <a:lnTo>
                    <a:pt x="250571" y="24269"/>
                  </a:lnTo>
                  <a:lnTo>
                    <a:pt x="255651" y="24269"/>
                  </a:lnTo>
                  <a:lnTo>
                    <a:pt x="258191" y="34442"/>
                  </a:lnTo>
                  <a:lnTo>
                    <a:pt x="258191" y="13830"/>
                  </a:lnTo>
                  <a:lnTo>
                    <a:pt x="257683" y="11734"/>
                  </a:lnTo>
                  <a:lnTo>
                    <a:pt x="257048" y="7035"/>
                  </a:lnTo>
                  <a:lnTo>
                    <a:pt x="256794" y="3911"/>
                  </a:lnTo>
                  <a:lnTo>
                    <a:pt x="251587" y="3911"/>
                  </a:lnTo>
                  <a:lnTo>
                    <a:pt x="254508" y="19570"/>
                  </a:lnTo>
                  <a:lnTo>
                    <a:pt x="252857" y="18186"/>
                  </a:lnTo>
                  <a:lnTo>
                    <a:pt x="252857" y="22021"/>
                  </a:lnTo>
                  <a:lnTo>
                    <a:pt x="248539" y="23482"/>
                  </a:lnTo>
                  <a:lnTo>
                    <a:pt x="245364" y="25831"/>
                  </a:lnTo>
                  <a:lnTo>
                    <a:pt x="242697" y="29756"/>
                  </a:lnTo>
                  <a:lnTo>
                    <a:pt x="240792" y="26670"/>
                  </a:lnTo>
                  <a:lnTo>
                    <a:pt x="240792" y="31318"/>
                  </a:lnTo>
                  <a:lnTo>
                    <a:pt x="236347" y="32880"/>
                  </a:lnTo>
                  <a:lnTo>
                    <a:pt x="232664" y="34442"/>
                  </a:lnTo>
                  <a:lnTo>
                    <a:pt x="230378" y="39141"/>
                  </a:lnTo>
                  <a:lnTo>
                    <a:pt x="228219" y="35229"/>
                  </a:lnTo>
                  <a:lnTo>
                    <a:pt x="228219" y="39928"/>
                  </a:lnTo>
                  <a:lnTo>
                    <a:pt x="223901" y="41490"/>
                  </a:lnTo>
                  <a:lnTo>
                    <a:pt x="220091" y="43840"/>
                  </a:lnTo>
                  <a:lnTo>
                    <a:pt x="218186" y="48539"/>
                  </a:lnTo>
                  <a:lnTo>
                    <a:pt x="216662" y="45580"/>
                  </a:lnTo>
                  <a:lnTo>
                    <a:pt x="216662" y="54813"/>
                  </a:lnTo>
                  <a:lnTo>
                    <a:pt x="206756" y="43065"/>
                  </a:lnTo>
                  <a:lnTo>
                    <a:pt x="211328" y="43840"/>
                  </a:lnTo>
                  <a:lnTo>
                    <a:pt x="214503" y="46189"/>
                  </a:lnTo>
                  <a:lnTo>
                    <a:pt x="216408" y="50114"/>
                  </a:lnTo>
                  <a:lnTo>
                    <a:pt x="216662" y="54813"/>
                  </a:lnTo>
                  <a:lnTo>
                    <a:pt x="216662" y="45580"/>
                  </a:lnTo>
                  <a:lnTo>
                    <a:pt x="215773" y="43840"/>
                  </a:lnTo>
                  <a:lnTo>
                    <a:pt x="214757" y="43065"/>
                  </a:lnTo>
                  <a:lnTo>
                    <a:pt x="212471" y="41490"/>
                  </a:lnTo>
                  <a:lnTo>
                    <a:pt x="209931" y="40716"/>
                  </a:lnTo>
                  <a:lnTo>
                    <a:pt x="207899" y="40055"/>
                  </a:lnTo>
                  <a:lnTo>
                    <a:pt x="207899" y="39928"/>
                  </a:lnTo>
                  <a:lnTo>
                    <a:pt x="210185" y="36017"/>
                  </a:lnTo>
                  <a:lnTo>
                    <a:pt x="213741" y="32880"/>
                  </a:lnTo>
                  <a:lnTo>
                    <a:pt x="223012" y="33667"/>
                  </a:lnTo>
                  <a:lnTo>
                    <a:pt x="226568" y="35229"/>
                  </a:lnTo>
                  <a:lnTo>
                    <a:pt x="228219" y="39928"/>
                  </a:lnTo>
                  <a:lnTo>
                    <a:pt x="228219" y="35229"/>
                  </a:lnTo>
                  <a:lnTo>
                    <a:pt x="224790" y="32880"/>
                  </a:lnTo>
                  <a:lnTo>
                    <a:pt x="220345" y="31318"/>
                  </a:lnTo>
                  <a:lnTo>
                    <a:pt x="220853" y="29756"/>
                  </a:lnTo>
                  <a:lnTo>
                    <a:pt x="221742" y="26619"/>
                  </a:lnTo>
                  <a:lnTo>
                    <a:pt x="225171" y="25057"/>
                  </a:lnTo>
                  <a:lnTo>
                    <a:pt x="234315" y="23482"/>
                  </a:lnTo>
                  <a:lnTo>
                    <a:pt x="238252" y="25831"/>
                  </a:lnTo>
                  <a:lnTo>
                    <a:pt x="240792" y="31318"/>
                  </a:lnTo>
                  <a:lnTo>
                    <a:pt x="240792" y="26670"/>
                  </a:lnTo>
                  <a:lnTo>
                    <a:pt x="240284" y="25831"/>
                  </a:lnTo>
                  <a:lnTo>
                    <a:pt x="236982" y="23482"/>
                  </a:lnTo>
                  <a:lnTo>
                    <a:pt x="232537" y="21920"/>
                  </a:lnTo>
                  <a:lnTo>
                    <a:pt x="233807" y="18008"/>
                  </a:lnTo>
                  <a:lnTo>
                    <a:pt x="234061" y="17221"/>
                  </a:lnTo>
                  <a:lnTo>
                    <a:pt x="238252" y="15659"/>
                  </a:lnTo>
                  <a:lnTo>
                    <a:pt x="247015" y="14871"/>
                  </a:lnTo>
                  <a:lnTo>
                    <a:pt x="250952" y="17221"/>
                  </a:lnTo>
                  <a:lnTo>
                    <a:pt x="252857" y="22021"/>
                  </a:lnTo>
                  <a:lnTo>
                    <a:pt x="252857" y="18186"/>
                  </a:lnTo>
                  <a:lnTo>
                    <a:pt x="248920" y="14871"/>
                  </a:lnTo>
                  <a:lnTo>
                    <a:pt x="243078" y="13309"/>
                  </a:lnTo>
                  <a:lnTo>
                    <a:pt x="237363" y="14871"/>
                  </a:lnTo>
                  <a:lnTo>
                    <a:pt x="231902" y="18008"/>
                  </a:lnTo>
                  <a:lnTo>
                    <a:pt x="231521" y="15659"/>
                  </a:lnTo>
                  <a:lnTo>
                    <a:pt x="231775" y="13309"/>
                  </a:lnTo>
                  <a:lnTo>
                    <a:pt x="232537" y="10172"/>
                  </a:lnTo>
                  <a:lnTo>
                    <a:pt x="232918" y="8610"/>
                  </a:lnTo>
                  <a:lnTo>
                    <a:pt x="233172" y="6261"/>
                  </a:lnTo>
                  <a:lnTo>
                    <a:pt x="233680" y="3911"/>
                  </a:lnTo>
                  <a:lnTo>
                    <a:pt x="237490" y="6261"/>
                  </a:lnTo>
                  <a:lnTo>
                    <a:pt x="239014" y="3911"/>
                  </a:lnTo>
                  <a:lnTo>
                    <a:pt x="239776" y="3124"/>
                  </a:lnTo>
                  <a:lnTo>
                    <a:pt x="236982" y="3124"/>
                  </a:lnTo>
                  <a:lnTo>
                    <a:pt x="233172" y="774"/>
                  </a:lnTo>
                  <a:lnTo>
                    <a:pt x="230759" y="3911"/>
                  </a:lnTo>
                  <a:lnTo>
                    <a:pt x="231013" y="7035"/>
                  </a:lnTo>
                  <a:lnTo>
                    <a:pt x="230505" y="10172"/>
                  </a:lnTo>
                  <a:lnTo>
                    <a:pt x="228854" y="3911"/>
                  </a:lnTo>
                  <a:lnTo>
                    <a:pt x="228600" y="3124"/>
                  </a:lnTo>
                  <a:lnTo>
                    <a:pt x="223647" y="3124"/>
                  </a:lnTo>
                  <a:lnTo>
                    <a:pt x="220472" y="0"/>
                  </a:lnTo>
                  <a:lnTo>
                    <a:pt x="218186" y="0"/>
                  </a:lnTo>
                  <a:lnTo>
                    <a:pt x="223012" y="6261"/>
                  </a:lnTo>
                  <a:lnTo>
                    <a:pt x="226822" y="3911"/>
                  </a:lnTo>
                  <a:lnTo>
                    <a:pt x="228219" y="8610"/>
                  </a:lnTo>
                  <a:lnTo>
                    <a:pt x="228727" y="13309"/>
                  </a:lnTo>
                  <a:lnTo>
                    <a:pt x="228981" y="18008"/>
                  </a:lnTo>
                  <a:lnTo>
                    <a:pt x="228219" y="17602"/>
                  </a:lnTo>
                  <a:lnTo>
                    <a:pt x="228219" y="21920"/>
                  </a:lnTo>
                  <a:lnTo>
                    <a:pt x="224028" y="23482"/>
                  </a:lnTo>
                  <a:lnTo>
                    <a:pt x="220599" y="25831"/>
                  </a:lnTo>
                  <a:lnTo>
                    <a:pt x="218567" y="29756"/>
                  </a:lnTo>
                  <a:lnTo>
                    <a:pt x="216789" y="26631"/>
                  </a:lnTo>
                  <a:lnTo>
                    <a:pt x="216789" y="31318"/>
                  </a:lnTo>
                  <a:lnTo>
                    <a:pt x="211201" y="32092"/>
                  </a:lnTo>
                  <a:lnTo>
                    <a:pt x="207264" y="35229"/>
                  </a:lnTo>
                  <a:lnTo>
                    <a:pt x="204978" y="40716"/>
                  </a:lnTo>
                  <a:lnTo>
                    <a:pt x="201676" y="37579"/>
                  </a:lnTo>
                  <a:lnTo>
                    <a:pt x="201041" y="36791"/>
                  </a:lnTo>
                  <a:lnTo>
                    <a:pt x="199009" y="33667"/>
                  </a:lnTo>
                  <a:lnTo>
                    <a:pt x="198374" y="32880"/>
                  </a:lnTo>
                  <a:lnTo>
                    <a:pt x="196723" y="30530"/>
                  </a:lnTo>
                  <a:lnTo>
                    <a:pt x="199136" y="28181"/>
                  </a:lnTo>
                  <a:lnTo>
                    <a:pt x="201549" y="25831"/>
                  </a:lnTo>
                  <a:lnTo>
                    <a:pt x="207518" y="24269"/>
                  </a:lnTo>
                  <a:lnTo>
                    <a:pt x="213233" y="26619"/>
                  </a:lnTo>
                  <a:lnTo>
                    <a:pt x="216789" y="31318"/>
                  </a:lnTo>
                  <a:lnTo>
                    <a:pt x="216789" y="26631"/>
                  </a:lnTo>
                  <a:lnTo>
                    <a:pt x="215900" y="25057"/>
                  </a:lnTo>
                  <a:lnTo>
                    <a:pt x="214757" y="24269"/>
                  </a:lnTo>
                  <a:lnTo>
                    <a:pt x="212471" y="22707"/>
                  </a:lnTo>
                  <a:lnTo>
                    <a:pt x="207518" y="21920"/>
                  </a:lnTo>
                  <a:lnTo>
                    <a:pt x="209931" y="18008"/>
                  </a:lnTo>
                  <a:lnTo>
                    <a:pt x="213487" y="14871"/>
                  </a:lnTo>
                  <a:lnTo>
                    <a:pt x="222504" y="15659"/>
                  </a:lnTo>
                  <a:lnTo>
                    <a:pt x="226568" y="17221"/>
                  </a:lnTo>
                  <a:lnTo>
                    <a:pt x="228219" y="21920"/>
                  </a:lnTo>
                  <a:lnTo>
                    <a:pt x="228219" y="17602"/>
                  </a:lnTo>
                  <a:lnTo>
                    <a:pt x="223139" y="14871"/>
                  </a:lnTo>
                  <a:lnTo>
                    <a:pt x="217932" y="13309"/>
                  </a:lnTo>
                  <a:lnTo>
                    <a:pt x="213106" y="14084"/>
                  </a:lnTo>
                  <a:lnTo>
                    <a:pt x="207899" y="18008"/>
                  </a:lnTo>
                  <a:lnTo>
                    <a:pt x="207391" y="12522"/>
                  </a:lnTo>
                  <a:lnTo>
                    <a:pt x="207645" y="10960"/>
                  </a:lnTo>
                  <a:lnTo>
                    <a:pt x="205232" y="10960"/>
                  </a:lnTo>
                  <a:lnTo>
                    <a:pt x="205232" y="10172"/>
                  </a:lnTo>
                  <a:lnTo>
                    <a:pt x="204978" y="7035"/>
                  </a:lnTo>
                  <a:lnTo>
                    <a:pt x="204851" y="3911"/>
                  </a:lnTo>
                  <a:lnTo>
                    <a:pt x="201930" y="3911"/>
                  </a:lnTo>
                  <a:lnTo>
                    <a:pt x="203581" y="8610"/>
                  </a:lnTo>
                  <a:lnTo>
                    <a:pt x="204089" y="18008"/>
                  </a:lnTo>
                  <a:lnTo>
                    <a:pt x="201549" y="16433"/>
                  </a:lnTo>
                  <a:lnTo>
                    <a:pt x="200406" y="15659"/>
                  </a:lnTo>
                  <a:lnTo>
                    <a:pt x="197358" y="15659"/>
                  </a:lnTo>
                  <a:lnTo>
                    <a:pt x="200787" y="18008"/>
                  </a:lnTo>
                  <a:lnTo>
                    <a:pt x="203581" y="21920"/>
                  </a:lnTo>
                  <a:lnTo>
                    <a:pt x="194945" y="28181"/>
                  </a:lnTo>
                  <a:lnTo>
                    <a:pt x="194564" y="27406"/>
                  </a:lnTo>
                  <a:lnTo>
                    <a:pt x="185039" y="27406"/>
                  </a:lnTo>
                  <a:lnTo>
                    <a:pt x="185166" y="30530"/>
                  </a:lnTo>
                  <a:lnTo>
                    <a:pt x="187579" y="57937"/>
                  </a:lnTo>
                  <a:lnTo>
                    <a:pt x="188087" y="61074"/>
                  </a:lnTo>
                  <a:lnTo>
                    <a:pt x="188341" y="63423"/>
                  </a:lnTo>
                  <a:lnTo>
                    <a:pt x="185166" y="84556"/>
                  </a:lnTo>
                  <a:lnTo>
                    <a:pt x="184785" y="84556"/>
                  </a:lnTo>
                  <a:lnTo>
                    <a:pt x="184277" y="85344"/>
                  </a:lnTo>
                  <a:lnTo>
                    <a:pt x="190754" y="85344"/>
                  </a:lnTo>
                  <a:lnTo>
                    <a:pt x="188087" y="84556"/>
                  </a:lnTo>
                  <a:lnTo>
                    <a:pt x="188722" y="80645"/>
                  </a:lnTo>
                  <a:lnTo>
                    <a:pt x="189611" y="76733"/>
                  </a:lnTo>
                  <a:lnTo>
                    <a:pt x="190119" y="70472"/>
                  </a:lnTo>
                  <a:lnTo>
                    <a:pt x="190119" y="65773"/>
                  </a:lnTo>
                  <a:lnTo>
                    <a:pt x="189738" y="60286"/>
                  </a:lnTo>
                  <a:lnTo>
                    <a:pt x="189103" y="57937"/>
                  </a:lnTo>
                  <a:lnTo>
                    <a:pt x="188468" y="50888"/>
                  </a:lnTo>
                  <a:lnTo>
                    <a:pt x="188214" y="46189"/>
                  </a:lnTo>
                  <a:lnTo>
                    <a:pt x="186944" y="33667"/>
                  </a:lnTo>
                  <a:lnTo>
                    <a:pt x="193167" y="53238"/>
                  </a:lnTo>
                  <a:lnTo>
                    <a:pt x="194691" y="57150"/>
                  </a:lnTo>
                  <a:lnTo>
                    <a:pt x="195707" y="61849"/>
                  </a:lnTo>
                  <a:lnTo>
                    <a:pt x="196088" y="66548"/>
                  </a:lnTo>
                  <a:lnTo>
                    <a:pt x="196215" y="70472"/>
                  </a:lnTo>
                  <a:lnTo>
                    <a:pt x="195707" y="74383"/>
                  </a:lnTo>
                  <a:lnTo>
                    <a:pt x="194564" y="78295"/>
                  </a:lnTo>
                  <a:lnTo>
                    <a:pt x="191770" y="85344"/>
                  </a:lnTo>
                  <a:lnTo>
                    <a:pt x="194945" y="85344"/>
                  </a:lnTo>
                  <a:lnTo>
                    <a:pt x="194564" y="84556"/>
                  </a:lnTo>
                  <a:lnTo>
                    <a:pt x="194310" y="84556"/>
                  </a:lnTo>
                  <a:lnTo>
                    <a:pt x="195834" y="80645"/>
                  </a:lnTo>
                  <a:lnTo>
                    <a:pt x="198247" y="73596"/>
                  </a:lnTo>
                  <a:lnTo>
                    <a:pt x="198247" y="68122"/>
                  </a:lnTo>
                  <a:lnTo>
                    <a:pt x="197612" y="63423"/>
                  </a:lnTo>
                  <a:lnTo>
                    <a:pt x="196596" y="57937"/>
                  </a:lnTo>
                  <a:lnTo>
                    <a:pt x="195072" y="52463"/>
                  </a:lnTo>
                  <a:lnTo>
                    <a:pt x="193294" y="47764"/>
                  </a:lnTo>
                  <a:lnTo>
                    <a:pt x="190881" y="39928"/>
                  </a:lnTo>
                  <a:lnTo>
                    <a:pt x="189484" y="33667"/>
                  </a:lnTo>
                  <a:lnTo>
                    <a:pt x="189484" y="32880"/>
                  </a:lnTo>
                  <a:lnTo>
                    <a:pt x="204343" y="56375"/>
                  </a:lnTo>
                  <a:lnTo>
                    <a:pt x="205359" y="59499"/>
                  </a:lnTo>
                  <a:lnTo>
                    <a:pt x="206756" y="66548"/>
                  </a:lnTo>
                  <a:lnTo>
                    <a:pt x="206121" y="72821"/>
                  </a:lnTo>
                  <a:lnTo>
                    <a:pt x="203200" y="79082"/>
                  </a:lnTo>
                  <a:lnTo>
                    <a:pt x="198374" y="85344"/>
                  </a:lnTo>
                  <a:lnTo>
                    <a:pt x="203708" y="85344"/>
                  </a:lnTo>
                  <a:lnTo>
                    <a:pt x="202184" y="84556"/>
                  </a:lnTo>
                  <a:lnTo>
                    <a:pt x="205613" y="79082"/>
                  </a:lnTo>
                  <a:lnTo>
                    <a:pt x="206883" y="76733"/>
                  </a:lnTo>
                  <a:lnTo>
                    <a:pt x="208661" y="70472"/>
                  </a:lnTo>
                  <a:lnTo>
                    <a:pt x="208788" y="64985"/>
                  </a:lnTo>
                  <a:lnTo>
                    <a:pt x="207518" y="59499"/>
                  </a:lnTo>
                  <a:lnTo>
                    <a:pt x="205105" y="54025"/>
                  </a:lnTo>
                  <a:lnTo>
                    <a:pt x="202946" y="50114"/>
                  </a:lnTo>
                  <a:lnTo>
                    <a:pt x="200660" y="46977"/>
                  </a:lnTo>
                  <a:lnTo>
                    <a:pt x="198501" y="43065"/>
                  </a:lnTo>
                  <a:lnTo>
                    <a:pt x="195199" y="38366"/>
                  </a:lnTo>
                  <a:lnTo>
                    <a:pt x="195072" y="36791"/>
                  </a:lnTo>
                  <a:lnTo>
                    <a:pt x="210820" y="55587"/>
                  </a:lnTo>
                  <a:lnTo>
                    <a:pt x="213868" y="61849"/>
                  </a:lnTo>
                  <a:lnTo>
                    <a:pt x="214376" y="68897"/>
                  </a:lnTo>
                  <a:lnTo>
                    <a:pt x="212598" y="75171"/>
                  </a:lnTo>
                  <a:lnTo>
                    <a:pt x="208661" y="81432"/>
                  </a:lnTo>
                  <a:lnTo>
                    <a:pt x="207010" y="82994"/>
                  </a:lnTo>
                  <a:lnTo>
                    <a:pt x="205105" y="85344"/>
                  </a:lnTo>
                  <a:lnTo>
                    <a:pt x="211582" y="85344"/>
                  </a:lnTo>
                  <a:lnTo>
                    <a:pt x="213487" y="82994"/>
                  </a:lnTo>
                  <a:lnTo>
                    <a:pt x="215646" y="79870"/>
                  </a:lnTo>
                  <a:lnTo>
                    <a:pt x="217551" y="76733"/>
                  </a:lnTo>
                  <a:lnTo>
                    <a:pt x="218948" y="72821"/>
                  </a:lnTo>
                  <a:lnTo>
                    <a:pt x="274574" y="72821"/>
                  </a:lnTo>
                  <a:lnTo>
                    <a:pt x="274701" y="72034"/>
                  </a:lnTo>
                  <a:close/>
                </a:path>
                <a:path w="369570" h="90170">
                  <a:moveTo>
                    <a:pt x="285115" y="46977"/>
                  </a:moveTo>
                  <a:lnTo>
                    <a:pt x="284353" y="46189"/>
                  </a:lnTo>
                  <a:lnTo>
                    <a:pt x="283718" y="45415"/>
                  </a:lnTo>
                  <a:lnTo>
                    <a:pt x="281686" y="46189"/>
                  </a:lnTo>
                  <a:lnTo>
                    <a:pt x="279908" y="45415"/>
                  </a:lnTo>
                  <a:lnTo>
                    <a:pt x="279908" y="39928"/>
                  </a:lnTo>
                  <a:lnTo>
                    <a:pt x="279273" y="39141"/>
                  </a:lnTo>
                  <a:lnTo>
                    <a:pt x="278384" y="38366"/>
                  </a:lnTo>
                  <a:lnTo>
                    <a:pt x="277749" y="45415"/>
                  </a:lnTo>
                  <a:lnTo>
                    <a:pt x="276098" y="46189"/>
                  </a:lnTo>
                  <a:lnTo>
                    <a:pt x="274066" y="44627"/>
                  </a:lnTo>
                  <a:lnTo>
                    <a:pt x="272796" y="46977"/>
                  </a:lnTo>
                  <a:lnTo>
                    <a:pt x="278003" y="47764"/>
                  </a:lnTo>
                  <a:lnTo>
                    <a:pt x="278003" y="61849"/>
                  </a:lnTo>
                  <a:lnTo>
                    <a:pt x="275590" y="64985"/>
                  </a:lnTo>
                  <a:lnTo>
                    <a:pt x="276098" y="71247"/>
                  </a:lnTo>
                  <a:lnTo>
                    <a:pt x="274955" y="76733"/>
                  </a:lnTo>
                  <a:lnTo>
                    <a:pt x="272669" y="81432"/>
                  </a:lnTo>
                  <a:lnTo>
                    <a:pt x="269748" y="86906"/>
                  </a:lnTo>
                  <a:lnTo>
                    <a:pt x="275717" y="86906"/>
                  </a:lnTo>
                  <a:lnTo>
                    <a:pt x="276225" y="85344"/>
                  </a:lnTo>
                  <a:lnTo>
                    <a:pt x="277495" y="82994"/>
                  </a:lnTo>
                  <a:lnTo>
                    <a:pt x="278892" y="80645"/>
                  </a:lnTo>
                  <a:lnTo>
                    <a:pt x="284734" y="80645"/>
                  </a:lnTo>
                  <a:lnTo>
                    <a:pt x="282194" y="75171"/>
                  </a:lnTo>
                  <a:lnTo>
                    <a:pt x="280416" y="70472"/>
                  </a:lnTo>
                  <a:lnTo>
                    <a:pt x="281686" y="67335"/>
                  </a:lnTo>
                  <a:lnTo>
                    <a:pt x="282575" y="64985"/>
                  </a:lnTo>
                  <a:lnTo>
                    <a:pt x="281940" y="64198"/>
                  </a:lnTo>
                  <a:lnTo>
                    <a:pt x="280289" y="62026"/>
                  </a:lnTo>
                  <a:lnTo>
                    <a:pt x="280289" y="65773"/>
                  </a:lnTo>
                  <a:lnTo>
                    <a:pt x="279400" y="67335"/>
                  </a:lnTo>
                  <a:lnTo>
                    <a:pt x="278511" y="67335"/>
                  </a:lnTo>
                  <a:lnTo>
                    <a:pt x="277495" y="65773"/>
                  </a:lnTo>
                  <a:lnTo>
                    <a:pt x="278765" y="64198"/>
                  </a:lnTo>
                  <a:lnTo>
                    <a:pt x="279654" y="64985"/>
                  </a:lnTo>
                  <a:lnTo>
                    <a:pt x="280289" y="65773"/>
                  </a:lnTo>
                  <a:lnTo>
                    <a:pt x="280289" y="62026"/>
                  </a:lnTo>
                  <a:lnTo>
                    <a:pt x="280162" y="61849"/>
                  </a:lnTo>
                  <a:lnTo>
                    <a:pt x="280162" y="48539"/>
                  </a:lnTo>
                  <a:lnTo>
                    <a:pt x="281686" y="46977"/>
                  </a:lnTo>
                  <a:lnTo>
                    <a:pt x="283591" y="48539"/>
                  </a:lnTo>
                  <a:lnTo>
                    <a:pt x="285115" y="46977"/>
                  </a:lnTo>
                  <a:close/>
                </a:path>
                <a:path w="369570" h="90170">
                  <a:moveTo>
                    <a:pt x="311150" y="72034"/>
                  </a:moveTo>
                  <a:lnTo>
                    <a:pt x="309880" y="68122"/>
                  </a:lnTo>
                  <a:lnTo>
                    <a:pt x="307467" y="64198"/>
                  </a:lnTo>
                  <a:lnTo>
                    <a:pt x="305054" y="64198"/>
                  </a:lnTo>
                  <a:lnTo>
                    <a:pt x="307848" y="68897"/>
                  </a:lnTo>
                  <a:lnTo>
                    <a:pt x="309753" y="72821"/>
                  </a:lnTo>
                  <a:lnTo>
                    <a:pt x="308356" y="78295"/>
                  </a:lnTo>
                  <a:lnTo>
                    <a:pt x="310515" y="78295"/>
                  </a:lnTo>
                  <a:lnTo>
                    <a:pt x="311150" y="72034"/>
                  </a:lnTo>
                  <a:close/>
                </a:path>
                <a:path w="369570" h="90170">
                  <a:moveTo>
                    <a:pt x="316865" y="75946"/>
                  </a:moveTo>
                  <a:lnTo>
                    <a:pt x="316103" y="69684"/>
                  </a:lnTo>
                  <a:lnTo>
                    <a:pt x="313436" y="64198"/>
                  </a:lnTo>
                  <a:lnTo>
                    <a:pt x="309499" y="59499"/>
                  </a:lnTo>
                  <a:lnTo>
                    <a:pt x="305689" y="59499"/>
                  </a:lnTo>
                  <a:lnTo>
                    <a:pt x="311404" y="64985"/>
                  </a:lnTo>
                  <a:lnTo>
                    <a:pt x="314325" y="71247"/>
                  </a:lnTo>
                  <a:lnTo>
                    <a:pt x="314579" y="77520"/>
                  </a:lnTo>
                  <a:lnTo>
                    <a:pt x="311912" y="83781"/>
                  </a:lnTo>
                  <a:lnTo>
                    <a:pt x="314579" y="83781"/>
                  </a:lnTo>
                  <a:lnTo>
                    <a:pt x="315087" y="82207"/>
                  </a:lnTo>
                  <a:lnTo>
                    <a:pt x="316865" y="75946"/>
                  </a:lnTo>
                  <a:close/>
                </a:path>
                <a:path w="369570" h="90170">
                  <a:moveTo>
                    <a:pt x="322478" y="57962"/>
                  </a:moveTo>
                  <a:lnTo>
                    <a:pt x="321043" y="55587"/>
                  </a:lnTo>
                  <a:lnTo>
                    <a:pt x="320040" y="54025"/>
                  </a:lnTo>
                  <a:lnTo>
                    <a:pt x="315722" y="50888"/>
                  </a:lnTo>
                  <a:lnTo>
                    <a:pt x="312420" y="50888"/>
                  </a:lnTo>
                  <a:lnTo>
                    <a:pt x="319151" y="55587"/>
                  </a:lnTo>
                  <a:lnTo>
                    <a:pt x="322478" y="57962"/>
                  </a:lnTo>
                  <a:close/>
                </a:path>
                <a:path w="369570" h="90170">
                  <a:moveTo>
                    <a:pt x="330987" y="60121"/>
                  </a:moveTo>
                  <a:lnTo>
                    <a:pt x="328803" y="56375"/>
                  </a:lnTo>
                  <a:lnTo>
                    <a:pt x="325120" y="53238"/>
                  </a:lnTo>
                  <a:lnTo>
                    <a:pt x="321564" y="50888"/>
                  </a:lnTo>
                  <a:lnTo>
                    <a:pt x="317246" y="47764"/>
                  </a:lnTo>
                  <a:lnTo>
                    <a:pt x="314833" y="47764"/>
                  </a:lnTo>
                  <a:lnTo>
                    <a:pt x="319024" y="50888"/>
                  </a:lnTo>
                  <a:lnTo>
                    <a:pt x="330987" y="60121"/>
                  </a:lnTo>
                  <a:close/>
                </a:path>
                <a:path w="369570" h="90170">
                  <a:moveTo>
                    <a:pt x="332867" y="73799"/>
                  </a:moveTo>
                  <a:lnTo>
                    <a:pt x="332486" y="71247"/>
                  </a:lnTo>
                  <a:lnTo>
                    <a:pt x="331089" y="67335"/>
                  </a:lnTo>
                  <a:lnTo>
                    <a:pt x="328676" y="63423"/>
                  </a:lnTo>
                  <a:lnTo>
                    <a:pt x="325628" y="61074"/>
                  </a:lnTo>
                  <a:lnTo>
                    <a:pt x="322910" y="58267"/>
                  </a:lnTo>
                  <a:lnTo>
                    <a:pt x="324612" y="61074"/>
                  </a:lnTo>
                  <a:lnTo>
                    <a:pt x="332867" y="73799"/>
                  </a:lnTo>
                  <a:close/>
                </a:path>
                <a:path w="369570" h="90170">
                  <a:moveTo>
                    <a:pt x="338899" y="37947"/>
                  </a:moveTo>
                  <a:lnTo>
                    <a:pt x="336296" y="33667"/>
                  </a:lnTo>
                  <a:lnTo>
                    <a:pt x="334772" y="29756"/>
                  </a:lnTo>
                  <a:lnTo>
                    <a:pt x="333756" y="25831"/>
                  </a:lnTo>
                  <a:lnTo>
                    <a:pt x="333883" y="23482"/>
                  </a:lnTo>
                  <a:lnTo>
                    <a:pt x="331851" y="23482"/>
                  </a:lnTo>
                  <a:lnTo>
                    <a:pt x="333502" y="32092"/>
                  </a:lnTo>
                  <a:lnTo>
                    <a:pt x="338899" y="37947"/>
                  </a:lnTo>
                  <a:close/>
                </a:path>
                <a:path w="369570" h="90170">
                  <a:moveTo>
                    <a:pt x="340741" y="76733"/>
                  </a:moveTo>
                  <a:lnTo>
                    <a:pt x="331698" y="61328"/>
                  </a:lnTo>
                  <a:lnTo>
                    <a:pt x="338963" y="76733"/>
                  </a:lnTo>
                  <a:lnTo>
                    <a:pt x="338963" y="79082"/>
                  </a:lnTo>
                  <a:lnTo>
                    <a:pt x="337439" y="82207"/>
                  </a:lnTo>
                  <a:lnTo>
                    <a:pt x="335661" y="84556"/>
                  </a:lnTo>
                  <a:lnTo>
                    <a:pt x="332613" y="84556"/>
                  </a:lnTo>
                  <a:lnTo>
                    <a:pt x="334391" y="79082"/>
                  </a:lnTo>
                  <a:lnTo>
                    <a:pt x="334772" y="76733"/>
                  </a:lnTo>
                  <a:lnTo>
                    <a:pt x="332981" y="73990"/>
                  </a:lnTo>
                  <a:lnTo>
                    <a:pt x="332867" y="79082"/>
                  </a:lnTo>
                  <a:lnTo>
                    <a:pt x="331470" y="82207"/>
                  </a:lnTo>
                  <a:lnTo>
                    <a:pt x="329438" y="84556"/>
                  </a:lnTo>
                  <a:lnTo>
                    <a:pt x="326136" y="84556"/>
                  </a:lnTo>
                  <a:lnTo>
                    <a:pt x="326517" y="83781"/>
                  </a:lnTo>
                  <a:lnTo>
                    <a:pt x="326644" y="83781"/>
                  </a:lnTo>
                  <a:lnTo>
                    <a:pt x="328930" y="75946"/>
                  </a:lnTo>
                  <a:lnTo>
                    <a:pt x="315849" y="55587"/>
                  </a:lnTo>
                  <a:lnTo>
                    <a:pt x="313690" y="54025"/>
                  </a:lnTo>
                  <a:lnTo>
                    <a:pt x="310007" y="54025"/>
                  </a:lnTo>
                  <a:lnTo>
                    <a:pt x="313309" y="56375"/>
                  </a:lnTo>
                  <a:lnTo>
                    <a:pt x="316357" y="58724"/>
                  </a:lnTo>
                  <a:lnTo>
                    <a:pt x="323469" y="63423"/>
                  </a:lnTo>
                  <a:lnTo>
                    <a:pt x="325628" y="67335"/>
                  </a:lnTo>
                  <a:lnTo>
                    <a:pt x="327787" y="76733"/>
                  </a:lnTo>
                  <a:lnTo>
                    <a:pt x="326263" y="80645"/>
                  </a:lnTo>
                  <a:lnTo>
                    <a:pt x="323469" y="84556"/>
                  </a:lnTo>
                  <a:lnTo>
                    <a:pt x="320548" y="84556"/>
                  </a:lnTo>
                  <a:lnTo>
                    <a:pt x="320421" y="83781"/>
                  </a:lnTo>
                  <a:lnTo>
                    <a:pt x="320548" y="83781"/>
                  </a:lnTo>
                  <a:lnTo>
                    <a:pt x="322707" y="77520"/>
                  </a:lnTo>
                  <a:lnTo>
                    <a:pt x="322707" y="72034"/>
                  </a:lnTo>
                  <a:lnTo>
                    <a:pt x="321056" y="67335"/>
                  </a:lnTo>
                  <a:lnTo>
                    <a:pt x="317754" y="61849"/>
                  </a:lnTo>
                  <a:lnTo>
                    <a:pt x="315976" y="60286"/>
                  </a:lnTo>
                  <a:lnTo>
                    <a:pt x="313563" y="58724"/>
                  </a:lnTo>
                  <a:lnTo>
                    <a:pt x="310515" y="56375"/>
                  </a:lnTo>
                  <a:lnTo>
                    <a:pt x="309245" y="55587"/>
                  </a:lnTo>
                  <a:lnTo>
                    <a:pt x="307086" y="55587"/>
                  </a:lnTo>
                  <a:lnTo>
                    <a:pt x="311150" y="59499"/>
                  </a:lnTo>
                  <a:lnTo>
                    <a:pt x="315341" y="61074"/>
                  </a:lnTo>
                  <a:lnTo>
                    <a:pt x="317881" y="65773"/>
                  </a:lnTo>
                  <a:lnTo>
                    <a:pt x="319913" y="69684"/>
                  </a:lnTo>
                  <a:lnTo>
                    <a:pt x="320929" y="74383"/>
                  </a:lnTo>
                  <a:lnTo>
                    <a:pt x="320167" y="79870"/>
                  </a:lnTo>
                  <a:lnTo>
                    <a:pt x="317119" y="84556"/>
                  </a:lnTo>
                  <a:lnTo>
                    <a:pt x="316738" y="85344"/>
                  </a:lnTo>
                  <a:lnTo>
                    <a:pt x="338455" y="85344"/>
                  </a:lnTo>
                  <a:lnTo>
                    <a:pt x="338582" y="84556"/>
                  </a:lnTo>
                  <a:lnTo>
                    <a:pt x="338582" y="83781"/>
                  </a:lnTo>
                  <a:lnTo>
                    <a:pt x="339344" y="81432"/>
                  </a:lnTo>
                  <a:lnTo>
                    <a:pt x="340487" y="79082"/>
                  </a:lnTo>
                  <a:lnTo>
                    <a:pt x="340741" y="76733"/>
                  </a:lnTo>
                  <a:close/>
                </a:path>
                <a:path w="369570" h="90170">
                  <a:moveTo>
                    <a:pt x="348767" y="48602"/>
                  </a:moveTo>
                  <a:lnTo>
                    <a:pt x="338899" y="37947"/>
                  </a:lnTo>
                  <a:lnTo>
                    <a:pt x="340614" y="40716"/>
                  </a:lnTo>
                  <a:lnTo>
                    <a:pt x="343281" y="43840"/>
                  </a:lnTo>
                  <a:lnTo>
                    <a:pt x="347599" y="47764"/>
                  </a:lnTo>
                  <a:lnTo>
                    <a:pt x="348767" y="48602"/>
                  </a:lnTo>
                  <a:close/>
                </a:path>
                <a:path w="369570" h="90170">
                  <a:moveTo>
                    <a:pt x="348996" y="90043"/>
                  </a:moveTo>
                  <a:lnTo>
                    <a:pt x="348234" y="89255"/>
                  </a:lnTo>
                  <a:lnTo>
                    <a:pt x="347599" y="87693"/>
                  </a:lnTo>
                  <a:lnTo>
                    <a:pt x="347345" y="87693"/>
                  </a:lnTo>
                  <a:lnTo>
                    <a:pt x="347091" y="86906"/>
                  </a:lnTo>
                  <a:lnTo>
                    <a:pt x="344424" y="86906"/>
                  </a:lnTo>
                  <a:lnTo>
                    <a:pt x="345948" y="90043"/>
                  </a:lnTo>
                  <a:lnTo>
                    <a:pt x="348996" y="90043"/>
                  </a:lnTo>
                  <a:close/>
                </a:path>
                <a:path w="369570" h="90170">
                  <a:moveTo>
                    <a:pt x="353314" y="85344"/>
                  </a:moveTo>
                  <a:lnTo>
                    <a:pt x="350393" y="84556"/>
                  </a:lnTo>
                  <a:lnTo>
                    <a:pt x="350647" y="84556"/>
                  </a:lnTo>
                  <a:lnTo>
                    <a:pt x="350774" y="83781"/>
                  </a:lnTo>
                  <a:lnTo>
                    <a:pt x="353060" y="75946"/>
                  </a:lnTo>
                  <a:lnTo>
                    <a:pt x="352298" y="69684"/>
                  </a:lnTo>
                  <a:lnTo>
                    <a:pt x="349377" y="63423"/>
                  </a:lnTo>
                  <a:lnTo>
                    <a:pt x="344678" y="58724"/>
                  </a:lnTo>
                  <a:lnTo>
                    <a:pt x="337439" y="54025"/>
                  </a:lnTo>
                  <a:lnTo>
                    <a:pt x="333883" y="50888"/>
                  </a:lnTo>
                  <a:lnTo>
                    <a:pt x="330327" y="48539"/>
                  </a:lnTo>
                  <a:lnTo>
                    <a:pt x="327279" y="45415"/>
                  </a:lnTo>
                  <a:lnTo>
                    <a:pt x="324612" y="43065"/>
                  </a:lnTo>
                  <a:lnTo>
                    <a:pt x="323088" y="41490"/>
                  </a:lnTo>
                  <a:lnTo>
                    <a:pt x="320675" y="41490"/>
                  </a:lnTo>
                  <a:lnTo>
                    <a:pt x="325882" y="46977"/>
                  </a:lnTo>
                  <a:lnTo>
                    <a:pt x="331470" y="51676"/>
                  </a:lnTo>
                  <a:lnTo>
                    <a:pt x="337439" y="56375"/>
                  </a:lnTo>
                  <a:lnTo>
                    <a:pt x="343408" y="60286"/>
                  </a:lnTo>
                  <a:lnTo>
                    <a:pt x="346710" y="63423"/>
                  </a:lnTo>
                  <a:lnTo>
                    <a:pt x="349250" y="67335"/>
                  </a:lnTo>
                  <a:lnTo>
                    <a:pt x="350647" y="71247"/>
                  </a:lnTo>
                  <a:lnTo>
                    <a:pt x="350901" y="74053"/>
                  </a:lnTo>
                  <a:lnTo>
                    <a:pt x="350901" y="79082"/>
                  </a:lnTo>
                  <a:lnTo>
                    <a:pt x="350012" y="81432"/>
                  </a:lnTo>
                  <a:lnTo>
                    <a:pt x="347345" y="84556"/>
                  </a:lnTo>
                  <a:lnTo>
                    <a:pt x="344551" y="84556"/>
                  </a:lnTo>
                  <a:lnTo>
                    <a:pt x="344551" y="83781"/>
                  </a:lnTo>
                  <a:lnTo>
                    <a:pt x="344678" y="83781"/>
                  </a:lnTo>
                  <a:lnTo>
                    <a:pt x="346329" y="79870"/>
                  </a:lnTo>
                  <a:lnTo>
                    <a:pt x="346964" y="75946"/>
                  </a:lnTo>
                  <a:lnTo>
                    <a:pt x="346837" y="72034"/>
                  </a:lnTo>
                  <a:lnTo>
                    <a:pt x="345821" y="68122"/>
                  </a:lnTo>
                  <a:lnTo>
                    <a:pt x="344551" y="64198"/>
                  </a:lnTo>
                  <a:lnTo>
                    <a:pt x="341757" y="61074"/>
                  </a:lnTo>
                  <a:lnTo>
                    <a:pt x="338328" y="58724"/>
                  </a:lnTo>
                  <a:lnTo>
                    <a:pt x="328168" y="50888"/>
                  </a:lnTo>
                  <a:lnTo>
                    <a:pt x="324739" y="48539"/>
                  </a:lnTo>
                  <a:lnTo>
                    <a:pt x="322580" y="46977"/>
                  </a:lnTo>
                  <a:lnTo>
                    <a:pt x="320675" y="44627"/>
                  </a:lnTo>
                  <a:lnTo>
                    <a:pt x="317246" y="44627"/>
                  </a:lnTo>
                  <a:lnTo>
                    <a:pt x="319532" y="46977"/>
                  </a:lnTo>
                  <a:lnTo>
                    <a:pt x="321437" y="48539"/>
                  </a:lnTo>
                  <a:lnTo>
                    <a:pt x="323596" y="50114"/>
                  </a:lnTo>
                  <a:lnTo>
                    <a:pt x="327025" y="52463"/>
                  </a:lnTo>
                  <a:lnTo>
                    <a:pt x="334137" y="57937"/>
                  </a:lnTo>
                  <a:lnTo>
                    <a:pt x="344932" y="76733"/>
                  </a:lnTo>
                  <a:lnTo>
                    <a:pt x="344932" y="79082"/>
                  </a:lnTo>
                  <a:lnTo>
                    <a:pt x="343408" y="82207"/>
                  </a:lnTo>
                  <a:lnTo>
                    <a:pt x="341503" y="84556"/>
                  </a:lnTo>
                  <a:lnTo>
                    <a:pt x="338455" y="85344"/>
                  </a:lnTo>
                  <a:lnTo>
                    <a:pt x="353314" y="85344"/>
                  </a:lnTo>
                  <a:close/>
                </a:path>
                <a:path w="369570" h="90170">
                  <a:moveTo>
                    <a:pt x="362839" y="90043"/>
                  </a:moveTo>
                  <a:lnTo>
                    <a:pt x="361696" y="87693"/>
                  </a:lnTo>
                  <a:lnTo>
                    <a:pt x="361188" y="86906"/>
                  </a:lnTo>
                  <a:lnTo>
                    <a:pt x="349504" y="86906"/>
                  </a:lnTo>
                  <a:lnTo>
                    <a:pt x="351155" y="87693"/>
                  </a:lnTo>
                  <a:lnTo>
                    <a:pt x="351917" y="90043"/>
                  </a:lnTo>
                  <a:lnTo>
                    <a:pt x="354711" y="90043"/>
                  </a:lnTo>
                  <a:lnTo>
                    <a:pt x="353949" y="87693"/>
                  </a:lnTo>
                  <a:lnTo>
                    <a:pt x="355727" y="87693"/>
                  </a:lnTo>
                  <a:lnTo>
                    <a:pt x="356489" y="88480"/>
                  </a:lnTo>
                  <a:lnTo>
                    <a:pt x="356870" y="90043"/>
                  </a:lnTo>
                  <a:lnTo>
                    <a:pt x="362839" y="90043"/>
                  </a:lnTo>
                  <a:close/>
                </a:path>
                <a:path w="369570" h="90170">
                  <a:moveTo>
                    <a:pt x="369316" y="68897"/>
                  </a:moveTo>
                  <a:lnTo>
                    <a:pt x="369189" y="66548"/>
                  </a:lnTo>
                  <a:lnTo>
                    <a:pt x="369023" y="64198"/>
                  </a:lnTo>
                  <a:lnTo>
                    <a:pt x="368935" y="62636"/>
                  </a:lnTo>
                  <a:lnTo>
                    <a:pt x="367665" y="57937"/>
                  </a:lnTo>
                  <a:lnTo>
                    <a:pt x="365379" y="54025"/>
                  </a:lnTo>
                  <a:lnTo>
                    <a:pt x="362331" y="49326"/>
                  </a:lnTo>
                  <a:lnTo>
                    <a:pt x="358902" y="45415"/>
                  </a:lnTo>
                  <a:lnTo>
                    <a:pt x="352425" y="37731"/>
                  </a:lnTo>
                  <a:lnTo>
                    <a:pt x="352425" y="45415"/>
                  </a:lnTo>
                  <a:lnTo>
                    <a:pt x="348488" y="43065"/>
                  </a:lnTo>
                  <a:lnTo>
                    <a:pt x="347599" y="42278"/>
                  </a:lnTo>
                  <a:lnTo>
                    <a:pt x="345567" y="37579"/>
                  </a:lnTo>
                  <a:lnTo>
                    <a:pt x="352425" y="45415"/>
                  </a:lnTo>
                  <a:lnTo>
                    <a:pt x="352425" y="37731"/>
                  </a:lnTo>
                  <a:lnTo>
                    <a:pt x="339852" y="18008"/>
                  </a:lnTo>
                  <a:lnTo>
                    <a:pt x="334137" y="18008"/>
                  </a:lnTo>
                  <a:lnTo>
                    <a:pt x="335915" y="21132"/>
                  </a:lnTo>
                  <a:lnTo>
                    <a:pt x="337566" y="24269"/>
                  </a:lnTo>
                  <a:lnTo>
                    <a:pt x="348234" y="45415"/>
                  </a:lnTo>
                  <a:lnTo>
                    <a:pt x="353441" y="50114"/>
                  </a:lnTo>
                  <a:lnTo>
                    <a:pt x="354965" y="51676"/>
                  </a:lnTo>
                  <a:lnTo>
                    <a:pt x="356870" y="52463"/>
                  </a:lnTo>
                  <a:lnTo>
                    <a:pt x="359791" y="54813"/>
                  </a:lnTo>
                  <a:lnTo>
                    <a:pt x="360807" y="56375"/>
                  </a:lnTo>
                  <a:lnTo>
                    <a:pt x="362077" y="57150"/>
                  </a:lnTo>
                  <a:lnTo>
                    <a:pt x="361315" y="57937"/>
                  </a:lnTo>
                  <a:lnTo>
                    <a:pt x="356616" y="54813"/>
                  </a:lnTo>
                  <a:lnTo>
                    <a:pt x="352044" y="50888"/>
                  </a:lnTo>
                  <a:lnTo>
                    <a:pt x="348767" y="48602"/>
                  </a:lnTo>
                  <a:lnTo>
                    <a:pt x="355981" y="56375"/>
                  </a:lnTo>
                  <a:lnTo>
                    <a:pt x="363728" y="61849"/>
                  </a:lnTo>
                  <a:lnTo>
                    <a:pt x="364998" y="64198"/>
                  </a:lnTo>
                  <a:lnTo>
                    <a:pt x="364490" y="68897"/>
                  </a:lnTo>
                  <a:lnTo>
                    <a:pt x="361569" y="64198"/>
                  </a:lnTo>
                  <a:lnTo>
                    <a:pt x="357759" y="60286"/>
                  </a:lnTo>
                  <a:lnTo>
                    <a:pt x="353441" y="56375"/>
                  </a:lnTo>
                  <a:lnTo>
                    <a:pt x="348996" y="53238"/>
                  </a:lnTo>
                  <a:lnTo>
                    <a:pt x="344805" y="50114"/>
                  </a:lnTo>
                  <a:lnTo>
                    <a:pt x="329946" y="32880"/>
                  </a:lnTo>
                  <a:lnTo>
                    <a:pt x="329692" y="32092"/>
                  </a:lnTo>
                  <a:lnTo>
                    <a:pt x="327025" y="32092"/>
                  </a:lnTo>
                  <a:lnTo>
                    <a:pt x="352298" y="57937"/>
                  </a:lnTo>
                  <a:lnTo>
                    <a:pt x="358775" y="62636"/>
                  </a:lnTo>
                  <a:lnTo>
                    <a:pt x="360934" y="65773"/>
                  </a:lnTo>
                  <a:lnTo>
                    <a:pt x="363347" y="72821"/>
                  </a:lnTo>
                  <a:lnTo>
                    <a:pt x="363093" y="74383"/>
                  </a:lnTo>
                  <a:lnTo>
                    <a:pt x="360807" y="78295"/>
                  </a:lnTo>
                  <a:lnTo>
                    <a:pt x="358267" y="82207"/>
                  </a:lnTo>
                  <a:lnTo>
                    <a:pt x="358521" y="79870"/>
                  </a:lnTo>
                  <a:lnTo>
                    <a:pt x="358902" y="77520"/>
                  </a:lnTo>
                  <a:lnTo>
                    <a:pt x="358648" y="71247"/>
                  </a:lnTo>
                  <a:lnTo>
                    <a:pt x="356997" y="66548"/>
                  </a:lnTo>
                  <a:lnTo>
                    <a:pt x="354076" y="61849"/>
                  </a:lnTo>
                  <a:lnTo>
                    <a:pt x="343281" y="53238"/>
                  </a:lnTo>
                  <a:lnTo>
                    <a:pt x="336423" y="48539"/>
                  </a:lnTo>
                  <a:lnTo>
                    <a:pt x="333248" y="45415"/>
                  </a:lnTo>
                  <a:lnTo>
                    <a:pt x="330200" y="42278"/>
                  </a:lnTo>
                  <a:lnTo>
                    <a:pt x="327533" y="39141"/>
                  </a:lnTo>
                  <a:lnTo>
                    <a:pt x="326517" y="37579"/>
                  </a:lnTo>
                  <a:lnTo>
                    <a:pt x="324104" y="37579"/>
                  </a:lnTo>
                  <a:lnTo>
                    <a:pt x="327533" y="42278"/>
                  </a:lnTo>
                  <a:lnTo>
                    <a:pt x="346710" y="57937"/>
                  </a:lnTo>
                  <a:lnTo>
                    <a:pt x="349885" y="61074"/>
                  </a:lnTo>
                  <a:lnTo>
                    <a:pt x="354203" y="65773"/>
                  </a:lnTo>
                  <a:lnTo>
                    <a:pt x="356616" y="70472"/>
                  </a:lnTo>
                  <a:lnTo>
                    <a:pt x="357124" y="76733"/>
                  </a:lnTo>
                  <a:lnTo>
                    <a:pt x="355473" y="82207"/>
                  </a:lnTo>
                  <a:lnTo>
                    <a:pt x="354584" y="84556"/>
                  </a:lnTo>
                  <a:lnTo>
                    <a:pt x="353314" y="85344"/>
                  </a:lnTo>
                  <a:lnTo>
                    <a:pt x="361950" y="85344"/>
                  </a:lnTo>
                  <a:lnTo>
                    <a:pt x="363093" y="83781"/>
                  </a:lnTo>
                  <a:lnTo>
                    <a:pt x="364109" y="82207"/>
                  </a:lnTo>
                  <a:lnTo>
                    <a:pt x="366903" y="78295"/>
                  </a:lnTo>
                  <a:lnTo>
                    <a:pt x="369062" y="73596"/>
                  </a:lnTo>
                  <a:lnTo>
                    <a:pt x="369316" y="68897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9495028" y="5468111"/>
              <a:ext cx="260350" cy="189865"/>
            </a:xfrm>
            <a:custGeom>
              <a:avLst/>
              <a:gdLst/>
              <a:ahLst/>
              <a:cxnLst/>
              <a:rect l="l" t="t" r="r" b="b"/>
              <a:pathLst>
                <a:path w="260350" h="189864">
                  <a:moveTo>
                    <a:pt x="6985" y="178536"/>
                  </a:moveTo>
                  <a:lnTo>
                    <a:pt x="5842" y="176187"/>
                  </a:lnTo>
                  <a:lnTo>
                    <a:pt x="5207" y="175399"/>
                  </a:lnTo>
                  <a:lnTo>
                    <a:pt x="2159" y="175399"/>
                  </a:lnTo>
                  <a:lnTo>
                    <a:pt x="3937" y="176961"/>
                  </a:lnTo>
                  <a:lnTo>
                    <a:pt x="4699" y="178536"/>
                  </a:lnTo>
                  <a:lnTo>
                    <a:pt x="4318" y="179311"/>
                  </a:lnTo>
                  <a:lnTo>
                    <a:pt x="1778" y="180886"/>
                  </a:lnTo>
                  <a:lnTo>
                    <a:pt x="5842" y="180886"/>
                  </a:lnTo>
                  <a:lnTo>
                    <a:pt x="6985" y="178536"/>
                  </a:lnTo>
                  <a:close/>
                </a:path>
                <a:path w="260350" h="189864">
                  <a:moveTo>
                    <a:pt x="8001" y="159740"/>
                  </a:moveTo>
                  <a:lnTo>
                    <a:pt x="3556" y="158953"/>
                  </a:lnTo>
                  <a:lnTo>
                    <a:pt x="3556" y="156603"/>
                  </a:lnTo>
                  <a:lnTo>
                    <a:pt x="3429" y="154254"/>
                  </a:lnTo>
                  <a:lnTo>
                    <a:pt x="2794" y="154254"/>
                  </a:lnTo>
                  <a:lnTo>
                    <a:pt x="1905" y="153479"/>
                  </a:lnTo>
                  <a:lnTo>
                    <a:pt x="1524" y="158953"/>
                  </a:lnTo>
                  <a:lnTo>
                    <a:pt x="0" y="160528"/>
                  </a:lnTo>
                  <a:lnTo>
                    <a:pt x="4953" y="160528"/>
                  </a:lnTo>
                  <a:lnTo>
                    <a:pt x="7112" y="162090"/>
                  </a:lnTo>
                  <a:lnTo>
                    <a:pt x="8001" y="159740"/>
                  </a:lnTo>
                  <a:close/>
                </a:path>
                <a:path w="260350" h="189864">
                  <a:moveTo>
                    <a:pt x="108712" y="184797"/>
                  </a:moveTo>
                  <a:lnTo>
                    <a:pt x="108204" y="183235"/>
                  </a:lnTo>
                  <a:lnTo>
                    <a:pt x="105537" y="183235"/>
                  </a:lnTo>
                  <a:lnTo>
                    <a:pt x="106299" y="184797"/>
                  </a:lnTo>
                  <a:lnTo>
                    <a:pt x="108712" y="184797"/>
                  </a:lnTo>
                  <a:close/>
                </a:path>
                <a:path w="260350" h="189864">
                  <a:moveTo>
                    <a:pt x="124587" y="187147"/>
                  </a:moveTo>
                  <a:lnTo>
                    <a:pt x="124079" y="186359"/>
                  </a:lnTo>
                  <a:lnTo>
                    <a:pt x="122682" y="184010"/>
                  </a:lnTo>
                  <a:lnTo>
                    <a:pt x="118491" y="186359"/>
                  </a:lnTo>
                  <a:lnTo>
                    <a:pt x="114935" y="183235"/>
                  </a:lnTo>
                  <a:lnTo>
                    <a:pt x="113157" y="181660"/>
                  </a:lnTo>
                  <a:lnTo>
                    <a:pt x="108712" y="184797"/>
                  </a:lnTo>
                  <a:lnTo>
                    <a:pt x="111760" y="184797"/>
                  </a:lnTo>
                  <a:lnTo>
                    <a:pt x="113157" y="183235"/>
                  </a:lnTo>
                  <a:lnTo>
                    <a:pt x="117983" y="188709"/>
                  </a:lnTo>
                  <a:lnTo>
                    <a:pt x="121666" y="187147"/>
                  </a:lnTo>
                  <a:lnTo>
                    <a:pt x="124587" y="187147"/>
                  </a:lnTo>
                  <a:close/>
                </a:path>
                <a:path w="260350" h="189864">
                  <a:moveTo>
                    <a:pt x="140208" y="183235"/>
                  </a:moveTo>
                  <a:lnTo>
                    <a:pt x="138557" y="181660"/>
                  </a:lnTo>
                  <a:lnTo>
                    <a:pt x="135763" y="182448"/>
                  </a:lnTo>
                  <a:lnTo>
                    <a:pt x="134239" y="184010"/>
                  </a:lnTo>
                  <a:lnTo>
                    <a:pt x="132715" y="186359"/>
                  </a:lnTo>
                  <a:lnTo>
                    <a:pt x="135509" y="186359"/>
                  </a:lnTo>
                  <a:lnTo>
                    <a:pt x="137922" y="183235"/>
                  </a:lnTo>
                  <a:lnTo>
                    <a:pt x="140208" y="183235"/>
                  </a:lnTo>
                  <a:close/>
                </a:path>
                <a:path w="260350" h="189864">
                  <a:moveTo>
                    <a:pt x="148336" y="186359"/>
                  </a:moveTo>
                  <a:lnTo>
                    <a:pt x="147701" y="184010"/>
                  </a:lnTo>
                  <a:lnTo>
                    <a:pt x="143383" y="186359"/>
                  </a:lnTo>
                  <a:lnTo>
                    <a:pt x="148336" y="186359"/>
                  </a:lnTo>
                  <a:close/>
                </a:path>
                <a:path w="260350" h="189864">
                  <a:moveTo>
                    <a:pt x="158750" y="187147"/>
                  </a:moveTo>
                  <a:lnTo>
                    <a:pt x="153416" y="187147"/>
                  </a:lnTo>
                  <a:lnTo>
                    <a:pt x="157226" y="189496"/>
                  </a:lnTo>
                  <a:lnTo>
                    <a:pt x="158750" y="187147"/>
                  </a:lnTo>
                  <a:close/>
                </a:path>
                <a:path w="260350" h="189864">
                  <a:moveTo>
                    <a:pt x="181483" y="175399"/>
                  </a:moveTo>
                  <a:lnTo>
                    <a:pt x="181229" y="173050"/>
                  </a:lnTo>
                  <a:lnTo>
                    <a:pt x="176530" y="169913"/>
                  </a:lnTo>
                  <a:lnTo>
                    <a:pt x="174117" y="168351"/>
                  </a:lnTo>
                  <a:lnTo>
                    <a:pt x="172974" y="167563"/>
                  </a:lnTo>
                  <a:lnTo>
                    <a:pt x="171577" y="162229"/>
                  </a:lnTo>
                  <a:lnTo>
                    <a:pt x="171577" y="172262"/>
                  </a:lnTo>
                  <a:lnTo>
                    <a:pt x="171577" y="173050"/>
                  </a:lnTo>
                  <a:lnTo>
                    <a:pt x="105918" y="173050"/>
                  </a:lnTo>
                  <a:lnTo>
                    <a:pt x="105283" y="172262"/>
                  </a:lnTo>
                  <a:lnTo>
                    <a:pt x="106426" y="169913"/>
                  </a:lnTo>
                  <a:lnTo>
                    <a:pt x="167894" y="169913"/>
                  </a:lnTo>
                  <a:lnTo>
                    <a:pt x="171577" y="172262"/>
                  </a:lnTo>
                  <a:lnTo>
                    <a:pt x="171577" y="162229"/>
                  </a:lnTo>
                  <a:lnTo>
                    <a:pt x="169291" y="153479"/>
                  </a:lnTo>
                  <a:lnTo>
                    <a:pt x="168910" y="151904"/>
                  </a:lnTo>
                  <a:lnTo>
                    <a:pt x="168021" y="148488"/>
                  </a:lnTo>
                  <a:lnTo>
                    <a:pt x="168021" y="168351"/>
                  </a:lnTo>
                  <a:lnTo>
                    <a:pt x="151511" y="168351"/>
                  </a:lnTo>
                  <a:lnTo>
                    <a:pt x="150749" y="166789"/>
                  </a:lnTo>
                  <a:lnTo>
                    <a:pt x="149606" y="152692"/>
                  </a:lnTo>
                  <a:lnTo>
                    <a:pt x="152146" y="154254"/>
                  </a:lnTo>
                  <a:lnTo>
                    <a:pt x="153543" y="152692"/>
                  </a:lnTo>
                  <a:lnTo>
                    <a:pt x="156845" y="148780"/>
                  </a:lnTo>
                  <a:lnTo>
                    <a:pt x="161544" y="154254"/>
                  </a:lnTo>
                  <a:lnTo>
                    <a:pt x="164084" y="153479"/>
                  </a:lnTo>
                  <a:lnTo>
                    <a:pt x="165354" y="158178"/>
                  </a:lnTo>
                  <a:lnTo>
                    <a:pt x="168021" y="168351"/>
                  </a:lnTo>
                  <a:lnTo>
                    <a:pt x="168021" y="148488"/>
                  </a:lnTo>
                  <a:lnTo>
                    <a:pt x="165862" y="140157"/>
                  </a:lnTo>
                  <a:lnTo>
                    <a:pt x="163068" y="129832"/>
                  </a:lnTo>
                  <a:lnTo>
                    <a:pt x="163068" y="151130"/>
                  </a:lnTo>
                  <a:lnTo>
                    <a:pt x="162687" y="151130"/>
                  </a:lnTo>
                  <a:lnTo>
                    <a:pt x="162306" y="151904"/>
                  </a:lnTo>
                  <a:lnTo>
                    <a:pt x="160528" y="150342"/>
                  </a:lnTo>
                  <a:lnTo>
                    <a:pt x="159004" y="148780"/>
                  </a:lnTo>
                  <a:lnTo>
                    <a:pt x="157353" y="147205"/>
                  </a:lnTo>
                  <a:lnTo>
                    <a:pt x="154686" y="147993"/>
                  </a:lnTo>
                  <a:lnTo>
                    <a:pt x="153416" y="149555"/>
                  </a:lnTo>
                  <a:lnTo>
                    <a:pt x="151892" y="151904"/>
                  </a:lnTo>
                  <a:lnTo>
                    <a:pt x="150114" y="151130"/>
                  </a:lnTo>
                  <a:lnTo>
                    <a:pt x="149098" y="150342"/>
                  </a:lnTo>
                  <a:lnTo>
                    <a:pt x="148590" y="145757"/>
                  </a:lnTo>
                  <a:lnTo>
                    <a:pt x="148590" y="163652"/>
                  </a:lnTo>
                  <a:lnTo>
                    <a:pt x="148590" y="168351"/>
                  </a:lnTo>
                  <a:lnTo>
                    <a:pt x="127000" y="168351"/>
                  </a:lnTo>
                  <a:lnTo>
                    <a:pt x="125730" y="165214"/>
                  </a:lnTo>
                  <a:lnTo>
                    <a:pt x="127508" y="162864"/>
                  </a:lnTo>
                  <a:lnTo>
                    <a:pt x="127381" y="157391"/>
                  </a:lnTo>
                  <a:lnTo>
                    <a:pt x="128016" y="155041"/>
                  </a:lnTo>
                  <a:lnTo>
                    <a:pt x="128270" y="152692"/>
                  </a:lnTo>
                  <a:lnTo>
                    <a:pt x="128397" y="151904"/>
                  </a:lnTo>
                  <a:lnTo>
                    <a:pt x="129921" y="152692"/>
                  </a:lnTo>
                  <a:lnTo>
                    <a:pt x="132461" y="154254"/>
                  </a:lnTo>
                  <a:lnTo>
                    <a:pt x="134112" y="152692"/>
                  </a:lnTo>
                  <a:lnTo>
                    <a:pt x="137160" y="148780"/>
                  </a:lnTo>
                  <a:lnTo>
                    <a:pt x="140335" y="149555"/>
                  </a:lnTo>
                  <a:lnTo>
                    <a:pt x="141351" y="152692"/>
                  </a:lnTo>
                  <a:lnTo>
                    <a:pt x="143383" y="155041"/>
                  </a:lnTo>
                  <a:lnTo>
                    <a:pt x="146812" y="151904"/>
                  </a:lnTo>
                  <a:lnTo>
                    <a:pt x="147574" y="155041"/>
                  </a:lnTo>
                  <a:lnTo>
                    <a:pt x="148209" y="158953"/>
                  </a:lnTo>
                  <a:lnTo>
                    <a:pt x="148590" y="163652"/>
                  </a:lnTo>
                  <a:lnTo>
                    <a:pt x="148590" y="145757"/>
                  </a:lnTo>
                  <a:lnTo>
                    <a:pt x="147066" y="131965"/>
                  </a:lnTo>
                  <a:lnTo>
                    <a:pt x="147066" y="149555"/>
                  </a:lnTo>
                  <a:lnTo>
                    <a:pt x="144018" y="151904"/>
                  </a:lnTo>
                  <a:lnTo>
                    <a:pt x="140716" y="148780"/>
                  </a:lnTo>
                  <a:lnTo>
                    <a:pt x="138303" y="146431"/>
                  </a:lnTo>
                  <a:lnTo>
                    <a:pt x="135382" y="147205"/>
                  </a:lnTo>
                  <a:lnTo>
                    <a:pt x="131953" y="151904"/>
                  </a:lnTo>
                  <a:lnTo>
                    <a:pt x="128651" y="149555"/>
                  </a:lnTo>
                  <a:lnTo>
                    <a:pt x="136271" y="79883"/>
                  </a:lnTo>
                  <a:lnTo>
                    <a:pt x="139319" y="79121"/>
                  </a:lnTo>
                  <a:lnTo>
                    <a:pt x="147066" y="149555"/>
                  </a:lnTo>
                  <a:lnTo>
                    <a:pt x="147066" y="131965"/>
                  </a:lnTo>
                  <a:lnTo>
                    <a:pt x="141224" y="79121"/>
                  </a:lnTo>
                  <a:lnTo>
                    <a:pt x="144399" y="79883"/>
                  </a:lnTo>
                  <a:lnTo>
                    <a:pt x="153924" y="115062"/>
                  </a:lnTo>
                  <a:lnTo>
                    <a:pt x="158623" y="133121"/>
                  </a:lnTo>
                  <a:lnTo>
                    <a:pt x="163068" y="151130"/>
                  </a:lnTo>
                  <a:lnTo>
                    <a:pt x="163068" y="129832"/>
                  </a:lnTo>
                  <a:lnTo>
                    <a:pt x="149352" y="79121"/>
                  </a:lnTo>
                  <a:lnTo>
                    <a:pt x="148971" y="77470"/>
                  </a:lnTo>
                  <a:lnTo>
                    <a:pt x="148844" y="76708"/>
                  </a:lnTo>
                  <a:lnTo>
                    <a:pt x="149733" y="72771"/>
                  </a:lnTo>
                  <a:lnTo>
                    <a:pt x="149352" y="71247"/>
                  </a:lnTo>
                  <a:lnTo>
                    <a:pt x="148717" y="69723"/>
                  </a:lnTo>
                  <a:lnTo>
                    <a:pt x="147828" y="67310"/>
                  </a:lnTo>
                  <a:lnTo>
                    <a:pt x="148209" y="65024"/>
                  </a:lnTo>
                  <a:lnTo>
                    <a:pt x="148336" y="61087"/>
                  </a:lnTo>
                  <a:lnTo>
                    <a:pt x="149352" y="54864"/>
                  </a:lnTo>
                  <a:lnTo>
                    <a:pt x="149606" y="52451"/>
                  </a:lnTo>
                  <a:lnTo>
                    <a:pt x="149860" y="49276"/>
                  </a:lnTo>
                  <a:lnTo>
                    <a:pt x="152273" y="46228"/>
                  </a:lnTo>
                  <a:lnTo>
                    <a:pt x="153162" y="44577"/>
                  </a:lnTo>
                  <a:lnTo>
                    <a:pt x="154559" y="42291"/>
                  </a:lnTo>
                  <a:lnTo>
                    <a:pt x="155194" y="36830"/>
                  </a:lnTo>
                  <a:lnTo>
                    <a:pt x="154305" y="32131"/>
                  </a:lnTo>
                  <a:lnTo>
                    <a:pt x="152273" y="28194"/>
                  </a:lnTo>
                  <a:lnTo>
                    <a:pt x="151511" y="27228"/>
                  </a:lnTo>
                  <a:lnTo>
                    <a:pt x="151511" y="38354"/>
                  </a:lnTo>
                  <a:lnTo>
                    <a:pt x="150622" y="41529"/>
                  </a:lnTo>
                  <a:lnTo>
                    <a:pt x="146558" y="44577"/>
                  </a:lnTo>
                  <a:lnTo>
                    <a:pt x="146304" y="44577"/>
                  </a:lnTo>
                  <a:lnTo>
                    <a:pt x="146304" y="46990"/>
                  </a:lnTo>
                  <a:lnTo>
                    <a:pt x="145161" y="51460"/>
                  </a:lnTo>
                  <a:lnTo>
                    <a:pt x="145161" y="72009"/>
                  </a:lnTo>
                  <a:lnTo>
                    <a:pt x="144780" y="74422"/>
                  </a:lnTo>
                  <a:lnTo>
                    <a:pt x="143256" y="77470"/>
                  </a:lnTo>
                  <a:lnTo>
                    <a:pt x="141605" y="75184"/>
                  </a:lnTo>
                  <a:lnTo>
                    <a:pt x="141478" y="72771"/>
                  </a:lnTo>
                  <a:lnTo>
                    <a:pt x="143002" y="69723"/>
                  </a:lnTo>
                  <a:lnTo>
                    <a:pt x="145161" y="72009"/>
                  </a:lnTo>
                  <a:lnTo>
                    <a:pt x="145161" y="51460"/>
                  </a:lnTo>
                  <a:lnTo>
                    <a:pt x="144907" y="52451"/>
                  </a:lnTo>
                  <a:lnTo>
                    <a:pt x="144526" y="52451"/>
                  </a:lnTo>
                  <a:lnTo>
                    <a:pt x="144526" y="54864"/>
                  </a:lnTo>
                  <a:lnTo>
                    <a:pt x="143256" y="66548"/>
                  </a:lnTo>
                  <a:lnTo>
                    <a:pt x="140843" y="68961"/>
                  </a:lnTo>
                  <a:lnTo>
                    <a:pt x="140335" y="68364"/>
                  </a:lnTo>
                  <a:lnTo>
                    <a:pt x="140335" y="74422"/>
                  </a:lnTo>
                  <a:lnTo>
                    <a:pt x="139573" y="75946"/>
                  </a:lnTo>
                  <a:lnTo>
                    <a:pt x="137795" y="77470"/>
                  </a:lnTo>
                  <a:lnTo>
                    <a:pt x="135382" y="75184"/>
                  </a:lnTo>
                  <a:lnTo>
                    <a:pt x="135255" y="72771"/>
                  </a:lnTo>
                  <a:lnTo>
                    <a:pt x="136906" y="69723"/>
                  </a:lnTo>
                  <a:lnTo>
                    <a:pt x="137414" y="68961"/>
                  </a:lnTo>
                  <a:lnTo>
                    <a:pt x="139446" y="68961"/>
                  </a:lnTo>
                  <a:lnTo>
                    <a:pt x="139700" y="71247"/>
                  </a:lnTo>
                  <a:lnTo>
                    <a:pt x="139954" y="72009"/>
                  </a:lnTo>
                  <a:lnTo>
                    <a:pt x="140335" y="74422"/>
                  </a:lnTo>
                  <a:lnTo>
                    <a:pt x="140335" y="68364"/>
                  </a:lnTo>
                  <a:lnTo>
                    <a:pt x="138811" y="66548"/>
                  </a:lnTo>
                  <a:lnTo>
                    <a:pt x="136652" y="66548"/>
                  </a:lnTo>
                  <a:lnTo>
                    <a:pt x="134747" y="68961"/>
                  </a:lnTo>
                  <a:lnTo>
                    <a:pt x="134112" y="68262"/>
                  </a:lnTo>
                  <a:lnTo>
                    <a:pt x="134112" y="79883"/>
                  </a:lnTo>
                  <a:lnTo>
                    <a:pt x="133477" y="88519"/>
                  </a:lnTo>
                  <a:lnTo>
                    <a:pt x="131064" y="109601"/>
                  </a:lnTo>
                  <a:lnTo>
                    <a:pt x="130429" y="113538"/>
                  </a:lnTo>
                  <a:lnTo>
                    <a:pt x="129286" y="123723"/>
                  </a:lnTo>
                  <a:lnTo>
                    <a:pt x="126873" y="147993"/>
                  </a:lnTo>
                  <a:lnTo>
                    <a:pt x="126746" y="150342"/>
                  </a:lnTo>
                  <a:lnTo>
                    <a:pt x="126238" y="150622"/>
                  </a:lnTo>
                  <a:lnTo>
                    <a:pt x="126238" y="152692"/>
                  </a:lnTo>
                  <a:lnTo>
                    <a:pt x="124460" y="168351"/>
                  </a:lnTo>
                  <a:lnTo>
                    <a:pt x="107569" y="168351"/>
                  </a:lnTo>
                  <a:lnTo>
                    <a:pt x="110109" y="158953"/>
                  </a:lnTo>
                  <a:lnTo>
                    <a:pt x="111379" y="153479"/>
                  </a:lnTo>
                  <a:lnTo>
                    <a:pt x="114173" y="154254"/>
                  </a:lnTo>
                  <a:lnTo>
                    <a:pt x="114808" y="153479"/>
                  </a:lnTo>
                  <a:lnTo>
                    <a:pt x="116205" y="151904"/>
                  </a:lnTo>
                  <a:lnTo>
                    <a:pt x="118237" y="149555"/>
                  </a:lnTo>
                  <a:lnTo>
                    <a:pt x="121031" y="150342"/>
                  </a:lnTo>
                  <a:lnTo>
                    <a:pt x="121666" y="152692"/>
                  </a:lnTo>
                  <a:lnTo>
                    <a:pt x="123444" y="155041"/>
                  </a:lnTo>
                  <a:lnTo>
                    <a:pt x="126238" y="152692"/>
                  </a:lnTo>
                  <a:lnTo>
                    <a:pt x="126238" y="150622"/>
                  </a:lnTo>
                  <a:lnTo>
                    <a:pt x="123825" y="151904"/>
                  </a:lnTo>
                  <a:lnTo>
                    <a:pt x="121793" y="149555"/>
                  </a:lnTo>
                  <a:lnTo>
                    <a:pt x="119761" y="147205"/>
                  </a:lnTo>
                  <a:lnTo>
                    <a:pt x="116459" y="147993"/>
                  </a:lnTo>
                  <a:lnTo>
                    <a:pt x="115189" y="150342"/>
                  </a:lnTo>
                  <a:lnTo>
                    <a:pt x="113030" y="151904"/>
                  </a:lnTo>
                  <a:lnTo>
                    <a:pt x="112395" y="150342"/>
                  </a:lnTo>
                  <a:lnTo>
                    <a:pt x="129794" y="84582"/>
                  </a:lnTo>
                  <a:lnTo>
                    <a:pt x="133604" y="79121"/>
                  </a:lnTo>
                  <a:lnTo>
                    <a:pt x="133858" y="79883"/>
                  </a:lnTo>
                  <a:lnTo>
                    <a:pt x="134112" y="79883"/>
                  </a:lnTo>
                  <a:lnTo>
                    <a:pt x="134112" y="68262"/>
                  </a:lnTo>
                  <a:lnTo>
                    <a:pt x="133731" y="67830"/>
                  </a:lnTo>
                  <a:lnTo>
                    <a:pt x="133731" y="72009"/>
                  </a:lnTo>
                  <a:lnTo>
                    <a:pt x="133731" y="75184"/>
                  </a:lnTo>
                  <a:lnTo>
                    <a:pt x="132080" y="77470"/>
                  </a:lnTo>
                  <a:lnTo>
                    <a:pt x="130810" y="73660"/>
                  </a:lnTo>
                  <a:lnTo>
                    <a:pt x="132207" y="69723"/>
                  </a:lnTo>
                  <a:lnTo>
                    <a:pt x="133731" y="72009"/>
                  </a:lnTo>
                  <a:lnTo>
                    <a:pt x="133731" y="67830"/>
                  </a:lnTo>
                  <a:lnTo>
                    <a:pt x="132588" y="66548"/>
                  </a:lnTo>
                  <a:lnTo>
                    <a:pt x="131318" y="55626"/>
                  </a:lnTo>
                  <a:lnTo>
                    <a:pt x="131953" y="54864"/>
                  </a:lnTo>
                  <a:lnTo>
                    <a:pt x="144526" y="54864"/>
                  </a:lnTo>
                  <a:lnTo>
                    <a:pt x="144526" y="52451"/>
                  </a:lnTo>
                  <a:lnTo>
                    <a:pt x="130937" y="52451"/>
                  </a:lnTo>
                  <a:lnTo>
                    <a:pt x="129921" y="48514"/>
                  </a:lnTo>
                  <a:lnTo>
                    <a:pt x="129286" y="46990"/>
                  </a:lnTo>
                  <a:lnTo>
                    <a:pt x="146304" y="46990"/>
                  </a:lnTo>
                  <a:lnTo>
                    <a:pt x="146304" y="44577"/>
                  </a:lnTo>
                  <a:lnTo>
                    <a:pt x="128270" y="44577"/>
                  </a:lnTo>
                  <a:lnTo>
                    <a:pt x="124841" y="39116"/>
                  </a:lnTo>
                  <a:lnTo>
                    <a:pt x="125349" y="33655"/>
                  </a:lnTo>
                  <a:lnTo>
                    <a:pt x="127889" y="29718"/>
                  </a:lnTo>
                  <a:lnTo>
                    <a:pt x="133477" y="23495"/>
                  </a:lnTo>
                  <a:lnTo>
                    <a:pt x="137795" y="17272"/>
                  </a:lnTo>
                  <a:lnTo>
                    <a:pt x="147955" y="30480"/>
                  </a:lnTo>
                  <a:lnTo>
                    <a:pt x="148971" y="32131"/>
                  </a:lnTo>
                  <a:lnTo>
                    <a:pt x="151511" y="38354"/>
                  </a:lnTo>
                  <a:lnTo>
                    <a:pt x="151511" y="27228"/>
                  </a:lnTo>
                  <a:lnTo>
                    <a:pt x="150368" y="25781"/>
                  </a:lnTo>
                  <a:lnTo>
                    <a:pt x="148336" y="22733"/>
                  </a:lnTo>
                  <a:lnTo>
                    <a:pt x="143764" y="17272"/>
                  </a:lnTo>
                  <a:lnTo>
                    <a:pt x="141605" y="14097"/>
                  </a:lnTo>
                  <a:lnTo>
                    <a:pt x="140081" y="762"/>
                  </a:lnTo>
                  <a:lnTo>
                    <a:pt x="139065" y="0"/>
                  </a:lnTo>
                  <a:lnTo>
                    <a:pt x="136525" y="762"/>
                  </a:lnTo>
                  <a:lnTo>
                    <a:pt x="135890" y="1524"/>
                  </a:lnTo>
                  <a:lnTo>
                    <a:pt x="135255" y="6223"/>
                  </a:lnTo>
                  <a:lnTo>
                    <a:pt x="134874" y="11684"/>
                  </a:lnTo>
                  <a:lnTo>
                    <a:pt x="133477" y="15621"/>
                  </a:lnTo>
                  <a:lnTo>
                    <a:pt x="122936" y="28956"/>
                  </a:lnTo>
                  <a:lnTo>
                    <a:pt x="121031" y="32893"/>
                  </a:lnTo>
                  <a:lnTo>
                    <a:pt x="120269" y="37592"/>
                  </a:lnTo>
                  <a:lnTo>
                    <a:pt x="121158" y="42291"/>
                  </a:lnTo>
                  <a:lnTo>
                    <a:pt x="123698" y="46228"/>
                  </a:lnTo>
                  <a:lnTo>
                    <a:pt x="124079" y="46990"/>
                  </a:lnTo>
                  <a:lnTo>
                    <a:pt x="124460" y="46990"/>
                  </a:lnTo>
                  <a:lnTo>
                    <a:pt x="127127" y="60325"/>
                  </a:lnTo>
                  <a:lnTo>
                    <a:pt x="127889" y="67310"/>
                  </a:lnTo>
                  <a:lnTo>
                    <a:pt x="126492" y="69723"/>
                  </a:lnTo>
                  <a:lnTo>
                    <a:pt x="126619" y="78359"/>
                  </a:lnTo>
                  <a:lnTo>
                    <a:pt x="123952" y="89281"/>
                  </a:lnTo>
                  <a:lnTo>
                    <a:pt x="121666" y="97155"/>
                  </a:lnTo>
                  <a:lnTo>
                    <a:pt x="102870" y="167563"/>
                  </a:lnTo>
                  <a:lnTo>
                    <a:pt x="99949" y="169913"/>
                  </a:lnTo>
                  <a:lnTo>
                    <a:pt x="95758" y="170700"/>
                  </a:lnTo>
                  <a:lnTo>
                    <a:pt x="93853" y="173837"/>
                  </a:lnTo>
                  <a:lnTo>
                    <a:pt x="95504" y="178536"/>
                  </a:lnTo>
                  <a:lnTo>
                    <a:pt x="99568" y="175399"/>
                  </a:lnTo>
                  <a:lnTo>
                    <a:pt x="171704" y="175399"/>
                  </a:lnTo>
                  <a:lnTo>
                    <a:pt x="171704" y="184010"/>
                  </a:lnTo>
                  <a:lnTo>
                    <a:pt x="167513" y="186359"/>
                  </a:lnTo>
                  <a:lnTo>
                    <a:pt x="165735" y="184797"/>
                  </a:lnTo>
                  <a:lnTo>
                    <a:pt x="165227" y="183235"/>
                  </a:lnTo>
                  <a:lnTo>
                    <a:pt x="164846" y="181660"/>
                  </a:lnTo>
                  <a:lnTo>
                    <a:pt x="161544" y="181660"/>
                  </a:lnTo>
                  <a:lnTo>
                    <a:pt x="160147" y="183235"/>
                  </a:lnTo>
                  <a:lnTo>
                    <a:pt x="156718" y="186359"/>
                  </a:lnTo>
                  <a:lnTo>
                    <a:pt x="159512" y="186359"/>
                  </a:lnTo>
                  <a:lnTo>
                    <a:pt x="162052" y="183235"/>
                  </a:lnTo>
                  <a:lnTo>
                    <a:pt x="167132" y="188709"/>
                  </a:lnTo>
                  <a:lnTo>
                    <a:pt x="171323" y="187147"/>
                  </a:lnTo>
                  <a:lnTo>
                    <a:pt x="176530" y="187147"/>
                  </a:lnTo>
                  <a:lnTo>
                    <a:pt x="176530" y="186359"/>
                  </a:lnTo>
                  <a:lnTo>
                    <a:pt x="176530" y="176961"/>
                  </a:lnTo>
                  <a:lnTo>
                    <a:pt x="179832" y="176961"/>
                  </a:lnTo>
                  <a:lnTo>
                    <a:pt x="181483" y="175399"/>
                  </a:lnTo>
                  <a:close/>
                </a:path>
                <a:path w="260350" h="189864">
                  <a:moveTo>
                    <a:pt x="259080" y="184010"/>
                  </a:moveTo>
                  <a:lnTo>
                    <a:pt x="258826" y="182448"/>
                  </a:lnTo>
                  <a:lnTo>
                    <a:pt x="254000" y="182448"/>
                  </a:lnTo>
                  <a:lnTo>
                    <a:pt x="255905" y="183235"/>
                  </a:lnTo>
                  <a:lnTo>
                    <a:pt x="256286" y="184797"/>
                  </a:lnTo>
                  <a:lnTo>
                    <a:pt x="255905" y="185585"/>
                  </a:lnTo>
                  <a:lnTo>
                    <a:pt x="252984" y="186359"/>
                  </a:lnTo>
                  <a:lnTo>
                    <a:pt x="257429" y="186359"/>
                  </a:lnTo>
                  <a:lnTo>
                    <a:pt x="259080" y="184010"/>
                  </a:lnTo>
                  <a:close/>
                </a:path>
                <a:path w="260350" h="189864">
                  <a:moveTo>
                    <a:pt x="259461" y="166789"/>
                  </a:moveTo>
                  <a:lnTo>
                    <a:pt x="256794" y="166789"/>
                  </a:lnTo>
                  <a:lnTo>
                    <a:pt x="258953" y="168351"/>
                  </a:lnTo>
                  <a:lnTo>
                    <a:pt x="259461" y="166789"/>
                  </a:lnTo>
                  <a:close/>
                </a:path>
                <a:path w="260350" h="189864">
                  <a:moveTo>
                    <a:pt x="259842" y="166001"/>
                  </a:moveTo>
                  <a:lnTo>
                    <a:pt x="255397" y="165214"/>
                  </a:lnTo>
                  <a:lnTo>
                    <a:pt x="255397" y="162090"/>
                  </a:lnTo>
                  <a:lnTo>
                    <a:pt x="255270" y="160528"/>
                  </a:lnTo>
                  <a:lnTo>
                    <a:pt x="254635" y="159740"/>
                  </a:lnTo>
                  <a:lnTo>
                    <a:pt x="253746" y="158953"/>
                  </a:lnTo>
                  <a:lnTo>
                    <a:pt x="253619" y="161302"/>
                  </a:lnTo>
                  <a:lnTo>
                    <a:pt x="253365" y="165214"/>
                  </a:lnTo>
                  <a:lnTo>
                    <a:pt x="251841" y="166001"/>
                  </a:lnTo>
                  <a:lnTo>
                    <a:pt x="259842" y="16600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40824" y="5932931"/>
              <a:ext cx="39624" cy="45719"/>
            </a:xfrm>
            <a:prstGeom prst="rect">
              <a:avLst/>
            </a:prstGeom>
          </p:spPr>
        </p:pic>
        <p:sp>
          <p:nvSpPr>
            <p:cNvPr id="39" name="object 39" descr=""/>
            <p:cNvSpPr/>
            <p:nvPr/>
          </p:nvSpPr>
          <p:spPr>
            <a:xfrm>
              <a:off x="9420479" y="5700814"/>
              <a:ext cx="2540" cy="10160"/>
            </a:xfrm>
            <a:custGeom>
              <a:avLst/>
              <a:gdLst/>
              <a:ahLst/>
              <a:cxnLst/>
              <a:rect l="l" t="t" r="r" b="b"/>
              <a:pathLst>
                <a:path w="2540" h="10160">
                  <a:moveTo>
                    <a:pt x="0" y="0"/>
                  </a:moveTo>
                  <a:lnTo>
                    <a:pt x="0" y="9855"/>
                  </a:lnTo>
                  <a:lnTo>
                    <a:pt x="2286" y="6235"/>
                  </a:lnTo>
                  <a:lnTo>
                    <a:pt x="2159" y="20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403080" y="5678563"/>
              <a:ext cx="450976" cy="300062"/>
            </a:xfrm>
            <a:prstGeom prst="rect">
              <a:avLst/>
            </a:prstGeom>
          </p:spPr>
        </p:pic>
        <p:sp>
          <p:nvSpPr>
            <p:cNvPr id="41" name="object 41" descr=""/>
            <p:cNvSpPr/>
            <p:nvPr/>
          </p:nvSpPr>
          <p:spPr>
            <a:xfrm>
              <a:off x="9731629" y="5751233"/>
              <a:ext cx="10795" cy="3175"/>
            </a:xfrm>
            <a:custGeom>
              <a:avLst/>
              <a:gdLst/>
              <a:ahLst/>
              <a:cxnLst/>
              <a:rect l="l" t="t" r="r" b="b"/>
              <a:pathLst>
                <a:path w="10795" h="3175">
                  <a:moveTo>
                    <a:pt x="2159" y="698"/>
                  </a:moveTo>
                  <a:lnTo>
                    <a:pt x="508" y="88"/>
                  </a:lnTo>
                  <a:lnTo>
                    <a:pt x="254" y="520"/>
                  </a:lnTo>
                  <a:lnTo>
                    <a:pt x="0" y="838"/>
                  </a:lnTo>
                  <a:lnTo>
                    <a:pt x="0" y="1651"/>
                  </a:lnTo>
                  <a:lnTo>
                    <a:pt x="254" y="2133"/>
                  </a:lnTo>
                  <a:lnTo>
                    <a:pt x="381" y="2603"/>
                  </a:lnTo>
                  <a:lnTo>
                    <a:pt x="1651" y="1600"/>
                  </a:lnTo>
                  <a:lnTo>
                    <a:pt x="2159" y="698"/>
                  </a:lnTo>
                  <a:close/>
                </a:path>
                <a:path w="10795" h="3175">
                  <a:moveTo>
                    <a:pt x="5969" y="1168"/>
                  </a:moveTo>
                  <a:lnTo>
                    <a:pt x="5715" y="673"/>
                  </a:lnTo>
                  <a:lnTo>
                    <a:pt x="5588" y="63"/>
                  </a:lnTo>
                  <a:lnTo>
                    <a:pt x="3810" y="647"/>
                  </a:lnTo>
                  <a:lnTo>
                    <a:pt x="4064" y="1536"/>
                  </a:lnTo>
                  <a:lnTo>
                    <a:pt x="5207" y="3048"/>
                  </a:lnTo>
                  <a:lnTo>
                    <a:pt x="5588" y="2298"/>
                  </a:lnTo>
                  <a:lnTo>
                    <a:pt x="5969" y="1981"/>
                  </a:lnTo>
                  <a:lnTo>
                    <a:pt x="5969" y="1168"/>
                  </a:lnTo>
                  <a:close/>
                </a:path>
                <a:path w="10795" h="3175">
                  <a:moveTo>
                    <a:pt x="10287" y="2870"/>
                  </a:moveTo>
                  <a:lnTo>
                    <a:pt x="10160" y="1701"/>
                  </a:lnTo>
                  <a:lnTo>
                    <a:pt x="9906" y="0"/>
                  </a:lnTo>
                  <a:lnTo>
                    <a:pt x="7874" y="1206"/>
                  </a:lnTo>
                  <a:lnTo>
                    <a:pt x="8255" y="1943"/>
                  </a:lnTo>
                  <a:lnTo>
                    <a:pt x="10287" y="287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805416" y="5573268"/>
              <a:ext cx="57911" cy="103631"/>
            </a:xfrm>
            <a:prstGeom prst="rect">
              <a:avLst/>
            </a:prstGeom>
          </p:spPr>
        </p:pic>
        <p:sp>
          <p:nvSpPr>
            <p:cNvPr id="43" name="object 43" descr=""/>
            <p:cNvSpPr/>
            <p:nvPr/>
          </p:nvSpPr>
          <p:spPr>
            <a:xfrm>
              <a:off x="9826752" y="5850636"/>
              <a:ext cx="15240" cy="115570"/>
            </a:xfrm>
            <a:custGeom>
              <a:avLst/>
              <a:gdLst/>
              <a:ahLst/>
              <a:cxnLst/>
              <a:rect l="l" t="t" r="r" b="b"/>
              <a:pathLst>
                <a:path w="15240" h="115570">
                  <a:moveTo>
                    <a:pt x="5461" y="65532"/>
                  </a:moveTo>
                  <a:lnTo>
                    <a:pt x="5080" y="64325"/>
                  </a:lnTo>
                  <a:lnTo>
                    <a:pt x="4953" y="62687"/>
                  </a:lnTo>
                  <a:lnTo>
                    <a:pt x="3810" y="63106"/>
                  </a:lnTo>
                  <a:lnTo>
                    <a:pt x="3175" y="63207"/>
                  </a:lnTo>
                  <a:lnTo>
                    <a:pt x="2032" y="74764"/>
                  </a:lnTo>
                  <a:lnTo>
                    <a:pt x="1524" y="86207"/>
                  </a:lnTo>
                  <a:lnTo>
                    <a:pt x="1143" y="97650"/>
                  </a:lnTo>
                  <a:lnTo>
                    <a:pt x="508" y="111010"/>
                  </a:lnTo>
                  <a:lnTo>
                    <a:pt x="0" y="113182"/>
                  </a:lnTo>
                  <a:lnTo>
                    <a:pt x="1778" y="115468"/>
                  </a:lnTo>
                  <a:lnTo>
                    <a:pt x="2286" y="114503"/>
                  </a:lnTo>
                  <a:lnTo>
                    <a:pt x="2921" y="113919"/>
                  </a:lnTo>
                  <a:lnTo>
                    <a:pt x="3302" y="107810"/>
                  </a:lnTo>
                  <a:lnTo>
                    <a:pt x="5461" y="65532"/>
                  </a:lnTo>
                  <a:close/>
                </a:path>
                <a:path w="15240" h="115570">
                  <a:moveTo>
                    <a:pt x="9525" y="698"/>
                  </a:moveTo>
                  <a:lnTo>
                    <a:pt x="7112" y="0"/>
                  </a:lnTo>
                  <a:lnTo>
                    <a:pt x="6604" y="7924"/>
                  </a:lnTo>
                  <a:lnTo>
                    <a:pt x="6477" y="20332"/>
                  </a:lnTo>
                  <a:lnTo>
                    <a:pt x="6985" y="32588"/>
                  </a:lnTo>
                  <a:lnTo>
                    <a:pt x="8128" y="40106"/>
                  </a:lnTo>
                  <a:lnTo>
                    <a:pt x="8382" y="39446"/>
                  </a:lnTo>
                  <a:lnTo>
                    <a:pt x="8890" y="38785"/>
                  </a:lnTo>
                  <a:lnTo>
                    <a:pt x="9017" y="35801"/>
                  </a:lnTo>
                  <a:lnTo>
                    <a:pt x="9017" y="2844"/>
                  </a:lnTo>
                  <a:lnTo>
                    <a:pt x="9525" y="698"/>
                  </a:lnTo>
                  <a:close/>
                </a:path>
                <a:path w="15240" h="115570">
                  <a:moveTo>
                    <a:pt x="14859" y="113271"/>
                  </a:moveTo>
                  <a:lnTo>
                    <a:pt x="14605" y="107365"/>
                  </a:lnTo>
                  <a:lnTo>
                    <a:pt x="14097" y="102374"/>
                  </a:lnTo>
                  <a:lnTo>
                    <a:pt x="12573" y="64477"/>
                  </a:lnTo>
                  <a:lnTo>
                    <a:pt x="12065" y="63677"/>
                  </a:lnTo>
                  <a:lnTo>
                    <a:pt x="11557" y="62242"/>
                  </a:lnTo>
                  <a:lnTo>
                    <a:pt x="9525" y="64389"/>
                  </a:lnTo>
                  <a:lnTo>
                    <a:pt x="10033" y="66344"/>
                  </a:lnTo>
                  <a:lnTo>
                    <a:pt x="10668" y="80606"/>
                  </a:lnTo>
                  <a:lnTo>
                    <a:pt x="12446" y="114211"/>
                  </a:lnTo>
                  <a:lnTo>
                    <a:pt x="12827" y="114541"/>
                  </a:lnTo>
                  <a:lnTo>
                    <a:pt x="13462" y="115430"/>
                  </a:lnTo>
                  <a:lnTo>
                    <a:pt x="14097" y="114211"/>
                  </a:lnTo>
                  <a:lnTo>
                    <a:pt x="14859" y="11327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08364" y="5803392"/>
              <a:ext cx="80390" cy="175183"/>
            </a:xfrm>
            <a:prstGeom prst="rect">
              <a:avLst/>
            </a:prstGeom>
          </p:spPr>
        </p:pic>
        <p:sp>
          <p:nvSpPr>
            <p:cNvPr id="45" name="object 45" descr=""/>
            <p:cNvSpPr/>
            <p:nvPr/>
          </p:nvSpPr>
          <p:spPr>
            <a:xfrm>
              <a:off x="1254252" y="530313"/>
              <a:ext cx="1001394" cy="589915"/>
            </a:xfrm>
            <a:custGeom>
              <a:avLst/>
              <a:gdLst/>
              <a:ahLst/>
              <a:cxnLst/>
              <a:rect l="l" t="t" r="r" b="b"/>
              <a:pathLst>
                <a:path w="1001394" h="589915">
                  <a:moveTo>
                    <a:pt x="62141" y="0"/>
                  </a:moveTo>
                  <a:lnTo>
                    <a:pt x="0" y="0"/>
                  </a:lnTo>
                  <a:lnTo>
                    <a:pt x="0" y="589445"/>
                  </a:lnTo>
                  <a:lnTo>
                    <a:pt x="62141" y="589445"/>
                  </a:lnTo>
                  <a:lnTo>
                    <a:pt x="62141" y="0"/>
                  </a:lnTo>
                  <a:close/>
                </a:path>
                <a:path w="1001394" h="589915">
                  <a:moveTo>
                    <a:pt x="249593" y="463359"/>
                  </a:moveTo>
                  <a:lnTo>
                    <a:pt x="187452" y="463359"/>
                  </a:lnTo>
                  <a:lnTo>
                    <a:pt x="187452" y="589826"/>
                  </a:lnTo>
                  <a:lnTo>
                    <a:pt x="249593" y="589826"/>
                  </a:lnTo>
                  <a:lnTo>
                    <a:pt x="249593" y="463359"/>
                  </a:lnTo>
                  <a:close/>
                </a:path>
                <a:path w="1001394" h="589915">
                  <a:moveTo>
                    <a:pt x="437045" y="463359"/>
                  </a:moveTo>
                  <a:lnTo>
                    <a:pt x="374904" y="463359"/>
                  </a:lnTo>
                  <a:lnTo>
                    <a:pt x="374904" y="589826"/>
                  </a:lnTo>
                  <a:lnTo>
                    <a:pt x="437045" y="589826"/>
                  </a:lnTo>
                  <a:lnTo>
                    <a:pt x="437045" y="463359"/>
                  </a:lnTo>
                  <a:close/>
                </a:path>
                <a:path w="1001394" h="589915">
                  <a:moveTo>
                    <a:pt x="468630" y="107353"/>
                  </a:moveTo>
                  <a:lnTo>
                    <a:pt x="453898" y="55156"/>
                  </a:lnTo>
                  <a:lnTo>
                    <a:pt x="414782" y="17056"/>
                  </a:lnTo>
                  <a:lnTo>
                    <a:pt x="359283" y="292"/>
                  </a:lnTo>
                  <a:lnTo>
                    <a:pt x="359283" y="38"/>
                  </a:lnTo>
                  <a:lnTo>
                    <a:pt x="187452" y="38"/>
                  </a:lnTo>
                  <a:lnTo>
                    <a:pt x="187452" y="57315"/>
                  </a:lnTo>
                  <a:lnTo>
                    <a:pt x="351409" y="57315"/>
                  </a:lnTo>
                  <a:lnTo>
                    <a:pt x="372745" y="61252"/>
                  </a:lnTo>
                  <a:lnTo>
                    <a:pt x="390017" y="71920"/>
                  </a:lnTo>
                  <a:lnTo>
                    <a:pt x="401688" y="87922"/>
                  </a:lnTo>
                  <a:lnTo>
                    <a:pt x="406006" y="107353"/>
                  </a:lnTo>
                  <a:lnTo>
                    <a:pt x="401688" y="126911"/>
                  </a:lnTo>
                  <a:lnTo>
                    <a:pt x="390017" y="142786"/>
                  </a:lnTo>
                  <a:lnTo>
                    <a:pt x="372618" y="153581"/>
                  </a:lnTo>
                  <a:lnTo>
                    <a:pt x="351409" y="157518"/>
                  </a:lnTo>
                  <a:lnTo>
                    <a:pt x="187452" y="157518"/>
                  </a:lnTo>
                  <a:lnTo>
                    <a:pt x="187452" y="400723"/>
                  </a:lnTo>
                  <a:lnTo>
                    <a:pt x="249936" y="400723"/>
                  </a:lnTo>
                  <a:lnTo>
                    <a:pt x="249936" y="214795"/>
                  </a:lnTo>
                  <a:lnTo>
                    <a:pt x="359283" y="214795"/>
                  </a:lnTo>
                  <a:lnTo>
                    <a:pt x="359283" y="214541"/>
                  </a:lnTo>
                  <a:lnTo>
                    <a:pt x="388620" y="209207"/>
                  </a:lnTo>
                  <a:lnTo>
                    <a:pt x="414782" y="197777"/>
                  </a:lnTo>
                  <a:lnTo>
                    <a:pt x="436880" y="180886"/>
                  </a:lnTo>
                  <a:lnTo>
                    <a:pt x="453898" y="159677"/>
                  </a:lnTo>
                  <a:lnTo>
                    <a:pt x="464820" y="134912"/>
                  </a:lnTo>
                  <a:lnTo>
                    <a:pt x="468630" y="107353"/>
                  </a:lnTo>
                  <a:close/>
                </a:path>
                <a:path w="1001394" h="589915">
                  <a:moveTo>
                    <a:pt x="624497" y="463359"/>
                  </a:moveTo>
                  <a:lnTo>
                    <a:pt x="562356" y="463359"/>
                  </a:lnTo>
                  <a:lnTo>
                    <a:pt x="562356" y="589826"/>
                  </a:lnTo>
                  <a:lnTo>
                    <a:pt x="624497" y="589826"/>
                  </a:lnTo>
                  <a:lnTo>
                    <a:pt x="624497" y="463359"/>
                  </a:lnTo>
                  <a:close/>
                </a:path>
                <a:path w="1001394" h="589915">
                  <a:moveTo>
                    <a:pt x="687197" y="38"/>
                  </a:moveTo>
                  <a:lnTo>
                    <a:pt x="624713" y="38"/>
                  </a:lnTo>
                  <a:lnTo>
                    <a:pt x="374904" y="308521"/>
                  </a:lnTo>
                  <a:lnTo>
                    <a:pt x="374904" y="257594"/>
                  </a:lnTo>
                  <a:lnTo>
                    <a:pt x="312420" y="257594"/>
                  </a:lnTo>
                  <a:lnTo>
                    <a:pt x="312420" y="400596"/>
                  </a:lnTo>
                  <a:lnTo>
                    <a:pt x="374904" y="400596"/>
                  </a:lnTo>
                  <a:lnTo>
                    <a:pt x="624713" y="92113"/>
                  </a:lnTo>
                  <a:lnTo>
                    <a:pt x="624713" y="143040"/>
                  </a:lnTo>
                  <a:lnTo>
                    <a:pt x="687197" y="143040"/>
                  </a:lnTo>
                  <a:lnTo>
                    <a:pt x="687197" y="38"/>
                  </a:lnTo>
                  <a:close/>
                </a:path>
                <a:path w="1001394" h="589915">
                  <a:moveTo>
                    <a:pt x="812038" y="38"/>
                  </a:moveTo>
                  <a:lnTo>
                    <a:pt x="749681" y="38"/>
                  </a:lnTo>
                  <a:lnTo>
                    <a:pt x="749681" y="185966"/>
                  </a:lnTo>
                  <a:lnTo>
                    <a:pt x="640334" y="185966"/>
                  </a:lnTo>
                  <a:lnTo>
                    <a:pt x="640334" y="186220"/>
                  </a:lnTo>
                  <a:lnTo>
                    <a:pt x="610997" y="191427"/>
                  </a:lnTo>
                  <a:lnTo>
                    <a:pt x="584835" y="202984"/>
                  </a:lnTo>
                  <a:lnTo>
                    <a:pt x="562737" y="219748"/>
                  </a:lnTo>
                  <a:lnTo>
                    <a:pt x="545719" y="241084"/>
                  </a:lnTo>
                  <a:lnTo>
                    <a:pt x="534797" y="265849"/>
                  </a:lnTo>
                  <a:lnTo>
                    <a:pt x="530987" y="293154"/>
                  </a:lnTo>
                  <a:lnTo>
                    <a:pt x="534797" y="320586"/>
                  </a:lnTo>
                  <a:lnTo>
                    <a:pt x="562737" y="366687"/>
                  </a:lnTo>
                  <a:lnTo>
                    <a:pt x="610997" y="395008"/>
                  </a:lnTo>
                  <a:lnTo>
                    <a:pt x="640334" y="400215"/>
                  </a:lnTo>
                  <a:lnTo>
                    <a:pt x="640334" y="400469"/>
                  </a:lnTo>
                  <a:lnTo>
                    <a:pt x="812038" y="400469"/>
                  </a:lnTo>
                  <a:lnTo>
                    <a:pt x="812038" y="343192"/>
                  </a:lnTo>
                  <a:lnTo>
                    <a:pt x="648081" y="343192"/>
                  </a:lnTo>
                  <a:lnTo>
                    <a:pt x="626745" y="339255"/>
                  </a:lnTo>
                  <a:lnTo>
                    <a:pt x="609473" y="328460"/>
                  </a:lnTo>
                  <a:lnTo>
                    <a:pt x="597789" y="312585"/>
                  </a:lnTo>
                  <a:lnTo>
                    <a:pt x="593471" y="293154"/>
                  </a:lnTo>
                  <a:lnTo>
                    <a:pt x="597789" y="273596"/>
                  </a:lnTo>
                  <a:lnTo>
                    <a:pt x="609473" y="257721"/>
                  </a:lnTo>
                  <a:lnTo>
                    <a:pt x="626745" y="246926"/>
                  </a:lnTo>
                  <a:lnTo>
                    <a:pt x="648081" y="242989"/>
                  </a:lnTo>
                  <a:lnTo>
                    <a:pt x="812038" y="242989"/>
                  </a:lnTo>
                  <a:lnTo>
                    <a:pt x="812038" y="38"/>
                  </a:lnTo>
                  <a:close/>
                </a:path>
                <a:path w="1001394" h="589915">
                  <a:moveTo>
                    <a:pt x="813460" y="463359"/>
                  </a:moveTo>
                  <a:lnTo>
                    <a:pt x="749808" y="463359"/>
                  </a:lnTo>
                  <a:lnTo>
                    <a:pt x="749808" y="589826"/>
                  </a:lnTo>
                  <a:lnTo>
                    <a:pt x="813460" y="589826"/>
                  </a:lnTo>
                  <a:lnTo>
                    <a:pt x="813460" y="463359"/>
                  </a:lnTo>
                  <a:close/>
                </a:path>
                <a:path w="1001394" h="589915">
                  <a:moveTo>
                    <a:pt x="1000912" y="0"/>
                  </a:moveTo>
                  <a:lnTo>
                    <a:pt x="937260" y="0"/>
                  </a:lnTo>
                  <a:lnTo>
                    <a:pt x="937260" y="589445"/>
                  </a:lnTo>
                  <a:lnTo>
                    <a:pt x="1000912" y="589445"/>
                  </a:lnTo>
                  <a:lnTo>
                    <a:pt x="1000912" y="0"/>
                  </a:lnTo>
                  <a:close/>
                </a:path>
              </a:pathLst>
            </a:custGeom>
            <a:solidFill>
              <a:srgbClr val="00527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29256" y="530352"/>
              <a:ext cx="1203959" cy="144779"/>
            </a:xfrm>
            <a:prstGeom prst="rect">
              <a:avLst/>
            </a:prstGeom>
          </p:spPr>
        </p:pic>
        <p:pic>
          <p:nvPicPr>
            <p:cNvPr id="47" name="object 47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06368" y="562355"/>
              <a:ext cx="102108" cy="109727"/>
            </a:xfrm>
            <a:prstGeom prst="rect">
              <a:avLst/>
            </a:prstGeom>
          </p:spPr>
        </p:pic>
        <p:pic>
          <p:nvPicPr>
            <p:cNvPr id="48" name="object 4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837431" y="562355"/>
              <a:ext cx="102108" cy="109727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959352" y="559307"/>
              <a:ext cx="207263" cy="115824"/>
            </a:xfrm>
            <a:prstGeom prst="rect">
              <a:avLst/>
            </a:prstGeom>
          </p:spPr>
        </p:pic>
        <p:pic>
          <p:nvPicPr>
            <p:cNvPr id="50" name="object 50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183380" y="562355"/>
              <a:ext cx="102108" cy="109727"/>
            </a:xfrm>
            <a:prstGeom prst="rect">
              <a:avLst/>
            </a:prstGeom>
          </p:spPr>
        </p:pic>
        <p:pic>
          <p:nvPicPr>
            <p:cNvPr id="51" name="object 51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302252" y="562355"/>
              <a:ext cx="306324" cy="112775"/>
            </a:xfrm>
            <a:prstGeom prst="rect">
              <a:avLst/>
            </a:prstGeom>
          </p:spPr>
        </p:pic>
        <p:pic>
          <p:nvPicPr>
            <p:cNvPr id="52" name="object 5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430780" y="737615"/>
              <a:ext cx="429768" cy="149098"/>
            </a:xfrm>
            <a:prstGeom prst="rect">
              <a:avLst/>
            </a:prstGeom>
          </p:spPr>
        </p:pic>
        <p:pic>
          <p:nvPicPr>
            <p:cNvPr id="53" name="object 5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879978" y="739140"/>
              <a:ext cx="132841" cy="144780"/>
            </a:xfrm>
            <a:prstGeom prst="rect">
              <a:avLst/>
            </a:prstGeom>
          </p:spPr>
        </p:pic>
        <p:pic>
          <p:nvPicPr>
            <p:cNvPr id="54" name="object 54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033013" y="740663"/>
              <a:ext cx="164211" cy="173355"/>
            </a:xfrm>
            <a:prstGeom prst="rect">
              <a:avLst/>
            </a:prstGeom>
          </p:spPr>
        </p:pic>
        <p:pic>
          <p:nvPicPr>
            <p:cNvPr id="55" name="object 55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204972" y="739140"/>
              <a:ext cx="161544" cy="144779"/>
            </a:xfrm>
            <a:prstGeom prst="rect">
              <a:avLst/>
            </a:prstGeom>
          </p:spPr>
        </p:pic>
        <p:pic>
          <p:nvPicPr>
            <p:cNvPr id="56" name="object 56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386328" y="739140"/>
              <a:ext cx="254508" cy="144779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662172" y="739140"/>
              <a:ext cx="134112" cy="144779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819144" y="737615"/>
              <a:ext cx="295655" cy="149351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133088" y="740663"/>
              <a:ext cx="152400" cy="173736"/>
            </a:xfrm>
            <a:prstGeom prst="rect">
              <a:avLst/>
            </a:prstGeom>
          </p:spPr>
        </p:pic>
        <p:pic>
          <p:nvPicPr>
            <p:cNvPr id="60" name="object 60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308347" y="739140"/>
              <a:ext cx="134112" cy="144779"/>
            </a:xfrm>
            <a:prstGeom prst="rect">
              <a:avLst/>
            </a:prstGeom>
          </p:spPr>
        </p:pic>
        <p:pic>
          <p:nvPicPr>
            <p:cNvPr id="61" name="object 61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477512" y="739140"/>
              <a:ext cx="134112" cy="144779"/>
            </a:xfrm>
            <a:prstGeom prst="rect">
              <a:avLst/>
            </a:prstGeom>
          </p:spPr>
        </p:pic>
        <p:pic>
          <p:nvPicPr>
            <p:cNvPr id="62" name="object 62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429256" y="1036320"/>
              <a:ext cx="390144" cy="62484"/>
            </a:xfrm>
            <a:prstGeom prst="rect">
              <a:avLst/>
            </a:prstGeom>
          </p:spPr>
        </p:pic>
        <p:sp>
          <p:nvSpPr>
            <p:cNvPr id="63" name="object 63" descr=""/>
            <p:cNvSpPr/>
            <p:nvPr/>
          </p:nvSpPr>
          <p:spPr>
            <a:xfrm>
              <a:off x="2836163" y="1037843"/>
              <a:ext cx="55244" cy="60960"/>
            </a:xfrm>
            <a:custGeom>
              <a:avLst/>
              <a:gdLst/>
              <a:ahLst/>
              <a:cxnLst/>
              <a:rect l="l" t="t" r="r" b="b"/>
              <a:pathLst>
                <a:path w="55244" h="60959">
                  <a:moveTo>
                    <a:pt x="54737" y="0"/>
                  </a:moveTo>
                  <a:lnTo>
                    <a:pt x="41529" y="0"/>
                  </a:lnTo>
                  <a:lnTo>
                    <a:pt x="41529" y="25018"/>
                  </a:lnTo>
                  <a:lnTo>
                    <a:pt x="13208" y="25018"/>
                  </a:lnTo>
                  <a:lnTo>
                    <a:pt x="13208" y="0"/>
                  </a:lnTo>
                  <a:lnTo>
                    <a:pt x="0" y="0"/>
                  </a:lnTo>
                  <a:lnTo>
                    <a:pt x="0" y="60959"/>
                  </a:lnTo>
                  <a:lnTo>
                    <a:pt x="13208" y="60959"/>
                  </a:lnTo>
                  <a:lnTo>
                    <a:pt x="13208" y="36702"/>
                  </a:lnTo>
                  <a:lnTo>
                    <a:pt x="41529" y="36702"/>
                  </a:lnTo>
                  <a:lnTo>
                    <a:pt x="41529" y="60959"/>
                  </a:lnTo>
                  <a:lnTo>
                    <a:pt x="54737" y="60959"/>
                  </a:lnTo>
                  <a:lnTo>
                    <a:pt x="54737" y="0"/>
                  </a:lnTo>
                  <a:close/>
                </a:path>
              </a:pathLst>
            </a:custGeom>
            <a:solidFill>
              <a:srgbClr val="00527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4" name="object 64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938272" y="1037843"/>
              <a:ext cx="51816" cy="60960"/>
            </a:xfrm>
            <a:prstGeom prst="rect">
              <a:avLst/>
            </a:prstGeom>
          </p:spPr>
        </p:pic>
        <p:pic>
          <p:nvPicPr>
            <p:cNvPr id="65" name="object 65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026663" y="1018032"/>
              <a:ext cx="237744" cy="80772"/>
            </a:xfrm>
            <a:prstGeom prst="rect">
              <a:avLst/>
            </a:prstGeom>
          </p:spPr>
        </p:pic>
        <p:pic>
          <p:nvPicPr>
            <p:cNvPr id="66" name="object 66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304031" y="1036320"/>
              <a:ext cx="245363" cy="83820"/>
            </a:xfrm>
            <a:prstGeom prst="rect">
              <a:avLst/>
            </a:prstGeom>
          </p:spPr>
        </p:pic>
        <p:pic>
          <p:nvPicPr>
            <p:cNvPr id="67" name="object 67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045708" y="826007"/>
              <a:ext cx="212597" cy="73151"/>
            </a:xfrm>
            <a:prstGeom prst="rect">
              <a:avLst/>
            </a:prstGeom>
          </p:spPr>
        </p:pic>
        <p:sp>
          <p:nvSpPr>
            <p:cNvPr id="68" name="object 68" descr=""/>
            <p:cNvSpPr/>
            <p:nvPr/>
          </p:nvSpPr>
          <p:spPr>
            <a:xfrm>
              <a:off x="5330952" y="375665"/>
              <a:ext cx="998219" cy="750570"/>
            </a:xfrm>
            <a:custGeom>
              <a:avLst/>
              <a:gdLst/>
              <a:ahLst/>
              <a:cxnLst/>
              <a:rect l="l" t="t" r="r" b="b"/>
              <a:pathLst>
                <a:path w="998220" h="750569">
                  <a:moveTo>
                    <a:pt x="323214" y="0"/>
                  </a:moveTo>
                  <a:lnTo>
                    <a:pt x="0" y="0"/>
                  </a:lnTo>
                  <a:lnTo>
                    <a:pt x="0" y="594360"/>
                  </a:lnTo>
                  <a:lnTo>
                    <a:pt x="323214" y="594360"/>
                  </a:lnTo>
                  <a:lnTo>
                    <a:pt x="323214" y="750570"/>
                  </a:lnTo>
                  <a:lnTo>
                    <a:pt x="675005" y="750570"/>
                  </a:lnTo>
                  <a:lnTo>
                    <a:pt x="675005" y="723900"/>
                  </a:lnTo>
                  <a:lnTo>
                    <a:pt x="351663" y="723900"/>
                  </a:lnTo>
                  <a:lnTo>
                    <a:pt x="351663" y="622300"/>
                  </a:lnTo>
                  <a:lnTo>
                    <a:pt x="400431" y="622300"/>
                  </a:lnTo>
                  <a:lnTo>
                    <a:pt x="394081" y="618490"/>
                  </a:lnTo>
                  <a:lnTo>
                    <a:pt x="387858" y="614680"/>
                  </a:lnTo>
                  <a:lnTo>
                    <a:pt x="381762" y="610870"/>
                  </a:lnTo>
                  <a:lnTo>
                    <a:pt x="372999" y="603250"/>
                  </a:lnTo>
                  <a:lnTo>
                    <a:pt x="370205" y="600710"/>
                  </a:lnTo>
                  <a:lnTo>
                    <a:pt x="367411" y="599440"/>
                  </a:lnTo>
                  <a:lnTo>
                    <a:pt x="364617" y="595630"/>
                  </a:lnTo>
                  <a:lnTo>
                    <a:pt x="359283" y="590550"/>
                  </a:lnTo>
                  <a:lnTo>
                    <a:pt x="354202" y="585470"/>
                  </a:lnTo>
                  <a:lnTo>
                    <a:pt x="351663" y="581660"/>
                  </a:lnTo>
                  <a:lnTo>
                    <a:pt x="351663" y="566420"/>
                  </a:lnTo>
                  <a:lnTo>
                    <a:pt x="28448" y="566420"/>
                  </a:lnTo>
                  <a:lnTo>
                    <a:pt x="28448" y="524510"/>
                  </a:lnTo>
                  <a:lnTo>
                    <a:pt x="157225" y="524510"/>
                  </a:lnTo>
                  <a:lnTo>
                    <a:pt x="157225" y="496570"/>
                  </a:lnTo>
                  <a:lnTo>
                    <a:pt x="28448" y="496570"/>
                  </a:lnTo>
                  <a:lnTo>
                    <a:pt x="28448" y="27940"/>
                  </a:lnTo>
                  <a:lnTo>
                    <a:pt x="323214" y="27940"/>
                  </a:lnTo>
                  <a:lnTo>
                    <a:pt x="323214" y="0"/>
                  </a:lnTo>
                  <a:close/>
                </a:path>
                <a:path w="998220" h="750569">
                  <a:moveTo>
                    <a:pt x="969772" y="0"/>
                  </a:moveTo>
                  <a:lnTo>
                    <a:pt x="646430" y="0"/>
                  </a:lnTo>
                  <a:lnTo>
                    <a:pt x="646430" y="723900"/>
                  </a:lnTo>
                  <a:lnTo>
                    <a:pt x="675005" y="723900"/>
                  </a:lnTo>
                  <a:lnTo>
                    <a:pt x="675005" y="594360"/>
                  </a:lnTo>
                  <a:lnTo>
                    <a:pt x="998220" y="594360"/>
                  </a:lnTo>
                  <a:lnTo>
                    <a:pt x="998220" y="566420"/>
                  </a:lnTo>
                  <a:lnTo>
                    <a:pt x="675005" y="566420"/>
                  </a:lnTo>
                  <a:lnTo>
                    <a:pt x="675005" y="377190"/>
                  </a:lnTo>
                  <a:lnTo>
                    <a:pt x="850900" y="377190"/>
                  </a:lnTo>
                  <a:lnTo>
                    <a:pt x="855345" y="374650"/>
                  </a:lnTo>
                  <a:lnTo>
                    <a:pt x="751332" y="374650"/>
                  </a:lnTo>
                  <a:lnTo>
                    <a:pt x="747395" y="373380"/>
                  </a:lnTo>
                  <a:lnTo>
                    <a:pt x="743585" y="373380"/>
                  </a:lnTo>
                  <a:lnTo>
                    <a:pt x="713613" y="364490"/>
                  </a:lnTo>
                  <a:lnTo>
                    <a:pt x="710184" y="363220"/>
                  </a:lnTo>
                  <a:lnTo>
                    <a:pt x="706627" y="361950"/>
                  </a:lnTo>
                  <a:lnTo>
                    <a:pt x="699897" y="358140"/>
                  </a:lnTo>
                  <a:lnTo>
                    <a:pt x="696595" y="355600"/>
                  </a:lnTo>
                  <a:lnTo>
                    <a:pt x="693293" y="354330"/>
                  </a:lnTo>
                  <a:lnTo>
                    <a:pt x="686943" y="350520"/>
                  </a:lnTo>
                  <a:lnTo>
                    <a:pt x="683895" y="347980"/>
                  </a:lnTo>
                  <a:lnTo>
                    <a:pt x="677799" y="344170"/>
                  </a:lnTo>
                  <a:lnTo>
                    <a:pt x="675005" y="341630"/>
                  </a:lnTo>
                  <a:lnTo>
                    <a:pt x="675005" y="134620"/>
                  </a:lnTo>
                  <a:lnTo>
                    <a:pt x="677799" y="132080"/>
                  </a:lnTo>
                  <a:lnTo>
                    <a:pt x="680847" y="129540"/>
                  </a:lnTo>
                  <a:lnTo>
                    <a:pt x="686943" y="125730"/>
                  </a:lnTo>
                  <a:lnTo>
                    <a:pt x="693293" y="120650"/>
                  </a:lnTo>
                  <a:lnTo>
                    <a:pt x="696595" y="119380"/>
                  </a:lnTo>
                  <a:lnTo>
                    <a:pt x="703199" y="115570"/>
                  </a:lnTo>
                  <a:lnTo>
                    <a:pt x="706627" y="114300"/>
                  </a:lnTo>
                  <a:lnTo>
                    <a:pt x="710184" y="111760"/>
                  </a:lnTo>
                  <a:lnTo>
                    <a:pt x="713613" y="111760"/>
                  </a:lnTo>
                  <a:lnTo>
                    <a:pt x="717296" y="109220"/>
                  </a:lnTo>
                  <a:lnTo>
                    <a:pt x="739648" y="102870"/>
                  </a:lnTo>
                  <a:lnTo>
                    <a:pt x="751332" y="102870"/>
                  </a:lnTo>
                  <a:lnTo>
                    <a:pt x="755396" y="101600"/>
                  </a:lnTo>
                  <a:lnTo>
                    <a:pt x="801243" y="101600"/>
                  </a:lnTo>
                  <a:lnTo>
                    <a:pt x="801243" y="99060"/>
                  </a:lnTo>
                  <a:lnTo>
                    <a:pt x="675005" y="99060"/>
                  </a:lnTo>
                  <a:lnTo>
                    <a:pt x="675005" y="27940"/>
                  </a:lnTo>
                  <a:lnTo>
                    <a:pt x="969772" y="27940"/>
                  </a:lnTo>
                  <a:lnTo>
                    <a:pt x="969772" y="0"/>
                  </a:lnTo>
                  <a:close/>
                </a:path>
                <a:path w="998220" h="750569">
                  <a:moveTo>
                    <a:pt x="520192" y="676910"/>
                  </a:moveTo>
                  <a:lnTo>
                    <a:pt x="479933" y="676910"/>
                  </a:lnTo>
                  <a:lnTo>
                    <a:pt x="483870" y="678180"/>
                  </a:lnTo>
                  <a:lnTo>
                    <a:pt x="516127" y="678180"/>
                  </a:lnTo>
                  <a:lnTo>
                    <a:pt x="520192" y="676910"/>
                  </a:lnTo>
                  <a:close/>
                </a:path>
                <a:path w="998220" h="750569">
                  <a:moveTo>
                    <a:pt x="536067" y="675640"/>
                  </a:moveTo>
                  <a:lnTo>
                    <a:pt x="464185" y="675640"/>
                  </a:lnTo>
                  <a:lnTo>
                    <a:pt x="472059" y="676910"/>
                  </a:lnTo>
                  <a:lnTo>
                    <a:pt x="528193" y="676910"/>
                  </a:lnTo>
                  <a:lnTo>
                    <a:pt x="536067" y="675640"/>
                  </a:lnTo>
                  <a:close/>
                </a:path>
                <a:path w="998220" h="750569">
                  <a:moveTo>
                    <a:pt x="400431" y="622300"/>
                  </a:moveTo>
                  <a:lnTo>
                    <a:pt x="351663" y="622300"/>
                  </a:lnTo>
                  <a:lnTo>
                    <a:pt x="357505" y="627380"/>
                  </a:lnTo>
                  <a:lnTo>
                    <a:pt x="363347" y="631190"/>
                  </a:lnTo>
                  <a:lnTo>
                    <a:pt x="366395" y="635000"/>
                  </a:lnTo>
                  <a:lnTo>
                    <a:pt x="369443" y="636270"/>
                  </a:lnTo>
                  <a:lnTo>
                    <a:pt x="375665" y="641350"/>
                  </a:lnTo>
                  <a:lnTo>
                    <a:pt x="382015" y="645160"/>
                  </a:lnTo>
                  <a:lnTo>
                    <a:pt x="391795" y="650240"/>
                  </a:lnTo>
                  <a:lnTo>
                    <a:pt x="401955" y="656590"/>
                  </a:lnTo>
                  <a:lnTo>
                    <a:pt x="408813" y="659130"/>
                  </a:lnTo>
                  <a:lnTo>
                    <a:pt x="412369" y="660400"/>
                  </a:lnTo>
                  <a:lnTo>
                    <a:pt x="415798" y="662940"/>
                  </a:lnTo>
                  <a:lnTo>
                    <a:pt x="419353" y="662940"/>
                  </a:lnTo>
                  <a:lnTo>
                    <a:pt x="423037" y="665480"/>
                  </a:lnTo>
                  <a:lnTo>
                    <a:pt x="460375" y="675640"/>
                  </a:lnTo>
                  <a:lnTo>
                    <a:pt x="540003" y="675640"/>
                  </a:lnTo>
                  <a:lnTo>
                    <a:pt x="574039" y="666750"/>
                  </a:lnTo>
                  <a:lnTo>
                    <a:pt x="577596" y="664210"/>
                  </a:lnTo>
                  <a:lnTo>
                    <a:pt x="581278" y="662940"/>
                  </a:lnTo>
                  <a:lnTo>
                    <a:pt x="591947" y="659130"/>
                  </a:lnTo>
                  <a:lnTo>
                    <a:pt x="595376" y="657860"/>
                  </a:lnTo>
                  <a:lnTo>
                    <a:pt x="602234" y="654050"/>
                  </a:lnTo>
                  <a:lnTo>
                    <a:pt x="605663" y="652780"/>
                  </a:lnTo>
                  <a:lnTo>
                    <a:pt x="609092" y="650240"/>
                  </a:lnTo>
                  <a:lnTo>
                    <a:pt x="480060" y="650240"/>
                  </a:lnTo>
                  <a:lnTo>
                    <a:pt x="476123" y="648970"/>
                  </a:lnTo>
                  <a:lnTo>
                    <a:pt x="472186" y="648970"/>
                  </a:lnTo>
                  <a:lnTo>
                    <a:pt x="464565" y="646430"/>
                  </a:lnTo>
                  <a:lnTo>
                    <a:pt x="460756" y="646430"/>
                  </a:lnTo>
                  <a:lnTo>
                    <a:pt x="438403" y="641350"/>
                  </a:lnTo>
                  <a:lnTo>
                    <a:pt x="434721" y="638810"/>
                  </a:lnTo>
                  <a:lnTo>
                    <a:pt x="424052" y="635000"/>
                  </a:lnTo>
                  <a:lnTo>
                    <a:pt x="420624" y="633730"/>
                  </a:lnTo>
                  <a:lnTo>
                    <a:pt x="417195" y="631190"/>
                  </a:lnTo>
                  <a:lnTo>
                    <a:pt x="413765" y="631190"/>
                  </a:lnTo>
                  <a:lnTo>
                    <a:pt x="407035" y="627380"/>
                  </a:lnTo>
                  <a:lnTo>
                    <a:pt x="400431" y="622300"/>
                  </a:lnTo>
                  <a:close/>
                </a:path>
                <a:path w="998220" h="750569">
                  <a:moveTo>
                    <a:pt x="646430" y="584200"/>
                  </a:moveTo>
                  <a:lnTo>
                    <a:pt x="643889" y="586740"/>
                  </a:lnTo>
                  <a:lnTo>
                    <a:pt x="641350" y="590550"/>
                  </a:lnTo>
                  <a:lnTo>
                    <a:pt x="638683" y="593090"/>
                  </a:lnTo>
                  <a:lnTo>
                    <a:pt x="636015" y="594360"/>
                  </a:lnTo>
                  <a:lnTo>
                    <a:pt x="633349" y="598170"/>
                  </a:lnTo>
                  <a:lnTo>
                    <a:pt x="630555" y="599440"/>
                  </a:lnTo>
                  <a:lnTo>
                    <a:pt x="627634" y="603250"/>
                  </a:lnTo>
                  <a:lnTo>
                    <a:pt x="624713" y="604520"/>
                  </a:lnTo>
                  <a:lnTo>
                    <a:pt x="621792" y="608330"/>
                  </a:lnTo>
                  <a:lnTo>
                    <a:pt x="615823" y="612140"/>
                  </a:lnTo>
                  <a:lnTo>
                    <a:pt x="612775" y="614680"/>
                  </a:lnTo>
                  <a:lnTo>
                    <a:pt x="606551" y="618490"/>
                  </a:lnTo>
                  <a:lnTo>
                    <a:pt x="600075" y="622300"/>
                  </a:lnTo>
                  <a:lnTo>
                    <a:pt x="593471" y="627380"/>
                  </a:lnTo>
                  <a:lnTo>
                    <a:pt x="590169" y="627380"/>
                  </a:lnTo>
                  <a:lnTo>
                    <a:pt x="583311" y="631190"/>
                  </a:lnTo>
                  <a:lnTo>
                    <a:pt x="579882" y="632460"/>
                  </a:lnTo>
                  <a:lnTo>
                    <a:pt x="576326" y="635000"/>
                  </a:lnTo>
                  <a:lnTo>
                    <a:pt x="558292" y="641350"/>
                  </a:lnTo>
                  <a:lnTo>
                    <a:pt x="539496" y="646430"/>
                  </a:lnTo>
                  <a:lnTo>
                    <a:pt x="535686" y="646430"/>
                  </a:lnTo>
                  <a:lnTo>
                    <a:pt x="527812" y="648970"/>
                  </a:lnTo>
                  <a:lnTo>
                    <a:pt x="524001" y="648970"/>
                  </a:lnTo>
                  <a:lnTo>
                    <a:pt x="520064" y="650240"/>
                  </a:lnTo>
                  <a:lnTo>
                    <a:pt x="609092" y="650240"/>
                  </a:lnTo>
                  <a:lnTo>
                    <a:pt x="618871" y="645160"/>
                  </a:lnTo>
                  <a:lnTo>
                    <a:pt x="625348" y="641350"/>
                  </a:lnTo>
                  <a:lnTo>
                    <a:pt x="628396" y="637540"/>
                  </a:lnTo>
                  <a:lnTo>
                    <a:pt x="634619" y="633730"/>
                  </a:lnTo>
                  <a:lnTo>
                    <a:pt x="637667" y="631190"/>
                  </a:lnTo>
                  <a:lnTo>
                    <a:pt x="640588" y="628650"/>
                  </a:lnTo>
                  <a:lnTo>
                    <a:pt x="643636" y="627380"/>
                  </a:lnTo>
                  <a:lnTo>
                    <a:pt x="646430" y="623570"/>
                  </a:lnTo>
                  <a:lnTo>
                    <a:pt x="646430" y="584200"/>
                  </a:lnTo>
                  <a:close/>
                </a:path>
                <a:path w="998220" h="750569">
                  <a:moveTo>
                    <a:pt x="351663" y="0"/>
                  </a:moveTo>
                  <a:lnTo>
                    <a:pt x="323214" y="0"/>
                  </a:lnTo>
                  <a:lnTo>
                    <a:pt x="323214" y="496570"/>
                  </a:lnTo>
                  <a:lnTo>
                    <a:pt x="199009" y="496570"/>
                  </a:lnTo>
                  <a:lnTo>
                    <a:pt x="199009" y="524510"/>
                  </a:lnTo>
                  <a:lnTo>
                    <a:pt x="323214" y="524510"/>
                  </a:lnTo>
                  <a:lnTo>
                    <a:pt x="323214" y="566420"/>
                  </a:lnTo>
                  <a:lnTo>
                    <a:pt x="351663" y="566420"/>
                  </a:lnTo>
                  <a:lnTo>
                    <a:pt x="351663" y="325120"/>
                  </a:lnTo>
                  <a:lnTo>
                    <a:pt x="354202" y="322580"/>
                  </a:lnTo>
                  <a:lnTo>
                    <a:pt x="378840" y="299720"/>
                  </a:lnTo>
                  <a:lnTo>
                    <a:pt x="381762" y="295910"/>
                  </a:lnTo>
                  <a:lnTo>
                    <a:pt x="387858" y="292100"/>
                  </a:lnTo>
                  <a:lnTo>
                    <a:pt x="394081" y="288290"/>
                  </a:lnTo>
                  <a:lnTo>
                    <a:pt x="400431" y="284480"/>
                  </a:lnTo>
                  <a:lnTo>
                    <a:pt x="351663" y="284480"/>
                  </a:lnTo>
                  <a:lnTo>
                    <a:pt x="351663" y="185420"/>
                  </a:lnTo>
                  <a:lnTo>
                    <a:pt x="646430" y="185420"/>
                  </a:lnTo>
                  <a:lnTo>
                    <a:pt x="646430" y="156210"/>
                  </a:lnTo>
                  <a:lnTo>
                    <a:pt x="351663" y="156210"/>
                  </a:lnTo>
                  <a:lnTo>
                    <a:pt x="351663" y="0"/>
                  </a:lnTo>
                  <a:close/>
                </a:path>
                <a:path w="998220" h="750569">
                  <a:moveTo>
                    <a:pt x="998220" y="0"/>
                  </a:moveTo>
                  <a:lnTo>
                    <a:pt x="969772" y="0"/>
                  </a:lnTo>
                  <a:lnTo>
                    <a:pt x="969772" y="566420"/>
                  </a:lnTo>
                  <a:lnTo>
                    <a:pt x="998220" y="566420"/>
                  </a:lnTo>
                  <a:lnTo>
                    <a:pt x="998220" y="0"/>
                  </a:lnTo>
                  <a:close/>
                </a:path>
                <a:path w="998220" h="750569">
                  <a:moveTo>
                    <a:pt x="269367" y="69850"/>
                  </a:moveTo>
                  <a:lnTo>
                    <a:pt x="197485" y="69850"/>
                  </a:lnTo>
                  <a:lnTo>
                    <a:pt x="197485" y="97790"/>
                  </a:lnTo>
                  <a:lnTo>
                    <a:pt x="240792" y="97790"/>
                  </a:lnTo>
                  <a:lnTo>
                    <a:pt x="240792" y="496570"/>
                  </a:lnTo>
                  <a:lnTo>
                    <a:pt x="269367" y="496570"/>
                  </a:lnTo>
                  <a:lnTo>
                    <a:pt x="269367" y="69850"/>
                  </a:lnTo>
                  <a:close/>
                </a:path>
                <a:path w="998220" h="750569">
                  <a:moveTo>
                    <a:pt x="774700" y="401320"/>
                  </a:moveTo>
                  <a:lnTo>
                    <a:pt x="751332" y="401320"/>
                  </a:lnTo>
                  <a:lnTo>
                    <a:pt x="755269" y="402590"/>
                  </a:lnTo>
                  <a:lnTo>
                    <a:pt x="770889" y="402590"/>
                  </a:lnTo>
                  <a:lnTo>
                    <a:pt x="774700" y="401320"/>
                  </a:lnTo>
                  <a:close/>
                </a:path>
                <a:path w="998220" h="750569">
                  <a:moveTo>
                    <a:pt x="850900" y="377190"/>
                  </a:moveTo>
                  <a:lnTo>
                    <a:pt x="675005" y="377190"/>
                  </a:lnTo>
                  <a:lnTo>
                    <a:pt x="681482" y="381000"/>
                  </a:lnTo>
                  <a:lnTo>
                    <a:pt x="688086" y="383540"/>
                  </a:lnTo>
                  <a:lnTo>
                    <a:pt x="694944" y="387350"/>
                  </a:lnTo>
                  <a:lnTo>
                    <a:pt x="698500" y="388620"/>
                  </a:lnTo>
                  <a:lnTo>
                    <a:pt x="702056" y="391160"/>
                  </a:lnTo>
                  <a:lnTo>
                    <a:pt x="709168" y="392430"/>
                  </a:lnTo>
                  <a:lnTo>
                    <a:pt x="712851" y="394970"/>
                  </a:lnTo>
                  <a:lnTo>
                    <a:pt x="731647" y="400050"/>
                  </a:lnTo>
                  <a:lnTo>
                    <a:pt x="735584" y="400050"/>
                  </a:lnTo>
                  <a:lnTo>
                    <a:pt x="743331" y="401320"/>
                  </a:lnTo>
                  <a:lnTo>
                    <a:pt x="789305" y="401320"/>
                  </a:lnTo>
                  <a:lnTo>
                    <a:pt x="796544" y="398780"/>
                  </a:lnTo>
                  <a:lnTo>
                    <a:pt x="800100" y="398780"/>
                  </a:lnTo>
                  <a:lnTo>
                    <a:pt x="817372" y="393700"/>
                  </a:lnTo>
                  <a:lnTo>
                    <a:pt x="820801" y="392430"/>
                  </a:lnTo>
                  <a:lnTo>
                    <a:pt x="827405" y="389890"/>
                  </a:lnTo>
                  <a:lnTo>
                    <a:pt x="830707" y="387350"/>
                  </a:lnTo>
                  <a:lnTo>
                    <a:pt x="833882" y="387350"/>
                  </a:lnTo>
                  <a:lnTo>
                    <a:pt x="837057" y="384810"/>
                  </a:lnTo>
                  <a:lnTo>
                    <a:pt x="840232" y="383540"/>
                  </a:lnTo>
                  <a:lnTo>
                    <a:pt x="850900" y="377190"/>
                  </a:lnTo>
                  <a:close/>
                </a:path>
                <a:path w="998220" h="750569">
                  <a:moveTo>
                    <a:pt x="843026" y="93980"/>
                  </a:moveTo>
                  <a:lnTo>
                    <a:pt x="843026" y="127000"/>
                  </a:lnTo>
                  <a:lnTo>
                    <a:pt x="851788" y="134620"/>
                  </a:lnTo>
                  <a:lnTo>
                    <a:pt x="854583" y="137160"/>
                  </a:lnTo>
                  <a:lnTo>
                    <a:pt x="859917" y="142240"/>
                  </a:lnTo>
                  <a:lnTo>
                    <a:pt x="862457" y="143510"/>
                  </a:lnTo>
                  <a:lnTo>
                    <a:pt x="867410" y="149860"/>
                  </a:lnTo>
                  <a:lnTo>
                    <a:pt x="872109" y="156210"/>
                  </a:lnTo>
                  <a:lnTo>
                    <a:pt x="874268" y="158750"/>
                  </a:lnTo>
                  <a:lnTo>
                    <a:pt x="876426" y="162560"/>
                  </a:lnTo>
                  <a:lnTo>
                    <a:pt x="878459" y="165100"/>
                  </a:lnTo>
                  <a:lnTo>
                    <a:pt x="880363" y="167640"/>
                  </a:lnTo>
                  <a:lnTo>
                    <a:pt x="882269" y="171450"/>
                  </a:lnTo>
                  <a:lnTo>
                    <a:pt x="884047" y="175260"/>
                  </a:lnTo>
                  <a:lnTo>
                    <a:pt x="885698" y="177800"/>
                  </a:lnTo>
                  <a:lnTo>
                    <a:pt x="887349" y="181610"/>
                  </a:lnTo>
                  <a:lnTo>
                    <a:pt x="888873" y="185420"/>
                  </a:lnTo>
                  <a:lnTo>
                    <a:pt x="890270" y="189230"/>
                  </a:lnTo>
                  <a:lnTo>
                    <a:pt x="891539" y="191770"/>
                  </a:lnTo>
                  <a:lnTo>
                    <a:pt x="899160" y="228600"/>
                  </a:lnTo>
                  <a:lnTo>
                    <a:pt x="899033" y="250190"/>
                  </a:lnTo>
                  <a:lnTo>
                    <a:pt x="897636" y="260350"/>
                  </a:lnTo>
                  <a:lnTo>
                    <a:pt x="897001" y="262890"/>
                  </a:lnTo>
                  <a:lnTo>
                    <a:pt x="896238" y="267970"/>
                  </a:lnTo>
                  <a:lnTo>
                    <a:pt x="895350" y="271780"/>
                  </a:lnTo>
                  <a:lnTo>
                    <a:pt x="894461" y="274320"/>
                  </a:lnTo>
                  <a:lnTo>
                    <a:pt x="893445" y="278130"/>
                  </a:lnTo>
                  <a:lnTo>
                    <a:pt x="892301" y="281940"/>
                  </a:lnTo>
                  <a:lnTo>
                    <a:pt x="891032" y="285750"/>
                  </a:lnTo>
                  <a:lnTo>
                    <a:pt x="889762" y="288290"/>
                  </a:lnTo>
                  <a:lnTo>
                    <a:pt x="886968" y="295910"/>
                  </a:lnTo>
                  <a:lnTo>
                    <a:pt x="885444" y="298450"/>
                  </a:lnTo>
                  <a:lnTo>
                    <a:pt x="883793" y="300990"/>
                  </a:lnTo>
                  <a:lnTo>
                    <a:pt x="882014" y="304800"/>
                  </a:lnTo>
                  <a:lnTo>
                    <a:pt x="878459" y="309880"/>
                  </a:lnTo>
                  <a:lnTo>
                    <a:pt x="876426" y="313690"/>
                  </a:lnTo>
                  <a:lnTo>
                    <a:pt x="872363" y="318770"/>
                  </a:lnTo>
                  <a:lnTo>
                    <a:pt x="844803" y="346710"/>
                  </a:lnTo>
                  <a:lnTo>
                    <a:pt x="842010" y="349250"/>
                  </a:lnTo>
                  <a:lnTo>
                    <a:pt x="839088" y="350520"/>
                  </a:lnTo>
                  <a:lnTo>
                    <a:pt x="832993" y="355600"/>
                  </a:lnTo>
                  <a:lnTo>
                    <a:pt x="826897" y="358140"/>
                  </a:lnTo>
                  <a:lnTo>
                    <a:pt x="823595" y="360680"/>
                  </a:lnTo>
                  <a:lnTo>
                    <a:pt x="820420" y="360680"/>
                  </a:lnTo>
                  <a:lnTo>
                    <a:pt x="817118" y="363220"/>
                  </a:lnTo>
                  <a:lnTo>
                    <a:pt x="810513" y="365760"/>
                  </a:lnTo>
                  <a:lnTo>
                    <a:pt x="789432" y="372110"/>
                  </a:lnTo>
                  <a:lnTo>
                    <a:pt x="785876" y="372110"/>
                  </a:lnTo>
                  <a:lnTo>
                    <a:pt x="782193" y="373380"/>
                  </a:lnTo>
                  <a:lnTo>
                    <a:pt x="778510" y="373380"/>
                  </a:lnTo>
                  <a:lnTo>
                    <a:pt x="774700" y="374650"/>
                  </a:lnTo>
                  <a:lnTo>
                    <a:pt x="855345" y="374650"/>
                  </a:lnTo>
                  <a:lnTo>
                    <a:pt x="858265" y="372110"/>
                  </a:lnTo>
                  <a:lnTo>
                    <a:pt x="863853" y="368300"/>
                  </a:lnTo>
                  <a:lnTo>
                    <a:pt x="866648" y="365760"/>
                  </a:lnTo>
                  <a:lnTo>
                    <a:pt x="869314" y="364490"/>
                  </a:lnTo>
                  <a:lnTo>
                    <a:pt x="871982" y="360680"/>
                  </a:lnTo>
                  <a:lnTo>
                    <a:pt x="893572" y="337820"/>
                  </a:lnTo>
                  <a:lnTo>
                    <a:pt x="895731" y="335280"/>
                  </a:lnTo>
                  <a:lnTo>
                    <a:pt x="899795" y="330200"/>
                  </a:lnTo>
                  <a:lnTo>
                    <a:pt x="901700" y="327660"/>
                  </a:lnTo>
                  <a:lnTo>
                    <a:pt x="903605" y="323850"/>
                  </a:lnTo>
                  <a:lnTo>
                    <a:pt x="905510" y="321310"/>
                  </a:lnTo>
                  <a:lnTo>
                    <a:pt x="907161" y="318770"/>
                  </a:lnTo>
                  <a:lnTo>
                    <a:pt x="908938" y="313690"/>
                  </a:lnTo>
                  <a:lnTo>
                    <a:pt x="910589" y="311150"/>
                  </a:lnTo>
                  <a:lnTo>
                    <a:pt x="912113" y="308610"/>
                  </a:lnTo>
                  <a:lnTo>
                    <a:pt x="913638" y="304800"/>
                  </a:lnTo>
                  <a:lnTo>
                    <a:pt x="915035" y="302260"/>
                  </a:lnTo>
                  <a:lnTo>
                    <a:pt x="916305" y="298450"/>
                  </a:lnTo>
                  <a:lnTo>
                    <a:pt x="917701" y="295910"/>
                  </a:lnTo>
                  <a:lnTo>
                    <a:pt x="919988" y="288290"/>
                  </a:lnTo>
                  <a:lnTo>
                    <a:pt x="921131" y="285750"/>
                  </a:lnTo>
                  <a:lnTo>
                    <a:pt x="922020" y="281940"/>
                  </a:lnTo>
                  <a:lnTo>
                    <a:pt x="923036" y="278130"/>
                  </a:lnTo>
                  <a:lnTo>
                    <a:pt x="924560" y="270510"/>
                  </a:lnTo>
                  <a:lnTo>
                    <a:pt x="925322" y="267970"/>
                  </a:lnTo>
                  <a:lnTo>
                    <a:pt x="925957" y="262890"/>
                  </a:lnTo>
                  <a:lnTo>
                    <a:pt x="926464" y="260350"/>
                  </a:lnTo>
                  <a:lnTo>
                    <a:pt x="926973" y="256540"/>
                  </a:lnTo>
                  <a:lnTo>
                    <a:pt x="927057" y="255270"/>
                  </a:lnTo>
                  <a:lnTo>
                    <a:pt x="927142" y="254000"/>
                  </a:lnTo>
                  <a:lnTo>
                    <a:pt x="927226" y="252730"/>
                  </a:lnTo>
                  <a:lnTo>
                    <a:pt x="927481" y="250190"/>
                  </a:lnTo>
                  <a:lnTo>
                    <a:pt x="927608" y="248920"/>
                  </a:lnTo>
                  <a:lnTo>
                    <a:pt x="924940" y="205740"/>
                  </a:lnTo>
                  <a:lnTo>
                    <a:pt x="924178" y="203200"/>
                  </a:lnTo>
                  <a:lnTo>
                    <a:pt x="923289" y="199390"/>
                  </a:lnTo>
                  <a:lnTo>
                    <a:pt x="922274" y="194310"/>
                  </a:lnTo>
                  <a:lnTo>
                    <a:pt x="921258" y="190500"/>
                  </a:lnTo>
                  <a:lnTo>
                    <a:pt x="920114" y="187960"/>
                  </a:lnTo>
                  <a:lnTo>
                    <a:pt x="918972" y="184150"/>
                  </a:lnTo>
                  <a:lnTo>
                    <a:pt x="917575" y="180340"/>
                  </a:lnTo>
                  <a:lnTo>
                    <a:pt x="916305" y="176530"/>
                  </a:lnTo>
                  <a:lnTo>
                    <a:pt x="914781" y="172720"/>
                  </a:lnTo>
                  <a:lnTo>
                    <a:pt x="913257" y="170180"/>
                  </a:lnTo>
                  <a:lnTo>
                    <a:pt x="909955" y="162560"/>
                  </a:lnTo>
                  <a:lnTo>
                    <a:pt x="908176" y="160020"/>
                  </a:lnTo>
                  <a:lnTo>
                    <a:pt x="906399" y="156210"/>
                  </a:lnTo>
                  <a:lnTo>
                    <a:pt x="904494" y="153670"/>
                  </a:lnTo>
                  <a:lnTo>
                    <a:pt x="902462" y="149860"/>
                  </a:lnTo>
                  <a:lnTo>
                    <a:pt x="900430" y="147320"/>
                  </a:lnTo>
                  <a:lnTo>
                    <a:pt x="896112" y="139700"/>
                  </a:lnTo>
                  <a:lnTo>
                    <a:pt x="893826" y="137160"/>
                  </a:lnTo>
                  <a:lnTo>
                    <a:pt x="889126" y="130810"/>
                  </a:lnTo>
                  <a:lnTo>
                    <a:pt x="886713" y="129540"/>
                  </a:lnTo>
                  <a:lnTo>
                    <a:pt x="884174" y="125730"/>
                  </a:lnTo>
                  <a:lnTo>
                    <a:pt x="861949" y="106680"/>
                  </a:lnTo>
                  <a:lnTo>
                    <a:pt x="858901" y="102870"/>
                  </a:lnTo>
                  <a:lnTo>
                    <a:pt x="855852" y="101600"/>
                  </a:lnTo>
                  <a:lnTo>
                    <a:pt x="849502" y="97790"/>
                  </a:lnTo>
                  <a:lnTo>
                    <a:pt x="843026" y="93980"/>
                  </a:lnTo>
                  <a:close/>
                </a:path>
                <a:path w="998220" h="750569">
                  <a:moveTo>
                    <a:pt x="609092" y="256540"/>
                  </a:moveTo>
                  <a:lnTo>
                    <a:pt x="499999" y="256540"/>
                  </a:lnTo>
                  <a:lnTo>
                    <a:pt x="504063" y="257810"/>
                  </a:lnTo>
                  <a:lnTo>
                    <a:pt x="520064" y="257810"/>
                  </a:lnTo>
                  <a:lnTo>
                    <a:pt x="524001" y="259080"/>
                  </a:lnTo>
                  <a:lnTo>
                    <a:pt x="527812" y="259080"/>
                  </a:lnTo>
                  <a:lnTo>
                    <a:pt x="535686" y="260350"/>
                  </a:lnTo>
                  <a:lnTo>
                    <a:pt x="539496" y="260350"/>
                  </a:lnTo>
                  <a:lnTo>
                    <a:pt x="558292" y="265430"/>
                  </a:lnTo>
                  <a:lnTo>
                    <a:pt x="561975" y="267970"/>
                  </a:lnTo>
                  <a:lnTo>
                    <a:pt x="569213" y="269240"/>
                  </a:lnTo>
                  <a:lnTo>
                    <a:pt x="572770" y="271780"/>
                  </a:lnTo>
                  <a:lnTo>
                    <a:pt x="579882" y="274320"/>
                  </a:lnTo>
                  <a:lnTo>
                    <a:pt x="583311" y="275590"/>
                  </a:lnTo>
                  <a:lnTo>
                    <a:pt x="590169" y="279400"/>
                  </a:lnTo>
                  <a:lnTo>
                    <a:pt x="596773" y="281940"/>
                  </a:lnTo>
                  <a:lnTo>
                    <a:pt x="603250" y="287020"/>
                  </a:lnTo>
                  <a:lnTo>
                    <a:pt x="609600" y="290830"/>
                  </a:lnTo>
                  <a:lnTo>
                    <a:pt x="612775" y="293370"/>
                  </a:lnTo>
                  <a:lnTo>
                    <a:pt x="615823" y="295910"/>
                  </a:lnTo>
                  <a:lnTo>
                    <a:pt x="621792" y="299720"/>
                  </a:lnTo>
                  <a:lnTo>
                    <a:pt x="646430" y="323850"/>
                  </a:lnTo>
                  <a:lnTo>
                    <a:pt x="646430" y="283210"/>
                  </a:lnTo>
                  <a:lnTo>
                    <a:pt x="643636" y="280670"/>
                  </a:lnTo>
                  <a:lnTo>
                    <a:pt x="640588" y="278130"/>
                  </a:lnTo>
                  <a:lnTo>
                    <a:pt x="637667" y="275590"/>
                  </a:lnTo>
                  <a:lnTo>
                    <a:pt x="631571" y="271780"/>
                  </a:lnTo>
                  <a:lnTo>
                    <a:pt x="628396" y="269240"/>
                  </a:lnTo>
                  <a:lnTo>
                    <a:pt x="625348" y="266700"/>
                  </a:lnTo>
                  <a:lnTo>
                    <a:pt x="609092" y="256540"/>
                  </a:lnTo>
                  <a:close/>
                </a:path>
                <a:path w="998220" h="750569">
                  <a:moveTo>
                    <a:pt x="540003" y="231140"/>
                  </a:moveTo>
                  <a:lnTo>
                    <a:pt x="460375" y="231140"/>
                  </a:lnTo>
                  <a:lnTo>
                    <a:pt x="426593" y="241300"/>
                  </a:lnTo>
                  <a:lnTo>
                    <a:pt x="415798" y="245110"/>
                  </a:lnTo>
                  <a:lnTo>
                    <a:pt x="412369" y="246380"/>
                  </a:lnTo>
                  <a:lnTo>
                    <a:pt x="408813" y="247650"/>
                  </a:lnTo>
                  <a:lnTo>
                    <a:pt x="401955" y="251460"/>
                  </a:lnTo>
                  <a:lnTo>
                    <a:pt x="395097" y="254000"/>
                  </a:lnTo>
                  <a:lnTo>
                    <a:pt x="385190" y="260350"/>
                  </a:lnTo>
                  <a:lnTo>
                    <a:pt x="372490" y="267970"/>
                  </a:lnTo>
                  <a:lnTo>
                    <a:pt x="363347" y="275590"/>
                  </a:lnTo>
                  <a:lnTo>
                    <a:pt x="357505" y="279400"/>
                  </a:lnTo>
                  <a:lnTo>
                    <a:pt x="351663" y="284480"/>
                  </a:lnTo>
                  <a:lnTo>
                    <a:pt x="400431" y="284480"/>
                  </a:lnTo>
                  <a:lnTo>
                    <a:pt x="407035" y="280670"/>
                  </a:lnTo>
                  <a:lnTo>
                    <a:pt x="410337" y="278130"/>
                  </a:lnTo>
                  <a:lnTo>
                    <a:pt x="413765" y="276860"/>
                  </a:lnTo>
                  <a:lnTo>
                    <a:pt x="420624" y="273050"/>
                  </a:lnTo>
                  <a:lnTo>
                    <a:pt x="424052" y="273050"/>
                  </a:lnTo>
                  <a:lnTo>
                    <a:pt x="427609" y="270510"/>
                  </a:lnTo>
                  <a:lnTo>
                    <a:pt x="434721" y="267970"/>
                  </a:lnTo>
                  <a:lnTo>
                    <a:pt x="438403" y="266700"/>
                  </a:lnTo>
                  <a:lnTo>
                    <a:pt x="460756" y="260350"/>
                  </a:lnTo>
                  <a:lnTo>
                    <a:pt x="464565" y="260350"/>
                  </a:lnTo>
                  <a:lnTo>
                    <a:pt x="472186" y="259080"/>
                  </a:lnTo>
                  <a:lnTo>
                    <a:pt x="476123" y="259080"/>
                  </a:lnTo>
                  <a:lnTo>
                    <a:pt x="480060" y="257810"/>
                  </a:lnTo>
                  <a:lnTo>
                    <a:pt x="495935" y="257810"/>
                  </a:lnTo>
                  <a:lnTo>
                    <a:pt x="499999" y="256540"/>
                  </a:lnTo>
                  <a:lnTo>
                    <a:pt x="609092" y="256540"/>
                  </a:lnTo>
                  <a:lnTo>
                    <a:pt x="605663" y="255270"/>
                  </a:lnTo>
                  <a:lnTo>
                    <a:pt x="595376" y="250190"/>
                  </a:lnTo>
                  <a:lnTo>
                    <a:pt x="591947" y="248920"/>
                  </a:lnTo>
                  <a:lnTo>
                    <a:pt x="588390" y="246380"/>
                  </a:lnTo>
                  <a:lnTo>
                    <a:pt x="581278" y="243840"/>
                  </a:lnTo>
                  <a:lnTo>
                    <a:pt x="577596" y="242570"/>
                  </a:lnTo>
                  <a:lnTo>
                    <a:pt x="574039" y="241300"/>
                  </a:lnTo>
                  <a:lnTo>
                    <a:pt x="540003" y="231140"/>
                  </a:lnTo>
                  <a:close/>
                </a:path>
                <a:path w="998220" h="750569">
                  <a:moveTo>
                    <a:pt x="524128" y="229870"/>
                  </a:moveTo>
                  <a:lnTo>
                    <a:pt x="475996" y="229870"/>
                  </a:lnTo>
                  <a:lnTo>
                    <a:pt x="472059" y="231140"/>
                  </a:lnTo>
                  <a:lnTo>
                    <a:pt x="528193" y="231140"/>
                  </a:lnTo>
                  <a:lnTo>
                    <a:pt x="524128" y="229870"/>
                  </a:lnTo>
                  <a:close/>
                </a:path>
                <a:path w="998220" h="750569">
                  <a:moveTo>
                    <a:pt x="516127" y="228600"/>
                  </a:moveTo>
                  <a:lnTo>
                    <a:pt x="483870" y="228600"/>
                  </a:lnTo>
                  <a:lnTo>
                    <a:pt x="479933" y="229870"/>
                  </a:lnTo>
                  <a:lnTo>
                    <a:pt x="520192" y="229870"/>
                  </a:lnTo>
                  <a:lnTo>
                    <a:pt x="516127" y="228600"/>
                  </a:lnTo>
                  <a:close/>
                </a:path>
                <a:path w="998220" h="750569">
                  <a:moveTo>
                    <a:pt x="801243" y="101600"/>
                  </a:moveTo>
                  <a:lnTo>
                    <a:pt x="771271" y="101600"/>
                  </a:lnTo>
                  <a:lnTo>
                    <a:pt x="775081" y="102870"/>
                  </a:lnTo>
                  <a:lnTo>
                    <a:pt x="786511" y="102870"/>
                  </a:lnTo>
                  <a:lnTo>
                    <a:pt x="801243" y="107950"/>
                  </a:lnTo>
                  <a:lnTo>
                    <a:pt x="801243" y="101600"/>
                  </a:lnTo>
                  <a:close/>
                </a:path>
                <a:path w="998220" h="750569">
                  <a:moveTo>
                    <a:pt x="793876" y="76200"/>
                  </a:moveTo>
                  <a:lnTo>
                    <a:pt x="727837" y="76200"/>
                  </a:lnTo>
                  <a:lnTo>
                    <a:pt x="716534" y="80010"/>
                  </a:lnTo>
                  <a:lnTo>
                    <a:pt x="698500" y="86360"/>
                  </a:lnTo>
                  <a:lnTo>
                    <a:pt x="694944" y="88900"/>
                  </a:lnTo>
                  <a:lnTo>
                    <a:pt x="691514" y="88900"/>
                  </a:lnTo>
                  <a:lnTo>
                    <a:pt x="681482" y="95250"/>
                  </a:lnTo>
                  <a:lnTo>
                    <a:pt x="675005" y="99060"/>
                  </a:lnTo>
                  <a:lnTo>
                    <a:pt x="801243" y="99060"/>
                  </a:lnTo>
                  <a:lnTo>
                    <a:pt x="801243" y="77470"/>
                  </a:lnTo>
                  <a:lnTo>
                    <a:pt x="793876" y="76200"/>
                  </a:lnTo>
                  <a:close/>
                </a:path>
                <a:path w="998220" h="750569">
                  <a:moveTo>
                    <a:pt x="786384" y="74930"/>
                  </a:moveTo>
                  <a:lnTo>
                    <a:pt x="739394" y="74930"/>
                  </a:lnTo>
                  <a:lnTo>
                    <a:pt x="731647" y="76200"/>
                  </a:lnTo>
                  <a:lnTo>
                    <a:pt x="790194" y="76200"/>
                  </a:lnTo>
                  <a:lnTo>
                    <a:pt x="786384" y="74930"/>
                  </a:lnTo>
                  <a:close/>
                </a:path>
                <a:path w="998220" h="750569">
                  <a:moveTo>
                    <a:pt x="778890" y="73660"/>
                  </a:moveTo>
                  <a:lnTo>
                    <a:pt x="747268" y="73660"/>
                  </a:lnTo>
                  <a:lnTo>
                    <a:pt x="743331" y="74930"/>
                  </a:lnTo>
                  <a:lnTo>
                    <a:pt x="782701" y="74930"/>
                  </a:lnTo>
                  <a:lnTo>
                    <a:pt x="778890" y="73660"/>
                  </a:lnTo>
                  <a:close/>
                </a:path>
              </a:pathLst>
            </a:custGeom>
            <a:solidFill>
              <a:srgbClr val="0092A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9" name="object 69" descr=""/>
          <p:cNvSpPr txBox="1"/>
          <p:nvPr/>
        </p:nvSpPr>
        <p:spPr>
          <a:xfrm>
            <a:off x="6434709" y="457581"/>
            <a:ext cx="958215" cy="35877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65"/>
              </a:spcBef>
            </a:pPr>
            <a:r>
              <a:rPr dirty="0" sz="1100" b="1">
                <a:solidFill>
                  <a:srgbClr val="0092AC"/>
                </a:solidFill>
                <a:latin typeface="Verdana"/>
                <a:cs typeface="Verdana"/>
              </a:rPr>
              <a:t>НА</a:t>
            </a:r>
            <a:r>
              <a:rPr dirty="0" sz="1100" spc="-20" b="1">
                <a:solidFill>
                  <a:srgbClr val="0092AC"/>
                </a:solidFill>
                <a:latin typeface="Verdana"/>
                <a:cs typeface="Verdana"/>
              </a:rPr>
              <a:t> </a:t>
            </a:r>
            <a:r>
              <a:rPr dirty="0" sz="1100" spc="-10" b="1">
                <a:solidFill>
                  <a:srgbClr val="0092AC"/>
                </a:solidFill>
                <a:latin typeface="Verdana"/>
                <a:cs typeface="Verdana"/>
              </a:rPr>
              <a:t>СТРАЖЕ КАЧЕСТВА</a:t>
            </a:r>
            <a:endParaRPr sz="1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1483340" y="6403847"/>
            <a:ext cx="300355" cy="247015"/>
          </a:xfrm>
          <a:custGeom>
            <a:avLst/>
            <a:gdLst/>
            <a:ahLst/>
            <a:cxnLst/>
            <a:rect l="l" t="t" r="r" b="b"/>
            <a:pathLst>
              <a:path w="300354" h="247015">
                <a:moveTo>
                  <a:pt x="299948" y="67106"/>
                </a:moveTo>
                <a:lnTo>
                  <a:pt x="297180" y="67106"/>
                </a:lnTo>
                <a:lnTo>
                  <a:pt x="297180" y="0"/>
                </a:lnTo>
                <a:lnTo>
                  <a:pt x="0" y="0"/>
                </a:lnTo>
                <a:lnTo>
                  <a:pt x="0" y="246888"/>
                </a:lnTo>
                <a:lnTo>
                  <a:pt x="179832" y="246888"/>
                </a:lnTo>
                <a:lnTo>
                  <a:pt x="297180" y="246888"/>
                </a:lnTo>
                <a:lnTo>
                  <a:pt x="299948" y="246888"/>
                </a:lnTo>
                <a:lnTo>
                  <a:pt x="299948" y="67106"/>
                </a:lnTo>
                <a:close/>
              </a:path>
            </a:pathLst>
          </a:custGeom>
          <a:solidFill>
            <a:srgbClr val="0085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919459" y="400773"/>
            <a:ext cx="53340" cy="508000"/>
          </a:xfrm>
          <a:custGeom>
            <a:avLst/>
            <a:gdLst/>
            <a:ahLst/>
            <a:cxnLst/>
            <a:rect l="l" t="t" r="r" b="b"/>
            <a:pathLst>
              <a:path w="53340" h="508000">
                <a:moveTo>
                  <a:pt x="53012" y="0"/>
                </a:moveTo>
                <a:lnTo>
                  <a:pt x="0" y="0"/>
                </a:lnTo>
                <a:lnTo>
                  <a:pt x="0" y="507403"/>
                </a:lnTo>
                <a:lnTo>
                  <a:pt x="53012" y="507403"/>
                </a:lnTo>
                <a:lnTo>
                  <a:pt x="53012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1081004" y="800064"/>
            <a:ext cx="54610" cy="108585"/>
          </a:xfrm>
          <a:custGeom>
            <a:avLst/>
            <a:gdLst/>
            <a:ahLst/>
            <a:cxnLst/>
            <a:rect l="l" t="t" r="r" b="b"/>
            <a:pathLst>
              <a:path w="54609" h="108584">
                <a:moveTo>
                  <a:pt x="54527" y="0"/>
                </a:moveTo>
                <a:lnTo>
                  <a:pt x="0" y="0"/>
                </a:lnTo>
                <a:lnTo>
                  <a:pt x="0" y="108112"/>
                </a:lnTo>
                <a:lnTo>
                  <a:pt x="54527" y="108112"/>
                </a:lnTo>
                <a:lnTo>
                  <a:pt x="54527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1242547" y="800064"/>
            <a:ext cx="54610" cy="108585"/>
          </a:xfrm>
          <a:custGeom>
            <a:avLst/>
            <a:gdLst/>
            <a:ahLst/>
            <a:cxnLst/>
            <a:rect l="l" t="t" r="r" b="b"/>
            <a:pathLst>
              <a:path w="54609" h="108584">
                <a:moveTo>
                  <a:pt x="54527" y="0"/>
                </a:moveTo>
                <a:lnTo>
                  <a:pt x="0" y="0"/>
                </a:lnTo>
                <a:lnTo>
                  <a:pt x="0" y="108112"/>
                </a:lnTo>
                <a:lnTo>
                  <a:pt x="54527" y="108112"/>
                </a:lnTo>
                <a:lnTo>
                  <a:pt x="54527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1405616" y="800064"/>
            <a:ext cx="53340" cy="108585"/>
          </a:xfrm>
          <a:custGeom>
            <a:avLst/>
            <a:gdLst/>
            <a:ahLst/>
            <a:cxnLst/>
            <a:rect l="l" t="t" r="r" b="b"/>
            <a:pathLst>
              <a:path w="53340" h="108584">
                <a:moveTo>
                  <a:pt x="53012" y="0"/>
                </a:moveTo>
                <a:lnTo>
                  <a:pt x="0" y="0"/>
                </a:lnTo>
                <a:lnTo>
                  <a:pt x="0" y="108112"/>
                </a:lnTo>
                <a:lnTo>
                  <a:pt x="53012" y="108112"/>
                </a:lnTo>
                <a:lnTo>
                  <a:pt x="53012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1567159" y="800064"/>
            <a:ext cx="54610" cy="108585"/>
          </a:xfrm>
          <a:custGeom>
            <a:avLst/>
            <a:gdLst/>
            <a:ahLst/>
            <a:cxnLst/>
            <a:rect l="l" t="t" r="r" b="b"/>
            <a:pathLst>
              <a:path w="54609" h="108584">
                <a:moveTo>
                  <a:pt x="54527" y="0"/>
                </a:moveTo>
                <a:lnTo>
                  <a:pt x="0" y="0"/>
                </a:lnTo>
                <a:lnTo>
                  <a:pt x="0" y="108112"/>
                </a:lnTo>
                <a:lnTo>
                  <a:pt x="54527" y="108112"/>
                </a:lnTo>
                <a:lnTo>
                  <a:pt x="54527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1730228" y="400773"/>
            <a:ext cx="53340" cy="508000"/>
          </a:xfrm>
          <a:custGeom>
            <a:avLst/>
            <a:gdLst/>
            <a:ahLst/>
            <a:cxnLst/>
            <a:rect l="l" t="t" r="r" b="b"/>
            <a:pathLst>
              <a:path w="53340" h="508000">
                <a:moveTo>
                  <a:pt x="53012" y="0"/>
                </a:moveTo>
                <a:lnTo>
                  <a:pt x="0" y="0"/>
                </a:lnTo>
                <a:lnTo>
                  <a:pt x="0" y="507403"/>
                </a:lnTo>
                <a:lnTo>
                  <a:pt x="53012" y="507403"/>
                </a:lnTo>
                <a:lnTo>
                  <a:pt x="53012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1081004" y="400811"/>
            <a:ext cx="541020" cy="346075"/>
          </a:xfrm>
          <a:custGeom>
            <a:avLst/>
            <a:gdLst/>
            <a:ahLst/>
            <a:cxnLst/>
            <a:rect l="l" t="t" r="r" b="b"/>
            <a:pathLst>
              <a:path w="541020" h="346075">
                <a:moveTo>
                  <a:pt x="243586" y="92710"/>
                </a:moveTo>
                <a:lnTo>
                  <a:pt x="225425" y="39878"/>
                </a:lnTo>
                <a:lnTo>
                  <a:pt x="178943" y="6350"/>
                </a:lnTo>
                <a:lnTo>
                  <a:pt x="148844" y="254"/>
                </a:lnTo>
                <a:lnTo>
                  <a:pt x="148844" y="0"/>
                </a:lnTo>
                <a:lnTo>
                  <a:pt x="0" y="0"/>
                </a:lnTo>
                <a:lnTo>
                  <a:pt x="0" y="49403"/>
                </a:lnTo>
                <a:lnTo>
                  <a:pt x="141986" y="49403"/>
                </a:lnTo>
                <a:lnTo>
                  <a:pt x="160401" y="52832"/>
                </a:lnTo>
                <a:lnTo>
                  <a:pt x="175514" y="62103"/>
                </a:lnTo>
                <a:lnTo>
                  <a:pt x="185674" y="75819"/>
                </a:lnTo>
                <a:lnTo>
                  <a:pt x="189357" y="92710"/>
                </a:lnTo>
                <a:lnTo>
                  <a:pt x="185547" y="109474"/>
                </a:lnTo>
                <a:lnTo>
                  <a:pt x="175387" y="123190"/>
                </a:lnTo>
                <a:lnTo>
                  <a:pt x="160401" y="132461"/>
                </a:lnTo>
                <a:lnTo>
                  <a:pt x="141986" y="135890"/>
                </a:lnTo>
                <a:lnTo>
                  <a:pt x="0" y="135890"/>
                </a:lnTo>
                <a:lnTo>
                  <a:pt x="0" y="345821"/>
                </a:lnTo>
                <a:lnTo>
                  <a:pt x="54102" y="345821"/>
                </a:lnTo>
                <a:lnTo>
                  <a:pt x="54102" y="185293"/>
                </a:lnTo>
                <a:lnTo>
                  <a:pt x="148844" y="185166"/>
                </a:lnTo>
                <a:lnTo>
                  <a:pt x="178943" y="179070"/>
                </a:lnTo>
                <a:lnTo>
                  <a:pt x="204978" y="165354"/>
                </a:lnTo>
                <a:lnTo>
                  <a:pt x="225425" y="145542"/>
                </a:lnTo>
                <a:lnTo>
                  <a:pt x="238760" y="120904"/>
                </a:lnTo>
                <a:lnTo>
                  <a:pt x="243586" y="92710"/>
                </a:lnTo>
                <a:close/>
              </a:path>
              <a:path w="541020" h="346075">
                <a:moveTo>
                  <a:pt x="432943" y="0"/>
                </a:moveTo>
                <a:lnTo>
                  <a:pt x="378714" y="0"/>
                </a:lnTo>
                <a:lnTo>
                  <a:pt x="162306" y="266319"/>
                </a:lnTo>
                <a:lnTo>
                  <a:pt x="162306" y="222250"/>
                </a:lnTo>
                <a:lnTo>
                  <a:pt x="108204" y="222250"/>
                </a:lnTo>
                <a:lnTo>
                  <a:pt x="108204" y="345694"/>
                </a:lnTo>
                <a:lnTo>
                  <a:pt x="162306" y="345694"/>
                </a:lnTo>
                <a:lnTo>
                  <a:pt x="378714" y="79502"/>
                </a:lnTo>
                <a:lnTo>
                  <a:pt x="378714" y="123444"/>
                </a:lnTo>
                <a:lnTo>
                  <a:pt x="432943" y="123444"/>
                </a:lnTo>
                <a:lnTo>
                  <a:pt x="432943" y="0"/>
                </a:lnTo>
                <a:close/>
              </a:path>
              <a:path w="541020" h="346075">
                <a:moveTo>
                  <a:pt x="541020" y="0"/>
                </a:moveTo>
                <a:lnTo>
                  <a:pt x="487045" y="0"/>
                </a:lnTo>
                <a:lnTo>
                  <a:pt x="487045" y="160528"/>
                </a:lnTo>
                <a:lnTo>
                  <a:pt x="392303" y="160528"/>
                </a:lnTo>
                <a:lnTo>
                  <a:pt x="392303" y="160782"/>
                </a:lnTo>
                <a:lnTo>
                  <a:pt x="362077" y="166878"/>
                </a:lnTo>
                <a:lnTo>
                  <a:pt x="336042" y="180467"/>
                </a:lnTo>
                <a:lnTo>
                  <a:pt x="315722" y="200279"/>
                </a:lnTo>
                <a:lnTo>
                  <a:pt x="302387" y="224917"/>
                </a:lnTo>
                <a:lnTo>
                  <a:pt x="297561" y="253111"/>
                </a:lnTo>
                <a:lnTo>
                  <a:pt x="302260" y="281178"/>
                </a:lnTo>
                <a:lnTo>
                  <a:pt x="315595" y="305816"/>
                </a:lnTo>
                <a:lnTo>
                  <a:pt x="336042" y="325628"/>
                </a:lnTo>
                <a:lnTo>
                  <a:pt x="362077" y="339344"/>
                </a:lnTo>
                <a:lnTo>
                  <a:pt x="392303" y="345567"/>
                </a:lnTo>
                <a:lnTo>
                  <a:pt x="541020" y="345567"/>
                </a:lnTo>
                <a:lnTo>
                  <a:pt x="541020" y="296164"/>
                </a:lnTo>
                <a:lnTo>
                  <a:pt x="399034" y="296164"/>
                </a:lnTo>
                <a:lnTo>
                  <a:pt x="380492" y="292862"/>
                </a:lnTo>
                <a:lnTo>
                  <a:pt x="365506" y="283591"/>
                </a:lnTo>
                <a:lnTo>
                  <a:pt x="355346" y="269748"/>
                </a:lnTo>
                <a:lnTo>
                  <a:pt x="351663" y="252984"/>
                </a:lnTo>
                <a:lnTo>
                  <a:pt x="355346" y="236093"/>
                </a:lnTo>
                <a:lnTo>
                  <a:pt x="365506" y="222377"/>
                </a:lnTo>
                <a:lnTo>
                  <a:pt x="380492" y="213106"/>
                </a:lnTo>
                <a:lnTo>
                  <a:pt x="399034" y="209677"/>
                </a:lnTo>
                <a:lnTo>
                  <a:pt x="541020" y="209677"/>
                </a:lnTo>
                <a:lnTo>
                  <a:pt x="541020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836675" y="0"/>
            <a:ext cx="12700" cy="2171065"/>
          </a:xfrm>
          <a:custGeom>
            <a:avLst/>
            <a:gdLst/>
            <a:ahLst/>
            <a:cxnLst/>
            <a:rect l="l" t="t" r="r" b="b"/>
            <a:pathLst>
              <a:path w="12700" h="2171065">
                <a:moveTo>
                  <a:pt x="12192" y="0"/>
                </a:moveTo>
                <a:lnTo>
                  <a:pt x="0" y="0"/>
                </a:lnTo>
                <a:lnTo>
                  <a:pt x="0" y="2171065"/>
                </a:lnTo>
                <a:lnTo>
                  <a:pt x="12192" y="2171065"/>
                </a:lnTo>
                <a:lnTo>
                  <a:pt x="121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1603481" y="6415227"/>
            <a:ext cx="1016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EEEEEE"/>
                </a:solidFill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91" y="4105655"/>
            <a:ext cx="226936" cy="130937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91" y="4873752"/>
            <a:ext cx="226936" cy="130937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5291" y="5641847"/>
            <a:ext cx="226936" cy="130975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97123" y="6245352"/>
            <a:ext cx="130937" cy="226936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1081004" y="400811"/>
            <a:ext cx="541020" cy="346075"/>
          </a:xfrm>
          <a:custGeom>
            <a:avLst/>
            <a:gdLst/>
            <a:ahLst/>
            <a:cxnLst/>
            <a:rect l="l" t="t" r="r" b="b"/>
            <a:pathLst>
              <a:path w="541020" h="346075">
                <a:moveTo>
                  <a:pt x="243586" y="92710"/>
                </a:moveTo>
                <a:lnTo>
                  <a:pt x="225425" y="39878"/>
                </a:lnTo>
                <a:lnTo>
                  <a:pt x="178943" y="6350"/>
                </a:lnTo>
                <a:lnTo>
                  <a:pt x="148844" y="254"/>
                </a:lnTo>
                <a:lnTo>
                  <a:pt x="148844" y="0"/>
                </a:lnTo>
                <a:lnTo>
                  <a:pt x="0" y="0"/>
                </a:lnTo>
                <a:lnTo>
                  <a:pt x="0" y="49403"/>
                </a:lnTo>
                <a:lnTo>
                  <a:pt x="141986" y="49403"/>
                </a:lnTo>
                <a:lnTo>
                  <a:pt x="160401" y="52832"/>
                </a:lnTo>
                <a:lnTo>
                  <a:pt x="175514" y="62103"/>
                </a:lnTo>
                <a:lnTo>
                  <a:pt x="185674" y="75819"/>
                </a:lnTo>
                <a:lnTo>
                  <a:pt x="189357" y="92710"/>
                </a:lnTo>
                <a:lnTo>
                  <a:pt x="185547" y="109474"/>
                </a:lnTo>
                <a:lnTo>
                  <a:pt x="175387" y="123190"/>
                </a:lnTo>
                <a:lnTo>
                  <a:pt x="160401" y="132461"/>
                </a:lnTo>
                <a:lnTo>
                  <a:pt x="141986" y="135890"/>
                </a:lnTo>
                <a:lnTo>
                  <a:pt x="0" y="135890"/>
                </a:lnTo>
                <a:lnTo>
                  <a:pt x="0" y="345821"/>
                </a:lnTo>
                <a:lnTo>
                  <a:pt x="54102" y="345821"/>
                </a:lnTo>
                <a:lnTo>
                  <a:pt x="54102" y="185293"/>
                </a:lnTo>
                <a:lnTo>
                  <a:pt x="148844" y="185166"/>
                </a:lnTo>
                <a:lnTo>
                  <a:pt x="178943" y="179070"/>
                </a:lnTo>
                <a:lnTo>
                  <a:pt x="204978" y="165354"/>
                </a:lnTo>
                <a:lnTo>
                  <a:pt x="225425" y="145542"/>
                </a:lnTo>
                <a:lnTo>
                  <a:pt x="238760" y="120904"/>
                </a:lnTo>
                <a:lnTo>
                  <a:pt x="243586" y="92710"/>
                </a:lnTo>
                <a:close/>
              </a:path>
              <a:path w="541020" h="346075">
                <a:moveTo>
                  <a:pt x="432943" y="0"/>
                </a:moveTo>
                <a:lnTo>
                  <a:pt x="378714" y="0"/>
                </a:lnTo>
                <a:lnTo>
                  <a:pt x="162306" y="266319"/>
                </a:lnTo>
                <a:lnTo>
                  <a:pt x="162306" y="222250"/>
                </a:lnTo>
                <a:lnTo>
                  <a:pt x="108204" y="222250"/>
                </a:lnTo>
                <a:lnTo>
                  <a:pt x="108204" y="345694"/>
                </a:lnTo>
                <a:lnTo>
                  <a:pt x="162306" y="345694"/>
                </a:lnTo>
                <a:lnTo>
                  <a:pt x="378714" y="79502"/>
                </a:lnTo>
                <a:lnTo>
                  <a:pt x="378714" y="123444"/>
                </a:lnTo>
                <a:lnTo>
                  <a:pt x="432943" y="123444"/>
                </a:lnTo>
                <a:lnTo>
                  <a:pt x="432943" y="0"/>
                </a:lnTo>
                <a:close/>
              </a:path>
              <a:path w="541020" h="346075">
                <a:moveTo>
                  <a:pt x="541020" y="0"/>
                </a:moveTo>
                <a:lnTo>
                  <a:pt x="487045" y="0"/>
                </a:lnTo>
                <a:lnTo>
                  <a:pt x="487045" y="160528"/>
                </a:lnTo>
                <a:lnTo>
                  <a:pt x="392303" y="160528"/>
                </a:lnTo>
                <a:lnTo>
                  <a:pt x="392303" y="160782"/>
                </a:lnTo>
                <a:lnTo>
                  <a:pt x="362077" y="166878"/>
                </a:lnTo>
                <a:lnTo>
                  <a:pt x="336042" y="180467"/>
                </a:lnTo>
                <a:lnTo>
                  <a:pt x="315722" y="200279"/>
                </a:lnTo>
                <a:lnTo>
                  <a:pt x="302387" y="224917"/>
                </a:lnTo>
                <a:lnTo>
                  <a:pt x="297561" y="253111"/>
                </a:lnTo>
                <a:lnTo>
                  <a:pt x="302260" y="281178"/>
                </a:lnTo>
                <a:lnTo>
                  <a:pt x="315595" y="305816"/>
                </a:lnTo>
                <a:lnTo>
                  <a:pt x="336042" y="325628"/>
                </a:lnTo>
                <a:lnTo>
                  <a:pt x="362077" y="339344"/>
                </a:lnTo>
                <a:lnTo>
                  <a:pt x="392303" y="345567"/>
                </a:lnTo>
                <a:lnTo>
                  <a:pt x="541020" y="345567"/>
                </a:lnTo>
                <a:lnTo>
                  <a:pt x="541020" y="296164"/>
                </a:lnTo>
                <a:lnTo>
                  <a:pt x="399034" y="296164"/>
                </a:lnTo>
                <a:lnTo>
                  <a:pt x="380492" y="292862"/>
                </a:lnTo>
                <a:lnTo>
                  <a:pt x="365506" y="283591"/>
                </a:lnTo>
                <a:lnTo>
                  <a:pt x="355346" y="269748"/>
                </a:lnTo>
                <a:lnTo>
                  <a:pt x="351663" y="252984"/>
                </a:lnTo>
                <a:lnTo>
                  <a:pt x="355346" y="236093"/>
                </a:lnTo>
                <a:lnTo>
                  <a:pt x="365506" y="222377"/>
                </a:lnTo>
                <a:lnTo>
                  <a:pt x="380492" y="213106"/>
                </a:lnTo>
                <a:lnTo>
                  <a:pt x="399034" y="209677"/>
                </a:lnTo>
                <a:lnTo>
                  <a:pt x="541020" y="209677"/>
                </a:lnTo>
                <a:lnTo>
                  <a:pt x="541020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836675" y="0"/>
            <a:ext cx="12700" cy="2171065"/>
          </a:xfrm>
          <a:custGeom>
            <a:avLst/>
            <a:gdLst/>
            <a:ahLst/>
            <a:cxnLst/>
            <a:rect l="l" t="t" r="r" b="b"/>
            <a:pathLst>
              <a:path w="12700" h="2171065">
                <a:moveTo>
                  <a:pt x="12192" y="0"/>
                </a:moveTo>
                <a:lnTo>
                  <a:pt x="0" y="0"/>
                </a:lnTo>
                <a:lnTo>
                  <a:pt x="0" y="2171065"/>
                </a:lnTo>
                <a:lnTo>
                  <a:pt x="12192" y="2171065"/>
                </a:lnTo>
                <a:lnTo>
                  <a:pt x="121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0" y="2733675"/>
            <a:ext cx="12192000" cy="19050"/>
          </a:xfrm>
          <a:custGeom>
            <a:avLst/>
            <a:gdLst/>
            <a:ahLst/>
            <a:cxnLst/>
            <a:rect l="l" t="t" r="r" b="b"/>
            <a:pathLst>
              <a:path w="12192000" h="19050">
                <a:moveTo>
                  <a:pt x="12192000" y="0"/>
                </a:moveTo>
                <a:lnTo>
                  <a:pt x="0" y="0"/>
                </a:lnTo>
                <a:lnTo>
                  <a:pt x="0" y="19050"/>
                </a:lnTo>
                <a:lnTo>
                  <a:pt x="12191999" y="190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0" y="3589020"/>
            <a:ext cx="12192000" cy="19050"/>
          </a:xfrm>
          <a:custGeom>
            <a:avLst/>
            <a:gdLst/>
            <a:ahLst/>
            <a:cxnLst/>
            <a:rect l="l" t="t" r="r" b="b"/>
            <a:pathLst>
              <a:path w="12192000" h="19050">
                <a:moveTo>
                  <a:pt x="12192000" y="0"/>
                </a:moveTo>
                <a:lnTo>
                  <a:pt x="0" y="0"/>
                </a:lnTo>
                <a:lnTo>
                  <a:pt x="0" y="19050"/>
                </a:lnTo>
                <a:lnTo>
                  <a:pt x="12191999" y="190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0" y="4446270"/>
            <a:ext cx="12192000" cy="19050"/>
          </a:xfrm>
          <a:custGeom>
            <a:avLst/>
            <a:gdLst/>
            <a:ahLst/>
            <a:cxnLst/>
            <a:rect l="l" t="t" r="r" b="b"/>
            <a:pathLst>
              <a:path w="12192000" h="19050">
                <a:moveTo>
                  <a:pt x="12192000" y="0"/>
                </a:moveTo>
                <a:lnTo>
                  <a:pt x="0" y="0"/>
                </a:lnTo>
                <a:lnTo>
                  <a:pt x="0" y="19050"/>
                </a:lnTo>
                <a:lnTo>
                  <a:pt x="12191999" y="190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0" y="5303520"/>
            <a:ext cx="12192000" cy="19050"/>
          </a:xfrm>
          <a:custGeom>
            <a:avLst/>
            <a:gdLst/>
            <a:ahLst/>
            <a:cxnLst/>
            <a:rect l="l" t="t" r="r" b="b"/>
            <a:pathLst>
              <a:path w="12192000" h="19050">
                <a:moveTo>
                  <a:pt x="12192000" y="0"/>
                </a:moveTo>
                <a:lnTo>
                  <a:pt x="0" y="0"/>
                </a:lnTo>
                <a:lnTo>
                  <a:pt x="0" y="19050"/>
                </a:lnTo>
                <a:lnTo>
                  <a:pt x="12191999" y="190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0" y="6160833"/>
            <a:ext cx="12192000" cy="19050"/>
          </a:xfrm>
          <a:custGeom>
            <a:avLst/>
            <a:gdLst/>
            <a:ahLst/>
            <a:cxnLst/>
            <a:rect l="l" t="t" r="r" b="b"/>
            <a:pathLst>
              <a:path w="12192000" h="19050">
                <a:moveTo>
                  <a:pt x="12192000" y="0"/>
                </a:moveTo>
                <a:lnTo>
                  <a:pt x="0" y="0"/>
                </a:lnTo>
                <a:lnTo>
                  <a:pt x="0" y="19050"/>
                </a:lnTo>
                <a:lnTo>
                  <a:pt x="12191999" y="19049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48867" y="873467"/>
            <a:ext cx="121920" cy="879475"/>
          </a:xfrm>
          <a:custGeom>
            <a:avLst/>
            <a:gdLst/>
            <a:ahLst/>
            <a:cxnLst/>
            <a:rect l="l" t="t" r="r" b="b"/>
            <a:pathLst>
              <a:path w="121919" h="879475">
                <a:moveTo>
                  <a:pt x="121649" y="0"/>
                </a:moveTo>
                <a:lnTo>
                  <a:pt x="0" y="0"/>
                </a:lnTo>
                <a:lnTo>
                  <a:pt x="0" y="879132"/>
                </a:lnTo>
                <a:lnTo>
                  <a:pt x="121649" y="879132"/>
                </a:lnTo>
                <a:lnTo>
                  <a:pt x="121649" y="0"/>
                </a:lnTo>
                <a:close/>
              </a:path>
            </a:pathLst>
          </a:custGeom>
          <a:solidFill>
            <a:srgbClr val="0085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0919459" y="400773"/>
            <a:ext cx="53340" cy="508000"/>
          </a:xfrm>
          <a:custGeom>
            <a:avLst/>
            <a:gdLst/>
            <a:ahLst/>
            <a:cxnLst/>
            <a:rect l="l" t="t" r="r" b="b"/>
            <a:pathLst>
              <a:path w="53340" h="508000">
                <a:moveTo>
                  <a:pt x="53012" y="0"/>
                </a:moveTo>
                <a:lnTo>
                  <a:pt x="0" y="0"/>
                </a:lnTo>
                <a:lnTo>
                  <a:pt x="0" y="507403"/>
                </a:lnTo>
                <a:lnTo>
                  <a:pt x="53012" y="507403"/>
                </a:lnTo>
                <a:lnTo>
                  <a:pt x="53012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1081004" y="800064"/>
            <a:ext cx="54610" cy="108585"/>
          </a:xfrm>
          <a:custGeom>
            <a:avLst/>
            <a:gdLst/>
            <a:ahLst/>
            <a:cxnLst/>
            <a:rect l="l" t="t" r="r" b="b"/>
            <a:pathLst>
              <a:path w="54609" h="108584">
                <a:moveTo>
                  <a:pt x="54527" y="0"/>
                </a:moveTo>
                <a:lnTo>
                  <a:pt x="0" y="0"/>
                </a:lnTo>
                <a:lnTo>
                  <a:pt x="0" y="108112"/>
                </a:lnTo>
                <a:lnTo>
                  <a:pt x="54527" y="108112"/>
                </a:lnTo>
                <a:lnTo>
                  <a:pt x="54527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1242547" y="800064"/>
            <a:ext cx="54610" cy="108585"/>
          </a:xfrm>
          <a:custGeom>
            <a:avLst/>
            <a:gdLst/>
            <a:ahLst/>
            <a:cxnLst/>
            <a:rect l="l" t="t" r="r" b="b"/>
            <a:pathLst>
              <a:path w="54609" h="108584">
                <a:moveTo>
                  <a:pt x="54527" y="0"/>
                </a:moveTo>
                <a:lnTo>
                  <a:pt x="0" y="0"/>
                </a:lnTo>
                <a:lnTo>
                  <a:pt x="0" y="108112"/>
                </a:lnTo>
                <a:lnTo>
                  <a:pt x="54527" y="108112"/>
                </a:lnTo>
                <a:lnTo>
                  <a:pt x="54527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11405616" y="800064"/>
            <a:ext cx="53340" cy="108585"/>
          </a:xfrm>
          <a:custGeom>
            <a:avLst/>
            <a:gdLst/>
            <a:ahLst/>
            <a:cxnLst/>
            <a:rect l="l" t="t" r="r" b="b"/>
            <a:pathLst>
              <a:path w="53340" h="108584">
                <a:moveTo>
                  <a:pt x="53012" y="0"/>
                </a:moveTo>
                <a:lnTo>
                  <a:pt x="0" y="0"/>
                </a:lnTo>
                <a:lnTo>
                  <a:pt x="0" y="108112"/>
                </a:lnTo>
                <a:lnTo>
                  <a:pt x="53012" y="108112"/>
                </a:lnTo>
                <a:lnTo>
                  <a:pt x="53012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11567159" y="800064"/>
            <a:ext cx="54610" cy="108585"/>
          </a:xfrm>
          <a:custGeom>
            <a:avLst/>
            <a:gdLst/>
            <a:ahLst/>
            <a:cxnLst/>
            <a:rect l="l" t="t" r="r" b="b"/>
            <a:pathLst>
              <a:path w="54609" h="108584">
                <a:moveTo>
                  <a:pt x="54527" y="0"/>
                </a:moveTo>
                <a:lnTo>
                  <a:pt x="0" y="0"/>
                </a:lnTo>
                <a:lnTo>
                  <a:pt x="0" y="108112"/>
                </a:lnTo>
                <a:lnTo>
                  <a:pt x="54527" y="108112"/>
                </a:lnTo>
                <a:lnTo>
                  <a:pt x="54527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11730228" y="400773"/>
            <a:ext cx="53340" cy="508000"/>
          </a:xfrm>
          <a:custGeom>
            <a:avLst/>
            <a:gdLst/>
            <a:ahLst/>
            <a:cxnLst/>
            <a:rect l="l" t="t" r="r" b="b"/>
            <a:pathLst>
              <a:path w="53340" h="508000">
                <a:moveTo>
                  <a:pt x="53012" y="0"/>
                </a:moveTo>
                <a:lnTo>
                  <a:pt x="0" y="0"/>
                </a:lnTo>
                <a:lnTo>
                  <a:pt x="0" y="507403"/>
                </a:lnTo>
                <a:lnTo>
                  <a:pt x="53012" y="507403"/>
                </a:lnTo>
                <a:lnTo>
                  <a:pt x="53012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11081004" y="400811"/>
            <a:ext cx="541020" cy="346075"/>
          </a:xfrm>
          <a:custGeom>
            <a:avLst/>
            <a:gdLst/>
            <a:ahLst/>
            <a:cxnLst/>
            <a:rect l="l" t="t" r="r" b="b"/>
            <a:pathLst>
              <a:path w="541020" h="346075">
                <a:moveTo>
                  <a:pt x="243586" y="92710"/>
                </a:moveTo>
                <a:lnTo>
                  <a:pt x="225425" y="39878"/>
                </a:lnTo>
                <a:lnTo>
                  <a:pt x="178943" y="6350"/>
                </a:lnTo>
                <a:lnTo>
                  <a:pt x="148844" y="254"/>
                </a:lnTo>
                <a:lnTo>
                  <a:pt x="148844" y="0"/>
                </a:lnTo>
                <a:lnTo>
                  <a:pt x="0" y="0"/>
                </a:lnTo>
                <a:lnTo>
                  <a:pt x="0" y="49403"/>
                </a:lnTo>
                <a:lnTo>
                  <a:pt x="141986" y="49403"/>
                </a:lnTo>
                <a:lnTo>
                  <a:pt x="160401" y="52832"/>
                </a:lnTo>
                <a:lnTo>
                  <a:pt x="175514" y="62103"/>
                </a:lnTo>
                <a:lnTo>
                  <a:pt x="185674" y="75819"/>
                </a:lnTo>
                <a:lnTo>
                  <a:pt x="189357" y="92710"/>
                </a:lnTo>
                <a:lnTo>
                  <a:pt x="185547" y="109474"/>
                </a:lnTo>
                <a:lnTo>
                  <a:pt x="175387" y="123190"/>
                </a:lnTo>
                <a:lnTo>
                  <a:pt x="160401" y="132461"/>
                </a:lnTo>
                <a:lnTo>
                  <a:pt x="141986" y="135890"/>
                </a:lnTo>
                <a:lnTo>
                  <a:pt x="0" y="135890"/>
                </a:lnTo>
                <a:lnTo>
                  <a:pt x="0" y="345821"/>
                </a:lnTo>
                <a:lnTo>
                  <a:pt x="54102" y="345821"/>
                </a:lnTo>
                <a:lnTo>
                  <a:pt x="54102" y="185293"/>
                </a:lnTo>
                <a:lnTo>
                  <a:pt x="148844" y="185166"/>
                </a:lnTo>
                <a:lnTo>
                  <a:pt x="178943" y="179070"/>
                </a:lnTo>
                <a:lnTo>
                  <a:pt x="204978" y="165354"/>
                </a:lnTo>
                <a:lnTo>
                  <a:pt x="225425" y="145542"/>
                </a:lnTo>
                <a:lnTo>
                  <a:pt x="238760" y="120904"/>
                </a:lnTo>
                <a:lnTo>
                  <a:pt x="243586" y="92710"/>
                </a:lnTo>
                <a:close/>
              </a:path>
              <a:path w="541020" h="346075">
                <a:moveTo>
                  <a:pt x="432943" y="0"/>
                </a:moveTo>
                <a:lnTo>
                  <a:pt x="378714" y="0"/>
                </a:lnTo>
                <a:lnTo>
                  <a:pt x="162306" y="266319"/>
                </a:lnTo>
                <a:lnTo>
                  <a:pt x="162306" y="222250"/>
                </a:lnTo>
                <a:lnTo>
                  <a:pt x="108204" y="222250"/>
                </a:lnTo>
                <a:lnTo>
                  <a:pt x="108204" y="345694"/>
                </a:lnTo>
                <a:lnTo>
                  <a:pt x="162306" y="345694"/>
                </a:lnTo>
                <a:lnTo>
                  <a:pt x="378714" y="79502"/>
                </a:lnTo>
                <a:lnTo>
                  <a:pt x="378714" y="123444"/>
                </a:lnTo>
                <a:lnTo>
                  <a:pt x="432943" y="123444"/>
                </a:lnTo>
                <a:lnTo>
                  <a:pt x="432943" y="0"/>
                </a:lnTo>
                <a:close/>
              </a:path>
              <a:path w="541020" h="346075">
                <a:moveTo>
                  <a:pt x="541020" y="0"/>
                </a:moveTo>
                <a:lnTo>
                  <a:pt x="487045" y="0"/>
                </a:lnTo>
                <a:lnTo>
                  <a:pt x="487045" y="160528"/>
                </a:lnTo>
                <a:lnTo>
                  <a:pt x="392303" y="160528"/>
                </a:lnTo>
                <a:lnTo>
                  <a:pt x="392303" y="160782"/>
                </a:lnTo>
                <a:lnTo>
                  <a:pt x="362077" y="166878"/>
                </a:lnTo>
                <a:lnTo>
                  <a:pt x="336042" y="180467"/>
                </a:lnTo>
                <a:lnTo>
                  <a:pt x="315722" y="200279"/>
                </a:lnTo>
                <a:lnTo>
                  <a:pt x="302387" y="224917"/>
                </a:lnTo>
                <a:lnTo>
                  <a:pt x="297561" y="253111"/>
                </a:lnTo>
                <a:lnTo>
                  <a:pt x="302260" y="281178"/>
                </a:lnTo>
                <a:lnTo>
                  <a:pt x="315595" y="305816"/>
                </a:lnTo>
                <a:lnTo>
                  <a:pt x="336042" y="325628"/>
                </a:lnTo>
                <a:lnTo>
                  <a:pt x="362077" y="339344"/>
                </a:lnTo>
                <a:lnTo>
                  <a:pt x="392303" y="345567"/>
                </a:lnTo>
                <a:lnTo>
                  <a:pt x="541020" y="345567"/>
                </a:lnTo>
                <a:lnTo>
                  <a:pt x="541020" y="296164"/>
                </a:lnTo>
                <a:lnTo>
                  <a:pt x="399034" y="296164"/>
                </a:lnTo>
                <a:lnTo>
                  <a:pt x="380492" y="292862"/>
                </a:lnTo>
                <a:lnTo>
                  <a:pt x="365506" y="283591"/>
                </a:lnTo>
                <a:lnTo>
                  <a:pt x="355346" y="269748"/>
                </a:lnTo>
                <a:lnTo>
                  <a:pt x="351663" y="252984"/>
                </a:lnTo>
                <a:lnTo>
                  <a:pt x="355346" y="236093"/>
                </a:lnTo>
                <a:lnTo>
                  <a:pt x="365506" y="222377"/>
                </a:lnTo>
                <a:lnTo>
                  <a:pt x="380492" y="213106"/>
                </a:lnTo>
                <a:lnTo>
                  <a:pt x="399034" y="209677"/>
                </a:lnTo>
                <a:lnTo>
                  <a:pt x="541020" y="209677"/>
                </a:lnTo>
                <a:lnTo>
                  <a:pt x="541020" y="0"/>
                </a:lnTo>
                <a:close/>
              </a:path>
            </a:pathLst>
          </a:custGeom>
          <a:solidFill>
            <a:srgbClr val="0052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901685" y="1584705"/>
            <a:ext cx="2547620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80" b="0">
                <a:latin typeface="Verdana"/>
                <a:cs typeface="Verdana"/>
              </a:rPr>
              <a:t>Документы</a:t>
            </a:r>
            <a:endParaRPr sz="3300">
              <a:latin typeface="Verdana"/>
              <a:cs typeface="Verdana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805992" y="1936750"/>
            <a:ext cx="10387330" cy="4306570"/>
          </a:xfrm>
          <a:prstGeom prst="rect">
            <a:avLst/>
          </a:prstGeom>
        </p:spPr>
        <p:txBody>
          <a:bodyPr wrap="square" lIns="0" tIns="163195" rIns="0" bIns="0" rtlCol="0" vert="horz">
            <a:spAutoFit/>
          </a:bodyPr>
          <a:lstStyle/>
          <a:p>
            <a:pPr marL="7108190" marR="307975">
              <a:lnSpc>
                <a:spcPct val="70000"/>
              </a:lnSpc>
              <a:spcBef>
                <a:spcPts val="1285"/>
              </a:spcBef>
            </a:pPr>
            <a:r>
              <a:rPr dirty="0" sz="3300" spc="120">
                <a:solidFill>
                  <a:srgbClr val="1D1F41"/>
                </a:solidFill>
                <a:latin typeface="Verdana"/>
                <a:cs typeface="Verdana"/>
              </a:rPr>
              <a:t>по</a:t>
            </a:r>
            <a:r>
              <a:rPr dirty="0" sz="3300" spc="-270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300" spc="85">
                <a:solidFill>
                  <a:srgbClr val="1D1F41"/>
                </a:solidFill>
                <a:latin typeface="Verdana"/>
                <a:cs typeface="Verdana"/>
              </a:rPr>
              <a:t>оценке </a:t>
            </a:r>
            <a:r>
              <a:rPr dirty="0" sz="3300" spc="50">
                <a:solidFill>
                  <a:srgbClr val="1D1F41"/>
                </a:solidFill>
                <a:latin typeface="Verdana"/>
                <a:cs typeface="Verdana"/>
              </a:rPr>
              <a:t>соответствия</a:t>
            </a:r>
            <a:endParaRPr sz="3300">
              <a:latin typeface="Verdana"/>
              <a:cs typeface="Verdana"/>
            </a:endParaRPr>
          </a:p>
          <a:p>
            <a:pPr marL="6282690" marR="5080">
              <a:lnSpc>
                <a:spcPct val="70100"/>
              </a:lnSpc>
              <a:spcBef>
                <a:spcPts val="1225"/>
              </a:spcBef>
            </a:pPr>
            <a:r>
              <a:rPr dirty="0" sz="3300" spc="80">
                <a:solidFill>
                  <a:srgbClr val="1D1F41"/>
                </a:solidFill>
                <a:latin typeface="Verdana"/>
                <a:cs typeface="Verdana"/>
              </a:rPr>
              <a:t>Аккредитованные </a:t>
            </a:r>
            <a:r>
              <a:rPr dirty="0" sz="3300" spc="120">
                <a:solidFill>
                  <a:srgbClr val="1D1F41"/>
                </a:solidFill>
                <a:latin typeface="Verdana"/>
                <a:cs typeface="Verdana"/>
              </a:rPr>
              <a:t>ООС</a:t>
            </a:r>
            <a:endParaRPr sz="3300">
              <a:latin typeface="Verdana"/>
              <a:cs typeface="Verdana"/>
            </a:endParaRPr>
          </a:p>
          <a:p>
            <a:pPr marL="4227830" marR="2416810">
              <a:lnSpc>
                <a:spcPct val="70100"/>
              </a:lnSpc>
              <a:spcBef>
                <a:spcPts val="1345"/>
              </a:spcBef>
            </a:pPr>
            <a:r>
              <a:rPr dirty="0" sz="3300" spc="105">
                <a:solidFill>
                  <a:srgbClr val="1D1F41"/>
                </a:solidFill>
                <a:latin typeface="Verdana"/>
                <a:cs typeface="Verdana"/>
              </a:rPr>
              <a:t>Единые</a:t>
            </a:r>
            <a:r>
              <a:rPr dirty="0" sz="3300" spc="-260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300" spc="70">
                <a:solidFill>
                  <a:srgbClr val="1D1F41"/>
                </a:solidFill>
                <a:latin typeface="Verdana"/>
                <a:cs typeface="Verdana"/>
              </a:rPr>
              <a:t>правила </a:t>
            </a:r>
            <a:r>
              <a:rPr dirty="0" sz="3300" spc="65">
                <a:solidFill>
                  <a:srgbClr val="1D1F41"/>
                </a:solidFill>
                <a:latin typeface="Verdana"/>
                <a:cs typeface="Verdana"/>
              </a:rPr>
              <a:t>аккредитации</a:t>
            </a:r>
            <a:endParaRPr sz="3300">
              <a:latin typeface="Verdana"/>
              <a:cs typeface="Verdana"/>
            </a:endParaRPr>
          </a:p>
          <a:p>
            <a:pPr marL="12700" marR="2921635" indent="2150110">
              <a:lnSpc>
                <a:spcPct val="162800"/>
              </a:lnSpc>
              <a:spcBef>
                <a:spcPts val="409"/>
              </a:spcBef>
            </a:pPr>
            <a:r>
              <a:rPr dirty="0" sz="3300" spc="100">
                <a:solidFill>
                  <a:srgbClr val="1D1F41"/>
                </a:solidFill>
                <a:latin typeface="Verdana"/>
                <a:cs typeface="Verdana"/>
              </a:rPr>
              <a:t>Перечень</a:t>
            </a:r>
            <a:r>
              <a:rPr dirty="0" sz="3300" spc="-235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300" spc="45">
                <a:solidFill>
                  <a:srgbClr val="1D1F41"/>
                </a:solidFill>
                <a:latin typeface="Verdana"/>
                <a:cs typeface="Verdana"/>
              </a:rPr>
              <a:t>стандартов </a:t>
            </a:r>
            <a:r>
              <a:rPr dirty="0" sz="3300" spc="105">
                <a:solidFill>
                  <a:srgbClr val="1D1F41"/>
                </a:solidFill>
                <a:latin typeface="Verdana"/>
                <a:cs typeface="Verdana"/>
              </a:rPr>
              <a:t>Единые</a:t>
            </a:r>
            <a:r>
              <a:rPr dirty="0" sz="3300" spc="-250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300" spc="85">
                <a:solidFill>
                  <a:srgbClr val="1D1F41"/>
                </a:solidFill>
                <a:latin typeface="Verdana"/>
                <a:cs typeface="Verdana"/>
              </a:rPr>
              <a:t>требования</a:t>
            </a:r>
            <a:r>
              <a:rPr dirty="0" sz="3300" spc="-245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300">
                <a:solidFill>
                  <a:srgbClr val="1D1F41"/>
                </a:solidFill>
                <a:latin typeface="Verdana"/>
                <a:cs typeface="Verdana"/>
              </a:rPr>
              <a:t>к</a:t>
            </a:r>
            <a:r>
              <a:rPr dirty="0" sz="3300" spc="-260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3300" spc="90">
                <a:solidFill>
                  <a:srgbClr val="1D1F41"/>
                </a:solidFill>
                <a:latin typeface="Verdana"/>
                <a:cs typeface="Verdana"/>
              </a:rPr>
              <a:t>продукции</a:t>
            </a:r>
            <a:endParaRPr sz="3300">
              <a:latin typeface="Verdana"/>
              <a:cs typeface="Verdana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6497573" y="3021329"/>
            <a:ext cx="283845" cy="587375"/>
          </a:xfrm>
          <a:custGeom>
            <a:avLst/>
            <a:gdLst/>
            <a:ahLst/>
            <a:cxnLst/>
            <a:rect l="l" t="t" r="r" b="b"/>
            <a:pathLst>
              <a:path w="283845" h="587375">
                <a:moveTo>
                  <a:pt x="9144" y="587121"/>
                </a:moveTo>
                <a:lnTo>
                  <a:pt x="9144" y="102108"/>
                </a:lnTo>
              </a:path>
              <a:path w="283845" h="587375">
                <a:moveTo>
                  <a:pt x="0" y="100584"/>
                </a:moveTo>
                <a:lnTo>
                  <a:pt x="282067" y="100584"/>
                </a:lnTo>
              </a:path>
              <a:path w="283845" h="587375">
                <a:moveTo>
                  <a:pt x="187451" y="0"/>
                </a:moveTo>
                <a:lnTo>
                  <a:pt x="283591" y="103124"/>
                </a:lnTo>
              </a:path>
              <a:path w="283845" h="587375">
                <a:moveTo>
                  <a:pt x="187451" y="180848"/>
                </a:moveTo>
                <a:lnTo>
                  <a:pt x="282828" y="91440"/>
                </a:lnTo>
              </a:path>
            </a:pathLst>
          </a:custGeom>
          <a:ln w="19812">
            <a:solidFill>
              <a:srgbClr val="0085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199382" y="3883914"/>
            <a:ext cx="283845" cy="576580"/>
          </a:xfrm>
          <a:custGeom>
            <a:avLst/>
            <a:gdLst/>
            <a:ahLst/>
            <a:cxnLst/>
            <a:rect l="l" t="t" r="r" b="b"/>
            <a:pathLst>
              <a:path w="283845" h="576579">
                <a:moveTo>
                  <a:pt x="7619" y="576453"/>
                </a:moveTo>
                <a:lnTo>
                  <a:pt x="7619" y="91440"/>
                </a:lnTo>
              </a:path>
              <a:path w="283845" h="576579">
                <a:moveTo>
                  <a:pt x="0" y="100584"/>
                </a:moveTo>
                <a:lnTo>
                  <a:pt x="282066" y="100584"/>
                </a:lnTo>
              </a:path>
              <a:path w="283845" h="576579">
                <a:moveTo>
                  <a:pt x="187451" y="0"/>
                </a:moveTo>
                <a:lnTo>
                  <a:pt x="283590" y="103124"/>
                </a:lnTo>
              </a:path>
              <a:path w="283845" h="576579">
                <a:moveTo>
                  <a:pt x="187451" y="182372"/>
                </a:moveTo>
                <a:lnTo>
                  <a:pt x="282828" y="92963"/>
                </a:lnTo>
              </a:path>
            </a:pathLst>
          </a:custGeom>
          <a:ln w="19812">
            <a:solidFill>
              <a:srgbClr val="0085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7379969" y="1998726"/>
            <a:ext cx="285115" cy="746125"/>
          </a:xfrm>
          <a:custGeom>
            <a:avLst/>
            <a:gdLst/>
            <a:ahLst/>
            <a:cxnLst/>
            <a:rect l="l" t="t" r="r" b="b"/>
            <a:pathLst>
              <a:path w="285115" h="746125">
                <a:moveTo>
                  <a:pt x="9144" y="745998"/>
                </a:moveTo>
                <a:lnTo>
                  <a:pt x="9144" y="102108"/>
                </a:lnTo>
              </a:path>
              <a:path w="285115" h="746125">
                <a:moveTo>
                  <a:pt x="0" y="100584"/>
                </a:moveTo>
                <a:lnTo>
                  <a:pt x="282066" y="100584"/>
                </a:lnTo>
              </a:path>
              <a:path w="285115" h="746125">
                <a:moveTo>
                  <a:pt x="188975" y="0"/>
                </a:moveTo>
                <a:lnTo>
                  <a:pt x="285114" y="103124"/>
                </a:lnTo>
              </a:path>
              <a:path w="285115" h="746125">
                <a:moveTo>
                  <a:pt x="188975" y="180848"/>
                </a:moveTo>
                <a:lnTo>
                  <a:pt x="284352" y="91439"/>
                </a:lnTo>
              </a:path>
            </a:pathLst>
          </a:custGeom>
          <a:ln w="19812">
            <a:solidFill>
              <a:srgbClr val="0085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7952993" y="1792985"/>
            <a:ext cx="3546475" cy="4340225"/>
          </a:xfrm>
          <a:custGeom>
            <a:avLst/>
            <a:gdLst/>
            <a:ahLst/>
            <a:cxnLst/>
            <a:rect l="l" t="t" r="r" b="b"/>
            <a:pathLst>
              <a:path w="3546475" h="4340225">
                <a:moveTo>
                  <a:pt x="3531107" y="0"/>
                </a:moveTo>
                <a:lnTo>
                  <a:pt x="3531107" y="4238853"/>
                </a:lnTo>
              </a:path>
              <a:path w="3546475" h="4340225">
                <a:moveTo>
                  <a:pt x="3545585" y="3384804"/>
                </a:moveTo>
                <a:lnTo>
                  <a:pt x="12191" y="3384804"/>
                </a:lnTo>
              </a:path>
              <a:path w="3546475" h="4340225">
                <a:moveTo>
                  <a:pt x="100710" y="3486404"/>
                </a:moveTo>
                <a:lnTo>
                  <a:pt x="4572" y="3383279"/>
                </a:lnTo>
              </a:path>
              <a:path w="3546475" h="4340225">
                <a:moveTo>
                  <a:pt x="105155" y="3285744"/>
                </a:moveTo>
                <a:lnTo>
                  <a:pt x="0" y="3384296"/>
                </a:lnTo>
              </a:path>
              <a:path w="3546475" h="4340225">
                <a:moveTo>
                  <a:pt x="3546094" y="4238244"/>
                </a:moveTo>
                <a:lnTo>
                  <a:pt x="460248" y="4238244"/>
                </a:lnTo>
              </a:path>
              <a:path w="3546475" h="4340225">
                <a:moveTo>
                  <a:pt x="536575" y="4339831"/>
                </a:moveTo>
                <a:lnTo>
                  <a:pt x="440435" y="4236720"/>
                </a:lnTo>
              </a:path>
              <a:path w="3546475" h="4340225">
                <a:moveTo>
                  <a:pt x="535812" y="4157472"/>
                </a:moveTo>
                <a:lnTo>
                  <a:pt x="440435" y="4246854"/>
                </a:lnTo>
              </a:path>
            </a:pathLst>
          </a:custGeom>
          <a:ln w="19812">
            <a:solidFill>
              <a:srgbClr val="0085A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3" name="object 23" descr=""/>
          <p:cNvGrpSpPr/>
          <p:nvPr/>
        </p:nvGrpSpPr>
        <p:grpSpPr>
          <a:xfrm>
            <a:off x="182879" y="1754123"/>
            <a:ext cx="6097905" cy="1870075"/>
            <a:chOff x="182879" y="1754123"/>
            <a:chExt cx="6097905" cy="1870075"/>
          </a:xfrm>
        </p:grpSpPr>
        <p:pic>
          <p:nvPicPr>
            <p:cNvPr id="24" name="object 2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6773" y="2740151"/>
              <a:ext cx="6083681" cy="883920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2879" y="1754123"/>
              <a:ext cx="4224528" cy="987551"/>
            </a:xfrm>
            <a:prstGeom prst="rect">
              <a:avLst/>
            </a:prstGeom>
          </p:spPr>
        </p:pic>
      </p:grpSp>
      <p:grpSp>
        <p:nvGrpSpPr>
          <p:cNvPr id="26" name="object 26" descr=""/>
          <p:cNvGrpSpPr/>
          <p:nvPr/>
        </p:nvGrpSpPr>
        <p:grpSpPr>
          <a:xfrm>
            <a:off x="897636" y="4457700"/>
            <a:ext cx="1511935" cy="865505"/>
            <a:chOff x="897636" y="4457700"/>
            <a:chExt cx="1511935" cy="865505"/>
          </a:xfrm>
        </p:grpSpPr>
        <p:sp>
          <p:nvSpPr>
            <p:cNvPr id="27" name="object 27" descr=""/>
            <p:cNvSpPr/>
            <p:nvPr/>
          </p:nvSpPr>
          <p:spPr>
            <a:xfrm>
              <a:off x="2116074" y="4748022"/>
              <a:ext cx="283845" cy="575310"/>
            </a:xfrm>
            <a:custGeom>
              <a:avLst/>
              <a:gdLst/>
              <a:ahLst/>
              <a:cxnLst/>
              <a:rect l="l" t="t" r="r" b="b"/>
              <a:pathLst>
                <a:path w="283844" h="575310">
                  <a:moveTo>
                    <a:pt x="9143" y="574928"/>
                  </a:moveTo>
                  <a:lnTo>
                    <a:pt x="9143" y="89915"/>
                  </a:lnTo>
                </a:path>
                <a:path w="283844" h="575310">
                  <a:moveTo>
                    <a:pt x="0" y="100583"/>
                  </a:moveTo>
                  <a:lnTo>
                    <a:pt x="282067" y="100583"/>
                  </a:lnTo>
                </a:path>
                <a:path w="283844" h="575310">
                  <a:moveTo>
                    <a:pt x="187451" y="0"/>
                  </a:moveTo>
                  <a:lnTo>
                    <a:pt x="283590" y="103123"/>
                  </a:lnTo>
                </a:path>
                <a:path w="283844" h="575310">
                  <a:moveTo>
                    <a:pt x="187451" y="182371"/>
                  </a:moveTo>
                  <a:lnTo>
                    <a:pt x="282828" y="92963"/>
                  </a:lnTo>
                </a:path>
              </a:pathLst>
            </a:custGeom>
            <a:ln w="19812">
              <a:solidFill>
                <a:srgbClr val="0085A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7636" y="4457700"/>
              <a:ext cx="1235964" cy="851916"/>
            </a:xfrm>
            <a:prstGeom prst="rect">
              <a:avLst/>
            </a:prstGeom>
          </p:spPr>
        </p:pic>
      </p:grpSp>
      <p:sp>
        <p:nvSpPr>
          <p:cNvPr id="29" name="object 29" descr=""/>
          <p:cNvSpPr txBox="1"/>
          <p:nvPr/>
        </p:nvSpPr>
        <p:spPr>
          <a:xfrm>
            <a:off x="1196441" y="925779"/>
            <a:ext cx="4371340" cy="740410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705"/>
              </a:spcBef>
            </a:pPr>
            <a:r>
              <a:rPr dirty="0" sz="2600" spc="-75" b="1">
                <a:solidFill>
                  <a:srgbClr val="1D1F41"/>
                </a:solidFill>
                <a:latin typeface="Verdana"/>
                <a:cs typeface="Verdana"/>
              </a:rPr>
              <a:t>Признание</a:t>
            </a:r>
            <a:r>
              <a:rPr dirty="0" sz="2600" spc="-165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2600" spc="-70" b="1">
                <a:solidFill>
                  <a:srgbClr val="1D1F41"/>
                </a:solidFill>
                <a:latin typeface="Verdana"/>
                <a:cs typeface="Verdana"/>
              </a:rPr>
              <a:t>результатов </a:t>
            </a:r>
            <a:r>
              <a:rPr dirty="0" sz="2600" spc="-80" b="1">
                <a:solidFill>
                  <a:srgbClr val="1D1F41"/>
                </a:solidFill>
                <a:latin typeface="Verdana"/>
                <a:cs typeface="Verdana"/>
              </a:rPr>
              <a:t>оценки</a:t>
            </a:r>
            <a:r>
              <a:rPr dirty="0" sz="2600" spc="-125" b="1">
                <a:solidFill>
                  <a:srgbClr val="1D1F41"/>
                </a:solidFill>
                <a:latin typeface="Verdana"/>
                <a:cs typeface="Verdana"/>
              </a:rPr>
              <a:t> </a:t>
            </a:r>
            <a:r>
              <a:rPr dirty="0" sz="2600" spc="-10" b="1">
                <a:solidFill>
                  <a:srgbClr val="1D1F41"/>
                </a:solidFill>
                <a:latin typeface="Verdana"/>
                <a:cs typeface="Verdana"/>
              </a:rPr>
              <a:t>соответствия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1483340" y="6403847"/>
            <a:ext cx="300355" cy="247015"/>
          </a:xfrm>
          <a:prstGeom prst="rect">
            <a:avLst/>
          </a:prstGeom>
          <a:solidFill>
            <a:srgbClr val="0085A0"/>
          </a:solidFill>
        </p:spPr>
        <p:txBody>
          <a:bodyPr wrap="square" lIns="0" tIns="24130" rIns="0" bIns="0" rtlCol="0" vert="horz">
            <a:spAutoFit/>
          </a:bodyPr>
          <a:lstStyle/>
          <a:p>
            <a:pPr marL="132715">
              <a:lnSpc>
                <a:spcPct val="100000"/>
              </a:lnSpc>
              <a:spcBef>
                <a:spcPts val="190"/>
              </a:spcBef>
            </a:pPr>
            <a:r>
              <a:rPr dirty="0" sz="1200" spc="-50">
                <a:solidFill>
                  <a:srgbClr val="EEEEEE"/>
                </a:solidFill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3886" y="918463"/>
            <a:ext cx="3062605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80"/>
              <a:t>Инфраструктура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73886" y="1195527"/>
            <a:ext cx="1638300" cy="4229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 spc="-90" b="1">
                <a:solidFill>
                  <a:srgbClr val="1D1F41"/>
                </a:solidFill>
                <a:latin typeface="Verdana"/>
                <a:cs typeface="Verdana"/>
              </a:rPr>
              <a:t>качества</a:t>
            </a:r>
            <a:endParaRPr sz="2600">
              <a:latin typeface="Verdana"/>
              <a:cs typeface="Verdana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0"/>
            <a:ext cx="12192000" cy="6584315"/>
            <a:chOff x="0" y="0"/>
            <a:chExt cx="12192000" cy="6584315"/>
          </a:xfrm>
        </p:grpSpPr>
        <p:sp>
          <p:nvSpPr>
            <p:cNvPr id="5" name="object 5" descr=""/>
            <p:cNvSpPr/>
            <p:nvPr/>
          </p:nvSpPr>
          <p:spPr>
            <a:xfrm>
              <a:off x="836675" y="0"/>
              <a:ext cx="12700" cy="5855970"/>
            </a:xfrm>
            <a:custGeom>
              <a:avLst/>
              <a:gdLst/>
              <a:ahLst/>
              <a:cxnLst/>
              <a:rect l="l" t="t" r="r" b="b"/>
              <a:pathLst>
                <a:path w="12700" h="5855970">
                  <a:moveTo>
                    <a:pt x="12192" y="0"/>
                  </a:moveTo>
                  <a:lnTo>
                    <a:pt x="0" y="0"/>
                  </a:lnTo>
                  <a:lnTo>
                    <a:pt x="0" y="5855639"/>
                  </a:lnTo>
                  <a:lnTo>
                    <a:pt x="12192" y="5855639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47344" y="998397"/>
              <a:ext cx="121920" cy="684530"/>
            </a:xfrm>
            <a:custGeom>
              <a:avLst/>
              <a:gdLst/>
              <a:ahLst/>
              <a:cxnLst/>
              <a:rect l="l" t="t" r="r" b="b"/>
              <a:pathLst>
                <a:path w="121919" h="684530">
                  <a:moveTo>
                    <a:pt x="121649" y="0"/>
                  </a:moveTo>
                  <a:lnTo>
                    <a:pt x="0" y="0"/>
                  </a:lnTo>
                  <a:lnTo>
                    <a:pt x="0" y="684098"/>
                  </a:lnTo>
                  <a:lnTo>
                    <a:pt x="121649" y="684098"/>
                  </a:lnTo>
                  <a:lnTo>
                    <a:pt x="121649" y="0"/>
                  </a:lnTo>
                  <a:close/>
                </a:path>
              </a:pathLst>
            </a:custGeom>
            <a:solidFill>
              <a:srgbClr val="0085A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5843015"/>
              <a:ext cx="12192000" cy="12700"/>
            </a:xfrm>
            <a:custGeom>
              <a:avLst/>
              <a:gdLst/>
              <a:ahLst/>
              <a:cxnLst/>
              <a:rect l="l" t="t" r="r" b="b"/>
              <a:pathLst>
                <a:path w="12192000" h="12700">
                  <a:moveTo>
                    <a:pt x="12192000" y="0"/>
                  </a:moveTo>
                  <a:lnTo>
                    <a:pt x="0" y="0"/>
                  </a:lnTo>
                  <a:lnTo>
                    <a:pt x="0" y="12191"/>
                  </a:lnTo>
                  <a:lnTo>
                    <a:pt x="12192000" y="1219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874636" y="866013"/>
              <a:ext cx="2853690" cy="4281170"/>
            </a:xfrm>
            <a:custGeom>
              <a:avLst/>
              <a:gdLst/>
              <a:ahLst/>
              <a:cxnLst/>
              <a:rect l="l" t="t" r="r" b="b"/>
              <a:pathLst>
                <a:path w="2853690" h="4281170">
                  <a:moveTo>
                    <a:pt x="0" y="0"/>
                  </a:moveTo>
                  <a:lnTo>
                    <a:pt x="0" y="2853817"/>
                  </a:lnTo>
                  <a:lnTo>
                    <a:pt x="2471420" y="4280662"/>
                  </a:lnTo>
                  <a:lnTo>
                    <a:pt x="2496068" y="4237086"/>
                  </a:lnTo>
                  <a:lnTo>
                    <a:pt x="2519923" y="4193134"/>
                  </a:lnTo>
                  <a:lnTo>
                    <a:pt x="2542981" y="4148816"/>
                  </a:lnTo>
                  <a:lnTo>
                    <a:pt x="2565239" y="4104143"/>
                  </a:lnTo>
                  <a:lnTo>
                    <a:pt x="2586696" y="4059126"/>
                  </a:lnTo>
                  <a:lnTo>
                    <a:pt x="2607346" y="4013776"/>
                  </a:lnTo>
                  <a:lnTo>
                    <a:pt x="2627188" y="3968103"/>
                  </a:lnTo>
                  <a:lnTo>
                    <a:pt x="2646219" y="3922119"/>
                  </a:lnTo>
                  <a:lnTo>
                    <a:pt x="2664436" y="3875835"/>
                  </a:lnTo>
                  <a:lnTo>
                    <a:pt x="2681835" y="3829261"/>
                  </a:lnTo>
                  <a:lnTo>
                    <a:pt x="2698414" y="3782409"/>
                  </a:lnTo>
                  <a:lnTo>
                    <a:pt x="2714170" y="3735289"/>
                  </a:lnTo>
                  <a:lnTo>
                    <a:pt x="2729100" y="3687912"/>
                  </a:lnTo>
                  <a:lnTo>
                    <a:pt x="2743202" y="3640290"/>
                  </a:lnTo>
                  <a:lnTo>
                    <a:pt x="2756471" y="3592433"/>
                  </a:lnTo>
                  <a:lnTo>
                    <a:pt x="2768906" y="3544351"/>
                  </a:lnTo>
                  <a:lnTo>
                    <a:pt x="2780502" y="3496057"/>
                  </a:lnTo>
                  <a:lnTo>
                    <a:pt x="2791258" y="3447561"/>
                  </a:lnTo>
                  <a:lnTo>
                    <a:pt x="2801171" y="3398873"/>
                  </a:lnTo>
                  <a:lnTo>
                    <a:pt x="2810237" y="3350005"/>
                  </a:lnTo>
                  <a:lnTo>
                    <a:pt x="2818453" y="3300968"/>
                  </a:lnTo>
                  <a:lnTo>
                    <a:pt x="2825817" y="3251773"/>
                  </a:lnTo>
                  <a:lnTo>
                    <a:pt x="2832326" y="3202430"/>
                  </a:lnTo>
                  <a:lnTo>
                    <a:pt x="2837976" y="3152950"/>
                  </a:lnTo>
                  <a:lnTo>
                    <a:pt x="2842765" y="3103345"/>
                  </a:lnTo>
                  <a:lnTo>
                    <a:pt x="2846690" y="3053625"/>
                  </a:lnTo>
                  <a:lnTo>
                    <a:pt x="2849748" y="3003801"/>
                  </a:lnTo>
                  <a:lnTo>
                    <a:pt x="2851936" y="2953885"/>
                  </a:lnTo>
                  <a:lnTo>
                    <a:pt x="2853251" y="2903886"/>
                  </a:lnTo>
                  <a:lnTo>
                    <a:pt x="2853690" y="2853817"/>
                  </a:lnTo>
                  <a:lnTo>
                    <a:pt x="2853291" y="2805664"/>
                  </a:lnTo>
                  <a:lnTo>
                    <a:pt x="2852101" y="2757703"/>
                  </a:lnTo>
                  <a:lnTo>
                    <a:pt x="2850126" y="2709942"/>
                  </a:lnTo>
                  <a:lnTo>
                    <a:pt x="2847371" y="2662386"/>
                  </a:lnTo>
                  <a:lnTo>
                    <a:pt x="2843842" y="2615041"/>
                  </a:lnTo>
                  <a:lnTo>
                    <a:pt x="2839547" y="2567914"/>
                  </a:lnTo>
                  <a:lnTo>
                    <a:pt x="2834491" y="2521010"/>
                  </a:lnTo>
                  <a:lnTo>
                    <a:pt x="2828680" y="2474337"/>
                  </a:lnTo>
                  <a:lnTo>
                    <a:pt x="2822122" y="2427900"/>
                  </a:lnTo>
                  <a:lnTo>
                    <a:pt x="2814821" y="2381705"/>
                  </a:lnTo>
                  <a:lnTo>
                    <a:pt x="2806784" y="2335760"/>
                  </a:lnTo>
                  <a:lnTo>
                    <a:pt x="2798018" y="2290069"/>
                  </a:lnTo>
                  <a:lnTo>
                    <a:pt x="2788529" y="2244640"/>
                  </a:lnTo>
                  <a:lnTo>
                    <a:pt x="2778323" y="2199478"/>
                  </a:lnTo>
                  <a:lnTo>
                    <a:pt x="2767405" y="2154590"/>
                  </a:lnTo>
                  <a:lnTo>
                    <a:pt x="2755784" y="2109982"/>
                  </a:lnTo>
                  <a:lnTo>
                    <a:pt x="2743464" y="2065660"/>
                  </a:lnTo>
                  <a:lnTo>
                    <a:pt x="2730452" y="2021631"/>
                  </a:lnTo>
                  <a:lnTo>
                    <a:pt x="2716754" y="1977901"/>
                  </a:lnTo>
                  <a:lnTo>
                    <a:pt x="2702376" y="1934475"/>
                  </a:lnTo>
                  <a:lnTo>
                    <a:pt x="2687326" y="1891361"/>
                  </a:lnTo>
                  <a:lnTo>
                    <a:pt x="2671608" y="1848565"/>
                  </a:lnTo>
                  <a:lnTo>
                    <a:pt x="2655229" y="1806092"/>
                  </a:lnTo>
                  <a:lnTo>
                    <a:pt x="2638195" y="1763949"/>
                  </a:lnTo>
                  <a:lnTo>
                    <a:pt x="2620514" y="1722142"/>
                  </a:lnTo>
                  <a:lnTo>
                    <a:pt x="2602190" y="1680678"/>
                  </a:lnTo>
                  <a:lnTo>
                    <a:pt x="2583230" y="1639562"/>
                  </a:lnTo>
                  <a:lnTo>
                    <a:pt x="2563641" y="1598802"/>
                  </a:lnTo>
                  <a:lnTo>
                    <a:pt x="2543428" y="1558402"/>
                  </a:lnTo>
                  <a:lnTo>
                    <a:pt x="2522598" y="1518370"/>
                  </a:lnTo>
                  <a:lnTo>
                    <a:pt x="2501157" y="1478712"/>
                  </a:lnTo>
                  <a:lnTo>
                    <a:pt x="2479112" y="1439434"/>
                  </a:lnTo>
                  <a:lnTo>
                    <a:pt x="2456468" y="1400542"/>
                  </a:lnTo>
                  <a:lnTo>
                    <a:pt x="2433231" y="1362042"/>
                  </a:lnTo>
                  <a:lnTo>
                    <a:pt x="2409409" y="1323941"/>
                  </a:lnTo>
                  <a:lnTo>
                    <a:pt x="2385008" y="1286245"/>
                  </a:lnTo>
                  <a:lnTo>
                    <a:pt x="2360032" y="1248960"/>
                  </a:lnTo>
                  <a:lnTo>
                    <a:pt x="2334490" y="1212092"/>
                  </a:lnTo>
                  <a:lnTo>
                    <a:pt x="2308386" y="1175648"/>
                  </a:lnTo>
                  <a:lnTo>
                    <a:pt x="2281728" y="1139634"/>
                  </a:lnTo>
                  <a:lnTo>
                    <a:pt x="2254521" y="1104056"/>
                  </a:lnTo>
                  <a:lnTo>
                    <a:pt x="2226772" y="1068920"/>
                  </a:lnTo>
                  <a:lnTo>
                    <a:pt x="2198487" y="1034233"/>
                  </a:lnTo>
                  <a:lnTo>
                    <a:pt x="2169673" y="1000001"/>
                  </a:lnTo>
                  <a:lnTo>
                    <a:pt x="2140334" y="966230"/>
                  </a:lnTo>
                  <a:lnTo>
                    <a:pt x="2110479" y="932926"/>
                  </a:lnTo>
                  <a:lnTo>
                    <a:pt x="2080112" y="900096"/>
                  </a:lnTo>
                  <a:lnTo>
                    <a:pt x="2049241" y="867746"/>
                  </a:lnTo>
                  <a:lnTo>
                    <a:pt x="2017871" y="835882"/>
                  </a:lnTo>
                  <a:lnTo>
                    <a:pt x="1986008" y="804510"/>
                  </a:lnTo>
                  <a:lnTo>
                    <a:pt x="1953660" y="773636"/>
                  </a:lnTo>
                  <a:lnTo>
                    <a:pt x="1920832" y="743268"/>
                  </a:lnTo>
                  <a:lnTo>
                    <a:pt x="1887530" y="713410"/>
                  </a:lnTo>
                  <a:lnTo>
                    <a:pt x="1853761" y="684070"/>
                  </a:lnTo>
                  <a:lnTo>
                    <a:pt x="1819531" y="655254"/>
                  </a:lnTo>
                  <a:lnTo>
                    <a:pt x="1784846" y="626967"/>
                  </a:lnTo>
                  <a:lnTo>
                    <a:pt x="1749712" y="599216"/>
                  </a:lnTo>
                  <a:lnTo>
                    <a:pt x="1714136" y="572007"/>
                  </a:lnTo>
                  <a:lnTo>
                    <a:pt x="1678124" y="545347"/>
                  </a:lnTo>
                  <a:lnTo>
                    <a:pt x="1641681" y="519242"/>
                  </a:lnTo>
                  <a:lnTo>
                    <a:pt x="1604816" y="493697"/>
                  </a:lnTo>
                  <a:lnTo>
                    <a:pt x="1567532" y="468720"/>
                  </a:lnTo>
                  <a:lnTo>
                    <a:pt x="1529838" y="444317"/>
                  </a:lnTo>
                  <a:lnTo>
                    <a:pt x="1491739" y="420493"/>
                  </a:lnTo>
                  <a:lnTo>
                    <a:pt x="1453241" y="397255"/>
                  </a:lnTo>
                  <a:lnTo>
                    <a:pt x="1414350" y="374609"/>
                  </a:lnTo>
                  <a:lnTo>
                    <a:pt x="1375074" y="352562"/>
                  </a:lnTo>
                  <a:lnTo>
                    <a:pt x="1335417" y="331119"/>
                  </a:lnTo>
                  <a:lnTo>
                    <a:pt x="1295387" y="310288"/>
                  </a:lnTo>
                  <a:lnTo>
                    <a:pt x="1254989" y="290073"/>
                  </a:lnTo>
                  <a:lnTo>
                    <a:pt x="1214230" y="270482"/>
                  </a:lnTo>
                  <a:lnTo>
                    <a:pt x="1173116" y="251521"/>
                  </a:lnTo>
                  <a:lnTo>
                    <a:pt x="1131653" y="233196"/>
                  </a:lnTo>
                  <a:lnTo>
                    <a:pt x="1089848" y="215513"/>
                  </a:lnTo>
                  <a:lnTo>
                    <a:pt x="1047707" y="198478"/>
                  </a:lnTo>
                  <a:lnTo>
                    <a:pt x="1005235" y="182098"/>
                  </a:lnTo>
                  <a:lnTo>
                    <a:pt x="962440" y="166378"/>
                  </a:lnTo>
                  <a:lnTo>
                    <a:pt x="919327" y="151326"/>
                  </a:lnTo>
                  <a:lnTo>
                    <a:pt x="875903" y="136948"/>
                  </a:lnTo>
                  <a:lnTo>
                    <a:pt x="832173" y="123249"/>
                  </a:lnTo>
                  <a:lnTo>
                    <a:pt x="788145" y="110235"/>
                  </a:lnTo>
                  <a:lnTo>
                    <a:pt x="743825" y="97914"/>
                  </a:lnTo>
                  <a:lnTo>
                    <a:pt x="699218" y="86292"/>
                  </a:lnTo>
                  <a:lnTo>
                    <a:pt x="654331" y="75373"/>
                  </a:lnTo>
                  <a:lnTo>
                    <a:pt x="609170" y="65166"/>
                  </a:lnTo>
                  <a:lnTo>
                    <a:pt x="563742" y="55676"/>
                  </a:lnTo>
                  <a:lnTo>
                    <a:pt x="518052" y="46909"/>
                  </a:lnTo>
                  <a:lnTo>
                    <a:pt x="472107" y="38872"/>
                  </a:lnTo>
                  <a:lnTo>
                    <a:pt x="425913" y="31570"/>
                  </a:lnTo>
                  <a:lnTo>
                    <a:pt x="379477" y="25011"/>
                  </a:lnTo>
                  <a:lnTo>
                    <a:pt x="332804" y="19200"/>
                  </a:lnTo>
                  <a:lnTo>
                    <a:pt x="285901" y="14143"/>
                  </a:lnTo>
                  <a:lnTo>
                    <a:pt x="238774" y="9848"/>
                  </a:lnTo>
                  <a:lnTo>
                    <a:pt x="191429" y="6319"/>
                  </a:lnTo>
                  <a:lnTo>
                    <a:pt x="143873" y="3564"/>
                  </a:lnTo>
                  <a:lnTo>
                    <a:pt x="96112" y="1588"/>
                  </a:lnTo>
                  <a:lnTo>
                    <a:pt x="48152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5A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874636" y="866013"/>
              <a:ext cx="2853690" cy="4281170"/>
            </a:xfrm>
            <a:custGeom>
              <a:avLst/>
              <a:gdLst/>
              <a:ahLst/>
              <a:cxnLst/>
              <a:rect l="l" t="t" r="r" b="b"/>
              <a:pathLst>
                <a:path w="2853690" h="4281170">
                  <a:moveTo>
                    <a:pt x="0" y="0"/>
                  </a:moveTo>
                  <a:lnTo>
                    <a:pt x="48152" y="398"/>
                  </a:lnTo>
                  <a:lnTo>
                    <a:pt x="96112" y="1588"/>
                  </a:lnTo>
                  <a:lnTo>
                    <a:pt x="143873" y="3564"/>
                  </a:lnTo>
                  <a:lnTo>
                    <a:pt x="191429" y="6319"/>
                  </a:lnTo>
                  <a:lnTo>
                    <a:pt x="238774" y="9848"/>
                  </a:lnTo>
                  <a:lnTo>
                    <a:pt x="285901" y="14143"/>
                  </a:lnTo>
                  <a:lnTo>
                    <a:pt x="332804" y="19200"/>
                  </a:lnTo>
                  <a:lnTo>
                    <a:pt x="379477" y="25011"/>
                  </a:lnTo>
                  <a:lnTo>
                    <a:pt x="425913" y="31570"/>
                  </a:lnTo>
                  <a:lnTo>
                    <a:pt x="472107" y="38872"/>
                  </a:lnTo>
                  <a:lnTo>
                    <a:pt x="518052" y="46909"/>
                  </a:lnTo>
                  <a:lnTo>
                    <a:pt x="563742" y="55676"/>
                  </a:lnTo>
                  <a:lnTo>
                    <a:pt x="609170" y="65166"/>
                  </a:lnTo>
                  <a:lnTo>
                    <a:pt x="654331" y="75373"/>
                  </a:lnTo>
                  <a:lnTo>
                    <a:pt x="699218" y="86292"/>
                  </a:lnTo>
                  <a:lnTo>
                    <a:pt x="743825" y="97914"/>
                  </a:lnTo>
                  <a:lnTo>
                    <a:pt x="788145" y="110235"/>
                  </a:lnTo>
                  <a:lnTo>
                    <a:pt x="832173" y="123249"/>
                  </a:lnTo>
                  <a:lnTo>
                    <a:pt x="875903" y="136948"/>
                  </a:lnTo>
                  <a:lnTo>
                    <a:pt x="919327" y="151326"/>
                  </a:lnTo>
                  <a:lnTo>
                    <a:pt x="962440" y="166378"/>
                  </a:lnTo>
                  <a:lnTo>
                    <a:pt x="1005235" y="182098"/>
                  </a:lnTo>
                  <a:lnTo>
                    <a:pt x="1047707" y="198478"/>
                  </a:lnTo>
                  <a:lnTo>
                    <a:pt x="1089848" y="215513"/>
                  </a:lnTo>
                  <a:lnTo>
                    <a:pt x="1131653" y="233196"/>
                  </a:lnTo>
                  <a:lnTo>
                    <a:pt x="1173116" y="251521"/>
                  </a:lnTo>
                  <a:lnTo>
                    <a:pt x="1214230" y="270482"/>
                  </a:lnTo>
                  <a:lnTo>
                    <a:pt x="1254989" y="290073"/>
                  </a:lnTo>
                  <a:lnTo>
                    <a:pt x="1295387" y="310288"/>
                  </a:lnTo>
                  <a:lnTo>
                    <a:pt x="1335417" y="331119"/>
                  </a:lnTo>
                  <a:lnTo>
                    <a:pt x="1375074" y="352562"/>
                  </a:lnTo>
                  <a:lnTo>
                    <a:pt x="1414350" y="374609"/>
                  </a:lnTo>
                  <a:lnTo>
                    <a:pt x="1453241" y="397255"/>
                  </a:lnTo>
                  <a:lnTo>
                    <a:pt x="1491739" y="420493"/>
                  </a:lnTo>
                  <a:lnTo>
                    <a:pt x="1529838" y="444317"/>
                  </a:lnTo>
                  <a:lnTo>
                    <a:pt x="1567532" y="468720"/>
                  </a:lnTo>
                  <a:lnTo>
                    <a:pt x="1604816" y="493697"/>
                  </a:lnTo>
                  <a:lnTo>
                    <a:pt x="1641681" y="519242"/>
                  </a:lnTo>
                  <a:lnTo>
                    <a:pt x="1678124" y="545347"/>
                  </a:lnTo>
                  <a:lnTo>
                    <a:pt x="1714136" y="572007"/>
                  </a:lnTo>
                  <a:lnTo>
                    <a:pt x="1749712" y="599216"/>
                  </a:lnTo>
                  <a:lnTo>
                    <a:pt x="1784846" y="626967"/>
                  </a:lnTo>
                  <a:lnTo>
                    <a:pt x="1819531" y="655254"/>
                  </a:lnTo>
                  <a:lnTo>
                    <a:pt x="1853761" y="684070"/>
                  </a:lnTo>
                  <a:lnTo>
                    <a:pt x="1887530" y="713410"/>
                  </a:lnTo>
                  <a:lnTo>
                    <a:pt x="1920832" y="743268"/>
                  </a:lnTo>
                  <a:lnTo>
                    <a:pt x="1953660" y="773636"/>
                  </a:lnTo>
                  <a:lnTo>
                    <a:pt x="1986008" y="804510"/>
                  </a:lnTo>
                  <a:lnTo>
                    <a:pt x="2017871" y="835882"/>
                  </a:lnTo>
                  <a:lnTo>
                    <a:pt x="2049241" y="867746"/>
                  </a:lnTo>
                  <a:lnTo>
                    <a:pt x="2080112" y="900096"/>
                  </a:lnTo>
                  <a:lnTo>
                    <a:pt x="2110479" y="932926"/>
                  </a:lnTo>
                  <a:lnTo>
                    <a:pt x="2140334" y="966230"/>
                  </a:lnTo>
                  <a:lnTo>
                    <a:pt x="2169673" y="1000001"/>
                  </a:lnTo>
                  <a:lnTo>
                    <a:pt x="2198487" y="1034233"/>
                  </a:lnTo>
                  <a:lnTo>
                    <a:pt x="2226772" y="1068920"/>
                  </a:lnTo>
                  <a:lnTo>
                    <a:pt x="2254521" y="1104056"/>
                  </a:lnTo>
                  <a:lnTo>
                    <a:pt x="2281728" y="1139634"/>
                  </a:lnTo>
                  <a:lnTo>
                    <a:pt x="2308386" y="1175648"/>
                  </a:lnTo>
                  <a:lnTo>
                    <a:pt x="2334490" y="1212092"/>
                  </a:lnTo>
                  <a:lnTo>
                    <a:pt x="2360032" y="1248960"/>
                  </a:lnTo>
                  <a:lnTo>
                    <a:pt x="2385008" y="1286245"/>
                  </a:lnTo>
                  <a:lnTo>
                    <a:pt x="2409409" y="1323941"/>
                  </a:lnTo>
                  <a:lnTo>
                    <a:pt x="2433231" y="1362042"/>
                  </a:lnTo>
                  <a:lnTo>
                    <a:pt x="2456468" y="1400542"/>
                  </a:lnTo>
                  <a:lnTo>
                    <a:pt x="2479112" y="1439434"/>
                  </a:lnTo>
                  <a:lnTo>
                    <a:pt x="2501157" y="1478712"/>
                  </a:lnTo>
                  <a:lnTo>
                    <a:pt x="2522598" y="1518370"/>
                  </a:lnTo>
                  <a:lnTo>
                    <a:pt x="2543428" y="1558402"/>
                  </a:lnTo>
                  <a:lnTo>
                    <a:pt x="2563641" y="1598802"/>
                  </a:lnTo>
                  <a:lnTo>
                    <a:pt x="2583230" y="1639562"/>
                  </a:lnTo>
                  <a:lnTo>
                    <a:pt x="2602190" y="1680678"/>
                  </a:lnTo>
                  <a:lnTo>
                    <a:pt x="2620514" y="1722142"/>
                  </a:lnTo>
                  <a:lnTo>
                    <a:pt x="2638195" y="1763949"/>
                  </a:lnTo>
                  <a:lnTo>
                    <a:pt x="2655229" y="1806092"/>
                  </a:lnTo>
                  <a:lnTo>
                    <a:pt x="2671608" y="1848565"/>
                  </a:lnTo>
                  <a:lnTo>
                    <a:pt x="2687326" y="1891361"/>
                  </a:lnTo>
                  <a:lnTo>
                    <a:pt x="2702376" y="1934475"/>
                  </a:lnTo>
                  <a:lnTo>
                    <a:pt x="2716754" y="1977901"/>
                  </a:lnTo>
                  <a:lnTo>
                    <a:pt x="2730452" y="2021631"/>
                  </a:lnTo>
                  <a:lnTo>
                    <a:pt x="2743464" y="2065660"/>
                  </a:lnTo>
                  <a:lnTo>
                    <a:pt x="2755784" y="2109982"/>
                  </a:lnTo>
                  <a:lnTo>
                    <a:pt x="2767405" y="2154590"/>
                  </a:lnTo>
                  <a:lnTo>
                    <a:pt x="2778323" y="2199478"/>
                  </a:lnTo>
                  <a:lnTo>
                    <a:pt x="2788529" y="2244640"/>
                  </a:lnTo>
                  <a:lnTo>
                    <a:pt x="2798018" y="2290069"/>
                  </a:lnTo>
                  <a:lnTo>
                    <a:pt x="2806784" y="2335760"/>
                  </a:lnTo>
                  <a:lnTo>
                    <a:pt x="2814821" y="2381705"/>
                  </a:lnTo>
                  <a:lnTo>
                    <a:pt x="2822122" y="2427900"/>
                  </a:lnTo>
                  <a:lnTo>
                    <a:pt x="2828680" y="2474337"/>
                  </a:lnTo>
                  <a:lnTo>
                    <a:pt x="2834491" y="2521010"/>
                  </a:lnTo>
                  <a:lnTo>
                    <a:pt x="2839547" y="2567914"/>
                  </a:lnTo>
                  <a:lnTo>
                    <a:pt x="2843842" y="2615041"/>
                  </a:lnTo>
                  <a:lnTo>
                    <a:pt x="2847371" y="2662386"/>
                  </a:lnTo>
                  <a:lnTo>
                    <a:pt x="2850126" y="2709942"/>
                  </a:lnTo>
                  <a:lnTo>
                    <a:pt x="2852101" y="2757703"/>
                  </a:lnTo>
                  <a:lnTo>
                    <a:pt x="2853291" y="2805664"/>
                  </a:lnTo>
                  <a:lnTo>
                    <a:pt x="2853690" y="2853817"/>
                  </a:lnTo>
                  <a:lnTo>
                    <a:pt x="2853251" y="2903886"/>
                  </a:lnTo>
                  <a:lnTo>
                    <a:pt x="2851936" y="2953885"/>
                  </a:lnTo>
                  <a:lnTo>
                    <a:pt x="2849748" y="3003801"/>
                  </a:lnTo>
                  <a:lnTo>
                    <a:pt x="2846690" y="3053625"/>
                  </a:lnTo>
                  <a:lnTo>
                    <a:pt x="2842765" y="3103345"/>
                  </a:lnTo>
                  <a:lnTo>
                    <a:pt x="2837976" y="3152950"/>
                  </a:lnTo>
                  <a:lnTo>
                    <a:pt x="2832326" y="3202430"/>
                  </a:lnTo>
                  <a:lnTo>
                    <a:pt x="2825817" y="3251773"/>
                  </a:lnTo>
                  <a:lnTo>
                    <a:pt x="2818453" y="3300968"/>
                  </a:lnTo>
                  <a:lnTo>
                    <a:pt x="2810237" y="3350005"/>
                  </a:lnTo>
                  <a:lnTo>
                    <a:pt x="2801171" y="3398873"/>
                  </a:lnTo>
                  <a:lnTo>
                    <a:pt x="2791258" y="3447561"/>
                  </a:lnTo>
                  <a:lnTo>
                    <a:pt x="2780502" y="3496057"/>
                  </a:lnTo>
                  <a:lnTo>
                    <a:pt x="2768906" y="3544351"/>
                  </a:lnTo>
                  <a:lnTo>
                    <a:pt x="2756471" y="3592433"/>
                  </a:lnTo>
                  <a:lnTo>
                    <a:pt x="2743202" y="3640290"/>
                  </a:lnTo>
                  <a:lnTo>
                    <a:pt x="2729100" y="3687912"/>
                  </a:lnTo>
                  <a:lnTo>
                    <a:pt x="2714170" y="3735289"/>
                  </a:lnTo>
                  <a:lnTo>
                    <a:pt x="2698414" y="3782409"/>
                  </a:lnTo>
                  <a:lnTo>
                    <a:pt x="2681835" y="3829261"/>
                  </a:lnTo>
                  <a:lnTo>
                    <a:pt x="2664436" y="3875835"/>
                  </a:lnTo>
                  <a:lnTo>
                    <a:pt x="2646219" y="3922119"/>
                  </a:lnTo>
                  <a:lnTo>
                    <a:pt x="2627188" y="3968103"/>
                  </a:lnTo>
                  <a:lnTo>
                    <a:pt x="2607346" y="4013776"/>
                  </a:lnTo>
                  <a:lnTo>
                    <a:pt x="2586696" y="4059126"/>
                  </a:lnTo>
                  <a:lnTo>
                    <a:pt x="2565239" y="4104143"/>
                  </a:lnTo>
                  <a:lnTo>
                    <a:pt x="2542981" y="4148816"/>
                  </a:lnTo>
                  <a:lnTo>
                    <a:pt x="2519923" y="4193134"/>
                  </a:lnTo>
                  <a:lnTo>
                    <a:pt x="2496068" y="4237086"/>
                  </a:lnTo>
                  <a:lnTo>
                    <a:pt x="2471420" y="4280662"/>
                  </a:lnTo>
                  <a:lnTo>
                    <a:pt x="0" y="2853817"/>
                  </a:lnTo>
                  <a:lnTo>
                    <a:pt x="0" y="0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403090" y="3719829"/>
              <a:ext cx="4943475" cy="2854325"/>
            </a:xfrm>
            <a:custGeom>
              <a:avLst/>
              <a:gdLst/>
              <a:ahLst/>
              <a:cxnLst/>
              <a:rect l="l" t="t" r="r" b="b"/>
              <a:pathLst>
                <a:path w="4943475" h="2854325">
                  <a:moveTo>
                    <a:pt x="2471546" y="0"/>
                  </a:moveTo>
                  <a:lnTo>
                    <a:pt x="0" y="1426845"/>
                  </a:lnTo>
                  <a:lnTo>
                    <a:pt x="25421" y="1469981"/>
                  </a:lnTo>
                  <a:lnTo>
                    <a:pt x="51564" y="1512620"/>
                  </a:lnTo>
                  <a:lnTo>
                    <a:pt x="78423" y="1554752"/>
                  </a:lnTo>
                  <a:lnTo>
                    <a:pt x="105988" y="1596370"/>
                  </a:lnTo>
                  <a:lnTo>
                    <a:pt x="134252" y="1637466"/>
                  </a:lnTo>
                  <a:lnTo>
                    <a:pt x="163207" y="1678031"/>
                  </a:lnTo>
                  <a:lnTo>
                    <a:pt x="192844" y="1718057"/>
                  </a:lnTo>
                  <a:lnTo>
                    <a:pt x="223156" y="1757537"/>
                  </a:lnTo>
                  <a:lnTo>
                    <a:pt x="254135" y="1796462"/>
                  </a:lnTo>
                  <a:lnTo>
                    <a:pt x="285773" y="1834824"/>
                  </a:lnTo>
                  <a:lnTo>
                    <a:pt x="318062" y="1872616"/>
                  </a:lnTo>
                  <a:lnTo>
                    <a:pt x="350993" y="1909829"/>
                  </a:lnTo>
                  <a:lnTo>
                    <a:pt x="384559" y="1946454"/>
                  </a:lnTo>
                  <a:lnTo>
                    <a:pt x="418752" y="1982485"/>
                  </a:lnTo>
                  <a:lnTo>
                    <a:pt x="453564" y="2017912"/>
                  </a:lnTo>
                  <a:lnTo>
                    <a:pt x="488987" y="2052728"/>
                  </a:lnTo>
                  <a:lnTo>
                    <a:pt x="525013" y="2086925"/>
                  </a:lnTo>
                  <a:lnTo>
                    <a:pt x="561633" y="2120495"/>
                  </a:lnTo>
                  <a:lnTo>
                    <a:pt x="598841" y="2153429"/>
                  </a:lnTo>
                  <a:lnTo>
                    <a:pt x="636627" y="2185719"/>
                  </a:lnTo>
                  <a:lnTo>
                    <a:pt x="674984" y="2217358"/>
                  </a:lnTo>
                  <a:lnTo>
                    <a:pt x="713905" y="2248338"/>
                  </a:lnTo>
                  <a:lnTo>
                    <a:pt x="753380" y="2278650"/>
                  </a:lnTo>
                  <a:lnTo>
                    <a:pt x="793402" y="2308285"/>
                  </a:lnTo>
                  <a:lnTo>
                    <a:pt x="833963" y="2337238"/>
                  </a:lnTo>
                  <a:lnTo>
                    <a:pt x="875055" y="2365498"/>
                  </a:lnTo>
                  <a:lnTo>
                    <a:pt x="916671" y="2393058"/>
                  </a:lnTo>
                  <a:lnTo>
                    <a:pt x="958801" y="2419910"/>
                  </a:lnTo>
                  <a:lnTo>
                    <a:pt x="1001438" y="2446046"/>
                  </a:lnTo>
                  <a:lnTo>
                    <a:pt x="1044575" y="2471458"/>
                  </a:lnTo>
                  <a:lnTo>
                    <a:pt x="1086477" y="2495190"/>
                  </a:lnTo>
                  <a:lnTo>
                    <a:pt x="1128610" y="2518140"/>
                  </a:lnTo>
                  <a:lnTo>
                    <a:pt x="1170962" y="2540310"/>
                  </a:lnTo>
                  <a:lnTo>
                    <a:pt x="1213527" y="2561703"/>
                  </a:lnTo>
                  <a:lnTo>
                    <a:pt x="1256295" y="2582320"/>
                  </a:lnTo>
                  <a:lnTo>
                    <a:pt x="1299258" y="2602164"/>
                  </a:lnTo>
                  <a:lnTo>
                    <a:pt x="1342408" y="2621237"/>
                  </a:lnTo>
                  <a:lnTo>
                    <a:pt x="1385736" y="2639542"/>
                  </a:lnTo>
                  <a:lnTo>
                    <a:pt x="1429233" y="2657081"/>
                  </a:lnTo>
                  <a:lnTo>
                    <a:pt x="1472891" y="2673855"/>
                  </a:lnTo>
                  <a:lnTo>
                    <a:pt x="1516701" y="2689868"/>
                  </a:lnTo>
                  <a:lnTo>
                    <a:pt x="1560655" y="2705122"/>
                  </a:lnTo>
                  <a:lnTo>
                    <a:pt x="1604744" y="2719619"/>
                  </a:lnTo>
                  <a:lnTo>
                    <a:pt x="1648960" y="2733360"/>
                  </a:lnTo>
                  <a:lnTo>
                    <a:pt x="1693295" y="2746350"/>
                  </a:lnTo>
                  <a:lnTo>
                    <a:pt x="1737739" y="2758589"/>
                  </a:lnTo>
                  <a:lnTo>
                    <a:pt x="1782284" y="2770080"/>
                  </a:lnTo>
                  <a:lnTo>
                    <a:pt x="1826922" y="2780825"/>
                  </a:lnTo>
                  <a:lnTo>
                    <a:pt x="1871644" y="2790827"/>
                  </a:lnTo>
                  <a:lnTo>
                    <a:pt x="1916442" y="2800088"/>
                  </a:lnTo>
                  <a:lnTo>
                    <a:pt x="1961307" y="2808610"/>
                  </a:lnTo>
                  <a:lnTo>
                    <a:pt x="2006230" y="2816396"/>
                  </a:lnTo>
                  <a:lnTo>
                    <a:pt x="2051203" y="2823447"/>
                  </a:lnTo>
                  <a:lnTo>
                    <a:pt x="2096218" y="2829767"/>
                  </a:lnTo>
                  <a:lnTo>
                    <a:pt x="2141266" y="2835356"/>
                  </a:lnTo>
                  <a:lnTo>
                    <a:pt x="2186338" y="2840219"/>
                  </a:lnTo>
                  <a:lnTo>
                    <a:pt x="2231426" y="2844356"/>
                  </a:lnTo>
                  <a:lnTo>
                    <a:pt x="2276522" y="2847770"/>
                  </a:lnTo>
                  <a:lnTo>
                    <a:pt x="2321616" y="2850464"/>
                  </a:lnTo>
                  <a:lnTo>
                    <a:pt x="2366701" y="2852440"/>
                  </a:lnTo>
                  <a:lnTo>
                    <a:pt x="2411767" y="2853700"/>
                  </a:lnTo>
                  <a:lnTo>
                    <a:pt x="2456807" y="2854246"/>
                  </a:lnTo>
                  <a:lnTo>
                    <a:pt x="2501812" y="2854081"/>
                  </a:lnTo>
                  <a:lnTo>
                    <a:pt x="2546773" y="2853206"/>
                  </a:lnTo>
                  <a:lnTo>
                    <a:pt x="2591681" y="2851625"/>
                  </a:lnTo>
                  <a:lnTo>
                    <a:pt x="2636529" y="2849339"/>
                  </a:lnTo>
                  <a:lnTo>
                    <a:pt x="2681307" y="2846351"/>
                  </a:lnTo>
                  <a:lnTo>
                    <a:pt x="2726007" y="2842663"/>
                  </a:lnTo>
                  <a:lnTo>
                    <a:pt x="2770621" y="2838277"/>
                  </a:lnTo>
                  <a:lnTo>
                    <a:pt x="2815140" y="2833196"/>
                  </a:lnTo>
                  <a:lnTo>
                    <a:pt x="2859555" y="2827422"/>
                  </a:lnTo>
                  <a:lnTo>
                    <a:pt x="2903859" y="2820957"/>
                  </a:lnTo>
                  <a:lnTo>
                    <a:pt x="2948042" y="2813803"/>
                  </a:lnTo>
                  <a:lnTo>
                    <a:pt x="2992096" y="2805964"/>
                  </a:lnTo>
                  <a:lnTo>
                    <a:pt x="3036012" y="2797440"/>
                  </a:lnTo>
                  <a:lnTo>
                    <a:pt x="3079782" y="2788234"/>
                  </a:lnTo>
                  <a:lnTo>
                    <a:pt x="3123398" y="2778349"/>
                  </a:lnTo>
                  <a:lnTo>
                    <a:pt x="3166850" y="2767787"/>
                  </a:lnTo>
                  <a:lnTo>
                    <a:pt x="3210131" y="2756551"/>
                  </a:lnTo>
                  <a:lnTo>
                    <a:pt x="3253231" y="2744641"/>
                  </a:lnTo>
                  <a:lnTo>
                    <a:pt x="3296143" y="2732061"/>
                  </a:lnTo>
                  <a:lnTo>
                    <a:pt x="3338857" y="2718814"/>
                  </a:lnTo>
                  <a:lnTo>
                    <a:pt x="3381366" y="2704900"/>
                  </a:lnTo>
                  <a:lnTo>
                    <a:pt x="3423660" y="2690324"/>
                  </a:lnTo>
                  <a:lnTo>
                    <a:pt x="3465732" y="2675086"/>
                  </a:lnTo>
                  <a:lnTo>
                    <a:pt x="3507572" y="2659189"/>
                  </a:lnTo>
                  <a:lnTo>
                    <a:pt x="3549172" y="2642636"/>
                  </a:lnTo>
                  <a:lnTo>
                    <a:pt x="3590524" y="2625428"/>
                  </a:lnTo>
                  <a:lnTo>
                    <a:pt x="3631618" y="2607568"/>
                  </a:lnTo>
                  <a:lnTo>
                    <a:pt x="3672447" y="2589059"/>
                  </a:lnTo>
                  <a:lnTo>
                    <a:pt x="3713003" y="2569902"/>
                  </a:lnTo>
                  <a:lnTo>
                    <a:pt x="3753275" y="2550101"/>
                  </a:lnTo>
                  <a:lnTo>
                    <a:pt x="3793257" y="2529656"/>
                  </a:lnTo>
                  <a:lnTo>
                    <a:pt x="3832939" y="2508571"/>
                  </a:lnTo>
                  <a:lnTo>
                    <a:pt x="3872312" y="2486847"/>
                  </a:lnTo>
                  <a:lnTo>
                    <a:pt x="3911369" y="2464487"/>
                  </a:lnTo>
                  <a:lnTo>
                    <a:pt x="3950101" y="2441494"/>
                  </a:lnTo>
                  <a:lnTo>
                    <a:pt x="3988499" y="2417869"/>
                  </a:lnTo>
                  <a:lnTo>
                    <a:pt x="4026555" y="2393616"/>
                  </a:lnTo>
                  <a:lnTo>
                    <a:pt x="4064261" y="2368735"/>
                  </a:lnTo>
                  <a:lnTo>
                    <a:pt x="4101606" y="2343230"/>
                  </a:lnTo>
                  <a:lnTo>
                    <a:pt x="4138584" y="2317102"/>
                  </a:lnTo>
                  <a:lnTo>
                    <a:pt x="4175186" y="2290354"/>
                  </a:lnTo>
                  <a:lnTo>
                    <a:pt x="4211403" y="2262989"/>
                  </a:lnTo>
                  <a:lnTo>
                    <a:pt x="4247226" y="2235008"/>
                  </a:lnTo>
                  <a:lnTo>
                    <a:pt x="4282648" y="2206414"/>
                  </a:lnTo>
                  <a:lnTo>
                    <a:pt x="4317658" y="2177210"/>
                  </a:lnTo>
                  <a:lnTo>
                    <a:pt x="4352250" y="2147396"/>
                  </a:lnTo>
                  <a:lnTo>
                    <a:pt x="4386415" y="2116977"/>
                  </a:lnTo>
                  <a:lnTo>
                    <a:pt x="4420143" y="2085953"/>
                  </a:lnTo>
                  <a:lnTo>
                    <a:pt x="4453427" y="2054328"/>
                  </a:lnTo>
                  <a:lnTo>
                    <a:pt x="4486258" y="2022103"/>
                  </a:lnTo>
                  <a:lnTo>
                    <a:pt x="4518627" y="1989281"/>
                  </a:lnTo>
                  <a:lnTo>
                    <a:pt x="4550525" y="1955864"/>
                  </a:lnTo>
                  <a:lnTo>
                    <a:pt x="4581946" y="1921854"/>
                  </a:lnTo>
                  <a:lnTo>
                    <a:pt x="4612878" y="1887254"/>
                  </a:lnTo>
                  <a:lnTo>
                    <a:pt x="4643316" y="1852067"/>
                  </a:lnTo>
                  <a:lnTo>
                    <a:pt x="4673249" y="1816293"/>
                  </a:lnTo>
                  <a:lnTo>
                    <a:pt x="4702669" y="1779936"/>
                  </a:lnTo>
                  <a:lnTo>
                    <a:pt x="4731567" y="1742998"/>
                  </a:lnTo>
                  <a:lnTo>
                    <a:pt x="4759936" y="1705481"/>
                  </a:lnTo>
                  <a:lnTo>
                    <a:pt x="4787767" y="1667387"/>
                  </a:lnTo>
                  <a:lnTo>
                    <a:pt x="4815051" y="1628719"/>
                  </a:lnTo>
                  <a:lnTo>
                    <a:pt x="4841779" y="1589479"/>
                  </a:lnTo>
                  <a:lnTo>
                    <a:pt x="4867943" y="1549669"/>
                  </a:lnTo>
                  <a:lnTo>
                    <a:pt x="4893535" y="1509292"/>
                  </a:lnTo>
                  <a:lnTo>
                    <a:pt x="4918545" y="1468350"/>
                  </a:lnTo>
                  <a:lnTo>
                    <a:pt x="4942967" y="1426845"/>
                  </a:lnTo>
                  <a:lnTo>
                    <a:pt x="2471546" y="0"/>
                  </a:lnTo>
                  <a:close/>
                </a:path>
              </a:pathLst>
            </a:custGeom>
            <a:solidFill>
              <a:srgbClr val="004F7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403090" y="3719829"/>
              <a:ext cx="4943475" cy="2854325"/>
            </a:xfrm>
            <a:custGeom>
              <a:avLst/>
              <a:gdLst/>
              <a:ahLst/>
              <a:cxnLst/>
              <a:rect l="l" t="t" r="r" b="b"/>
              <a:pathLst>
                <a:path w="4943475" h="2854325">
                  <a:moveTo>
                    <a:pt x="4942967" y="1426845"/>
                  </a:moveTo>
                  <a:lnTo>
                    <a:pt x="4918545" y="1468350"/>
                  </a:lnTo>
                  <a:lnTo>
                    <a:pt x="4893535" y="1509292"/>
                  </a:lnTo>
                  <a:lnTo>
                    <a:pt x="4867943" y="1549669"/>
                  </a:lnTo>
                  <a:lnTo>
                    <a:pt x="4841779" y="1589479"/>
                  </a:lnTo>
                  <a:lnTo>
                    <a:pt x="4815051" y="1628719"/>
                  </a:lnTo>
                  <a:lnTo>
                    <a:pt x="4787767" y="1667387"/>
                  </a:lnTo>
                  <a:lnTo>
                    <a:pt x="4759936" y="1705481"/>
                  </a:lnTo>
                  <a:lnTo>
                    <a:pt x="4731567" y="1742998"/>
                  </a:lnTo>
                  <a:lnTo>
                    <a:pt x="4702669" y="1779936"/>
                  </a:lnTo>
                  <a:lnTo>
                    <a:pt x="4673249" y="1816293"/>
                  </a:lnTo>
                  <a:lnTo>
                    <a:pt x="4643316" y="1852067"/>
                  </a:lnTo>
                  <a:lnTo>
                    <a:pt x="4612878" y="1887254"/>
                  </a:lnTo>
                  <a:lnTo>
                    <a:pt x="4581946" y="1921854"/>
                  </a:lnTo>
                  <a:lnTo>
                    <a:pt x="4550525" y="1955864"/>
                  </a:lnTo>
                  <a:lnTo>
                    <a:pt x="4518627" y="1989281"/>
                  </a:lnTo>
                  <a:lnTo>
                    <a:pt x="4486258" y="2022103"/>
                  </a:lnTo>
                  <a:lnTo>
                    <a:pt x="4453427" y="2054328"/>
                  </a:lnTo>
                  <a:lnTo>
                    <a:pt x="4420143" y="2085953"/>
                  </a:lnTo>
                  <a:lnTo>
                    <a:pt x="4386415" y="2116977"/>
                  </a:lnTo>
                  <a:lnTo>
                    <a:pt x="4352250" y="2147396"/>
                  </a:lnTo>
                  <a:lnTo>
                    <a:pt x="4317658" y="2177210"/>
                  </a:lnTo>
                  <a:lnTo>
                    <a:pt x="4282648" y="2206414"/>
                  </a:lnTo>
                  <a:lnTo>
                    <a:pt x="4247226" y="2235008"/>
                  </a:lnTo>
                  <a:lnTo>
                    <a:pt x="4211403" y="2262989"/>
                  </a:lnTo>
                  <a:lnTo>
                    <a:pt x="4175186" y="2290354"/>
                  </a:lnTo>
                  <a:lnTo>
                    <a:pt x="4138584" y="2317102"/>
                  </a:lnTo>
                  <a:lnTo>
                    <a:pt x="4101606" y="2343230"/>
                  </a:lnTo>
                  <a:lnTo>
                    <a:pt x="4064261" y="2368735"/>
                  </a:lnTo>
                  <a:lnTo>
                    <a:pt x="4026555" y="2393616"/>
                  </a:lnTo>
                  <a:lnTo>
                    <a:pt x="3988499" y="2417869"/>
                  </a:lnTo>
                  <a:lnTo>
                    <a:pt x="3950101" y="2441494"/>
                  </a:lnTo>
                  <a:lnTo>
                    <a:pt x="3911369" y="2464487"/>
                  </a:lnTo>
                  <a:lnTo>
                    <a:pt x="3872312" y="2486847"/>
                  </a:lnTo>
                  <a:lnTo>
                    <a:pt x="3832939" y="2508571"/>
                  </a:lnTo>
                  <a:lnTo>
                    <a:pt x="3793257" y="2529656"/>
                  </a:lnTo>
                  <a:lnTo>
                    <a:pt x="3753275" y="2550101"/>
                  </a:lnTo>
                  <a:lnTo>
                    <a:pt x="3713003" y="2569902"/>
                  </a:lnTo>
                  <a:lnTo>
                    <a:pt x="3672447" y="2589059"/>
                  </a:lnTo>
                  <a:lnTo>
                    <a:pt x="3631618" y="2607568"/>
                  </a:lnTo>
                  <a:lnTo>
                    <a:pt x="3590524" y="2625428"/>
                  </a:lnTo>
                  <a:lnTo>
                    <a:pt x="3549172" y="2642636"/>
                  </a:lnTo>
                  <a:lnTo>
                    <a:pt x="3507572" y="2659189"/>
                  </a:lnTo>
                  <a:lnTo>
                    <a:pt x="3465732" y="2675086"/>
                  </a:lnTo>
                  <a:lnTo>
                    <a:pt x="3423660" y="2690324"/>
                  </a:lnTo>
                  <a:lnTo>
                    <a:pt x="3381366" y="2704900"/>
                  </a:lnTo>
                  <a:lnTo>
                    <a:pt x="3338857" y="2718814"/>
                  </a:lnTo>
                  <a:lnTo>
                    <a:pt x="3296143" y="2732061"/>
                  </a:lnTo>
                  <a:lnTo>
                    <a:pt x="3253231" y="2744641"/>
                  </a:lnTo>
                  <a:lnTo>
                    <a:pt x="3210131" y="2756551"/>
                  </a:lnTo>
                  <a:lnTo>
                    <a:pt x="3166850" y="2767787"/>
                  </a:lnTo>
                  <a:lnTo>
                    <a:pt x="3123398" y="2778349"/>
                  </a:lnTo>
                  <a:lnTo>
                    <a:pt x="3079782" y="2788234"/>
                  </a:lnTo>
                  <a:lnTo>
                    <a:pt x="3036012" y="2797440"/>
                  </a:lnTo>
                  <a:lnTo>
                    <a:pt x="2992096" y="2805964"/>
                  </a:lnTo>
                  <a:lnTo>
                    <a:pt x="2948042" y="2813803"/>
                  </a:lnTo>
                  <a:lnTo>
                    <a:pt x="2903859" y="2820957"/>
                  </a:lnTo>
                  <a:lnTo>
                    <a:pt x="2859555" y="2827422"/>
                  </a:lnTo>
                  <a:lnTo>
                    <a:pt x="2815140" y="2833196"/>
                  </a:lnTo>
                  <a:lnTo>
                    <a:pt x="2770621" y="2838277"/>
                  </a:lnTo>
                  <a:lnTo>
                    <a:pt x="2726007" y="2842663"/>
                  </a:lnTo>
                  <a:lnTo>
                    <a:pt x="2681307" y="2846351"/>
                  </a:lnTo>
                  <a:lnTo>
                    <a:pt x="2636529" y="2849339"/>
                  </a:lnTo>
                  <a:lnTo>
                    <a:pt x="2591681" y="2851625"/>
                  </a:lnTo>
                  <a:lnTo>
                    <a:pt x="2546773" y="2853206"/>
                  </a:lnTo>
                  <a:lnTo>
                    <a:pt x="2501812" y="2854081"/>
                  </a:lnTo>
                  <a:lnTo>
                    <a:pt x="2456807" y="2854246"/>
                  </a:lnTo>
                  <a:lnTo>
                    <a:pt x="2411767" y="2853700"/>
                  </a:lnTo>
                  <a:lnTo>
                    <a:pt x="2366701" y="2852440"/>
                  </a:lnTo>
                  <a:lnTo>
                    <a:pt x="2321616" y="2850464"/>
                  </a:lnTo>
                  <a:lnTo>
                    <a:pt x="2276522" y="2847770"/>
                  </a:lnTo>
                  <a:lnTo>
                    <a:pt x="2231426" y="2844356"/>
                  </a:lnTo>
                  <a:lnTo>
                    <a:pt x="2186338" y="2840219"/>
                  </a:lnTo>
                  <a:lnTo>
                    <a:pt x="2141266" y="2835356"/>
                  </a:lnTo>
                  <a:lnTo>
                    <a:pt x="2096218" y="2829767"/>
                  </a:lnTo>
                  <a:lnTo>
                    <a:pt x="2051203" y="2823447"/>
                  </a:lnTo>
                  <a:lnTo>
                    <a:pt x="2006230" y="2816396"/>
                  </a:lnTo>
                  <a:lnTo>
                    <a:pt x="1961307" y="2808610"/>
                  </a:lnTo>
                  <a:lnTo>
                    <a:pt x="1916442" y="2800088"/>
                  </a:lnTo>
                  <a:lnTo>
                    <a:pt x="1871644" y="2790827"/>
                  </a:lnTo>
                  <a:lnTo>
                    <a:pt x="1826922" y="2780825"/>
                  </a:lnTo>
                  <a:lnTo>
                    <a:pt x="1782284" y="2770080"/>
                  </a:lnTo>
                  <a:lnTo>
                    <a:pt x="1737739" y="2758589"/>
                  </a:lnTo>
                  <a:lnTo>
                    <a:pt x="1693295" y="2746350"/>
                  </a:lnTo>
                  <a:lnTo>
                    <a:pt x="1648960" y="2733360"/>
                  </a:lnTo>
                  <a:lnTo>
                    <a:pt x="1604744" y="2719619"/>
                  </a:lnTo>
                  <a:lnTo>
                    <a:pt x="1560655" y="2705122"/>
                  </a:lnTo>
                  <a:lnTo>
                    <a:pt x="1516701" y="2689868"/>
                  </a:lnTo>
                  <a:lnTo>
                    <a:pt x="1472891" y="2673855"/>
                  </a:lnTo>
                  <a:lnTo>
                    <a:pt x="1429233" y="2657081"/>
                  </a:lnTo>
                  <a:lnTo>
                    <a:pt x="1385736" y="2639542"/>
                  </a:lnTo>
                  <a:lnTo>
                    <a:pt x="1342408" y="2621237"/>
                  </a:lnTo>
                  <a:lnTo>
                    <a:pt x="1299258" y="2602164"/>
                  </a:lnTo>
                  <a:lnTo>
                    <a:pt x="1256295" y="2582320"/>
                  </a:lnTo>
                  <a:lnTo>
                    <a:pt x="1213527" y="2561703"/>
                  </a:lnTo>
                  <a:lnTo>
                    <a:pt x="1170962" y="2540310"/>
                  </a:lnTo>
                  <a:lnTo>
                    <a:pt x="1128610" y="2518140"/>
                  </a:lnTo>
                  <a:lnTo>
                    <a:pt x="1086477" y="2495190"/>
                  </a:lnTo>
                  <a:lnTo>
                    <a:pt x="1044575" y="2471458"/>
                  </a:lnTo>
                  <a:lnTo>
                    <a:pt x="1001438" y="2446046"/>
                  </a:lnTo>
                  <a:lnTo>
                    <a:pt x="958801" y="2419910"/>
                  </a:lnTo>
                  <a:lnTo>
                    <a:pt x="916671" y="2393058"/>
                  </a:lnTo>
                  <a:lnTo>
                    <a:pt x="875055" y="2365498"/>
                  </a:lnTo>
                  <a:lnTo>
                    <a:pt x="833963" y="2337238"/>
                  </a:lnTo>
                  <a:lnTo>
                    <a:pt x="793402" y="2308285"/>
                  </a:lnTo>
                  <a:lnTo>
                    <a:pt x="753380" y="2278650"/>
                  </a:lnTo>
                  <a:lnTo>
                    <a:pt x="713905" y="2248338"/>
                  </a:lnTo>
                  <a:lnTo>
                    <a:pt x="674984" y="2217358"/>
                  </a:lnTo>
                  <a:lnTo>
                    <a:pt x="636627" y="2185719"/>
                  </a:lnTo>
                  <a:lnTo>
                    <a:pt x="598841" y="2153429"/>
                  </a:lnTo>
                  <a:lnTo>
                    <a:pt x="561633" y="2120495"/>
                  </a:lnTo>
                  <a:lnTo>
                    <a:pt x="525013" y="2086925"/>
                  </a:lnTo>
                  <a:lnTo>
                    <a:pt x="488987" y="2052728"/>
                  </a:lnTo>
                  <a:lnTo>
                    <a:pt x="453564" y="2017912"/>
                  </a:lnTo>
                  <a:lnTo>
                    <a:pt x="418752" y="1982485"/>
                  </a:lnTo>
                  <a:lnTo>
                    <a:pt x="384559" y="1946454"/>
                  </a:lnTo>
                  <a:lnTo>
                    <a:pt x="350993" y="1909829"/>
                  </a:lnTo>
                  <a:lnTo>
                    <a:pt x="318062" y="1872616"/>
                  </a:lnTo>
                  <a:lnTo>
                    <a:pt x="285773" y="1834824"/>
                  </a:lnTo>
                  <a:lnTo>
                    <a:pt x="254135" y="1796462"/>
                  </a:lnTo>
                  <a:lnTo>
                    <a:pt x="223156" y="1757537"/>
                  </a:lnTo>
                  <a:lnTo>
                    <a:pt x="192844" y="1718057"/>
                  </a:lnTo>
                  <a:lnTo>
                    <a:pt x="163207" y="1678031"/>
                  </a:lnTo>
                  <a:lnTo>
                    <a:pt x="134252" y="1637466"/>
                  </a:lnTo>
                  <a:lnTo>
                    <a:pt x="105988" y="1596370"/>
                  </a:lnTo>
                  <a:lnTo>
                    <a:pt x="78423" y="1554752"/>
                  </a:lnTo>
                  <a:lnTo>
                    <a:pt x="51564" y="1512620"/>
                  </a:lnTo>
                  <a:lnTo>
                    <a:pt x="25421" y="1469981"/>
                  </a:lnTo>
                  <a:lnTo>
                    <a:pt x="0" y="1426845"/>
                  </a:lnTo>
                  <a:lnTo>
                    <a:pt x="2471546" y="0"/>
                  </a:lnTo>
                  <a:lnTo>
                    <a:pt x="4942967" y="1426845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020331" y="866013"/>
              <a:ext cx="2854325" cy="4281170"/>
            </a:xfrm>
            <a:custGeom>
              <a:avLst/>
              <a:gdLst/>
              <a:ahLst/>
              <a:cxnLst/>
              <a:rect l="l" t="t" r="r" b="b"/>
              <a:pathLst>
                <a:path w="2854325" h="4281170">
                  <a:moveTo>
                    <a:pt x="2854305" y="0"/>
                  </a:moveTo>
                  <a:lnTo>
                    <a:pt x="2804235" y="439"/>
                  </a:lnTo>
                  <a:lnTo>
                    <a:pt x="2754235" y="1755"/>
                  </a:lnTo>
                  <a:lnTo>
                    <a:pt x="2704316" y="3945"/>
                  </a:lnTo>
                  <a:lnTo>
                    <a:pt x="2654490" y="7005"/>
                  </a:lnTo>
                  <a:lnTo>
                    <a:pt x="2604767" y="10933"/>
                  </a:lnTo>
                  <a:lnTo>
                    <a:pt x="2555158" y="15726"/>
                  </a:lnTo>
                  <a:lnTo>
                    <a:pt x="2505674" y="21381"/>
                  </a:lnTo>
                  <a:lnTo>
                    <a:pt x="2456326" y="27894"/>
                  </a:lnTo>
                  <a:lnTo>
                    <a:pt x="2407125" y="35263"/>
                  </a:lnTo>
                  <a:lnTo>
                    <a:pt x="2358083" y="43485"/>
                  </a:lnTo>
                  <a:lnTo>
                    <a:pt x="2309209" y="52557"/>
                  </a:lnTo>
                  <a:lnTo>
                    <a:pt x="2260516" y="62475"/>
                  </a:lnTo>
                  <a:lnTo>
                    <a:pt x="2212013" y="73238"/>
                  </a:lnTo>
                  <a:lnTo>
                    <a:pt x="2163713" y="84841"/>
                  </a:lnTo>
                  <a:lnTo>
                    <a:pt x="2115625" y="97282"/>
                  </a:lnTo>
                  <a:lnTo>
                    <a:pt x="2067761" y="110557"/>
                  </a:lnTo>
                  <a:lnTo>
                    <a:pt x="2020133" y="124665"/>
                  </a:lnTo>
                  <a:lnTo>
                    <a:pt x="1972750" y="139601"/>
                  </a:lnTo>
                  <a:lnTo>
                    <a:pt x="1925624" y="155363"/>
                  </a:lnTo>
                  <a:lnTo>
                    <a:pt x="1878766" y="171948"/>
                  </a:lnTo>
                  <a:lnTo>
                    <a:pt x="1832187" y="189353"/>
                  </a:lnTo>
                  <a:lnTo>
                    <a:pt x="1785897" y="207575"/>
                  </a:lnTo>
                  <a:lnTo>
                    <a:pt x="1739909" y="226610"/>
                  </a:lnTo>
                  <a:lnTo>
                    <a:pt x="1694232" y="246457"/>
                  </a:lnTo>
                  <a:lnTo>
                    <a:pt x="1648878" y="267111"/>
                  </a:lnTo>
                  <a:lnTo>
                    <a:pt x="1603857" y="288570"/>
                  </a:lnTo>
                  <a:lnTo>
                    <a:pt x="1559182" y="310831"/>
                  </a:lnTo>
                  <a:lnTo>
                    <a:pt x="1514862" y="333892"/>
                  </a:lnTo>
                  <a:lnTo>
                    <a:pt x="1470908" y="357748"/>
                  </a:lnTo>
                  <a:lnTo>
                    <a:pt x="1427333" y="382397"/>
                  </a:lnTo>
                  <a:lnTo>
                    <a:pt x="1385832" y="406818"/>
                  </a:lnTo>
                  <a:lnTo>
                    <a:pt x="1344893" y="431828"/>
                  </a:lnTo>
                  <a:lnTo>
                    <a:pt x="1304520" y="457420"/>
                  </a:lnTo>
                  <a:lnTo>
                    <a:pt x="1264714" y="483584"/>
                  </a:lnTo>
                  <a:lnTo>
                    <a:pt x="1225478" y="510312"/>
                  </a:lnTo>
                  <a:lnTo>
                    <a:pt x="1186813" y="537596"/>
                  </a:lnTo>
                  <a:lnTo>
                    <a:pt x="1148723" y="565427"/>
                  </a:lnTo>
                  <a:lnTo>
                    <a:pt x="1111209" y="593795"/>
                  </a:lnTo>
                  <a:lnTo>
                    <a:pt x="1074274" y="622694"/>
                  </a:lnTo>
                  <a:lnTo>
                    <a:pt x="1037920" y="652114"/>
                  </a:lnTo>
                  <a:lnTo>
                    <a:pt x="1002150" y="682047"/>
                  </a:lnTo>
                  <a:lnTo>
                    <a:pt x="966965" y="712484"/>
                  </a:lnTo>
                  <a:lnTo>
                    <a:pt x="932368" y="743417"/>
                  </a:lnTo>
                  <a:lnTo>
                    <a:pt x="898361" y="774837"/>
                  </a:lnTo>
                  <a:lnTo>
                    <a:pt x="864946" y="806736"/>
                  </a:lnTo>
                  <a:lnTo>
                    <a:pt x="832127" y="839105"/>
                  </a:lnTo>
                  <a:lnTo>
                    <a:pt x="799904" y="871935"/>
                  </a:lnTo>
                  <a:lnTo>
                    <a:pt x="768281" y="905219"/>
                  </a:lnTo>
                  <a:lnTo>
                    <a:pt x="737259" y="938947"/>
                  </a:lnTo>
                  <a:lnTo>
                    <a:pt x="706841" y="973112"/>
                  </a:lnTo>
                  <a:lnTo>
                    <a:pt x="677030" y="1007703"/>
                  </a:lnTo>
                  <a:lnTo>
                    <a:pt x="647827" y="1042714"/>
                  </a:lnTo>
                  <a:lnTo>
                    <a:pt x="619235" y="1078135"/>
                  </a:lnTo>
                  <a:lnTo>
                    <a:pt x="591255" y="1113958"/>
                  </a:lnTo>
                  <a:lnTo>
                    <a:pt x="563891" y="1150175"/>
                  </a:lnTo>
                  <a:lnTo>
                    <a:pt x="537145" y="1186776"/>
                  </a:lnTo>
                  <a:lnTo>
                    <a:pt x="511019" y="1223754"/>
                  </a:lnTo>
                  <a:lnTo>
                    <a:pt x="485515" y="1261100"/>
                  </a:lnTo>
                  <a:lnTo>
                    <a:pt x="460635" y="1298804"/>
                  </a:lnTo>
                  <a:lnTo>
                    <a:pt x="436382" y="1336860"/>
                  </a:lnTo>
                  <a:lnTo>
                    <a:pt x="412758" y="1375258"/>
                  </a:lnTo>
                  <a:lnTo>
                    <a:pt x="389766" y="1413989"/>
                  </a:lnTo>
                  <a:lnTo>
                    <a:pt x="367407" y="1453046"/>
                  </a:lnTo>
                  <a:lnTo>
                    <a:pt x="345684" y="1492419"/>
                  </a:lnTo>
                  <a:lnTo>
                    <a:pt x="324600" y="1532101"/>
                  </a:lnTo>
                  <a:lnTo>
                    <a:pt x="304155" y="1572082"/>
                  </a:lnTo>
                  <a:lnTo>
                    <a:pt x="284354" y="1612354"/>
                  </a:lnTo>
                  <a:lnTo>
                    <a:pt x="265198" y="1652908"/>
                  </a:lnTo>
                  <a:lnTo>
                    <a:pt x="246689" y="1693737"/>
                  </a:lnTo>
                  <a:lnTo>
                    <a:pt x="228829" y="1734831"/>
                  </a:lnTo>
                  <a:lnTo>
                    <a:pt x="211622" y="1776182"/>
                  </a:lnTo>
                  <a:lnTo>
                    <a:pt x="195069" y="1817781"/>
                  </a:lnTo>
                  <a:lnTo>
                    <a:pt x="179172" y="1859621"/>
                  </a:lnTo>
                  <a:lnTo>
                    <a:pt x="163934" y="1901691"/>
                  </a:lnTo>
                  <a:lnTo>
                    <a:pt x="149357" y="1943985"/>
                  </a:lnTo>
                  <a:lnTo>
                    <a:pt x="135444" y="1986492"/>
                  </a:lnTo>
                  <a:lnTo>
                    <a:pt x="122196" y="2029206"/>
                  </a:lnTo>
                  <a:lnTo>
                    <a:pt x="109616" y="2072117"/>
                  </a:lnTo>
                  <a:lnTo>
                    <a:pt x="97706" y="2115216"/>
                  </a:lnTo>
                  <a:lnTo>
                    <a:pt x="86469" y="2158496"/>
                  </a:lnTo>
                  <a:lnTo>
                    <a:pt x="75907" y="2201947"/>
                  </a:lnTo>
                  <a:lnTo>
                    <a:pt x="66021" y="2245562"/>
                  </a:lnTo>
                  <a:lnTo>
                    <a:pt x="56815" y="2289331"/>
                  </a:lnTo>
                  <a:lnTo>
                    <a:pt x="48291" y="2333246"/>
                  </a:lnTo>
                  <a:lnTo>
                    <a:pt x="40450" y="2377299"/>
                  </a:lnTo>
                  <a:lnTo>
                    <a:pt x="33296" y="2421480"/>
                  </a:lnTo>
                  <a:lnTo>
                    <a:pt x="26831" y="2465783"/>
                  </a:lnTo>
                  <a:lnTo>
                    <a:pt x="21056" y="2510197"/>
                  </a:lnTo>
                  <a:lnTo>
                    <a:pt x="15974" y="2554714"/>
                  </a:lnTo>
                  <a:lnTo>
                    <a:pt x="11587" y="2599327"/>
                  </a:lnTo>
                  <a:lnTo>
                    <a:pt x="7899" y="2644026"/>
                  </a:lnTo>
                  <a:lnTo>
                    <a:pt x="4910" y="2688802"/>
                  </a:lnTo>
                  <a:lnTo>
                    <a:pt x="2623" y="2733648"/>
                  </a:lnTo>
                  <a:lnTo>
                    <a:pt x="1041" y="2778555"/>
                  </a:lnTo>
                  <a:lnTo>
                    <a:pt x="166" y="2823514"/>
                  </a:lnTo>
                  <a:lnTo>
                    <a:pt x="0" y="2868517"/>
                  </a:lnTo>
                  <a:lnTo>
                    <a:pt x="545" y="2913555"/>
                  </a:lnTo>
                  <a:lnTo>
                    <a:pt x="1803" y="2958620"/>
                  </a:lnTo>
                  <a:lnTo>
                    <a:pt x="3778" y="3003702"/>
                  </a:lnTo>
                  <a:lnTo>
                    <a:pt x="6471" y="3048795"/>
                  </a:lnTo>
                  <a:lnTo>
                    <a:pt x="9885" y="3093888"/>
                  </a:lnTo>
                  <a:lnTo>
                    <a:pt x="14021" y="3138974"/>
                  </a:lnTo>
                  <a:lnTo>
                    <a:pt x="18882" y="3184045"/>
                  </a:lnTo>
                  <a:lnTo>
                    <a:pt x="24471" y="3229090"/>
                  </a:lnTo>
                  <a:lnTo>
                    <a:pt x="30789" y="3274103"/>
                  </a:lnTo>
                  <a:lnTo>
                    <a:pt x="37840" y="3319074"/>
                  </a:lnTo>
                  <a:lnTo>
                    <a:pt x="45624" y="3363995"/>
                  </a:lnTo>
                  <a:lnTo>
                    <a:pt x="54145" y="3408857"/>
                  </a:lnTo>
                  <a:lnTo>
                    <a:pt x="63405" y="3453652"/>
                  </a:lnTo>
                  <a:lnTo>
                    <a:pt x="73406" y="3498372"/>
                  </a:lnTo>
                  <a:lnTo>
                    <a:pt x="84151" y="3543007"/>
                  </a:lnTo>
                  <a:lnTo>
                    <a:pt x="95641" y="3587550"/>
                  </a:lnTo>
                  <a:lnTo>
                    <a:pt x="107879" y="3631991"/>
                  </a:lnTo>
                  <a:lnTo>
                    <a:pt x="120867" y="3676323"/>
                  </a:lnTo>
                  <a:lnTo>
                    <a:pt x="134608" y="3720536"/>
                  </a:lnTo>
                  <a:lnTo>
                    <a:pt x="149103" y="3764622"/>
                  </a:lnTo>
                  <a:lnTo>
                    <a:pt x="164356" y="3808573"/>
                  </a:lnTo>
                  <a:lnTo>
                    <a:pt x="180368" y="3852380"/>
                  </a:lnTo>
                  <a:lnTo>
                    <a:pt x="197142" y="3896035"/>
                  </a:lnTo>
                  <a:lnTo>
                    <a:pt x="214679" y="3939529"/>
                  </a:lnTo>
                  <a:lnTo>
                    <a:pt x="232983" y="3982853"/>
                  </a:lnTo>
                  <a:lnTo>
                    <a:pt x="252056" y="4026000"/>
                  </a:lnTo>
                  <a:lnTo>
                    <a:pt x="271899" y="4068959"/>
                  </a:lnTo>
                  <a:lnTo>
                    <a:pt x="292515" y="4111724"/>
                  </a:lnTo>
                  <a:lnTo>
                    <a:pt x="313907" y="4154285"/>
                  </a:lnTo>
                  <a:lnTo>
                    <a:pt x="336077" y="4196634"/>
                  </a:lnTo>
                  <a:lnTo>
                    <a:pt x="359026" y="4238762"/>
                  </a:lnTo>
                  <a:lnTo>
                    <a:pt x="382758" y="4280662"/>
                  </a:lnTo>
                  <a:lnTo>
                    <a:pt x="2854305" y="2853817"/>
                  </a:lnTo>
                  <a:lnTo>
                    <a:pt x="2854305" y="0"/>
                  </a:lnTo>
                  <a:close/>
                </a:path>
              </a:pathLst>
            </a:custGeom>
            <a:solidFill>
              <a:srgbClr val="0063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020331" y="866013"/>
              <a:ext cx="2854325" cy="4281170"/>
            </a:xfrm>
            <a:custGeom>
              <a:avLst/>
              <a:gdLst/>
              <a:ahLst/>
              <a:cxnLst/>
              <a:rect l="l" t="t" r="r" b="b"/>
              <a:pathLst>
                <a:path w="2854325" h="4281170">
                  <a:moveTo>
                    <a:pt x="382758" y="4280662"/>
                  </a:moveTo>
                  <a:lnTo>
                    <a:pt x="359026" y="4238762"/>
                  </a:lnTo>
                  <a:lnTo>
                    <a:pt x="336077" y="4196634"/>
                  </a:lnTo>
                  <a:lnTo>
                    <a:pt x="313907" y="4154285"/>
                  </a:lnTo>
                  <a:lnTo>
                    <a:pt x="292515" y="4111724"/>
                  </a:lnTo>
                  <a:lnTo>
                    <a:pt x="271899" y="4068959"/>
                  </a:lnTo>
                  <a:lnTo>
                    <a:pt x="252056" y="4026000"/>
                  </a:lnTo>
                  <a:lnTo>
                    <a:pt x="232983" y="3982853"/>
                  </a:lnTo>
                  <a:lnTo>
                    <a:pt x="214679" y="3939529"/>
                  </a:lnTo>
                  <a:lnTo>
                    <a:pt x="197142" y="3896035"/>
                  </a:lnTo>
                  <a:lnTo>
                    <a:pt x="180368" y="3852380"/>
                  </a:lnTo>
                  <a:lnTo>
                    <a:pt x="164356" y="3808573"/>
                  </a:lnTo>
                  <a:lnTo>
                    <a:pt x="149103" y="3764622"/>
                  </a:lnTo>
                  <a:lnTo>
                    <a:pt x="134608" y="3720536"/>
                  </a:lnTo>
                  <a:lnTo>
                    <a:pt x="120867" y="3676323"/>
                  </a:lnTo>
                  <a:lnTo>
                    <a:pt x="107879" y="3631991"/>
                  </a:lnTo>
                  <a:lnTo>
                    <a:pt x="95641" y="3587550"/>
                  </a:lnTo>
                  <a:lnTo>
                    <a:pt x="84151" y="3543007"/>
                  </a:lnTo>
                  <a:lnTo>
                    <a:pt x="73406" y="3498372"/>
                  </a:lnTo>
                  <a:lnTo>
                    <a:pt x="63405" y="3453652"/>
                  </a:lnTo>
                  <a:lnTo>
                    <a:pt x="54145" y="3408857"/>
                  </a:lnTo>
                  <a:lnTo>
                    <a:pt x="45624" y="3363995"/>
                  </a:lnTo>
                  <a:lnTo>
                    <a:pt x="37840" y="3319074"/>
                  </a:lnTo>
                  <a:lnTo>
                    <a:pt x="30789" y="3274103"/>
                  </a:lnTo>
                  <a:lnTo>
                    <a:pt x="24471" y="3229090"/>
                  </a:lnTo>
                  <a:lnTo>
                    <a:pt x="18882" y="3184045"/>
                  </a:lnTo>
                  <a:lnTo>
                    <a:pt x="14021" y="3138974"/>
                  </a:lnTo>
                  <a:lnTo>
                    <a:pt x="9885" y="3093888"/>
                  </a:lnTo>
                  <a:lnTo>
                    <a:pt x="6471" y="3048795"/>
                  </a:lnTo>
                  <a:lnTo>
                    <a:pt x="3778" y="3003702"/>
                  </a:lnTo>
                  <a:lnTo>
                    <a:pt x="1803" y="2958620"/>
                  </a:lnTo>
                  <a:lnTo>
                    <a:pt x="545" y="2913555"/>
                  </a:lnTo>
                  <a:lnTo>
                    <a:pt x="0" y="2868517"/>
                  </a:lnTo>
                  <a:lnTo>
                    <a:pt x="166" y="2823514"/>
                  </a:lnTo>
                  <a:lnTo>
                    <a:pt x="1041" y="2778555"/>
                  </a:lnTo>
                  <a:lnTo>
                    <a:pt x="2623" y="2733648"/>
                  </a:lnTo>
                  <a:lnTo>
                    <a:pt x="4910" y="2688802"/>
                  </a:lnTo>
                  <a:lnTo>
                    <a:pt x="7899" y="2644026"/>
                  </a:lnTo>
                  <a:lnTo>
                    <a:pt x="11587" y="2599327"/>
                  </a:lnTo>
                  <a:lnTo>
                    <a:pt x="15974" y="2554714"/>
                  </a:lnTo>
                  <a:lnTo>
                    <a:pt x="21056" y="2510197"/>
                  </a:lnTo>
                  <a:lnTo>
                    <a:pt x="26831" y="2465783"/>
                  </a:lnTo>
                  <a:lnTo>
                    <a:pt x="33296" y="2421480"/>
                  </a:lnTo>
                  <a:lnTo>
                    <a:pt x="40450" y="2377299"/>
                  </a:lnTo>
                  <a:lnTo>
                    <a:pt x="48291" y="2333246"/>
                  </a:lnTo>
                  <a:lnTo>
                    <a:pt x="56815" y="2289331"/>
                  </a:lnTo>
                  <a:lnTo>
                    <a:pt x="66021" y="2245562"/>
                  </a:lnTo>
                  <a:lnTo>
                    <a:pt x="75907" y="2201947"/>
                  </a:lnTo>
                  <a:lnTo>
                    <a:pt x="86469" y="2158496"/>
                  </a:lnTo>
                  <a:lnTo>
                    <a:pt x="97706" y="2115216"/>
                  </a:lnTo>
                  <a:lnTo>
                    <a:pt x="109616" y="2072117"/>
                  </a:lnTo>
                  <a:lnTo>
                    <a:pt x="122196" y="2029206"/>
                  </a:lnTo>
                  <a:lnTo>
                    <a:pt x="135444" y="1986492"/>
                  </a:lnTo>
                  <a:lnTo>
                    <a:pt x="149357" y="1943985"/>
                  </a:lnTo>
                  <a:lnTo>
                    <a:pt x="163934" y="1901691"/>
                  </a:lnTo>
                  <a:lnTo>
                    <a:pt x="179172" y="1859621"/>
                  </a:lnTo>
                  <a:lnTo>
                    <a:pt x="195069" y="1817781"/>
                  </a:lnTo>
                  <a:lnTo>
                    <a:pt x="211622" y="1776182"/>
                  </a:lnTo>
                  <a:lnTo>
                    <a:pt x="228829" y="1734831"/>
                  </a:lnTo>
                  <a:lnTo>
                    <a:pt x="246689" y="1693737"/>
                  </a:lnTo>
                  <a:lnTo>
                    <a:pt x="265198" y="1652908"/>
                  </a:lnTo>
                  <a:lnTo>
                    <a:pt x="284354" y="1612354"/>
                  </a:lnTo>
                  <a:lnTo>
                    <a:pt x="304155" y="1572082"/>
                  </a:lnTo>
                  <a:lnTo>
                    <a:pt x="324600" y="1532101"/>
                  </a:lnTo>
                  <a:lnTo>
                    <a:pt x="345684" y="1492419"/>
                  </a:lnTo>
                  <a:lnTo>
                    <a:pt x="367407" y="1453046"/>
                  </a:lnTo>
                  <a:lnTo>
                    <a:pt x="389766" y="1413989"/>
                  </a:lnTo>
                  <a:lnTo>
                    <a:pt x="412758" y="1375258"/>
                  </a:lnTo>
                  <a:lnTo>
                    <a:pt x="436382" y="1336860"/>
                  </a:lnTo>
                  <a:lnTo>
                    <a:pt x="460635" y="1298804"/>
                  </a:lnTo>
                  <a:lnTo>
                    <a:pt x="485515" y="1261100"/>
                  </a:lnTo>
                  <a:lnTo>
                    <a:pt x="511019" y="1223754"/>
                  </a:lnTo>
                  <a:lnTo>
                    <a:pt x="537145" y="1186776"/>
                  </a:lnTo>
                  <a:lnTo>
                    <a:pt x="563891" y="1150175"/>
                  </a:lnTo>
                  <a:lnTo>
                    <a:pt x="591255" y="1113958"/>
                  </a:lnTo>
                  <a:lnTo>
                    <a:pt x="619235" y="1078135"/>
                  </a:lnTo>
                  <a:lnTo>
                    <a:pt x="647827" y="1042714"/>
                  </a:lnTo>
                  <a:lnTo>
                    <a:pt x="677030" y="1007703"/>
                  </a:lnTo>
                  <a:lnTo>
                    <a:pt x="706841" y="973112"/>
                  </a:lnTo>
                  <a:lnTo>
                    <a:pt x="737259" y="938947"/>
                  </a:lnTo>
                  <a:lnTo>
                    <a:pt x="768281" y="905219"/>
                  </a:lnTo>
                  <a:lnTo>
                    <a:pt x="799904" y="871935"/>
                  </a:lnTo>
                  <a:lnTo>
                    <a:pt x="832127" y="839105"/>
                  </a:lnTo>
                  <a:lnTo>
                    <a:pt x="864946" y="806736"/>
                  </a:lnTo>
                  <a:lnTo>
                    <a:pt x="898361" y="774837"/>
                  </a:lnTo>
                  <a:lnTo>
                    <a:pt x="932368" y="743417"/>
                  </a:lnTo>
                  <a:lnTo>
                    <a:pt x="966965" y="712484"/>
                  </a:lnTo>
                  <a:lnTo>
                    <a:pt x="1002150" y="682047"/>
                  </a:lnTo>
                  <a:lnTo>
                    <a:pt x="1037920" y="652114"/>
                  </a:lnTo>
                  <a:lnTo>
                    <a:pt x="1074274" y="622694"/>
                  </a:lnTo>
                  <a:lnTo>
                    <a:pt x="1111209" y="593795"/>
                  </a:lnTo>
                  <a:lnTo>
                    <a:pt x="1148723" y="565427"/>
                  </a:lnTo>
                  <a:lnTo>
                    <a:pt x="1186813" y="537596"/>
                  </a:lnTo>
                  <a:lnTo>
                    <a:pt x="1225478" y="510312"/>
                  </a:lnTo>
                  <a:lnTo>
                    <a:pt x="1264714" y="483584"/>
                  </a:lnTo>
                  <a:lnTo>
                    <a:pt x="1304520" y="457420"/>
                  </a:lnTo>
                  <a:lnTo>
                    <a:pt x="1344893" y="431828"/>
                  </a:lnTo>
                  <a:lnTo>
                    <a:pt x="1385832" y="406818"/>
                  </a:lnTo>
                  <a:lnTo>
                    <a:pt x="1427333" y="382397"/>
                  </a:lnTo>
                  <a:lnTo>
                    <a:pt x="1470908" y="357748"/>
                  </a:lnTo>
                  <a:lnTo>
                    <a:pt x="1514862" y="333892"/>
                  </a:lnTo>
                  <a:lnTo>
                    <a:pt x="1559182" y="310831"/>
                  </a:lnTo>
                  <a:lnTo>
                    <a:pt x="1603857" y="288570"/>
                  </a:lnTo>
                  <a:lnTo>
                    <a:pt x="1648878" y="267111"/>
                  </a:lnTo>
                  <a:lnTo>
                    <a:pt x="1694232" y="246457"/>
                  </a:lnTo>
                  <a:lnTo>
                    <a:pt x="1739909" y="226610"/>
                  </a:lnTo>
                  <a:lnTo>
                    <a:pt x="1785897" y="207575"/>
                  </a:lnTo>
                  <a:lnTo>
                    <a:pt x="1832187" y="189353"/>
                  </a:lnTo>
                  <a:lnTo>
                    <a:pt x="1878766" y="171948"/>
                  </a:lnTo>
                  <a:lnTo>
                    <a:pt x="1925624" y="155363"/>
                  </a:lnTo>
                  <a:lnTo>
                    <a:pt x="1972750" y="139601"/>
                  </a:lnTo>
                  <a:lnTo>
                    <a:pt x="2020133" y="124665"/>
                  </a:lnTo>
                  <a:lnTo>
                    <a:pt x="2067761" y="110557"/>
                  </a:lnTo>
                  <a:lnTo>
                    <a:pt x="2115625" y="97282"/>
                  </a:lnTo>
                  <a:lnTo>
                    <a:pt x="2163713" y="84841"/>
                  </a:lnTo>
                  <a:lnTo>
                    <a:pt x="2212013" y="73238"/>
                  </a:lnTo>
                  <a:lnTo>
                    <a:pt x="2260516" y="62475"/>
                  </a:lnTo>
                  <a:lnTo>
                    <a:pt x="2309209" y="52557"/>
                  </a:lnTo>
                  <a:lnTo>
                    <a:pt x="2358083" y="43485"/>
                  </a:lnTo>
                  <a:lnTo>
                    <a:pt x="2407125" y="35263"/>
                  </a:lnTo>
                  <a:lnTo>
                    <a:pt x="2456326" y="27894"/>
                  </a:lnTo>
                  <a:lnTo>
                    <a:pt x="2505674" y="21381"/>
                  </a:lnTo>
                  <a:lnTo>
                    <a:pt x="2555158" y="15726"/>
                  </a:lnTo>
                  <a:lnTo>
                    <a:pt x="2604767" y="10933"/>
                  </a:lnTo>
                  <a:lnTo>
                    <a:pt x="2654490" y="7005"/>
                  </a:lnTo>
                  <a:lnTo>
                    <a:pt x="2704316" y="3945"/>
                  </a:lnTo>
                  <a:lnTo>
                    <a:pt x="2754235" y="1755"/>
                  </a:lnTo>
                  <a:lnTo>
                    <a:pt x="2804235" y="439"/>
                  </a:lnTo>
                  <a:lnTo>
                    <a:pt x="2854305" y="0"/>
                  </a:lnTo>
                  <a:lnTo>
                    <a:pt x="2854305" y="2853817"/>
                  </a:lnTo>
                  <a:lnTo>
                    <a:pt x="382758" y="4280662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7120255" y="2865501"/>
            <a:ext cx="231902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0" b="1">
                <a:solidFill>
                  <a:srgbClr val="FFFFFF"/>
                </a:solidFill>
                <a:latin typeface="Verdana"/>
                <a:cs typeface="Verdana"/>
              </a:rPr>
              <a:t>Стандартизация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808726" y="5134102"/>
            <a:ext cx="206375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35" b="1">
                <a:solidFill>
                  <a:srgbClr val="FFFFFF"/>
                </a:solidFill>
                <a:latin typeface="Verdana"/>
                <a:cs typeface="Verdana"/>
              </a:rPr>
              <a:t>Аккредитация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13579" y="2891155"/>
            <a:ext cx="1887220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 spc="-10" b="1">
                <a:solidFill>
                  <a:srgbClr val="FFFFFF"/>
                </a:solidFill>
                <a:latin typeface="Verdana"/>
                <a:cs typeface="Verdana"/>
              </a:rPr>
              <a:t>Оценка </a:t>
            </a:r>
            <a:r>
              <a:rPr dirty="0" sz="2000" spc="-55" b="1">
                <a:solidFill>
                  <a:srgbClr val="FFFFFF"/>
                </a:solidFill>
                <a:latin typeface="Verdana"/>
                <a:cs typeface="Verdana"/>
              </a:rPr>
              <a:t>соответствия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60395" y="2104389"/>
            <a:ext cx="1797050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85A0"/>
                </a:solidFill>
                <a:latin typeface="Trebuchet MS"/>
                <a:cs typeface="Trebuchet MS"/>
              </a:rPr>
              <a:t>Актуальные</a:t>
            </a:r>
            <a:r>
              <a:rPr dirty="0" sz="1400" spc="455">
                <a:solidFill>
                  <a:srgbClr val="0085A0"/>
                </a:solidFill>
                <a:latin typeface="Trebuchet MS"/>
                <a:cs typeface="Trebuchet MS"/>
              </a:rPr>
              <a:t> </a:t>
            </a:r>
            <a:r>
              <a:rPr dirty="0" sz="1400" spc="-10">
                <a:solidFill>
                  <a:srgbClr val="0085A0"/>
                </a:solidFill>
                <a:latin typeface="Trebuchet MS"/>
                <a:cs typeface="Trebuchet MS"/>
              </a:rPr>
              <a:t>новости национальной стандартизации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836675" y="0"/>
            <a:ext cx="11361420" cy="6858000"/>
            <a:chOff x="836675" y="0"/>
            <a:chExt cx="11361420" cy="6858000"/>
          </a:xfrm>
        </p:grpSpPr>
        <p:sp>
          <p:nvSpPr>
            <p:cNvPr id="4" name="object 4" descr=""/>
            <p:cNvSpPr/>
            <p:nvPr/>
          </p:nvSpPr>
          <p:spPr>
            <a:xfrm>
              <a:off x="841247" y="1943100"/>
              <a:ext cx="127000" cy="2463165"/>
            </a:xfrm>
            <a:custGeom>
              <a:avLst/>
              <a:gdLst/>
              <a:ahLst/>
              <a:cxnLst/>
              <a:rect l="l" t="t" r="r" b="b"/>
              <a:pathLst>
                <a:path w="127000" h="2463165">
                  <a:moveTo>
                    <a:pt x="126491" y="0"/>
                  </a:moveTo>
                  <a:lnTo>
                    <a:pt x="0" y="0"/>
                  </a:lnTo>
                  <a:lnTo>
                    <a:pt x="0" y="2462784"/>
                  </a:lnTo>
                  <a:lnTo>
                    <a:pt x="126491" y="2462784"/>
                  </a:lnTo>
                  <a:lnTo>
                    <a:pt x="126491" y="0"/>
                  </a:lnTo>
                  <a:close/>
                </a:path>
              </a:pathLst>
            </a:custGeom>
            <a:solidFill>
              <a:srgbClr val="0085A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36675" y="0"/>
              <a:ext cx="12700" cy="6858000"/>
            </a:xfrm>
            <a:custGeom>
              <a:avLst/>
              <a:gdLst/>
              <a:ahLst/>
              <a:cxnLst/>
              <a:rect l="l" t="t" r="r" b="b"/>
              <a:pathLst>
                <a:path w="12700" h="6858000">
                  <a:moveTo>
                    <a:pt x="0" y="6858000"/>
                  </a:moveTo>
                  <a:lnTo>
                    <a:pt x="12192" y="6858000"/>
                  </a:lnTo>
                  <a:lnTo>
                    <a:pt x="12192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48868" y="4518609"/>
              <a:ext cx="193675" cy="1424940"/>
            </a:xfrm>
            <a:custGeom>
              <a:avLst/>
              <a:gdLst/>
              <a:ahLst/>
              <a:cxnLst/>
              <a:rect l="l" t="t" r="r" b="b"/>
              <a:pathLst>
                <a:path w="193675" h="1424939">
                  <a:moveTo>
                    <a:pt x="54787" y="1315262"/>
                  </a:moveTo>
                  <a:lnTo>
                    <a:pt x="0" y="1315262"/>
                  </a:lnTo>
                  <a:lnTo>
                    <a:pt x="0" y="1342504"/>
                  </a:lnTo>
                  <a:lnTo>
                    <a:pt x="54787" y="1342504"/>
                  </a:lnTo>
                  <a:lnTo>
                    <a:pt x="54787" y="1315262"/>
                  </a:lnTo>
                  <a:close/>
                </a:path>
                <a:path w="193675" h="1424939">
                  <a:moveTo>
                    <a:pt x="54787" y="1232966"/>
                  </a:moveTo>
                  <a:lnTo>
                    <a:pt x="0" y="1232966"/>
                  </a:lnTo>
                  <a:lnTo>
                    <a:pt x="0" y="1260208"/>
                  </a:lnTo>
                  <a:lnTo>
                    <a:pt x="54787" y="1260208"/>
                  </a:lnTo>
                  <a:lnTo>
                    <a:pt x="54787" y="1232966"/>
                  </a:lnTo>
                  <a:close/>
                </a:path>
                <a:path w="193675" h="1424939">
                  <a:moveTo>
                    <a:pt x="54787" y="1150670"/>
                  </a:moveTo>
                  <a:lnTo>
                    <a:pt x="0" y="1150670"/>
                  </a:lnTo>
                  <a:lnTo>
                    <a:pt x="0" y="1177912"/>
                  </a:lnTo>
                  <a:lnTo>
                    <a:pt x="54787" y="1177912"/>
                  </a:lnTo>
                  <a:lnTo>
                    <a:pt x="54787" y="1150670"/>
                  </a:lnTo>
                  <a:close/>
                </a:path>
                <a:path w="193675" h="1424939">
                  <a:moveTo>
                    <a:pt x="54787" y="1068374"/>
                  </a:moveTo>
                  <a:lnTo>
                    <a:pt x="0" y="1068374"/>
                  </a:lnTo>
                  <a:lnTo>
                    <a:pt x="0" y="1095616"/>
                  </a:lnTo>
                  <a:lnTo>
                    <a:pt x="54787" y="1095616"/>
                  </a:lnTo>
                  <a:lnTo>
                    <a:pt x="54787" y="1068374"/>
                  </a:lnTo>
                  <a:close/>
                </a:path>
                <a:path w="193675" h="1424939">
                  <a:moveTo>
                    <a:pt x="54787" y="903732"/>
                  </a:moveTo>
                  <a:lnTo>
                    <a:pt x="0" y="903732"/>
                  </a:lnTo>
                  <a:lnTo>
                    <a:pt x="0" y="932484"/>
                  </a:lnTo>
                  <a:lnTo>
                    <a:pt x="54787" y="932484"/>
                  </a:lnTo>
                  <a:lnTo>
                    <a:pt x="54787" y="903732"/>
                  </a:lnTo>
                  <a:close/>
                </a:path>
                <a:path w="193675" h="1424939">
                  <a:moveTo>
                    <a:pt x="54787" y="821436"/>
                  </a:moveTo>
                  <a:lnTo>
                    <a:pt x="0" y="821436"/>
                  </a:lnTo>
                  <a:lnTo>
                    <a:pt x="0" y="850188"/>
                  </a:lnTo>
                  <a:lnTo>
                    <a:pt x="54787" y="850188"/>
                  </a:lnTo>
                  <a:lnTo>
                    <a:pt x="54787" y="821436"/>
                  </a:lnTo>
                  <a:close/>
                </a:path>
                <a:path w="193675" h="1424939">
                  <a:moveTo>
                    <a:pt x="54787" y="739140"/>
                  </a:moveTo>
                  <a:lnTo>
                    <a:pt x="0" y="739140"/>
                  </a:lnTo>
                  <a:lnTo>
                    <a:pt x="0" y="767892"/>
                  </a:lnTo>
                  <a:lnTo>
                    <a:pt x="54787" y="767892"/>
                  </a:lnTo>
                  <a:lnTo>
                    <a:pt x="54787" y="739140"/>
                  </a:lnTo>
                  <a:close/>
                </a:path>
                <a:path w="193675" h="1424939">
                  <a:moveTo>
                    <a:pt x="54787" y="658482"/>
                  </a:moveTo>
                  <a:lnTo>
                    <a:pt x="0" y="658482"/>
                  </a:lnTo>
                  <a:lnTo>
                    <a:pt x="0" y="685723"/>
                  </a:lnTo>
                  <a:lnTo>
                    <a:pt x="54787" y="685723"/>
                  </a:lnTo>
                  <a:lnTo>
                    <a:pt x="54787" y="658482"/>
                  </a:lnTo>
                  <a:close/>
                </a:path>
                <a:path w="193675" h="1424939">
                  <a:moveTo>
                    <a:pt x="54787" y="493890"/>
                  </a:moveTo>
                  <a:lnTo>
                    <a:pt x="0" y="493890"/>
                  </a:lnTo>
                  <a:lnTo>
                    <a:pt x="0" y="521131"/>
                  </a:lnTo>
                  <a:lnTo>
                    <a:pt x="54787" y="521131"/>
                  </a:lnTo>
                  <a:lnTo>
                    <a:pt x="54787" y="493890"/>
                  </a:lnTo>
                  <a:close/>
                </a:path>
                <a:path w="193675" h="1424939">
                  <a:moveTo>
                    <a:pt x="54787" y="411594"/>
                  </a:moveTo>
                  <a:lnTo>
                    <a:pt x="0" y="411594"/>
                  </a:lnTo>
                  <a:lnTo>
                    <a:pt x="0" y="438835"/>
                  </a:lnTo>
                  <a:lnTo>
                    <a:pt x="54787" y="438835"/>
                  </a:lnTo>
                  <a:lnTo>
                    <a:pt x="54787" y="411594"/>
                  </a:lnTo>
                  <a:close/>
                </a:path>
                <a:path w="193675" h="1424939">
                  <a:moveTo>
                    <a:pt x="54787" y="329298"/>
                  </a:moveTo>
                  <a:lnTo>
                    <a:pt x="0" y="329298"/>
                  </a:lnTo>
                  <a:lnTo>
                    <a:pt x="0" y="356539"/>
                  </a:lnTo>
                  <a:lnTo>
                    <a:pt x="54787" y="356539"/>
                  </a:lnTo>
                  <a:lnTo>
                    <a:pt x="54787" y="329298"/>
                  </a:lnTo>
                  <a:close/>
                </a:path>
                <a:path w="193675" h="1424939">
                  <a:moveTo>
                    <a:pt x="54787" y="247002"/>
                  </a:moveTo>
                  <a:lnTo>
                    <a:pt x="0" y="247002"/>
                  </a:lnTo>
                  <a:lnTo>
                    <a:pt x="0" y="274243"/>
                  </a:lnTo>
                  <a:lnTo>
                    <a:pt x="54787" y="274243"/>
                  </a:lnTo>
                  <a:lnTo>
                    <a:pt x="54787" y="247002"/>
                  </a:lnTo>
                  <a:close/>
                </a:path>
                <a:path w="193675" h="1424939">
                  <a:moveTo>
                    <a:pt x="54787" y="82296"/>
                  </a:moveTo>
                  <a:lnTo>
                    <a:pt x="0" y="82296"/>
                  </a:lnTo>
                  <a:lnTo>
                    <a:pt x="0" y="111048"/>
                  </a:lnTo>
                  <a:lnTo>
                    <a:pt x="54787" y="111048"/>
                  </a:lnTo>
                  <a:lnTo>
                    <a:pt x="54787" y="82296"/>
                  </a:lnTo>
                  <a:close/>
                </a:path>
                <a:path w="193675" h="1424939">
                  <a:moveTo>
                    <a:pt x="54787" y="0"/>
                  </a:moveTo>
                  <a:lnTo>
                    <a:pt x="0" y="0"/>
                  </a:lnTo>
                  <a:lnTo>
                    <a:pt x="0" y="28752"/>
                  </a:lnTo>
                  <a:lnTo>
                    <a:pt x="54787" y="28752"/>
                  </a:lnTo>
                  <a:lnTo>
                    <a:pt x="54787" y="0"/>
                  </a:lnTo>
                  <a:close/>
                </a:path>
                <a:path w="193675" h="1424939">
                  <a:moveTo>
                    <a:pt x="83515" y="986142"/>
                  </a:moveTo>
                  <a:lnTo>
                    <a:pt x="0" y="986142"/>
                  </a:lnTo>
                  <a:lnTo>
                    <a:pt x="0" y="1013383"/>
                  </a:lnTo>
                  <a:lnTo>
                    <a:pt x="83515" y="1013383"/>
                  </a:lnTo>
                  <a:lnTo>
                    <a:pt x="83515" y="986142"/>
                  </a:lnTo>
                  <a:close/>
                </a:path>
                <a:path w="193675" h="1424939">
                  <a:moveTo>
                    <a:pt x="83515" y="164706"/>
                  </a:moveTo>
                  <a:lnTo>
                    <a:pt x="0" y="164706"/>
                  </a:lnTo>
                  <a:lnTo>
                    <a:pt x="0" y="191947"/>
                  </a:lnTo>
                  <a:lnTo>
                    <a:pt x="83515" y="191947"/>
                  </a:lnTo>
                  <a:lnTo>
                    <a:pt x="83515" y="164706"/>
                  </a:lnTo>
                  <a:close/>
                </a:path>
                <a:path w="193675" h="1424939">
                  <a:moveTo>
                    <a:pt x="193205" y="1397558"/>
                  </a:moveTo>
                  <a:lnTo>
                    <a:pt x="0" y="1397558"/>
                  </a:lnTo>
                  <a:lnTo>
                    <a:pt x="0" y="1424800"/>
                  </a:lnTo>
                  <a:lnTo>
                    <a:pt x="193205" y="1424800"/>
                  </a:lnTo>
                  <a:lnTo>
                    <a:pt x="193205" y="1397558"/>
                  </a:lnTo>
                  <a:close/>
                </a:path>
                <a:path w="193675" h="1424939">
                  <a:moveTo>
                    <a:pt x="193205" y="576186"/>
                  </a:moveTo>
                  <a:lnTo>
                    <a:pt x="0" y="576186"/>
                  </a:lnTo>
                  <a:lnTo>
                    <a:pt x="0" y="603427"/>
                  </a:lnTo>
                  <a:lnTo>
                    <a:pt x="193205" y="603427"/>
                  </a:lnTo>
                  <a:lnTo>
                    <a:pt x="193205" y="5761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816209" y="4843145"/>
              <a:ext cx="662305" cy="1136015"/>
            </a:xfrm>
            <a:custGeom>
              <a:avLst/>
              <a:gdLst/>
              <a:ahLst/>
              <a:cxnLst/>
              <a:rect l="l" t="t" r="r" b="b"/>
              <a:pathLst>
                <a:path w="662304" h="1136014">
                  <a:moveTo>
                    <a:pt x="4191" y="978877"/>
                  </a:moveTo>
                  <a:lnTo>
                    <a:pt x="3175" y="971042"/>
                  </a:lnTo>
                  <a:lnTo>
                    <a:pt x="0" y="978877"/>
                  </a:lnTo>
                  <a:lnTo>
                    <a:pt x="4191" y="978877"/>
                  </a:lnTo>
                  <a:close/>
                </a:path>
                <a:path w="662304" h="1136014">
                  <a:moveTo>
                    <a:pt x="105918" y="720471"/>
                  </a:moveTo>
                  <a:lnTo>
                    <a:pt x="40259" y="720471"/>
                  </a:lnTo>
                  <a:lnTo>
                    <a:pt x="58674" y="728218"/>
                  </a:lnTo>
                  <a:lnTo>
                    <a:pt x="91567" y="728218"/>
                  </a:lnTo>
                  <a:lnTo>
                    <a:pt x="105918" y="720471"/>
                  </a:lnTo>
                  <a:close/>
                </a:path>
                <a:path w="662304" h="1136014">
                  <a:moveTo>
                    <a:pt x="247523" y="1097788"/>
                  </a:moveTo>
                  <a:lnTo>
                    <a:pt x="231521" y="1088517"/>
                  </a:lnTo>
                  <a:lnTo>
                    <a:pt x="231521" y="1089177"/>
                  </a:lnTo>
                  <a:lnTo>
                    <a:pt x="247523" y="1097788"/>
                  </a:lnTo>
                  <a:close/>
                </a:path>
                <a:path w="662304" h="1136014">
                  <a:moveTo>
                    <a:pt x="257810" y="241808"/>
                  </a:moveTo>
                  <a:lnTo>
                    <a:pt x="256794" y="242189"/>
                  </a:lnTo>
                  <a:lnTo>
                    <a:pt x="256794" y="242697"/>
                  </a:lnTo>
                  <a:lnTo>
                    <a:pt x="257810" y="241808"/>
                  </a:lnTo>
                  <a:close/>
                </a:path>
                <a:path w="662304" h="1136014">
                  <a:moveTo>
                    <a:pt x="258953" y="150241"/>
                  </a:moveTo>
                  <a:lnTo>
                    <a:pt x="256921" y="148717"/>
                  </a:lnTo>
                  <a:lnTo>
                    <a:pt x="256921" y="149352"/>
                  </a:lnTo>
                  <a:lnTo>
                    <a:pt x="258953" y="150241"/>
                  </a:lnTo>
                  <a:close/>
                </a:path>
                <a:path w="662304" h="1136014">
                  <a:moveTo>
                    <a:pt x="259080" y="400812"/>
                  </a:moveTo>
                  <a:lnTo>
                    <a:pt x="257048" y="399415"/>
                  </a:lnTo>
                  <a:lnTo>
                    <a:pt x="257048" y="399923"/>
                  </a:lnTo>
                  <a:lnTo>
                    <a:pt x="259080" y="400812"/>
                  </a:lnTo>
                  <a:close/>
                </a:path>
                <a:path w="662304" h="1136014">
                  <a:moveTo>
                    <a:pt x="259588" y="1651"/>
                  </a:moveTo>
                  <a:lnTo>
                    <a:pt x="257175" y="0"/>
                  </a:lnTo>
                  <a:lnTo>
                    <a:pt x="257175" y="635"/>
                  </a:lnTo>
                  <a:lnTo>
                    <a:pt x="259588" y="1651"/>
                  </a:lnTo>
                  <a:close/>
                </a:path>
                <a:path w="662304" h="1136014">
                  <a:moveTo>
                    <a:pt x="264160" y="302895"/>
                  </a:moveTo>
                  <a:lnTo>
                    <a:pt x="256794" y="297561"/>
                  </a:lnTo>
                  <a:lnTo>
                    <a:pt x="256794" y="297815"/>
                  </a:lnTo>
                  <a:lnTo>
                    <a:pt x="264160" y="302895"/>
                  </a:lnTo>
                  <a:close/>
                </a:path>
                <a:path w="662304" h="1136014">
                  <a:moveTo>
                    <a:pt x="267589" y="336677"/>
                  </a:moveTo>
                  <a:lnTo>
                    <a:pt x="264668" y="336677"/>
                  </a:lnTo>
                  <a:lnTo>
                    <a:pt x="256794" y="343789"/>
                  </a:lnTo>
                  <a:lnTo>
                    <a:pt x="256794" y="344551"/>
                  </a:lnTo>
                  <a:lnTo>
                    <a:pt x="267589" y="336677"/>
                  </a:lnTo>
                  <a:close/>
                </a:path>
                <a:path w="662304" h="1136014">
                  <a:moveTo>
                    <a:pt x="295021" y="871677"/>
                  </a:moveTo>
                  <a:lnTo>
                    <a:pt x="294767" y="869061"/>
                  </a:lnTo>
                  <a:lnTo>
                    <a:pt x="294132" y="868426"/>
                  </a:lnTo>
                  <a:lnTo>
                    <a:pt x="293497" y="867079"/>
                  </a:lnTo>
                  <a:lnTo>
                    <a:pt x="292608" y="868248"/>
                  </a:lnTo>
                  <a:lnTo>
                    <a:pt x="291592" y="868946"/>
                  </a:lnTo>
                  <a:lnTo>
                    <a:pt x="291338" y="874153"/>
                  </a:lnTo>
                  <a:lnTo>
                    <a:pt x="291465" y="1135456"/>
                  </a:lnTo>
                  <a:lnTo>
                    <a:pt x="294767" y="1135456"/>
                  </a:lnTo>
                  <a:lnTo>
                    <a:pt x="295021" y="1131595"/>
                  </a:lnTo>
                  <a:lnTo>
                    <a:pt x="295021" y="871677"/>
                  </a:lnTo>
                  <a:close/>
                </a:path>
                <a:path w="662304" h="1136014">
                  <a:moveTo>
                    <a:pt x="346837" y="408305"/>
                  </a:moveTo>
                  <a:lnTo>
                    <a:pt x="345414" y="408305"/>
                  </a:lnTo>
                  <a:lnTo>
                    <a:pt x="345414" y="407035"/>
                  </a:lnTo>
                  <a:lnTo>
                    <a:pt x="343509" y="407035"/>
                  </a:lnTo>
                  <a:lnTo>
                    <a:pt x="343509" y="408305"/>
                  </a:lnTo>
                  <a:lnTo>
                    <a:pt x="343319" y="408305"/>
                  </a:lnTo>
                  <a:lnTo>
                    <a:pt x="343319" y="414655"/>
                  </a:lnTo>
                  <a:lnTo>
                    <a:pt x="343154" y="414655"/>
                  </a:lnTo>
                  <a:lnTo>
                    <a:pt x="343154" y="1136015"/>
                  </a:lnTo>
                  <a:lnTo>
                    <a:pt x="346837" y="1136015"/>
                  </a:lnTo>
                  <a:lnTo>
                    <a:pt x="346837" y="414655"/>
                  </a:lnTo>
                  <a:lnTo>
                    <a:pt x="346837" y="408305"/>
                  </a:lnTo>
                  <a:close/>
                </a:path>
                <a:path w="662304" h="1136014">
                  <a:moveTo>
                    <a:pt x="350647" y="409321"/>
                  </a:moveTo>
                  <a:lnTo>
                    <a:pt x="346837" y="407162"/>
                  </a:lnTo>
                  <a:lnTo>
                    <a:pt x="346837" y="408051"/>
                  </a:lnTo>
                  <a:lnTo>
                    <a:pt x="350647" y="409321"/>
                  </a:lnTo>
                  <a:close/>
                </a:path>
                <a:path w="662304" h="1136014">
                  <a:moveTo>
                    <a:pt x="608965" y="792911"/>
                  </a:moveTo>
                  <a:lnTo>
                    <a:pt x="606298" y="789559"/>
                  </a:lnTo>
                  <a:lnTo>
                    <a:pt x="604647" y="793115"/>
                  </a:lnTo>
                  <a:lnTo>
                    <a:pt x="604647" y="795794"/>
                  </a:lnTo>
                  <a:lnTo>
                    <a:pt x="606679" y="798487"/>
                  </a:lnTo>
                  <a:lnTo>
                    <a:pt x="608203" y="795693"/>
                  </a:lnTo>
                  <a:lnTo>
                    <a:pt x="608965" y="792911"/>
                  </a:lnTo>
                  <a:close/>
                </a:path>
                <a:path w="662304" h="1136014">
                  <a:moveTo>
                    <a:pt x="608965" y="652145"/>
                  </a:moveTo>
                  <a:lnTo>
                    <a:pt x="607949" y="649351"/>
                  </a:lnTo>
                  <a:lnTo>
                    <a:pt x="604647" y="652780"/>
                  </a:lnTo>
                  <a:lnTo>
                    <a:pt x="604647" y="654558"/>
                  </a:lnTo>
                  <a:lnTo>
                    <a:pt x="608330" y="657860"/>
                  </a:lnTo>
                  <a:lnTo>
                    <a:pt x="608457" y="654685"/>
                  </a:lnTo>
                  <a:lnTo>
                    <a:pt x="608965" y="652145"/>
                  </a:lnTo>
                  <a:close/>
                </a:path>
                <a:path w="662304" h="1136014">
                  <a:moveTo>
                    <a:pt x="609092" y="864400"/>
                  </a:moveTo>
                  <a:lnTo>
                    <a:pt x="607060" y="861822"/>
                  </a:lnTo>
                  <a:lnTo>
                    <a:pt x="605536" y="864539"/>
                  </a:lnTo>
                  <a:lnTo>
                    <a:pt x="604647" y="867232"/>
                  </a:lnTo>
                  <a:lnTo>
                    <a:pt x="607441" y="870407"/>
                  </a:lnTo>
                  <a:lnTo>
                    <a:pt x="609092" y="867016"/>
                  </a:lnTo>
                  <a:lnTo>
                    <a:pt x="609092" y="864400"/>
                  </a:lnTo>
                  <a:close/>
                </a:path>
                <a:path w="662304" h="1136014">
                  <a:moveTo>
                    <a:pt x="609092" y="760476"/>
                  </a:moveTo>
                  <a:lnTo>
                    <a:pt x="608838" y="757770"/>
                  </a:lnTo>
                  <a:lnTo>
                    <a:pt x="607695" y="754837"/>
                  </a:lnTo>
                  <a:lnTo>
                    <a:pt x="604774" y="757682"/>
                  </a:lnTo>
                  <a:lnTo>
                    <a:pt x="604647" y="759345"/>
                  </a:lnTo>
                  <a:lnTo>
                    <a:pt x="607441" y="763536"/>
                  </a:lnTo>
                  <a:lnTo>
                    <a:pt x="609092" y="760476"/>
                  </a:lnTo>
                  <a:close/>
                </a:path>
                <a:path w="662304" h="1136014">
                  <a:moveTo>
                    <a:pt x="609092" y="721614"/>
                  </a:moveTo>
                  <a:lnTo>
                    <a:pt x="606679" y="717931"/>
                  </a:lnTo>
                  <a:lnTo>
                    <a:pt x="605282" y="721868"/>
                  </a:lnTo>
                  <a:lnTo>
                    <a:pt x="604647" y="724662"/>
                  </a:lnTo>
                  <a:lnTo>
                    <a:pt x="607314" y="728218"/>
                  </a:lnTo>
                  <a:lnTo>
                    <a:pt x="608711" y="724408"/>
                  </a:lnTo>
                  <a:lnTo>
                    <a:pt x="609092" y="721614"/>
                  </a:lnTo>
                  <a:close/>
                </a:path>
                <a:path w="662304" h="1136014">
                  <a:moveTo>
                    <a:pt x="609092" y="617855"/>
                  </a:moveTo>
                  <a:lnTo>
                    <a:pt x="607695" y="614299"/>
                  </a:lnTo>
                  <a:lnTo>
                    <a:pt x="606171" y="618109"/>
                  </a:lnTo>
                  <a:lnTo>
                    <a:pt x="606298" y="621030"/>
                  </a:lnTo>
                  <a:lnTo>
                    <a:pt x="608203" y="623189"/>
                  </a:lnTo>
                  <a:lnTo>
                    <a:pt x="608838" y="620395"/>
                  </a:lnTo>
                  <a:lnTo>
                    <a:pt x="609092" y="617855"/>
                  </a:lnTo>
                  <a:close/>
                </a:path>
                <a:path w="662304" h="1136014">
                  <a:moveTo>
                    <a:pt x="609219" y="831634"/>
                  </a:moveTo>
                  <a:lnTo>
                    <a:pt x="608965" y="828903"/>
                  </a:lnTo>
                  <a:lnTo>
                    <a:pt x="607060" y="826211"/>
                  </a:lnTo>
                  <a:lnTo>
                    <a:pt x="605282" y="828992"/>
                  </a:lnTo>
                  <a:lnTo>
                    <a:pt x="604647" y="831761"/>
                  </a:lnTo>
                  <a:lnTo>
                    <a:pt x="607314" y="835139"/>
                  </a:lnTo>
                  <a:lnTo>
                    <a:pt x="609219" y="831634"/>
                  </a:lnTo>
                  <a:close/>
                </a:path>
                <a:path w="662304" h="1136014">
                  <a:moveTo>
                    <a:pt x="610362" y="686943"/>
                  </a:moveTo>
                  <a:lnTo>
                    <a:pt x="606425" y="684403"/>
                  </a:lnTo>
                  <a:lnTo>
                    <a:pt x="605282" y="687451"/>
                  </a:lnTo>
                  <a:lnTo>
                    <a:pt x="604647" y="689737"/>
                  </a:lnTo>
                  <a:lnTo>
                    <a:pt x="607441" y="692023"/>
                  </a:lnTo>
                  <a:lnTo>
                    <a:pt x="608838" y="689483"/>
                  </a:lnTo>
                  <a:lnTo>
                    <a:pt x="610362" y="686943"/>
                  </a:lnTo>
                  <a:close/>
                </a:path>
                <a:path w="662304" h="1136014">
                  <a:moveTo>
                    <a:pt x="617093" y="888377"/>
                  </a:moveTo>
                  <a:lnTo>
                    <a:pt x="616966" y="888479"/>
                  </a:lnTo>
                  <a:lnTo>
                    <a:pt x="617093" y="888580"/>
                  </a:lnTo>
                  <a:lnTo>
                    <a:pt x="617093" y="888377"/>
                  </a:lnTo>
                  <a:close/>
                </a:path>
                <a:path w="662304" h="1136014">
                  <a:moveTo>
                    <a:pt x="620141" y="705993"/>
                  </a:moveTo>
                  <a:lnTo>
                    <a:pt x="617220" y="701802"/>
                  </a:lnTo>
                  <a:lnTo>
                    <a:pt x="616712" y="705104"/>
                  </a:lnTo>
                  <a:lnTo>
                    <a:pt x="616712" y="707898"/>
                  </a:lnTo>
                  <a:lnTo>
                    <a:pt x="617474" y="710311"/>
                  </a:lnTo>
                  <a:lnTo>
                    <a:pt x="620141" y="706247"/>
                  </a:lnTo>
                  <a:lnTo>
                    <a:pt x="620141" y="705993"/>
                  </a:lnTo>
                  <a:close/>
                </a:path>
                <a:path w="662304" h="1136014">
                  <a:moveTo>
                    <a:pt x="620395" y="672846"/>
                  </a:moveTo>
                  <a:lnTo>
                    <a:pt x="619633" y="670179"/>
                  </a:lnTo>
                  <a:lnTo>
                    <a:pt x="618490" y="667512"/>
                  </a:lnTo>
                  <a:lnTo>
                    <a:pt x="617982" y="667385"/>
                  </a:lnTo>
                  <a:lnTo>
                    <a:pt x="616839" y="667385"/>
                  </a:lnTo>
                  <a:lnTo>
                    <a:pt x="616839" y="675894"/>
                  </a:lnTo>
                  <a:lnTo>
                    <a:pt x="620395" y="672846"/>
                  </a:lnTo>
                  <a:close/>
                </a:path>
                <a:path w="662304" h="1136014">
                  <a:moveTo>
                    <a:pt x="620776" y="778827"/>
                  </a:moveTo>
                  <a:lnTo>
                    <a:pt x="620522" y="776224"/>
                  </a:lnTo>
                  <a:lnTo>
                    <a:pt x="617982" y="773658"/>
                  </a:lnTo>
                  <a:lnTo>
                    <a:pt x="617347" y="776262"/>
                  </a:lnTo>
                  <a:lnTo>
                    <a:pt x="615315" y="778916"/>
                  </a:lnTo>
                  <a:lnTo>
                    <a:pt x="617982" y="781659"/>
                  </a:lnTo>
                  <a:lnTo>
                    <a:pt x="620776" y="778827"/>
                  </a:lnTo>
                  <a:close/>
                </a:path>
                <a:path w="662304" h="1136014">
                  <a:moveTo>
                    <a:pt x="621157" y="883031"/>
                  </a:moveTo>
                  <a:lnTo>
                    <a:pt x="617728" y="879475"/>
                  </a:lnTo>
                  <a:lnTo>
                    <a:pt x="617347" y="880135"/>
                  </a:lnTo>
                  <a:lnTo>
                    <a:pt x="616839" y="880719"/>
                  </a:lnTo>
                  <a:lnTo>
                    <a:pt x="616966" y="884796"/>
                  </a:lnTo>
                  <a:lnTo>
                    <a:pt x="616966" y="886155"/>
                  </a:lnTo>
                  <a:lnTo>
                    <a:pt x="617093" y="888377"/>
                  </a:lnTo>
                  <a:lnTo>
                    <a:pt x="620903" y="884796"/>
                  </a:lnTo>
                  <a:lnTo>
                    <a:pt x="621157" y="883031"/>
                  </a:lnTo>
                  <a:close/>
                </a:path>
                <a:path w="662304" h="1136014">
                  <a:moveTo>
                    <a:pt x="621157" y="848042"/>
                  </a:moveTo>
                  <a:lnTo>
                    <a:pt x="621030" y="846315"/>
                  </a:lnTo>
                  <a:lnTo>
                    <a:pt x="616839" y="844423"/>
                  </a:lnTo>
                  <a:lnTo>
                    <a:pt x="616839" y="853401"/>
                  </a:lnTo>
                  <a:lnTo>
                    <a:pt x="621157" y="848042"/>
                  </a:lnTo>
                  <a:close/>
                </a:path>
                <a:path w="662304" h="1136014">
                  <a:moveTo>
                    <a:pt x="621157" y="741045"/>
                  </a:moveTo>
                  <a:lnTo>
                    <a:pt x="616839" y="737743"/>
                  </a:lnTo>
                  <a:lnTo>
                    <a:pt x="616331" y="741045"/>
                  </a:lnTo>
                  <a:lnTo>
                    <a:pt x="615315" y="743712"/>
                  </a:lnTo>
                  <a:lnTo>
                    <a:pt x="617474" y="746836"/>
                  </a:lnTo>
                  <a:lnTo>
                    <a:pt x="621157" y="741807"/>
                  </a:lnTo>
                  <a:lnTo>
                    <a:pt x="621157" y="741045"/>
                  </a:lnTo>
                  <a:close/>
                </a:path>
                <a:path w="662304" h="1136014">
                  <a:moveTo>
                    <a:pt x="621284" y="810298"/>
                  </a:moveTo>
                  <a:lnTo>
                    <a:pt x="616839" y="807847"/>
                  </a:lnTo>
                  <a:lnTo>
                    <a:pt x="616839" y="816648"/>
                  </a:lnTo>
                  <a:lnTo>
                    <a:pt x="621284" y="811885"/>
                  </a:lnTo>
                  <a:lnTo>
                    <a:pt x="621284" y="810298"/>
                  </a:lnTo>
                  <a:close/>
                </a:path>
                <a:path w="662304" h="1136014">
                  <a:moveTo>
                    <a:pt x="621665" y="424688"/>
                  </a:moveTo>
                  <a:lnTo>
                    <a:pt x="621284" y="421132"/>
                  </a:lnTo>
                  <a:lnTo>
                    <a:pt x="619125" y="418465"/>
                  </a:lnTo>
                  <a:lnTo>
                    <a:pt x="618109" y="422275"/>
                  </a:lnTo>
                  <a:lnTo>
                    <a:pt x="616966" y="425450"/>
                  </a:lnTo>
                  <a:lnTo>
                    <a:pt x="620141" y="428879"/>
                  </a:lnTo>
                  <a:lnTo>
                    <a:pt x="621665" y="424688"/>
                  </a:lnTo>
                  <a:close/>
                </a:path>
                <a:path w="662304" h="1136014">
                  <a:moveTo>
                    <a:pt x="622554" y="505079"/>
                  </a:moveTo>
                  <a:lnTo>
                    <a:pt x="620268" y="501142"/>
                  </a:lnTo>
                  <a:lnTo>
                    <a:pt x="617093" y="504952"/>
                  </a:lnTo>
                  <a:lnTo>
                    <a:pt x="617855" y="508127"/>
                  </a:lnTo>
                  <a:lnTo>
                    <a:pt x="620014" y="511429"/>
                  </a:lnTo>
                  <a:lnTo>
                    <a:pt x="622173" y="508254"/>
                  </a:lnTo>
                  <a:lnTo>
                    <a:pt x="622554" y="505079"/>
                  </a:lnTo>
                  <a:close/>
                </a:path>
                <a:path w="662304" h="1136014">
                  <a:moveTo>
                    <a:pt x="623189" y="466725"/>
                  </a:moveTo>
                  <a:lnTo>
                    <a:pt x="622300" y="463550"/>
                  </a:lnTo>
                  <a:lnTo>
                    <a:pt x="620649" y="460121"/>
                  </a:lnTo>
                  <a:lnTo>
                    <a:pt x="617093" y="464058"/>
                  </a:lnTo>
                  <a:lnTo>
                    <a:pt x="617093" y="466344"/>
                  </a:lnTo>
                  <a:lnTo>
                    <a:pt x="620522" y="470027"/>
                  </a:lnTo>
                  <a:lnTo>
                    <a:pt x="623189" y="466725"/>
                  </a:lnTo>
                  <a:close/>
                </a:path>
                <a:path w="662304" h="1136014">
                  <a:moveTo>
                    <a:pt x="624967" y="754507"/>
                  </a:moveTo>
                  <a:lnTo>
                    <a:pt x="621411" y="755904"/>
                  </a:lnTo>
                  <a:lnTo>
                    <a:pt x="622300" y="758736"/>
                  </a:lnTo>
                  <a:lnTo>
                    <a:pt x="622427" y="761961"/>
                  </a:lnTo>
                  <a:lnTo>
                    <a:pt x="623570" y="762736"/>
                  </a:lnTo>
                  <a:lnTo>
                    <a:pt x="624967" y="764781"/>
                  </a:lnTo>
                  <a:lnTo>
                    <a:pt x="624967" y="754507"/>
                  </a:lnTo>
                  <a:close/>
                </a:path>
                <a:path w="662304" h="1136014">
                  <a:moveTo>
                    <a:pt x="625094" y="790333"/>
                  </a:moveTo>
                  <a:lnTo>
                    <a:pt x="621411" y="792403"/>
                  </a:lnTo>
                  <a:lnTo>
                    <a:pt x="622173" y="795223"/>
                  </a:lnTo>
                  <a:lnTo>
                    <a:pt x="622554" y="798385"/>
                  </a:lnTo>
                  <a:lnTo>
                    <a:pt x="623697" y="798868"/>
                  </a:lnTo>
                  <a:lnTo>
                    <a:pt x="625094" y="800061"/>
                  </a:lnTo>
                  <a:lnTo>
                    <a:pt x="625094" y="790333"/>
                  </a:lnTo>
                  <a:close/>
                </a:path>
                <a:path w="662304" h="1136014">
                  <a:moveTo>
                    <a:pt x="625602" y="865505"/>
                  </a:moveTo>
                  <a:lnTo>
                    <a:pt x="624586" y="861199"/>
                  </a:lnTo>
                  <a:lnTo>
                    <a:pt x="621792" y="864171"/>
                  </a:lnTo>
                  <a:lnTo>
                    <a:pt x="621792" y="866800"/>
                  </a:lnTo>
                  <a:lnTo>
                    <a:pt x="623443" y="869975"/>
                  </a:lnTo>
                  <a:lnTo>
                    <a:pt x="625221" y="868438"/>
                  </a:lnTo>
                  <a:lnTo>
                    <a:pt x="625602" y="865505"/>
                  </a:lnTo>
                  <a:close/>
                </a:path>
                <a:path w="662304" h="1136014">
                  <a:moveTo>
                    <a:pt x="625856" y="827887"/>
                  </a:moveTo>
                  <a:lnTo>
                    <a:pt x="624840" y="826135"/>
                  </a:lnTo>
                  <a:lnTo>
                    <a:pt x="621919" y="830440"/>
                  </a:lnTo>
                  <a:lnTo>
                    <a:pt x="621919" y="831862"/>
                  </a:lnTo>
                  <a:lnTo>
                    <a:pt x="625094" y="834174"/>
                  </a:lnTo>
                  <a:lnTo>
                    <a:pt x="625856" y="830567"/>
                  </a:lnTo>
                  <a:lnTo>
                    <a:pt x="625856" y="827887"/>
                  </a:lnTo>
                  <a:close/>
                </a:path>
                <a:path w="662304" h="1136014">
                  <a:moveTo>
                    <a:pt x="625983" y="686943"/>
                  </a:moveTo>
                  <a:lnTo>
                    <a:pt x="624332" y="684276"/>
                  </a:lnTo>
                  <a:lnTo>
                    <a:pt x="621538" y="688594"/>
                  </a:lnTo>
                  <a:lnTo>
                    <a:pt x="621538" y="689229"/>
                  </a:lnTo>
                  <a:lnTo>
                    <a:pt x="625221" y="693674"/>
                  </a:lnTo>
                  <a:lnTo>
                    <a:pt x="624967" y="689483"/>
                  </a:lnTo>
                  <a:lnTo>
                    <a:pt x="625983" y="686943"/>
                  </a:lnTo>
                  <a:close/>
                </a:path>
                <a:path w="662304" h="1136014">
                  <a:moveTo>
                    <a:pt x="629539" y="563753"/>
                  </a:moveTo>
                  <a:lnTo>
                    <a:pt x="625221" y="567817"/>
                  </a:lnTo>
                  <a:lnTo>
                    <a:pt x="625221" y="569976"/>
                  </a:lnTo>
                  <a:lnTo>
                    <a:pt x="629539" y="574802"/>
                  </a:lnTo>
                  <a:lnTo>
                    <a:pt x="629539" y="563753"/>
                  </a:lnTo>
                  <a:close/>
                </a:path>
                <a:path w="662304" h="1136014">
                  <a:moveTo>
                    <a:pt x="629539" y="440436"/>
                  </a:moveTo>
                  <a:lnTo>
                    <a:pt x="625094" y="445389"/>
                  </a:lnTo>
                  <a:lnTo>
                    <a:pt x="625221" y="446405"/>
                  </a:lnTo>
                  <a:lnTo>
                    <a:pt x="629539" y="449199"/>
                  </a:lnTo>
                  <a:lnTo>
                    <a:pt x="629539" y="440436"/>
                  </a:lnTo>
                  <a:close/>
                </a:path>
                <a:path w="662304" h="1136014">
                  <a:moveTo>
                    <a:pt x="629539" y="397256"/>
                  </a:moveTo>
                  <a:lnTo>
                    <a:pt x="625221" y="403098"/>
                  </a:lnTo>
                  <a:lnTo>
                    <a:pt x="625348" y="404749"/>
                  </a:lnTo>
                  <a:lnTo>
                    <a:pt x="629539" y="407797"/>
                  </a:lnTo>
                  <a:lnTo>
                    <a:pt x="629539" y="397256"/>
                  </a:lnTo>
                  <a:close/>
                </a:path>
                <a:path w="662304" h="1136014">
                  <a:moveTo>
                    <a:pt x="630428" y="363359"/>
                  </a:moveTo>
                  <a:lnTo>
                    <a:pt x="630174" y="360299"/>
                  </a:lnTo>
                  <a:lnTo>
                    <a:pt x="629031" y="355854"/>
                  </a:lnTo>
                  <a:lnTo>
                    <a:pt x="625348" y="361950"/>
                  </a:lnTo>
                  <a:lnTo>
                    <a:pt x="625475" y="362089"/>
                  </a:lnTo>
                  <a:lnTo>
                    <a:pt x="629158" y="366776"/>
                  </a:lnTo>
                  <a:lnTo>
                    <a:pt x="630428" y="363359"/>
                  </a:lnTo>
                  <a:close/>
                </a:path>
                <a:path w="662304" h="1136014">
                  <a:moveTo>
                    <a:pt x="630809" y="525780"/>
                  </a:moveTo>
                  <a:lnTo>
                    <a:pt x="628904" y="521970"/>
                  </a:lnTo>
                  <a:lnTo>
                    <a:pt x="625221" y="527558"/>
                  </a:lnTo>
                  <a:lnTo>
                    <a:pt x="625348" y="528193"/>
                  </a:lnTo>
                  <a:lnTo>
                    <a:pt x="629793" y="533781"/>
                  </a:lnTo>
                  <a:lnTo>
                    <a:pt x="629666" y="529209"/>
                  </a:lnTo>
                  <a:lnTo>
                    <a:pt x="630809" y="525780"/>
                  </a:lnTo>
                  <a:close/>
                </a:path>
                <a:path w="662304" h="1136014">
                  <a:moveTo>
                    <a:pt x="637032" y="846848"/>
                  </a:moveTo>
                  <a:lnTo>
                    <a:pt x="634365" y="844321"/>
                  </a:lnTo>
                  <a:lnTo>
                    <a:pt x="633476" y="846924"/>
                  </a:lnTo>
                  <a:lnTo>
                    <a:pt x="632079" y="849655"/>
                  </a:lnTo>
                  <a:lnTo>
                    <a:pt x="635254" y="852004"/>
                  </a:lnTo>
                  <a:lnTo>
                    <a:pt x="637032" y="846848"/>
                  </a:lnTo>
                  <a:close/>
                </a:path>
                <a:path w="662304" h="1136014">
                  <a:moveTo>
                    <a:pt x="637794" y="881367"/>
                  </a:moveTo>
                  <a:lnTo>
                    <a:pt x="633095" y="877951"/>
                  </a:lnTo>
                  <a:lnTo>
                    <a:pt x="633730" y="881849"/>
                  </a:lnTo>
                  <a:lnTo>
                    <a:pt x="632079" y="884529"/>
                  </a:lnTo>
                  <a:lnTo>
                    <a:pt x="635508" y="888504"/>
                  </a:lnTo>
                  <a:lnTo>
                    <a:pt x="636270" y="884212"/>
                  </a:lnTo>
                  <a:lnTo>
                    <a:pt x="637794" y="881367"/>
                  </a:lnTo>
                  <a:close/>
                </a:path>
                <a:path w="662304" h="1136014">
                  <a:moveTo>
                    <a:pt x="637921" y="775944"/>
                  </a:moveTo>
                  <a:lnTo>
                    <a:pt x="635127" y="772795"/>
                  </a:lnTo>
                  <a:lnTo>
                    <a:pt x="633349" y="776135"/>
                  </a:lnTo>
                  <a:lnTo>
                    <a:pt x="633476" y="778725"/>
                  </a:lnTo>
                  <a:lnTo>
                    <a:pt x="635508" y="781304"/>
                  </a:lnTo>
                  <a:lnTo>
                    <a:pt x="637032" y="778611"/>
                  </a:lnTo>
                  <a:lnTo>
                    <a:pt x="637921" y="775944"/>
                  </a:lnTo>
                  <a:close/>
                </a:path>
                <a:path w="662304" h="1136014">
                  <a:moveTo>
                    <a:pt x="638048" y="812266"/>
                  </a:moveTo>
                  <a:lnTo>
                    <a:pt x="635254" y="807847"/>
                  </a:lnTo>
                  <a:lnTo>
                    <a:pt x="633603" y="811047"/>
                  </a:lnTo>
                  <a:lnTo>
                    <a:pt x="633857" y="813892"/>
                  </a:lnTo>
                  <a:lnTo>
                    <a:pt x="635000" y="816978"/>
                  </a:lnTo>
                  <a:lnTo>
                    <a:pt x="637921" y="813981"/>
                  </a:lnTo>
                  <a:lnTo>
                    <a:pt x="638048" y="812266"/>
                  </a:lnTo>
                  <a:close/>
                </a:path>
                <a:path w="662304" h="1136014">
                  <a:moveTo>
                    <a:pt x="638048" y="740664"/>
                  </a:moveTo>
                  <a:lnTo>
                    <a:pt x="635381" y="737743"/>
                  </a:lnTo>
                  <a:lnTo>
                    <a:pt x="633603" y="743585"/>
                  </a:lnTo>
                  <a:lnTo>
                    <a:pt x="636270" y="746620"/>
                  </a:lnTo>
                  <a:lnTo>
                    <a:pt x="638048" y="740791"/>
                  </a:lnTo>
                  <a:lnTo>
                    <a:pt x="638048" y="740664"/>
                  </a:lnTo>
                  <a:close/>
                </a:path>
                <a:path w="662304" h="1136014">
                  <a:moveTo>
                    <a:pt x="643001" y="589026"/>
                  </a:moveTo>
                  <a:lnTo>
                    <a:pt x="641604" y="585089"/>
                  </a:lnTo>
                  <a:lnTo>
                    <a:pt x="638175" y="587629"/>
                  </a:lnTo>
                  <a:lnTo>
                    <a:pt x="640969" y="594487"/>
                  </a:lnTo>
                  <a:lnTo>
                    <a:pt x="642747" y="592074"/>
                  </a:lnTo>
                  <a:lnTo>
                    <a:pt x="643001" y="589026"/>
                  </a:lnTo>
                  <a:close/>
                </a:path>
                <a:path w="662304" h="1136014">
                  <a:moveTo>
                    <a:pt x="643636" y="505079"/>
                  </a:moveTo>
                  <a:lnTo>
                    <a:pt x="641223" y="500888"/>
                  </a:lnTo>
                  <a:lnTo>
                    <a:pt x="638556" y="504952"/>
                  </a:lnTo>
                  <a:lnTo>
                    <a:pt x="639191" y="508127"/>
                  </a:lnTo>
                  <a:lnTo>
                    <a:pt x="640969" y="511302"/>
                  </a:lnTo>
                  <a:lnTo>
                    <a:pt x="643509" y="508254"/>
                  </a:lnTo>
                  <a:lnTo>
                    <a:pt x="643636" y="505079"/>
                  </a:lnTo>
                  <a:close/>
                </a:path>
                <a:path w="662304" h="1136014">
                  <a:moveTo>
                    <a:pt x="643636" y="422021"/>
                  </a:moveTo>
                  <a:lnTo>
                    <a:pt x="641223" y="417322"/>
                  </a:lnTo>
                  <a:lnTo>
                    <a:pt x="638683" y="424942"/>
                  </a:lnTo>
                  <a:lnTo>
                    <a:pt x="641985" y="428625"/>
                  </a:lnTo>
                  <a:lnTo>
                    <a:pt x="643636" y="425196"/>
                  </a:lnTo>
                  <a:lnTo>
                    <a:pt x="643636" y="422021"/>
                  </a:lnTo>
                  <a:close/>
                </a:path>
                <a:path w="662304" h="1136014">
                  <a:moveTo>
                    <a:pt x="644017" y="864349"/>
                  </a:moveTo>
                  <a:lnTo>
                    <a:pt x="641985" y="861187"/>
                  </a:lnTo>
                  <a:lnTo>
                    <a:pt x="640842" y="863892"/>
                  </a:lnTo>
                  <a:lnTo>
                    <a:pt x="640715" y="866698"/>
                  </a:lnTo>
                  <a:lnTo>
                    <a:pt x="641858" y="869619"/>
                  </a:lnTo>
                  <a:lnTo>
                    <a:pt x="643763" y="866952"/>
                  </a:lnTo>
                  <a:lnTo>
                    <a:pt x="644017" y="864349"/>
                  </a:lnTo>
                  <a:close/>
                </a:path>
                <a:path w="662304" h="1136014">
                  <a:moveTo>
                    <a:pt x="644017" y="465709"/>
                  </a:moveTo>
                  <a:lnTo>
                    <a:pt x="643890" y="463677"/>
                  </a:lnTo>
                  <a:lnTo>
                    <a:pt x="640334" y="460248"/>
                  </a:lnTo>
                  <a:lnTo>
                    <a:pt x="638937" y="463677"/>
                  </a:lnTo>
                  <a:lnTo>
                    <a:pt x="638556" y="466852"/>
                  </a:lnTo>
                  <a:lnTo>
                    <a:pt x="640588" y="470281"/>
                  </a:lnTo>
                  <a:lnTo>
                    <a:pt x="644017" y="465709"/>
                  </a:lnTo>
                  <a:close/>
                </a:path>
                <a:path w="662304" h="1136014">
                  <a:moveTo>
                    <a:pt x="644144" y="759955"/>
                  </a:moveTo>
                  <a:lnTo>
                    <a:pt x="643763" y="757110"/>
                  </a:lnTo>
                  <a:lnTo>
                    <a:pt x="641731" y="754697"/>
                  </a:lnTo>
                  <a:lnTo>
                    <a:pt x="640461" y="759904"/>
                  </a:lnTo>
                  <a:lnTo>
                    <a:pt x="642620" y="763257"/>
                  </a:lnTo>
                  <a:lnTo>
                    <a:pt x="644144" y="759955"/>
                  </a:lnTo>
                  <a:close/>
                </a:path>
                <a:path w="662304" h="1136014">
                  <a:moveTo>
                    <a:pt x="644144" y="383794"/>
                  </a:moveTo>
                  <a:lnTo>
                    <a:pt x="643255" y="380619"/>
                  </a:lnTo>
                  <a:lnTo>
                    <a:pt x="641731" y="376440"/>
                  </a:lnTo>
                  <a:lnTo>
                    <a:pt x="637540" y="380238"/>
                  </a:lnTo>
                  <a:lnTo>
                    <a:pt x="639064" y="383552"/>
                  </a:lnTo>
                  <a:lnTo>
                    <a:pt x="640715" y="387731"/>
                  </a:lnTo>
                  <a:lnTo>
                    <a:pt x="644144" y="383794"/>
                  </a:lnTo>
                  <a:close/>
                </a:path>
                <a:path w="662304" h="1136014">
                  <a:moveTo>
                    <a:pt x="644271" y="935774"/>
                  </a:moveTo>
                  <a:lnTo>
                    <a:pt x="641477" y="931291"/>
                  </a:lnTo>
                  <a:lnTo>
                    <a:pt x="639699" y="934339"/>
                  </a:lnTo>
                  <a:lnTo>
                    <a:pt x="640080" y="937094"/>
                  </a:lnTo>
                  <a:lnTo>
                    <a:pt x="641096" y="940079"/>
                  </a:lnTo>
                  <a:lnTo>
                    <a:pt x="644144" y="937209"/>
                  </a:lnTo>
                  <a:lnTo>
                    <a:pt x="644271" y="935774"/>
                  </a:lnTo>
                  <a:close/>
                </a:path>
                <a:path w="662304" h="1136014">
                  <a:moveTo>
                    <a:pt x="644271" y="901890"/>
                  </a:moveTo>
                  <a:lnTo>
                    <a:pt x="643636" y="899236"/>
                  </a:lnTo>
                  <a:lnTo>
                    <a:pt x="641858" y="896531"/>
                  </a:lnTo>
                  <a:lnTo>
                    <a:pt x="640080" y="899134"/>
                  </a:lnTo>
                  <a:lnTo>
                    <a:pt x="639826" y="901776"/>
                  </a:lnTo>
                  <a:lnTo>
                    <a:pt x="641604" y="905154"/>
                  </a:lnTo>
                  <a:lnTo>
                    <a:pt x="644271" y="901890"/>
                  </a:lnTo>
                  <a:close/>
                </a:path>
                <a:path w="662304" h="1136014">
                  <a:moveTo>
                    <a:pt x="644271" y="830694"/>
                  </a:moveTo>
                  <a:lnTo>
                    <a:pt x="644144" y="829157"/>
                  </a:lnTo>
                  <a:lnTo>
                    <a:pt x="640842" y="826135"/>
                  </a:lnTo>
                  <a:lnTo>
                    <a:pt x="640842" y="835558"/>
                  </a:lnTo>
                  <a:lnTo>
                    <a:pt x="644271" y="830694"/>
                  </a:lnTo>
                  <a:close/>
                </a:path>
                <a:path w="662304" h="1136014">
                  <a:moveTo>
                    <a:pt x="644398" y="546227"/>
                  </a:moveTo>
                  <a:lnTo>
                    <a:pt x="640334" y="542544"/>
                  </a:lnTo>
                  <a:lnTo>
                    <a:pt x="638556" y="551688"/>
                  </a:lnTo>
                  <a:lnTo>
                    <a:pt x="642112" y="553593"/>
                  </a:lnTo>
                  <a:lnTo>
                    <a:pt x="643001" y="549656"/>
                  </a:lnTo>
                  <a:lnTo>
                    <a:pt x="644398" y="546227"/>
                  </a:lnTo>
                  <a:close/>
                </a:path>
                <a:path w="662304" h="1136014">
                  <a:moveTo>
                    <a:pt x="645541" y="795159"/>
                  </a:moveTo>
                  <a:lnTo>
                    <a:pt x="641731" y="789559"/>
                  </a:lnTo>
                  <a:lnTo>
                    <a:pt x="641604" y="793838"/>
                  </a:lnTo>
                  <a:lnTo>
                    <a:pt x="640715" y="796620"/>
                  </a:lnTo>
                  <a:lnTo>
                    <a:pt x="642493" y="799452"/>
                  </a:lnTo>
                  <a:lnTo>
                    <a:pt x="645541" y="795845"/>
                  </a:lnTo>
                  <a:lnTo>
                    <a:pt x="645541" y="795159"/>
                  </a:lnTo>
                  <a:close/>
                </a:path>
                <a:path w="662304" h="1136014">
                  <a:moveTo>
                    <a:pt x="645668" y="970445"/>
                  </a:moveTo>
                  <a:lnTo>
                    <a:pt x="641731" y="966343"/>
                  </a:lnTo>
                  <a:lnTo>
                    <a:pt x="639699" y="969378"/>
                  </a:lnTo>
                  <a:lnTo>
                    <a:pt x="640080" y="972121"/>
                  </a:lnTo>
                  <a:lnTo>
                    <a:pt x="641477" y="975118"/>
                  </a:lnTo>
                  <a:lnTo>
                    <a:pt x="645541" y="972083"/>
                  </a:lnTo>
                  <a:lnTo>
                    <a:pt x="645668" y="970445"/>
                  </a:lnTo>
                  <a:close/>
                </a:path>
                <a:path w="662304" h="1136014">
                  <a:moveTo>
                    <a:pt x="651129" y="401955"/>
                  </a:moveTo>
                  <a:lnTo>
                    <a:pt x="649097" y="397510"/>
                  </a:lnTo>
                  <a:lnTo>
                    <a:pt x="647192" y="401701"/>
                  </a:lnTo>
                  <a:lnTo>
                    <a:pt x="647446" y="404749"/>
                  </a:lnTo>
                  <a:lnTo>
                    <a:pt x="648335" y="408178"/>
                  </a:lnTo>
                  <a:lnTo>
                    <a:pt x="650875" y="405511"/>
                  </a:lnTo>
                  <a:lnTo>
                    <a:pt x="651129" y="401955"/>
                  </a:lnTo>
                  <a:close/>
                </a:path>
                <a:path w="662304" h="1136014">
                  <a:moveTo>
                    <a:pt x="652018" y="531749"/>
                  </a:moveTo>
                  <a:lnTo>
                    <a:pt x="651510" y="528955"/>
                  </a:lnTo>
                  <a:lnTo>
                    <a:pt x="651129" y="525145"/>
                  </a:lnTo>
                  <a:lnTo>
                    <a:pt x="650113" y="523748"/>
                  </a:lnTo>
                  <a:lnTo>
                    <a:pt x="649478" y="522224"/>
                  </a:lnTo>
                  <a:lnTo>
                    <a:pt x="648208" y="522605"/>
                  </a:lnTo>
                  <a:lnTo>
                    <a:pt x="648208" y="532765"/>
                  </a:lnTo>
                  <a:lnTo>
                    <a:pt x="652018" y="531749"/>
                  </a:lnTo>
                  <a:close/>
                </a:path>
                <a:path w="662304" h="1136014">
                  <a:moveTo>
                    <a:pt x="652399" y="611124"/>
                  </a:moveTo>
                  <a:lnTo>
                    <a:pt x="652272" y="609600"/>
                  </a:lnTo>
                  <a:lnTo>
                    <a:pt x="648589" y="605536"/>
                  </a:lnTo>
                  <a:lnTo>
                    <a:pt x="647700" y="607949"/>
                  </a:lnTo>
                  <a:lnTo>
                    <a:pt x="647827" y="610997"/>
                  </a:lnTo>
                  <a:lnTo>
                    <a:pt x="649097" y="614680"/>
                  </a:lnTo>
                  <a:lnTo>
                    <a:pt x="652399" y="611124"/>
                  </a:lnTo>
                  <a:close/>
                </a:path>
                <a:path w="662304" h="1136014">
                  <a:moveTo>
                    <a:pt x="653161" y="949109"/>
                  </a:moveTo>
                  <a:lnTo>
                    <a:pt x="649859" y="950061"/>
                  </a:lnTo>
                  <a:lnTo>
                    <a:pt x="650367" y="952461"/>
                  </a:lnTo>
                  <a:lnTo>
                    <a:pt x="650748" y="955802"/>
                  </a:lnTo>
                  <a:lnTo>
                    <a:pt x="651510" y="957046"/>
                  </a:lnTo>
                  <a:lnTo>
                    <a:pt x="652145" y="958342"/>
                  </a:lnTo>
                  <a:lnTo>
                    <a:pt x="653161" y="958024"/>
                  </a:lnTo>
                  <a:lnTo>
                    <a:pt x="653161" y="949109"/>
                  </a:lnTo>
                  <a:close/>
                </a:path>
                <a:path w="662304" h="1136014">
                  <a:moveTo>
                    <a:pt x="653288" y="843800"/>
                  </a:moveTo>
                  <a:lnTo>
                    <a:pt x="651510" y="846658"/>
                  </a:lnTo>
                  <a:lnTo>
                    <a:pt x="651510" y="849350"/>
                  </a:lnTo>
                  <a:lnTo>
                    <a:pt x="653288" y="851890"/>
                  </a:lnTo>
                  <a:lnTo>
                    <a:pt x="653288" y="843800"/>
                  </a:lnTo>
                  <a:close/>
                </a:path>
                <a:path w="662304" h="1136014">
                  <a:moveTo>
                    <a:pt x="653288" y="809371"/>
                  </a:moveTo>
                  <a:lnTo>
                    <a:pt x="651891" y="809459"/>
                  </a:lnTo>
                  <a:lnTo>
                    <a:pt x="650367" y="814743"/>
                  </a:lnTo>
                  <a:lnTo>
                    <a:pt x="653288" y="817613"/>
                  </a:lnTo>
                  <a:lnTo>
                    <a:pt x="653288" y="809371"/>
                  </a:lnTo>
                  <a:close/>
                </a:path>
                <a:path w="662304" h="1136014">
                  <a:moveTo>
                    <a:pt x="653796" y="913003"/>
                  </a:moveTo>
                  <a:lnTo>
                    <a:pt x="650367" y="918273"/>
                  </a:lnTo>
                  <a:lnTo>
                    <a:pt x="650367" y="918806"/>
                  </a:lnTo>
                  <a:lnTo>
                    <a:pt x="653796" y="923163"/>
                  </a:lnTo>
                  <a:lnTo>
                    <a:pt x="653796" y="913003"/>
                  </a:lnTo>
                  <a:close/>
                </a:path>
                <a:path w="662304" h="1136014">
                  <a:moveTo>
                    <a:pt x="654812" y="987501"/>
                  </a:moveTo>
                  <a:lnTo>
                    <a:pt x="653923" y="984631"/>
                  </a:lnTo>
                  <a:lnTo>
                    <a:pt x="650367" y="988898"/>
                  </a:lnTo>
                  <a:lnTo>
                    <a:pt x="650367" y="989469"/>
                  </a:lnTo>
                  <a:lnTo>
                    <a:pt x="653669" y="992098"/>
                  </a:lnTo>
                  <a:lnTo>
                    <a:pt x="654812" y="989990"/>
                  </a:lnTo>
                  <a:lnTo>
                    <a:pt x="654812" y="987501"/>
                  </a:lnTo>
                  <a:close/>
                </a:path>
                <a:path w="662304" h="1136014">
                  <a:moveTo>
                    <a:pt x="654812" y="884262"/>
                  </a:moveTo>
                  <a:lnTo>
                    <a:pt x="654431" y="881341"/>
                  </a:lnTo>
                  <a:lnTo>
                    <a:pt x="652145" y="879475"/>
                  </a:lnTo>
                  <a:lnTo>
                    <a:pt x="651002" y="882738"/>
                  </a:lnTo>
                  <a:lnTo>
                    <a:pt x="650367" y="885634"/>
                  </a:lnTo>
                  <a:lnTo>
                    <a:pt x="653542" y="888238"/>
                  </a:lnTo>
                  <a:lnTo>
                    <a:pt x="654812" y="884262"/>
                  </a:lnTo>
                  <a:close/>
                </a:path>
                <a:path w="662304" h="1136014">
                  <a:moveTo>
                    <a:pt x="662178" y="933881"/>
                  </a:moveTo>
                  <a:lnTo>
                    <a:pt x="658749" y="930821"/>
                  </a:lnTo>
                  <a:lnTo>
                    <a:pt x="658114" y="934440"/>
                  </a:lnTo>
                  <a:lnTo>
                    <a:pt x="656717" y="937285"/>
                  </a:lnTo>
                  <a:lnTo>
                    <a:pt x="660400" y="940155"/>
                  </a:lnTo>
                  <a:lnTo>
                    <a:pt x="660908" y="936713"/>
                  </a:lnTo>
                  <a:lnTo>
                    <a:pt x="662178" y="93388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710672" y="4632451"/>
              <a:ext cx="917575" cy="1346200"/>
            </a:xfrm>
            <a:custGeom>
              <a:avLst/>
              <a:gdLst/>
              <a:ahLst/>
              <a:cxnLst/>
              <a:rect l="l" t="t" r="r" b="b"/>
              <a:pathLst>
                <a:path w="917575" h="1346200">
                  <a:moveTo>
                    <a:pt x="30480" y="1270000"/>
                  </a:moveTo>
                  <a:lnTo>
                    <a:pt x="25654" y="1257312"/>
                  </a:lnTo>
                  <a:lnTo>
                    <a:pt x="27051" y="1270000"/>
                  </a:lnTo>
                  <a:lnTo>
                    <a:pt x="30480" y="1270000"/>
                  </a:lnTo>
                  <a:close/>
                </a:path>
                <a:path w="917575" h="1346200">
                  <a:moveTo>
                    <a:pt x="35140" y="1143063"/>
                  </a:moveTo>
                  <a:lnTo>
                    <a:pt x="24993" y="1143063"/>
                  </a:lnTo>
                  <a:lnTo>
                    <a:pt x="21958" y="1155712"/>
                  </a:lnTo>
                  <a:lnTo>
                    <a:pt x="15100" y="1168438"/>
                  </a:lnTo>
                  <a:lnTo>
                    <a:pt x="10668" y="1181100"/>
                  </a:lnTo>
                  <a:lnTo>
                    <a:pt x="8369" y="1193812"/>
                  </a:lnTo>
                  <a:lnTo>
                    <a:pt x="7353" y="1206512"/>
                  </a:lnTo>
                  <a:lnTo>
                    <a:pt x="7747" y="1206512"/>
                  </a:lnTo>
                  <a:lnTo>
                    <a:pt x="8763" y="1219200"/>
                  </a:lnTo>
                  <a:lnTo>
                    <a:pt x="10160" y="1231900"/>
                  </a:lnTo>
                  <a:lnTo>
                    <a:pt x="12192" y="1231900"/>
                  </a:lnTo>
                  <a:lnTo>
                    <a:pt x="10274" y="1244676"/>
                  </a:lnTo>
                  <a:lnTo>
                    <a:pt x="23368" y="1244676"/>
                  </a:lnTo>
                  <a:lnTo>
                    <a:pt x="22072" y="1232839"/>
                  </a:lnTo>
                  <a:lnTo>
                    <a:pt x="21971" y="1231900"/>
                  </a:lnTo>
                  <a:lnTo>
                    <a:pt x="19558" y="1231900"/>
                  </a:lnTo>
                  <a:lnTo>
                    <a:pt x="18415" y="1219200"/>
                  </a:lnTo>
                  <a:lnTo>
                    <a:pt x="16891" y="1206512"/>
                  </a:lnTo>
                  <a:lnTo>
                    <a:pt x="18529" y="1193812"/>
                  </a:lnTo>
                  <a:lnTo>
                    <a:pt x="23609" y="1168438"/>
                  </a:lnTo>
                  <a:lnTo>
                    <a:pt x="32372" y="1155712"/>
                  </a:lnTo>
                  <a:lnTo>
                    <a:pt x="34988" y="1143304"/>
                  </a:lnTo>
                  <a:lnTo>
                    <a:pt x="35140" y="1143063"/>
                  </a:lnTo>
                  <a:close/>
                </a:path>
                <a:path w="917575" h="1346200">
                  <a:moveTo>
                    <a:pt x="38976" y="1272641"/>
                  </a:moveTo>
                  <a:lnTo>
                    <a:pt x="37846" y="1270000"/>
                  </a:lnTo>
                  <a:lnTo>
                    <a:pt x="36449" y="1270000"/>
                  </a:lnTo>
                  <a:lnTo>
                    <a:pt x="38976" y="1272641"/>
                  </a:lnTo>
                  <a:close/>
                </a:path>
                <a:path w="917575" h="1346200">
                  <a:moveTo>
                    <a:pt x="46101" y="1308100"/>
                  </a:moveTo>
                  <a:lnTo>
                    <a:pt x="21336" y="1282700"/>
                  </a:lnTo>
                  <a:lnTo>
                    <a:pt x="12954" y="1270000"/>
                  </a:lnTo>
                  <a:lnTo>
                    <a:pt x="10414" y="1270000"/>
                  </a:lnTo>
                  <a:lnTo>
                    <a:pt x="9398" y="1257312"/>
                  </a:lnTo>
                  <a:lnTo>
                    <a:pt x="10071" y="1246022"/>
                  </a:lnTo>
                  <a:lnTo>
                    <a:pt x="10274" y="1244676"/>
                  </a:lnTo>
                  <a:lnTo>
                    <a:pt x="114" y="1244676"/>
                  </a:lnTo>
                  <a:lnTo>
                    <a:pt x="0" y="1257312"/>
                  </a:lnTo>
                  <a:lnTo>
                    <a:pt x="1397" y="1270000"/>
                  </a:lnTo>
                  <a:lnTo>
                    <a:pt x="6604" y="1270000"/>
                  </a:lnTo>
                  <a:lnTo>
                    <a:pt x="10033" y="1282700"/>
                  </a:lnTo>
                  <a:lnTo>
                    <a:pt x="14097" y="1295400"/>
                  </a:lnTo>
                  <a:lnTo>
                    <a:pt x="21590" y="1295400"/>
                  </a:lnTo>
                  <a:lnTo>
                    <a:pt x="29337" y="1308100"/>
                  </a:lnTo>
                  <a:lnTo>
                    <a:pt x="46101" y="1308100"/>
                  </a:lnTo>
                  <a:close/>
                </a:path>
                <a:path w="917575" h="1346200">
                  <a:moveTo>
                    <a:pt x="75565" y="1270000"/>
                  </a:moveTo>
                  <a:lnTo>
                    <a:pt x="75184" y="1257312"/>
                  </a:lnTo>
                  <a:lnTo>
                    <a:pt x="71869" y="1257312"/>
                  </a:lnTo>
                  <a:lnTo>
                    <a:pt x="66421" y="1270000"/>
                  </a:lnTo>
                  <a:lnTo>
                    <a:pt x="61976" y="1270000"/>
                  </a:lnTo>
                  <a:lnTo>
                    <a:pt x="52324" y="1282700"/>
                  </a:lnTo>
                  <a:lnTo>
                    <a:pt x="52197" y="1244676"/>
                  </a:lnTo>
                  <a:lnTo>
                    <a:pt x="52070" y="1232839"/>
                  </a:lnTo>
                  <a:lnTo>
                    <a:pt x="51689" y="1212850"/>
                  </a:lnTo>
                  <a:lnTo>
                    <a:pt x="51562" y="1206512"/>
                  </a:lnTo>
                  <a:lnTo>
                    <a:pt x="50711" y="1170355"/>
                  </a:lnTo>
                  <a:lnTo>
                    <a:pt x="50673" y="1168438"/>
                  </a:lnTo>
                  <a:lnTo>
                    <a:pt x="48882" y="1168438"/>
                  </a:lnTo>
                  <a:lnTo>
                    <a:pt x="48387" y="1181100"/>
                  </a:lnTo>
                  <a:lnTo>
                    <a:pt x="48641" y="1181100"/>
                  </a:lnTo>
                  <a:lnTo>
                    <a:pt x="48641" y="1282700"/>
                  </a:lnTo>
                  <a:lnTo>
                    <a:pt x="38976" y="1272641"/>
                  </a:lnTo>
                  <a:lnTo>
                    <a:pt x="43307" y="1282700"/>
                  </a:lnTo>
                  <a:lnTo>
                    <a:pt x="48387" y="1282700"/>
                  </a:lnTo>
                  <a:lnTo>
                    <a:pt x="48387" y="1308100"/>
                  </a:lnTo>
                  <a:lnTo>
                    <a:pt x="46736" y="1308100"/>
                  </a:lnTo>
                  <a:lnTo>
                    <a:pt x="46609" y="1333690"/>
                  </a:lnTo>
                  <a:lnTo>
                    <a:pt x="47117" y="1346200"/>
                  </a:lnTo>
                  <a:lnTo>
                    <a:pt x="55499" y="1346200"/>
                  </a:lnTo>
                  <a:lnTo>
                    <a:pt x="55499" y="1320800"/>
                  </a:lnTo>
                  <a:lnTo>
                    <a:pt x="56134" y="1308100"/>
                  </a:lnTo>
                  <a:lnTo>
                    <a:pt x="52324" y="1308100"/>
                  </a:lnTo>
                  <a:lnTo>
                    <a:pt x="52324" y="1295400"/>
                  </a:lnTo>
                  <a:lnTo>
                    <a:pt x="58039" y="1282700"/>
                  </a:lnTo>
                  <a:lnTo>
                    <a:pt x="70231" y="1270000"/>
                  </a:lnTo>
                  <a:lnTo>
                    <a:pt x="75565" y="1270000"/>
                  </a:lnTo>
                  <a:close/>
                </a:path>
                <a:path w="917575" h="1346200">
                  <a:moveTo>
                    <a:pt x="104521" y="1206512"/>
                  </a:moveTo>
                  <a:lnTo>
                    <a:pt x="102108" y="1193812"/>
                  </a:lnTo>
                  <a:lnTo>
                    <a:pt x="103124" y="1193812"/>
                  </a:lnTo>
                  <a:lnTo>
                    <a:pt x="101219" y="1181100"/>
                  </a:lnTo>
                  <a:lnTo>
                    <a:pt x="97904" y="1193812"/>
                  </a:lnTo>
                  <a:lnTo>
                    <a:pt x="98425" y="1193812"/>
                  </a:lnTo>
                  <a:lnTo>
                    <a:pt x="99822" y="1206512"/>
                  </a:lnTo>
                  <a:lnTo>
                    <a:pt x="101473" y="1206512"/>
                  </a:lnTo>
                  <a:lnTo>
                    <a:pt x="104521" y="1206512"/>
                  </a:lnTo>
                  <a:close/>
                </a:path>
                <a:path w="917575" h="1346200">
                  <a:moveTo>
                    <a:pt x="110236" y="1155065"/>
                  </a:moveTo>
                  <a:lnTo>
                    <a:pt x="103124" y="1152486"/>
                  </a:lnTo>
                  <a:lnTo>
                    <a:pt x="101600" y="1145730"/>
                  </a:lnTo>
                  <a:lnTo>
                    <a:pt x="98552" y="1152029"/>
                  </a:lnTo>
                  <a:lnTo>
                    <a:pt x="91567" y="1156284"/>
                  </a:lnTo>
                  <a:lnTo>
                    <a:pt x="98298" y="1157630"/>
                  </a:lnTo>
                  <a:lnTo>
                    <a:pt x="100330" y="1163574"/>
                  </a:lnTo>
                  <a:lnTo>
                    <a:pt x="101727" y="1163497"/>
                  </a:lnTo>
                  <a:lnTo>
                    <a:pt x="103378" y="1157668"/>
                  </a:lnTo>
                  <a:lnTo>
                    <a:pt x="109982" y="1156385"/>
                  </a:lnTo>
                  <a:lnTo>
                    <a:pt x="110236" y="1155065"/>
                  </a:lnTo>
                  <a:close/>
                </a:path>
                <a:path w="917575" h="1346200">
                  <a:moveTo>
                    <a:pt x="138938" y="589661"/>
                  </a:moveTo>
                  <a:lnTo>
                    <a:pt x="138430" y="584962"/>
                  </a:lnTo>
                  <a:lnTo>
                    <a:pt x="135255" y="587133"/>
                  </a:lnTo>
                  <a:lnTo>
                    <a:pt x="133350" y="586486"/>
                  </a:lnTo>
                  <a:lnTo>
                    <a:pt x="131445" y="584962"/>
                  </a:lnTo>
                  <a:lnTo>
                    <a:pt x="133985" y="581279"/>
                  </a:lnTo>
                  <a:lnTo>
                    <a:pt x="129921" y="580402"/>
                  </a:lnTo>
                  <a:lnTo>
                    <a:pt x="128143" y="586359"/>
                  </a:lnTo>
                  <a:lnTo>
                    <a:pt x="122555" y="587895"/>
                  </a:lnTo>
                  <a:lnTo>
                    <a:pt x="122555" y="589661"/>
                  </a:lnTo>
                  <a:lnTo>
                    <a:pt x="128270" y="591185"/>
                  </a:lnTo>
                  <a:lnTo>
                    <a:pt x="130175" y="597154"/>
                  </a:lnTo>
                  <a:lnTo>
                    <a:pt x="131445" y="597039"/>
                  </a:lnTo>
                  <a:lnTo>
                    <a:pt x="133223" y="591185"/>
                  </a:lnTo>
                  <a:lnTo>
                    <a:pt x="138938" y="589661"/>
                  </a:lnTo>
                  <a:close/>
                </a:path>
                <a:path w="917575" h="1346200">
                  <a:moveTo>
                    <a:pt x="139192" y="560959"/>
                  </a:moveTo>
                  <a:lnTo>
                    <a:pt x="138938" y="559562"/>
                  </a:lnTo>
                  <a:lnTo>
                    <a:pt x="133223" y="558165"/>
                  </a:lnTo>
                  <a:lnTo>
                    <a:pt x="131572" y="552323"/>
                  </a:lnTo>
                  <a:lnTo>
                    <a:pt x="130302" y="552196"/>
                  </a:lnTo>
                  <a:lnTo>
                    <a:pt x="128016" y="558292"/>
                  </a:lnTo>
                  <a:lnTo>
                    <a:pt x="122555" y="559435"/>
                  </a:lnTo>
                  <a:lnTo>
                    <a:pt x="122809" y="563880"/>
                  </a:lnTo>
                  <a:lnTo>
                    <a:pt x="126746" y="561352"/>
                  </a:lnTo>
                  <a:lnTo>
                    <a:pt x="128270" y="563118"/>
                  </a:lnTo>
                  <a:lnTo>
                    <a:pt x="129921" y="564527"/>
                  </a:lnTo>
                  <a:lnTo>
                    <a:pt x="127381" y="568464"/>
                  </a:lnTo>
                  <a:lnTo>
                    <a:pt x="131826" y="568579"/>
                  </a:lnTo>
                  <a:lnTo>
                    <a:pt x="133096" y="563118"/>
                  </a:lnTo>
                  <a:lnTo>
                    <a:pt x="139192" y="560959"/>
                  </a:lnTo>
                  <a:close/>
                </a:path>
                <a:path w="917575" h="1346200">
                  <a:moveTo>
                    <a:pt x="142367" y="1211186"/>
                  </a:moveTo>
                  <a:lnTo>
                    <a:pt x="136652" y="1209395"/>
                  </a:lnTo>
                  <a:lnTo>
                    <a:pt x="134493" y="1201724"/>
                  </a:lnTo>
                  <a:lnTo>
                    <a:pt x="131445" y="1209370"/>
                  </a:lnTo>
                  <a:lnTo>
                    <a:pt x="124079" y="1212278"/>
                  </a:lnTo>
                  <a:lnTo>
                    <a:pt x="131699" y="1214386"/>
                  </a:lnTo>
                  <a:lnTo>
                    <a:pt x="133731" y="1220241"/>
                  </a:lnTo>
                  <a:lnTo>
                    <a:pt x="135001" y="1220127"/>
                  </a:lnTo>
                  <a:lnTo>
                    <a:pt x="136652" y="1214386"/>
                  </a:lnTo>
                  <a:lnTo>
                    <a:pt x="142367" y="1212646"/>
                  </a:lnTo>
                  <a:lnTo>
                    <a:pt x="142367" y="1211186"/>
                  </a:lnTo>
                  <a:close/>
                </a:path>
                <a:path w="917575" h="1346200">
                  <a:moveTo>
                    <a:pt x="142494" y="1239342"/>
                  </a:moveTo>
                  <a:lnTo>
                    <a:pt x="136652" y="1237640"/>
                  </a:lnTo>
                  <a:lnTo>
                    <a:pt x="134493" y="1229982"/>
                  </a:lnTo>
                  <a:lnTo>
                    <a:pt x="131572" y="1237475"/>
                  </a:lnTo>
                  <a:lnTo>
                    <a:pt x="124079" y="1240536"/>
                  </a:lnTo>
                  <a:lnTo>
                    <a:pt x="131572" y="1242568"/>
                  </a:lnTo>
                  <a:lnTo>
                    <a:pt x="134493" y="1250403"/>
                  </a:lnTo>
                  <a:lnTo>
                    <a:pt x="136652" y="1242606"/>
                  </a:lnTo>
                  <a:lnTo>
                    <a:pt x="142494" y="1240764"/>
                  </a:lnTo>
                  <a:lnTo>
                    <a:pt x="142494" y="1239342"/>
                  </a:lnTo>
                  <a:close/>
                </a:path>
                <a:path w="917575" h="1346200">
                  <a:moveTo>
                    <a:pt x="142494" y="1154734"/>
                  </a:moveTo>
                  <a:lnTo>
                    <a:pt x="136525" y="1152525"/>
                  </a:lnTo>
                  <a:lnTo>
                    <a:pt x="135128" y="1147064"/>
                  </a:lnTo>
                  <a:lnTo>
                    <a:pt x="133223" y="1147165"/>
                  </a:lnTo>
                  <a:lnTo>
                    <a:pt x="131826" y="1152258"/>
                  </a:lnTo>
                  <a:lnTo>
                    <a:pt x="124714" y="1156195"/>
                  </a:lnTo>
                  <a:lnTo>
                    <a:pt x="131953" y="1157617"/>
                  </a:lnTo>
                  <a:lnTo>
                    <a:pt x="132207" y="1159941"/>
                  </a:lnTo>
                  <a:lnTo>
                    <a:pt x="132715" y="1161897"/>
                  </a:lnTo>
                  <a:lnTo>
                    <a:pt x="133223" y="1162748"/>
                  </a:lnTo>
                  <a:lnTo>
                    <a:pt x="133477" y="1163472"/>
                  </a:lnTo>
                  <a:lnTo>
                    <a:pt x="138303" y="1162989"/>
                  </a:lnTo>
                  <a:lnTo>
                    <a:pt x="135509" y="1159459"/>
                  </a:lnTo>
                  <a:lnTo>
                    <a:pt x="136525" y="1157732"/>
                  </a:lnTo>
                  <a:lnTo>
                    <a:pt x="142367" y="1156093"/>
                  </a:lnTo>
                  <a:lnTo>
                    <a:pt x="142494" y="1154734"/>
                  </a:lnTo>
                  <a:close/>
                </a:path>
                <a:path w="917575" h="1346200">
                  <a:moveTo>
                    <a:pt x="142875" y="1267485"/>
                  </a:moveTo>
                  <a:lnTo>
                    <a:pt x="138557" y="1267040"/>
                  </a:lnTo>
                  <a:lnTo>
                    <a:pt x="135255" y="1265770"/>
                  </a:lnTo>
                  <a:lnTo>
                    <a:pt x="135509" y="1260830"/>
                  </a:lnTo>
                  <a:lnTo>
                    <a:pt x="134620" y="1260614"/>
                  </a:lnTo>
                  <a:lnTo>
                    <a:pt x="133477" y="1260144"/>
                  </a:lnTo>
                  <a:lnTo>
                    <a:pt x="131699" y="1265936"/>
                  </a:lnTo>
                  <a:lnTo>
                    <a:pt x="130302" y="1267675"/>
                  </a:lnTo>
                  <a:lnTo>
                    <a:pt x="126238" y="1264983"/>
                  </a:lnTo>
                  <a:lnTo>
                    <a:pt x="126111" y="1269466"/>
                  </a:lnTo>
                  <a:lnTo>
                    <a:pt x="131826" y="1270939"/>
                  </a:lnTo>
                  <a:lnTo>
                    <a:pt x="132969" y="1273149"/>
                  </a:lnTo>
                  <a:lnTo>
                    <a:pt x="131191" y="1276261"/>
                  </a:lnTo>
                  <a:lnTo>
                    <a:pt x="135255" y="1276565"/>
                  </a:lnTo>
                  <a:lnTo>
                    <a:pt x="136779" y="1270723"/>
                  </a:lnTo>
                  <a:lnTo>
                    <a:pt x="142367" y="1269377"/>
                  </a:lnTo>
                  <a:lnTo>
                    <a:pt x="142875" y="1267485"/>
                  </a:lnTo>
                  <a:close/>
                </a:path>
                <a:path w="917575" h="1346200">
                  <a:moveTo>
                    <a:pt x="144399" y="1183767"/>
                  </a:moveTo>
                  <a:lnTo>
                    <a:pt x="137033" y="1180795"/>
                  </a:lnTo>
                  <a:lnTo>
                    <a:pt x="133985" y="1173556"/>
                  </a:lnTo>
                  <a:lnTo>
                    <a:pt x="131699" y="1181074"/>
                  </a:lnTo>
                  <a:lnTo>
                    <a:pt x="123952" y="1183525"/>
                  </a:lnTo>
                  <a:lnTo>
                    <a:pt x="131572" y="1186205"/>
                  </a:lnTo>
                  <a:lnTo>
                    <a:pt x="133858" y="1191983"/>
                  </a:lnTo>
                  <a:lnTo>
                    <a:pt x="135128" y="1191793"/>
                  </a:lnTo>
                  <a:lnTo>
                    <a:pt x="136652" y="1186053"/>
                  </a:lnTo>
                  <a:lnTo>
                    <a:pt x="144399" y="1183767"/>
                  </a:lnTo>
                  <a:close/>
                </a:path>
                <a:path w="917575" h="1346200">
                  <a:moveTo>
                    <a:pt x="172212" y="672592"/>
                  </a:moveTo>
                  <a:lnTo>
                    <a:pt x="166243" y="671195"/>
                  </a:lnTo>
                  <a:lnTo>
                    <a:pt x="165354" y="664591"/>
                  </a:lnTo>
                  <a:lnTo>
                    <a:pt x="160909" y="665353"/>
                  </a:lnTo>
                  <a:lnTo>
                    <a:pt x="163195" y="669290"/>
                  </a:lnTo>
                  <a:lnTo>
                    <a:pt x="161544" y="671195"/>
                  </a:lnTo>
                  <a:lnTo>
                    <a:pt x="154432" y="673354"/>
                  </a:lnTo>
                  <a:lnTo>
                    <a:pt x="161798" y="676402"/>
                  </a:lnTo>
                  <a:lnTo>
                    <a:pt x="163068" y="681863"/>
                  </a:lnTo>
                  <a:lnTo>
                    <a:pt x="164846" y="681990"/>
                  </a:lnTo>
                  <a:lnTo>
                    <a:pt x="166624" y="676275"/>
                  </a:lnTo>
                  <a:lnTo>
                    <a:pt x="168148" y="674497"/>
                  </a:lnTo>
                  <a:lnTo>
                    <a:pt x="171958" y="677037"/>
                  </a:lnTo>
                  <a:lnTo>
                    <a:pt x="172212" y="672592"/>
                  </a:lnTo>
                  <a:close/>
                </a:path>
                <a:path w="917575" h="1346200">
                  <a:moveTo>
                    <a:pt x="172339" y="616331"/>
                  </a:moveTo>
                  <a:lnTo>
                    <a:pt x="166624" y="614553"/>
                  </a:lnTo>
                  <a:lnTo>
                    <a:pt x="164719" y="613283"/>
                  </a:lnTo>
                  <a:lnTo>
                    <a:pt x="167513" y="609346"/>
                  </a:lnTo>
                  <a:lnTo>
                    <a:pt x="163068" y="608838"/>
                  </a:lnTo>
                  <a:lnTo>
                    <a:pt x="161544" y="614426"/>
                  </a:lnTo>
                  <a:lnTo>
                    <a:pt x="155702" y="616585"/>
                  </a:lnTo>
                  <a:lnTo>
                    <a:pt x="155956" y="617982"/>
                  </a:lnTo>
                  <a:lnTo>
                    <a:pt x="161671" y="619506"/>
                  </a:lnTo>
                  <a:lnTo>
                    <a:pt x="163068" y="625221"/>
                  </a:lnTo>
                  <a:lnTo>
                    <a:pt x="164846" y="625348"/>
                  </a:lnTo>
                  <a:lnTo>
                    <a:pt x="166624" y="619506"/>
                  </a:lnTo>
                  <a:lnTo>
                    <a:pt x="172339" y="617728"/>
                  </a:lnTo>
                  <a:lnTo>
                    <a:pt x="172339" y="616331"/>
                  </a:lnTo>
                  <a:close/>
                </a:path>
                <a:path w="917575" h="1346200">
                  <a:moveTo>
                    <a:pt x="172339" y="588010"/>
                  </a:moveTo>
                  <a:lnTo>
                    <a:pt x="166243" y="586232"/>
                  </a:lnTo>
                  <a:lnTo>
                    <a:pt x="166116" y="585216"/>
                  </a:lnTo>
                  <a:lnTo>
                    <a:pt x="166116" y="584200"/>
                  </a:lnTo>
                  <a:lnTo>
                    <a:pt x="165608" y="582307"/>
                  </a:lnTo>
                  <a:lnTo>
                    <a:pt x="164211" y="578866"/>
                  </a:lnTo>
                  <a:lnTo>
                    <a:pt x="161417" y="586105"/>
                  </a:lnTo>
                  <a:lnTo>
                    <a:pt x="153924" y="589280"/>
                  </a:lnTo>
                  <a:lnTo>
                    <a:pt x="161417" y="591185"/>
                  </a:lnTo>
                  <a:lnTo>
                    <a:pt x="164465" y="599059"/>
                  </a:lnTo>
                  <a:lnTo>
                    <a:pt x="166497" y="591185"/>
                  </a:lnTo>
                  <a:lnTo>
                    <a:pt x="172339" y="589280"/>
                  </a:lnTo>
                  <a:lnTo>
                    <a:pt x="172339" y="588010"/>
                  </a:lnTo>
                  <a:close/>
                </a:path>
                <a:path w="917575" h="1346200">
                  <a:moveTo>
                    <a:pt x="172339" y="559689"/>
                  </a:moveTo>
                  <a:lnTo>
                    <a:pt x="166497" y="558165"/>
                  </a:lnTo>
                  <a:lnTo>
                    <a:pt x="164973" y="552323"/>
                  </a:lnTo>
                  <a:lnTo>
                    <a:pt x="163195" y="552323"/>
                  </a:lnTo>
                  <a:lnTo>
                    <a:pt x="161671" y="558165"/>
                  </a:lnTo>
                  <a:lnTo>
                    <a:pt x="155829" y="559816"/>
                  </a:lnTo>
                  <a:lnTo>
                    <a:pt x="155829" y="561213"/>
                  </a:lnTo>
                  <a:lnTo>
                    <a:pt x="161417" y="562991"/>
                  </a:lnTo>
                  <a:lnTo>
                    <a:pt x="163322" y="564388"/>
                  </a:lnTo>
                  <a:lnTo>
                    <a:pt x="160655" y="568464"/>
                  </a:lnTo>
                  <a:lnTo>
                    <a:pt x="165100" y="568706"/>
                  </a:lnTo>
                  <a:lnTo>
                    <a:pt x="166497" y="562991"/>
                  </a:lnTo>
                  <a:lnTo>
                    <a:pt x="172339" y="561086"/>
                  </a:lnTo>
                  <a:lnTo>
                    <a:pt x="172339" y="559689"/>
                  </a:lnTo>
                  <a:close/>
                </a:path>
                <a:path w="917575" h="1346200">
                  <a:moveTo>
                    <a:pt x="173990" y="645160"/>
                  </a:moveTo>
                  <a:lnTo>
                    <a:pt x="166624" y="642874"/>
                  </a:lnTo>
                  <a:lnTo>
                    <a:pt x="164719" y="641604"/>
                  </a:lnTo>
                  <a:lnTo>
                    <a:pt x="167513" y="637667"/>
                  </a:lnTo>
                  <a:lnTo>
                    <a:pt x="163068" y="637159"/>
                  </a:lnTo>
                  <a:lnTo>
                    <a:pt x="161544" y="642747"/>
                  </a:lnTo>
                  <a:lnTo>
                    <a:pt x="155702" y="644906"/>
                  </a:lnTo>
                  <a:lnTo>
                    <a:pt x="155956" y="646303"/>
                  </a:lnTo>
                  <a:lnTo>
                    <a:pt x="161671" y="647827"/>
                  </a:lnTo>
                  <a:lnTo>
                    <a:pt x="163068" y="653542"/>
                  </a:lnTo>
                  <a:lnTo>
                    <a:pt x="164846" y="653669"/>
                  </a:lnTo>
                  <a:lnTo>
                    <a:pt x="166751" y="647573"/>
                  </a:lnTo>
                  <a:lnTo>
                    <a:pt x="167640" y="647446"/>
                  </a:lnTo>
                  <a:lnTo>
                    <a:pt x="168783" y="647446"/>
                  </a:lnTo>
                  <a:lnTo>
                    <a:pt x="170688" y="646938"/>
                  </a:lnTo>
                  <a:lnTo>
                    <a:pt x="171450" y="646303"/>
                  </a:lnTo>
                  <a:lnTo>
                    <a:pt x="173990" y="645160"/>
                  </a:lnTo>
                  <a:close/>
                </a:path>
                <a:path w="917575" h="1346200">
                  <a:moveTo>
                    <a:pt x="175768" y="1239329"/>
                  </a:moveTo>
                  <a:lnTo>
                    <a:pt x="169672" y="1237500"/>
                  </a:lnTo>
                  <a:lnTo>
                    <a:pt x="169672" y="1236611"/>
                  </a:lnTo>
                  <a:lnTo>
                    <a:pt x="169545" y="1235544"/>
                  </a:lnTo>
                  <a:lnTo>
                    <a:pt x="169164" y="1233627"/>
                  </a:lnTo>
                  <a:lnTo>
                    <a:pt x="168656" y="1232763"/>
                  </a:lnTo>
                  <a:lnTo>
                    <a:pt x="167640" y="1230337"/>
                  </a:lnTo>
                  <a:lnTo>
                    <a:pt x="164846" y="1237830"/>
                  </a:lnTo>
                  <a:lnTo>
                    <a:pt x="159385" y="1239075"/>
                  </a:lnTo>
                  <a:lnTo>
                    <a:pt x="159639" y="1243507"/>
                  </a:lnTo>
                  <a:lnTo>
                    <a:pt x="163449" y="1240891"/>
                  </a:lnTo>
                  <a:lnTo>
                    <a:pt x="164973" y="1242606"/>
                  </a:lnTo>
                  <a:lnTo>
                    <a:pt x="166751" y="1244079"/>
                  </a:lnTo>
                  <a:lnTo>
                    <a:pt x="164211" y="1247978"/>
                  </a:lnTo>
                  <a:lnTo>
                    <a:pt x="168529" y="1248295"/>
                  </a:lnTo>
                  <a:lnTo>
                    <a:pt x="169926" y="1242593"/>
                  </a:lnTo>
                  <a:lnTo>
                    <a:pt x="175768" y="1240713"/>
                  </a:lnTo>
                  <a:lnTo>
                    <a:pt x="175768" y="1239329"/>
                  </a:lnTo>
                  <a:close/>
                </a:path>
                <a:path w="917575" h="1346200">
                  <a:moveTo>
                    <a:pt x="230251" y="330200"/>
                  </a:moveTo>
                  <a:lnTo>
                    <a:pt x="230251" y="330200"/>
                  </a:lnTo>
                  <a:lnTo>
                    <a:pt x="113284" y="330200"/>
                  </a:lnTo>
                  <a:lnTo>
                    <a:pt x="112890" y="342912"/>
                  </a:lnTo>
                  <a:lnTo>
                    <a:pt x="112128" y="342912"/>
                  </a:lnTo>
                  <a:lnTo>
                    <a:pt x="112014" y="368300"/>
                  </a:lnTo>
                  <a:lnTo>
                    <a:pt x="122301" y="368300"/>
                  </a:lnTo>
                  <a:lnTo>
                    <a:pt x="121970" y="357416"/>
                  </a:lnTo>
                  <a:lnTo>
                    <a:pt x="121920" y="355612"/>
                  </a:lnTo>
                  <a:lnTo>
                    <a:pt x="122288" y="355612"/>
                  </a:lnTo>
                  <a:lnTo>
                    <a:pt x="123431" y="342912"/>
                  </a:lnTo>
                  <a:lnTo>
                    <a:pt x="124587" y="355612"/>
                  </a:lnTo>
                  <a:lnTo>
                    <a:pt x="125222" y="355612"/>
                  </a:lnTo>
                  <a:lnTo>
                    <a:pt x="125222" y="368300"/>
                  </a:lnTo>
                  <a:lnTo>
                    <a:pt x="129413" y="368300"/>
                  </a:lnTo>
                  <a:lnTo>
                    <a:pt x="129413" y="342912"/>
                  </a:lnTo>
                  <a:lnTo>
                    <a:pt x="138049" y="342912"/>
                  </a:lnTo>
                  <a:lnTo>
                    <a:pt x="138049" y="368300"/>
                  </a:lnTo>
                  <a:lnTo>
                    <a:pt x="142494" y="368300"/>
                  </a:lnTo>
                  <a:lnTo>
                    <a:pt x="142494" y="342912"/>
                  </a:lnTo>
                  <a:lnTo>
                    <a:pt x="150368" y="342912"/>
                  </a:lnTo>
                  <a:lnTo>
                    <a:pt x="150368" y="368300"/>
                  </a:lnTo>
                  <a:lnTo>
                    <a:pt x="154178" y="368300"/>
                  </a:lnTo>
                  <a:lnTo>
                    <a:pt x="154178" y="342912"/>
                  </a:lnTo>
                  <a:lnTo>
                    <a:pt x="163068" y="342912"/>
                  </a:lnTo>
                  <a:lnTo>
                    <a:pt x="163068" y="368300"/>
                  </a:lnTo>
                  <a:lnTo>
                    <a:pt x="167640" y="368300"/>
                  </a:lnTo>
                  <a:lnTo>
                    <a:pt x="167640" y="342912"/>
                  </a:lnTo>
                  <a:lnTo>
                    <a:pt x="176276" y="342912"/>
                  </a:lnTo>
                  <a:lnTo>
                    <a:pt x="176580" y="353060"/>
                  </a:lnTo>
                  <a:lnTo>
                    <a:pt x="176530" y="368300"/>
                  </a:lnTo>
                  <a:lnTo>
                    <a:pt x="180721" y="368300"/>
                  </a:lnTo>
                  <a:lnTo>
                    <a:pt x="180721" y="342912"/>
                  </a:lnTo>
                  <a:lnTo>
                    <a:pt x="188087" y="342912"/>
                  </a:lnTo>
                  <a:lnTo>
                    <a:pt x="188087" y="368300"/>
                  </a:lnTo>
                  <a:lnTo>
                    <a:pt x="192786" y="368300"/>
                  </a:lnTo>
                  <a:lnTo>
                    <a:pt x="192786" y="342912"/>
                  </a:lnTo>
                  <a:lnTo>
                    <a:pt x="201295" y="342912"/>
                  </a:lnTo>
                  <a:lnTo>
                    <a:pt x="201295" y="368300"/>
                  </a:lnTo>
                  <a:lnTo>
                    <a:pt x="205994" y="368300"/>
                  </a:lnTo>
                  <a:lnTo>
                    <a:pt x="205994" y="342912"/>
                  </a:lnTo>
                  <a:lnTo>
                    <a:pt x="213360" y="342912"/>
                  </a:lnTo>
                  <a:lnTo>
                    <a:pt x="213360" y="368300"/>
                  </a:lnTo>
                  <a:lnTo>
                    <a:pt x="217424" y="368300"/>
                  </a:lnTo>
                  <a:lnTo>
                    <a:pt x="217297" y="342912"/>
                  </a:lnTo>
                  <a:lnTo>
                    <a:pt x="221361" y="342912"/>
                  </a:lnTo>
                  <a:lnTo>
                    <a:pt x="221361" y="368300"/>
                  </a:lnTo>
                  <a:lnTo>
                    <a:pt x="230251" y="368300"/>
                  </a:lnTo>
                  <a:lnTo>
                    <a:pt x="230251" y="342912"/>
                  </a:lnTo>
                  <a:lnTo>
                    <a:pt x="230251" y="330200"/>
                  </a:lnTo>
                  <a:close/>
                </a:path>
                <a:path w="917575" h="1346200">
                  <a:moveTo>
                    <a:pt x="251968" y="368300"/>
                  </a:moveTo>
                  <a:lnTo>
                    <a:pt x="251333" y="368300"/>
                  </a:lnTo>
                  <a:lnTo>
                    <a:pt x="251841" y="381000"/>
                  </a:lnTo>
                  <a:lnTo>
                    <a:pt x="251968" y="368300"/>
                  </a:lnTo>
                  <a:close/>
                </a:path>
                <a:path w="917575" h="1346200">
                  <a:moveTo>
                    <a:pt x="278371" y="533463"/>
                  </a:moveTo>
                  <a:lnTo>
                    <a:pt x="262001" y="533463"/>
                  </a:lnTo>
                  <a:lnTo>
                    <a:pt x="262001" y="368300"/>
                  </a:lnTo>
                  <a:lnTo>
                    <a:pt x="251968" y="368300"/>
                  </a:lnTo>
                  <a:lnTo>
                    <a:pt x="251968" y="533463"/>
                  </a:lnTo>
                  <a:lnTo>
                    <a:pt x="91059" y="533463"/>
                  </a:lnTo>
                  <a:lnTo>
                    <a:pt x="91059" y="368300"/>
                  </a:lnTo>
                  <a:lnTo>
                    <a:pt x="81788" y="368300"/>
                  </a:lnTo>
                  <a:lnTo>
                    <a:pt x="81788" y="533463"/>
                  </a:lnTo>
                  <a:lnTo>
                    <a:pt x="82169" y="546100"/>
                  </a:lnTo>
                  <a:lnTo>
                    <a:pt x="106172" y="546100"/>
                  </a:lnTo>
                  <a:lnTo>
                    <a:pt x="106667" y="558546"/>
                  </a:lnTo>
                  <a:lnTo>
                    <a:pt x="106553" y="711200"/>
                  </a:lnTo>
                  <a:lnTo>
                    <a:pt x="106426" y="723900"/>
                  </a:lnTo>
                  <a:lnTo>
                    <a:pt x="105918" y="736600"/>
                  </a:lnTo>
                  <a:lnTo>
                    <a:pt x="76708" y="736600"/>
                  </a:lnTo>
                  <a:lnTo>
                    <a:pt x="76708" y="939800"/>
                  </a:lnTo>
                  <a:lnTo>
                    <a:pt x="85852" y="939800"/>
                  </a:lnTo>
                  <a:lnTo>
                    <a:pt x="85852" y="749300"/>
                  </a:lnTo>
                  <a:lnTo>
                    <a:pt x="112649" y="749300"/>
                  </a:lnTo>
                  <a:lnTo>
                    <a:pt x="116713" y="736600"/>
                  </a:lnTo>
                  <a:lnTo>
                    <a:pt x="116205" y="723900"/>
                  </a:lnTo>
                  <a:lnTo>
                    <a:pt x="116078" y="711200"/>
                  </a:lnTo>
                  <a:lnTo>
                    <a:pt x="115951" y="698500"/>
                  </a:lnTo>
                  <a:lnTo>
                    <a:pt x="115824" y="558546"/>
                  </a:lnTo>
                  <a:lnTo>
                    <a:pt x="116332" y="546100"/>
                  </a:lnTo>
                  <a:lnTo>
                    <a:pt x="277622" y="546100"/>
                  </a:lnTo>
                  <a:lnTo>
                    <a:pt x="278358" y="558546"/>
                  </a:lnTo>
                  <a:lnTo>
                    <a:pt x="278371" y="533463"/>
                  </a:lnTo>
                  <a:close/>
                </a:path>
                <a:path w="917575" h="1346200">
                  <a:moveTo>
                    <a:pt x="327025" y="1206512"/>
                  </a:moveTo>
                  <a:lnTo>
                    <a:pt x="326517" y="1206512"/>
                  </a:lnTo>
                  <a:lnTo>
                    <a:pt x="326644" y="1231900"/>
                  </a:lnTo>
                  <a:lnTo>
                    <a:pt x="327025" y="1244676"/>
                  </a:lnTo>
                  <a:lnTo>
                    <a:pt x="327025" y="1206512"/>
                  </a:lnTo>
                  <a:close/>
                </a:path>
                <a:path w="917575" h="1346200">
                  <a:moveTo>
                    <a:pt x="327075" y="1168438"/>
                  </a:moveTo>
                  <a:lnTo>
                    <a:pt x="326771" y="1168438"/>
                  </a:lnTo>
                  <a:lnTo>
                    <a:pt x="326771" y="1193812"/>
                  </a:lnTo>
                  <a:lnTo>
                    <a:pt x="327025" y="1202270"/>
                  </a:lnTo>
                  <a:lnTo>
                    <a:pt x="327075" y="1168438"/>
                  </a:lnTo>
                  <a:close/>
                </a:path>
                <a:path w="917575" h="1346200">
                  <a:moveTo>
                    <a:pt x="327139" y="1130363"/>
                  </a:moveTo>
                  <a:lnTo>
                    <a:pt x="326517" y="1130363"/>
                  </a:lnTo>
                  <a:lnTo>
                    <a:pt x="326517" y="1143063"/>
                  </a:lnTo>
                  <a:lnTo>
                    <a:pt x="326771" y="1143063"/>
                  </a:lnTo>
                  <a:lnTo>
                    <a:pt x="327075" y="1153160"/>
                  </a:lnTo>
                  <a:lnTo>
                    <a:pt x="327139" y="1130363"/>
                  </a:lnTo>
                  <a:close/>
                </a:path>
                <a:path w="917575" h="1346200">
                  <a:moveTo>
                    <a:pt x="353314" y="977900"/>
                  </a:moveTo>
                  <a:lnTo>
                    <a:pt x="352933" y="977900"/>
                  </a:lnTo>
                  <a:lnTo>
                    <a:pt x="339598" y="977900"/>
                  </a:lnTo>
                  <a:lnTo>
                    <a:pt x="314833" y="990600"/>
                  </a:lnTo>
                  <a:lnTo>
                    <a:pt x="352933" y="990600"/>
                  </a:lnTo>
                  <a:lnTo>
                    <a:pt x="352933" y="1028700"/>
                  </a:lnTo>
                  <a:lnTo>
                    <a:pt x="352679" y="1028700"/>
                  </a:lnTo>
                  <a:lnTo>
                    <a:pt x="352679" y="1041400"/>
                  </a:lnTo>
                  <a:lnTo>
                    <a:pt x="352298" y="1041400"/>
                  </a:lnTo>
                  <a:lnTo>
                    <a:pt x="353060" y="1054100"/>
                  </a:lnTo>
                  <a:lnTo>
                    <a:pt x="353314" y="1054100"/>
                  </a:lnTo>
                  <a:lnTo>
                    <a:pt x="353314" y="977900"/>
                  </a:lnTo>
                  <a:close/>
                </a:path>
                <a:path w="917575" h="1346200">
                  <a:moveTo>
                    <a:pt x="353314" y="901700"/>
                  </a:moveTo>
                  <a:lnTo>
                    <a:pt x="352806" y="901700"/>
                  </a:lnTo>
                  <a:lnTo>
                    <a:pt x="352933" y="965200"/>
                  </a:lnTo>
                  <a:lnTo>
                    <a:pt x="353314" y="965200"/>
                  </a:lnTo>
                  <a:lnTo>
                    <a:pt x="353314" y="901700"/>
                  </a:lnTo>
                  <a:close/>
                </a:path>
                <a:path w="917575" h="1346200">
                  <a:moveTo>
                    <a:pt x="353314" y="838200"/>
                  </a:moveTo>
                  <a:lnTo>
                    <a:pt x="352806" y="838200"/>
                  </a:lnTo>
                  <a:lnTo>
                    <a:pt x="353288" y="850531"/>
                  </a:lnTo>
                  <a:lnTo>
                    <a:pt x="353314" y="838200"/>
                  </a:lnTo>
                  <a:close/>
                </a:path>
                <a:path w="917575" h="1346200">
                  <a:moveTo>
                    <a:pt x="353326" y="812800"/>
                  </a:moveTo>
                  <a:lnTo>
                    <a:pt x="353314" y="787400"/>
                  </a:lnTo>
                  <a:lnTo>
                    <a:pt x="352806" y="787400"/>
                  </a:lnTo>
                  <a:lnTo>
                    <a:pt x="352806" y="800100"/>
                  </a:lnTo>
                  <a:lnTo>
                    <a:pt x="352806" y="812800"/>
                  </a:lnTo>
                  <a:lnTo>
                    <a:pt x="256286" y="812800"/>
                  </a:lnTo>
                  <a:lnTo>
                    <a:pt x="257429" y="800100"/>
                  </a:lnTo>
                  <a:lnTo>
                    <a:pt x="352806" y="800100"/>
                  </a:lnTo>
                  <a:lnTo>
                    <a:pt x="352806" y="787400"/>
                  </a:lnTo>
                  <a:lnTo>
                    <a:pt x="257429" y="787400"/>
                  </a:lnTo>
                  <a:lnTo>
                    <a:pt x="259321" y="774712"/>
                  </a:lnTo>
                  <a:lnTo>
                    <a:pt x="258940" y="774712"/>
                  </a:lnTo>
                  <a:lnTo>
                    <a:pt x="260858" y="762000"/>
                  </a:lnTo>
                  <a:lnTo>
                    <a:pt x="352933" y="762000"/>
                  </a:lnTo>
                  <a:lnTo>
                    <a:pt x="352933" y="774712"/>
                  </a:lnTo>
                  <a:lnTo>
                    <a:pt x="353314" y="774712"/>
                  </a:lnTo>
                  <a:lnTo>
                    <a:pt x="353314" y="762000"/>
                  </a:lnTo>
                  <a:lnTo>
                    <a:pt x="353314" y="749300"/>
                  </a:lnTo>
                  <a:lnTo>
                    <a:pt x="353314" y="574700"/>
                  </a:lnTo>
                  <a:lnTo>
                    <a:pt x="352933" y="584200"/>
                  </a:lnTo>
                  <a:lnTo>
                    <a:pt x="352933" y="660463"/>
                  </a:lnTo>
                  <a:lnTo>
                    <a:pt x="342265" y="673100"/>
                  </a:lnTo>
                  <a:lnTo>
                    <a:pt x="352933" y="673100"/>
                  </a:lnTo>
                  <a:lnTo>
                    <a:pt x="352933" y="685800"/>
                  </a:lnTo>
                  <a:lnTo>
                    <a:pt x="352933" y="698500"/>
                  </a:lnTo>
                  <a:lnTo>
                    <a:pt x="352933" y="749300"/>
                  </a:lnTo>
                  <a:lnTo>
                    <a:pt x="280289" y="749300"/>
                  </a:lnTo>
                  <a:lnTo>
                    <a:pt x="286766" y="736600"/>
                  </a:lnTo>
                  <a:lnTo>
                    <a:pt x="287401" y="736600"/>
                  </a:lnTo>
                  <a:lnTo>
                    <a:pt x="287528" y="698500"/>
                  </a:lnTo>
                  <a:lnTo>
                    <a:pt x="352933" y="698500"/>
                  </a:lnTo>
                  <a:lnTo>
                    <a:pt x="352933" y="685800"/>
                  </a:lnTo>
                  <a:lnTo>
                    <a:pt x="287274" y="685800"/>
                  </a:lnTo>
                  <a:lnTo>
                    <a:pt x="287274" y="673100"/>
                  </a:lnTo>
                  <a:lnTo>
                    <a:pt x="302895" y="673100"/>
                  </a:lnTo>
                  <a:lnTo>
                    <a:pt x="287591" y="660463"/>
                  </a:lnTo>
                  <a:lnTo>
                    <a:pt x="287528" y="635012"/>
                  </a:lnTo>
                  <a:lnTo>
                    <a:pt x="352933" y="635012"/>
                  </a:lnTo>
                  <a:lnTo>
                    <a:pt x="352933" y="622300"/>
                  </a:lnTo>
                  <a:lnTo>
                    <a:pt x="287274" y="622300"/>
                  </a:lnTo>
                  <a:lnTo>
                    <a:pt x="287274" y="609600"/>
                  </a:lnTo>
                  <a:lnTo>
                    <a:pt x="352933" y="609600"/>
                  </a:lnTo>
                  <a:lnTo>
                    <a:pt x="352933" y="596912"/>
                  </a:lnTo>
                  <a:lnTo>
                    <a:pt x="286753" y="596912"/>
                  </a:lnTo>
                  <a:lnTo>
                    <a:pt x="292735" y="584200"/>
                  </a:lnTo>
                  <a:lnTo>
                    <a:pt x="295656" y="584200"/>
                  </a:lnTo>
                  <a:lnTo>
                    <a:pt x="296913" y="571512"/>
                  </a:lnTo>
                  <a:lnTo>
                    <a:pt x="353301" y="571512"/>
                  </a:lnTo>
                  <a:lnTo>
                    <a:pt x="353314" y="558800"/>
                  </a:lnTo>
                  <a:lnTo>
                    <a:pt x="353314" y="495300"/>
                  </a:lnTo>
                  <a:lnTo>
                    <a:pt x="353060" y="495300"/>
                  </a:lnTo>
                  <a:lnTo>
                    <a:pt x="353021" y="508025"/>
                  </a:lnTo>
                  <a:lnTo>
                    <a:pt x="352933" y="558800"/>
                  </a:lnTo>
                  <a:lnTo>
                    <a:pt x="305943" y="558800"/>
                  </a:lnTo>
                  <a:lnTo>
                    <a:pt x="315849" y="546100"/>
                  </a:lnTo>
                  <a:lnTo>
                    <a:pt x="319151" y="546100"/>
                  </a:lnTo>
                  <a:lnTo>
                    <a:pt x="334010" y="520700"/>
                  </a:lnTo>
                  <a:lnTo>
                    <a:pt x="339090" y="520700"/>
                  </a:lnTo>
                  <a:lnTo>
                    <a:pt x="353021" y="508025"/>
                  </a:lnTo>
                  <a:lnTo>
                    <a:pt x="353021" y="495350"/>
                  </a:lnTo>
                  <a:lnTo>
                    <a:pt x="333121" y="520700"/>
                  </a:lnTo>
                  <a:lnTo>
                    <a:pt x="315429" y="533463"/>
                  </a:lnTo>
                  <a:lnTo>
                    <a:pt x="300355" y="558800"/>
                  </a:lnTo>
                  <a:lnTo>
                    <a:pt x="287642" y="571512"/>
                  </a:lnTo>
                  <a:lnTo>
                    <a:pt x="287147" y="558800"/>
                  </a:lnTo>
                  <a:lnTo>
                    <a:pt x="287147" y="546100"/>
                  </a:lnTo>
                  <a:lnTo>
                    <a:pt x="287388" y="533463"/>
                  </a:lnTo>
                  <a:lnTo>
                    <a:pt x="278384" y="533463"/>
                  </a:lnTo>
                  <a:lnTo>
                    <a:pt x="278358" y="558546"/>
                  </a:lnTo>
                  <a:lnTo>
                    <a:pt x="278257" y="736600"/>
                  </a:lnTo>
                  <a:lnTo>
                    <a:pt x="246761" y="736600"/>
                  </a:lnTo>
                  <a:lnTo>
                    <a:pt x="246761" y="939800"/>
                  </a:lnTo>
                  <a:lnTo>
                    <a:pt x="256032" y="939800"/>
                  </a:lnTo>
                  <a:lnTo>
                    <a:pt x="256032" y="914400"/>
                  </a:lnTo>
                  <a:lnTo>
                    <a:pt x="255778" y="914400"/>
                  </a:lnTo>
                  <a:lnTo>
                    <a:pt x="255778" y="901700"/>
                  </a:lnTo>
                  <a:lnTo>
                    <a:pt x="256032" y="901700"/>
                  </a:lnTo>
                  <a:lnTo>
                    <a:pt x="256032" y="876300"/>
                  </a:lnTo>
                  <a:lnTo>
                    <a:pt x="256286" y="876300"/>
                  </a:lnTo>
                  <a:lnTo>
                    <a:pt x="256286" y="863600"/>
                  </a:lnTo>
                  <a:lnTo>
                    <a:pt x="255790" y="851281"/>
                  </a:lnTo>
                  <a:lnTo>
                    <a:pt x="255676" y="841019"/>
                  </a:lnTo>
                  <a:lnTo>
                    <a:pt x="255651" y="838200"/>
                  </a:lnTo>
                  <a:lnTo>
                    <a:pt x="256159" y="838200"/>
                  </a:lnTo>
                  <a:lnTo>
                    <a:pt x="256159" y="825500"/>
                  </a:lnTo>
                  <a:lnTo>
                    <a:pt x="353314" y="825500"/>
                  </a:lnTo>
                  <a:lnTo>
                    <a:pt x="353326" y="812800"/>
                  </a:lnTo>
                  <a:close/>
                </a:path>
                <a:path w="917575" h="1346200">
                  <a:moveTo>
                    <a:pt x="357378" y="1231900"/>
                  </a:moveTo>
                  <a:lnTo>
                    <a:pt x="356870" y="1231900"/>
                  </a:lnTo>
                  <a:lnTo>
                    <a:pt x="355968" y="1232839"/>
                  </a:lnTo>
                  <a:lnTo>
                    <a:pt x="357378" y="1231900"/>
                  </a:lnTo>
                  <a:close/>
                </a:path>
                <a:path w="917575" h="1346200">
                  <a:moveTo>
                    <a:pt x="362712" y="215900"/>
                  </a:moveTo>
                  <a:lnTo>
                    <a:pt x="362546" y="215900"/>
                  </a:lnTo>
                  <a:lnTo>
                    <a:pt x="362546" y="219202"/>
                  </a:lnTo>
                  <a:lnTo>
                    <a:pt x="362712" y="215900"/>
                  </a:lnTo>
                  <a:close/>
                </a:path>
                <a:path w="917575" h="1346200">
                  <a:moveTo>
                    <a:pt x="362966" y="165100"/>
                  </a:moveTo>
                  <a:lnTo>
                    <a:pt x="362559" y="165100"/>
                  </a:lnTo>
                  <a:lnTo>
                    <a:pt x="362546" y="171996"/>
                  </a:lnTo>
                  <a:lnTo>
                    <a:pt x="362966" y="165100"/>
                  </a:lnTo>
                  <a:close/>
                </a:path>
                <a:path w="917575" h="1346200">
                  <a:moveTo>
                    <a:pt x="376542" y="502412"/>
                  </a:moveTo>
                  <a:lnTo>
                    <a:pt x="362521" y="508025"/>
                  </a:lnTo>
                  <a:lnTo>
                    <a:pt x="362521" y="518858"/>
                  </a:lnTo>
                  <a:lnTo>
                    <a:pt x="365874" y="508025"/>
                  </a:lnTo>
                  <a:lnTo>
                    <a:pt x="374637" y="508025"/>
                  </a:lnTo>
                  <a:lnTo>
                    <a:pt x="376542" y="502412"/>
                  </a:lnTo>
                  <a:close/>
                </a:path>
                <a:path w="917575" h="1346200">
                  <a:moveTo>
                    <a:pt x="377571" y="1270000"/>
                  </a:moveTo>
                  <a:lnTo>
                    <a:pt x="366382" y="1262989"/>
                  </a:lnTo>
                  <a:lnTo>
                    <a:pt x="372491" y="1270000"/>
                  </a:lnTo>
                  <a:lnTo>
                    <a:pt x="377571" y="1270000"/>
                  </a:lnTo>
                  <a:close/>
                </a:path>
                <a:path w="917575" h="1346200">
                  <a:moveTo>
                    <a:pt x="378841" y="1270000"/>
                  </a:moveTo>
                  <a:lnTo>
                    <a:pt x="377571" y="1270000"/>
                  </a:lnTo>
                  <a:lnTo>
                    <a:pt x="337185" y="1295400"/>
                  </a:lnTo>
                  <a:lnTo>
                    <a:pt x="337197" y="1244676"/>
                  </a:lnTo>
                  <a:lnTo>
                    <a:pt x="366382" y="1262989"/>
                  </a:lnTo>
                  <a:lnTo>
                    <a:pt x="361442" y="1257312"/>
                  </a:lnTo>
                  <a:lnTo>
                    <a:pt x="348932" y="1244676"/>
                  </a:lnTo>
                  <a:lnTo>
                    <a:pt x="344474" y="1244676"/>
                  </a:lnTo>
                  <a:lnTo>
                    <a:pt x="355968" y="1232839"/>
                  </a:lnTo>
                  <a:lnTo>
                    <a:pt x="337197" y="1244600"/>
                  </a:lnTo>
                  <a:lnTo>
                    <a:pt x="337210" y="1193812"/>
                  </a:lnTo>
                  <a:lnTo>
                    <a:pt x="336791" y="1193812"/>
                  </a:lnTo>
                  <a:lnTo>
                    <a:pt x="337210" y="1193571"/>
                  </a:lnTo>
                  <a:lnTo>
                    <a:pt x="337223" y="1166456"/>
                  </a:lnTo>
                  <a:lnTo>
                    <a:pt x="337058" y="1162050"/>
                  </a:lnTo>
                  <a:lnTo>
                    <a:pt x="336956" y="1159611"/>
                  </a:lnTo>
                  <a:lnTo>
                    <a:pt x="336918" y="1143063"/>
                  </a:lnTo>
                  <a:lnTo>
                    <a:pt x="337273" y="1135951"/>
                  </a:lnTo>
                  <a:lnTo>
                    <a:pt x="337312" y="1117180"/>
                  </a:lnTo>
                  <a:lnTo>
                    <a:pt x="336854" y="1117727"/>
                  </a:lnTo>
                  <a:lnTo>
                    <a:pt x="330441" y="1126070"/>
                  </a:lnTo>
                  <a:lnTo>
                    <a:pt x="327190" y="1130363"/>
                  </a:lnTo>
                  <a:lnTo>
                    <a:pt x="327152" y="1143304"/>
                  </a:lnTo>
                  <a:lnTo>
                    <a:pt x="327025" y="1327200"/>
                  </a:lnTo>
                  <a:lnTo>
                    <a:pt x="327025" y="1308100"/>
                  </a:lnTo>
                  <a:lnTo>
                    <a:pt x="327025" y="1246022"/>
                  </a:lnTo>
                  <a:lnTo>
                    <a:pt x="326758" y="1257312"/>
                  </a:lnTo>
                  <a:lnTo>
                    <a:pt x="326644" y="1295400"/>
                  </a:lnTo>
                  <a:lnTo>
                    <a:pt x="292481" y="1295400"/>
                  </a:lnTo>
                  <a:lnTo>
                    <a:pt x="292481" y="1282700"/>
                  </a:lnTo>
                  <a:lnTo>
                    <a:pt x="326644" y="1282700"/>
                  </a:lnTo>
                  <a:lnTo>
                    <a:pt x="326644" y="1270000"/>
                  </a:lnTo>
                  <a:lnTo>
                    <a:pt x="292481" y="1270000"/>
                  </a:lnTo>
                  <a:lnTo>
                    <a:pt x="292608" y="1231900"/>
                  </a:lnTo>
                  <a:lnTo>
                    <a:pt x="292100" y="1231900"/>
                  </a:lnTo>
                  <a:lnTo>
                    <a:pt x="292100" y="1143063"/>
                  </a:lnTo>
                  <a:lnTo>
                    <a:pt x="292354" y="1143063"/>
                  </a:lnTo>
                  <a:lnTo>
                    <a:pt x="292354" y="1130363"/>
                  </a:lnTo>
                  <a:lnTo>
                    <a:pt x="292481" y="1130363"/>
                  </a:lnTo>
                  <a:lnTo>
                    <a:pt x="292354" y="1126070"/>
                  </a:lnTo>
                  <a:lnTo>
                    <a:pt x="292100" y="1117727"/>
                  </a:lnTo>
                  <a:lnTo>
                    <a:pt x="291719" y="1104900"/>
                  </a:lnTo>
                  <a:lnTo>
                    <a:pt x="272669" y="1104900"/>
                  </a:lnTo>
                  <a:lnTo>
                    <a:pt x="272669" y="1092200"/>
                  </a:lnTo>
                  <a:lnTo>
                    <a:pt x="272288" y="1092200"/>
                  </a:lnTo>
                  <a:lnTo>
                    <a:pt x="272288" y="1028700"/>
                  </a:lnTo>
                  <a:lnTo>
                    <a:pt x="272669" y="1028700"/>
                  </a:lnTo>
                  <a:lnTo>
                    <a:pt x="272669" y="1003300"/>
                  </a:lnTo>
                  <a:lnTo>
                    <a:pt x="272288" y="1003300"/>
                  </a:lnTo>
                  <a:lnTo>
                    <a:pt x="272161" y="990600"/>
                  </a:lnTo>
                  <a:lnTo>
                    <a:pt x="314833" y="990600"/>
                  </a:lnTo>
                  <a:lnTo>
                    <a:pt x="289052" y="977900"/>
                  </a:lnTo>
                  <a:lnTo>
                    <a:pt x="272542" y="977900"/>
                  </a:lnTo>
                  <a:lnTo>
                    <a:pt x="272669" y="939800"/>
                  </a:lnTo>
                  <a:lnTo>
                    <a:pt x="268478" y="939800"/>
                  </a:lnTo>
                  <a:lnTo>
                    <a:pt x="269494" y="927100"/>
                  </a:lnTo>
                  <a:lnTo>
                    <a:pt x="266573" y="927100"/>
                  </a:lnTo>
                  <a:lnTo>
                    <a:pt x="264668" y="939800"/>
                  </a:lnTo>
                  <a:lnTo>
                    <a:pt x="263144" y="939800"/>
                  </a:lnTo>
                  <a:lnTo>
                    <a:pt x="263144" y="1104900"/>
                  </a:lnTo>
                  <a:lnTo>
                    <a:pt x="102235" y="1104900"/>
                  </a:lnTo>
                  <a:lnTo>
                    <a:pt x="102108" y="1066812"/>
                  </a:lnTo>
                  <a:lnTo>
                    <a:pt x="101993" y="952500"/>
                  </a:lnTo>
                  <a:lnTo>
                    <a:pt x="101981" y="939800"/>
                  </a:lnTo>
                  <a:lnTo>
                    <a:pt x="91313" y="939800"/>
                  </a:lnTo>
                  <a:lnTo>
                    <a:pt x="91948" y="965200"/>
                  </a:lnTo>
                  <a:lnTo>
                    <a:pt x="92075" y="1054100"/>
                  </a:lnTo>
                  <a:lnTo>
                    <a:pt x="91935" y="1066812"/>
                  </a:lnTo>
                  <a:lnTo>
                    <a:pt x="91821" y="1079500"/>
                  </a:lnTo>
                  <a:lnTo>
                    <a:pt x="91694" y="1092200"/>
                  </a:lnTo>
                  <a:lnTo>
                    <a:pt x="91059" y="1104900"/>
                  </a:lnTo>
                  <a:lnTo>
                    <a:pt x="76962" y="1104900"/>
                  </a:lnTo>
                  <a:lnTo>
                    <a:pt x="76962" y="1143063"/>
                  </a:lnTo>
                  <a:lnTo>
                    <a:pt x="70142" y="1143063"/>
                  </a:lnTo>
                  <a:lnTo>
                    <a:pt x="61379" y="1130363"/>
                  </a:lnTo>
                  <a:lnTo>
                    <a:pt x="43256" y="1130363"/>
                  </a:lnTo>
                  <a:lnTo>
                    <a:pt x="35140" y="1143063"/>
                  </a:lnTo>
                  <a:lnTo>
                    <a:pt x="63385" y="1143063"/>
                  </a:lnTo>
                  <a:lnTo>
                    <a:pt x="68707" y="1155712"/>
                  </a:lnTo>
                  <a:lnTo>
                    <a:pt x="73152" y="1155712"/>
                  </a:lnTo>
                  <a:lnTo>
                    <a:pt x="76631" y="1168146"/>
                  </a:lnTo>
                  <a:lnTo>
                    <a:pt x="76720" y="1168438"/>
                  </a:lnTo>
                  <a:lnTo>
                    <a:pt x="82296" y="1181100"/>
                  </a:lnTo>
                  <a:lnTo>
                    <a:pt x="84201" y="1193812"/>
                  </a:lnTo>
                  <a:lnTo>
                    <a:pt x="84709" y="1206512"/>
                  </a:lnTo>
                  <a:lnTo>
                    <a:pt x="84061" y="1206512"/>
                  </a:lnTo>
                  <a:lnTo>
                    <a:pt x="83185" y="1219200"/>
                  </a:lnTo>
                  <a:lnTo>
                    <a:pt x="82169" y="1231900"/>
                  </a:lnTo>
                  <a:lnTo>
                    <a:pt x="78740" y="1231900"/>
                  </a:lnTo>
                  <a:lnTo>
                    <a:pt x="78740" y="1244676"/>
                  </a:lnTo>
                  <a:lnTo>
                    <a:pt x="90932" y="1244676"/>
                  </a:lnTo>
                  <a:lnTo>
                    <a:pt x="92062" y="1257185"/>
                  </a:lnTo>
                  <a:lnTo>
                    <a:pt x="92062" y="1257312"/>
                  </a:lnTo>
                  <a:lnTo>
                    <a:pt x="91186" y="1270000"/>
                  </a:lnTo>
                  <a:lnTo>
                    <a:pt x="85598" y="1270000"/>
                  </a:lnTo>
                  <a:lnTo>
                    <a:pt x="79883" y="1282700"/>
                  </a:lnTo>
                  <a:lnTo>
                    <a:pt x="73660" y="1295400"/>
                  </a:lnTo>
                  <a:lnTo>
                    <a:pt x="66802" y="1295400"/>
                  </a:lnTo>
                  <a:lnTo>
                    <a:pt x="59690" y="1308100"/>
                  </a:lnTo>
                  <a:lnTo>
                    <a:pt x="60198" y="1308100"/>
                  </a:lnTo>
                  <a:lnTo>
                    <a:pt x="60274" y="1320800"/>
                  </a:lnTo>
                  <a:lnTo>
                    <a:pt x="60325" y="1327200"/>
                  </a:lnTo>
                  <a:lnTo>
                    <a:pt x="60452" y="1346200"/>
                  </a:lnTo>
                  <a:lnTo>
                    <a:pt x="63881" y="1346200"/>
                  </a:lnTo>
                  <a:lnTo>
                    <a:pt x="63881" y="1308100"/>
                  </a:lnTo>
                  <a:lnTo>
                    <a:pt x="72009" y="1308100"/>
                  </a:lnTo>
                  <a:lnTo>
                    <a:pt x="72136" y="1346200"/>
                  </a:lnTo>
                  <a:lnTo>
                    <a:pt x="75438" y="1346200"/>
                  </a:lnTo>
                  <a:lnTo>
                    <a:pt x="75615" y="1333690"/>
                  </a:lnTo>
                  <a:lnTo>
                    <a:pt x="75717" y="1327200"/>
                  </a:lnTo>
                  <a:lnTo>
                    <a:pt x="75819" y="1308100"/>
                  </a:lnTo>
                  <a:lnTo>
                    <a:pt x="84836" y="1308100"/>
                  </a:lnTo>
                  <a:lnTo>
                    <a:pt x="85471" y="1346200"/>
                  </a:lnTo>
                  <a:lnTo>
                    <a:pt x="88773" y="1346200"/>
                  </a:lnTo>
                  <a:lnTo>
                    <a:pt x="88773" y="1308100"/>
                  </a:lnTo>
                  <a:lnTo>
                    <a:pt x="96774" y="1308100"/>
                  </a:lnTo>
                  <a:lnTo>
                    <a:pt x="96901" y="1346200"/>
                  </a:lnTo>
                  <a:lnTo>
                    <a:pt x="100457" y="1346200"/>
                  </a:lnTo>
                  <a:lnTo>
                    <a:pt x="100457" y="1308100"/>
                  </a:lnTo>
                  <a:lnTo>
                    <a:pt x="108839" y="1308100"/>
                  </a:lnTo>
                  <a:lnTo>
                    <a:pt x="108839" y="1346200"/>
                  </a:lnTo>
                  <a:lnTo>
                    <a:pt x="112141" y="1346200"/>
                  </a:lnTo>
                  <a:lnTo>
                    <a:pt x="112255" y="1333690"/>
                  </a:lnTo>
                  <a:lnTo>
                    <a:pt x="112318" y="1327200"/>
                  </a:lnTo>
                  <a:lnTo>
                    <a:pt x="112395" y="1320800"/>
                  </a:lnTo>
                  <a:lnTo>
                    <a:pt x="112522" y="1308100"/>
                  </a:lnTo>
                  <a:lnTo>
                    <a:pt x="121539" y="1308100"/>
                  </a:lnTo>
                  <a:lnTo>
                    <a:pt x="122174" y="1346200"/>
                  </a:lnTo>
                  <a:lnTo>
                    <a:pt x="125476" y="1346200"/>
                  </a:lnTo>
                  <a:lnTo>
                    <a:pt x="125476" y="1308100"/>
                  </a:lnTo>
                  <a:lnTo>
                    <a:pt x="133477" y="1308100"/>
                  </a:lnTo>
                  <a:lnTo>
                    <a:pt x="133604" y="1346200"/>
                  </a:lnTo>
                  <a:lnTo>
                    <a:pt x="137160" y="1346200"/>
                  </a:lnTo>
                  <a:lnTo>
                    <a:pt x="137160" y="1308100"/>
                  </a:lnTo>
                  <a:lnTo>
                    <a:pt x="145288" y="1308100"/>
                  </a:lnTo>
                  <a:lnTo>
                    <a:pt x="145415" y="1346200"/>
                  </a:lnTo>
                  <a:lnTo>
                    <a:pt x="148717" y="1346200"/>
                  </a:lnTo>
                  <a:lnTo>
                    <a:pt x="148717" y="1308100"/>
                  </a:lnTo>
                  <a:lnTo>
                    <a:pt x="158369" y="1308100"/>
                  </a:lnTo>
                  <a:lnTo>
                    <a:pt x="158369" y="1346200"/>
                  </a:lnTo>
                  <a:lnTo>
                    <a:pt x="162052" y="1346200"/>
                  </a:lnTo>
                  <a:lnTo>
                    <a:pt x="162166" y="1333690"/>
                  </a:lnTo>
                  <a:lnTo>
                    <a:pt x="162242" y="1320800"/>
                  </a:lnTo>
                  <a:lnTo>
                    <a:pt x="162306" y="1308100"/>
                  </a:lnTo>
                  <a:lnTo>
                    <a:pt x="170434" y="1308100"/>
                  </a:lnTo>
                  <a:lnTo>
                    <a:pt x="170434" y="1346200"/>
                  </a:lnTo>
                  <a:lnTo>
                    <a:pt x="173736" y="1346200"/>
                  </a:lnTo>
                  <a:lnTo>
                    <a:pt x="173736" y="1308100"/>
                  </a:lnTo>
                  <a:lnTo>
                    <a:pt x="181991" y="1308100"/>
                  </a:lnTo>
                  <a:lnTo>
                    <a:pt x="182118" y="1346200"/>
                  </a:lnTo>
                  <a:lnTo>
                    <a:pt x="185420" y="1346200"/>
                  </a:lnTo>
                  <a:lnTo>
                    <a:pt x="185420" y="1308100"/>
                  </a:lnTo>
                  <a:lnTo>
                    <a:pt x="193802" y="1308100"/>
                  </a:lnTo>
                  <a:lnTo>
                    <a:pt x="193802" y="1346200"/>
                  </a:lnTo>
                  <a:lnTo>
                    <a:pt x="197104" y="1346200"/>
                  </a:lnTo>
                  <a:lnTo>
                    <a:pt x="197218" y="1333690"/>
                  </a:lnTo>
                  <a:lnTo>
                    <a:pt x="197281" y="1327200"/>
                  </a:lnTo>
                  <a:lnTo>
                    <a:pt x="197358" y="1320800"/>
                  </a:lnTo>
                  <a:lnTo>
                    <a:pt x="197485" y="1308100"/>
                  </a:lnTo>
                  <a:lnTo>
                    <a:pt x="200406" y="1295400"/>
                  </a:lnTo>
                  <a:lnTo>
                    <a:pt x="101219" y="1295400"/>
                  </a:lnTo>
                  <a:lnTo>
                    <a:pt x="88138" y="1295400"/>
                  </a:lnTo>
                  <a:lnTo>
                    <a:pt x="91948" y="1282700"/>
                  </a:lnTo>
                  <a:lnTo>
                    <a:pt x="97536" y="1282700"/>
                  </a:lnTo>
                  <a:lnTo>
                    <a:pt x="101219" y="1295400"/>
                  </a:lnTo>
                  <a:lnTo>
                    <a:pt x="102870" y="1282700"/>
                  </a:lnTo>
                  <a:lnTo>
                    <a:pt x="109855" y="1282700"/>
                  </a:lnTo>
                  <a:lnTo>
                    <a:pt x="109728" y="1270000"/>
                  </a:lnTo>
                  <a:lnTo>
                    <a:pt x="99949" y="1270000"/>
                  </a:lnTo>
                  <a:lnTo>
                    <a:pt x="103111" y="1244676"/>
                  </a:lnTo>
                  <a:lnTo>
                    <a:pt x="98196" y="1244676"/>
                  </a:lnTo>
                  <a:lnTo>
                    <a:pt x="92075" y="1231900"/>
                  </a:lnTo>
                  <a:lnTo>
                    <a:pt x="103124" y="1231900"/>
                  </a:lnTo>
                  <a:lnTo>
                    <a:pt x="109728" y="1219200"/>
                  </a:lnTo>
                  <a:lnTo>
                    <a:pt x="103124" y="1219200"/>
                  </a:lnTo>
                  <a:lnTo>
                    <a:pt x="101473" y="1206512"/>
                  </a:lnTo>
                  <a:lnTo>
                    <a:pt x="97536" y="1219200"/>
                  </a:lnTo>
                  <a:lnTo>
                    <a:pt x="93599" y="1219200"/>
                  </a:lnTo>
                  <a:lnTo>
                    <a:pt x="93599" y="1193812"/>
                  </a:lnTo>
                  <a:lnTo>
                    <a:pt x="92583" y="1193812"/>
                  </a:lnTo>
                  <a:lnTo>
                    <a:pt x="91567" y="1181100"/>
                  </a:lnTo>
                  <a:lnTo>
                    <a:pt x="91313" y="1181100"/>
                  </a:lnTo>
                  <a:lnTo>
                    <a:pt x="89789" y="1168438"/>
                  </a:lnTo>
                  <a:lnTo>
                    <a:pt x="85979" y="1168438"/>
                  </a:lnTo>
                  <a:lnTo>
                    <a:pt x="85661" y="1162050"/>
                  </a:lnTo>
                  <a:lnTo>
                    <a:pt x="85534" y="1159611"/>
                  </a:lnTo>
                  <a:lnTo>
                    <a:pt x="85458" y="1130363"/>
                  </a:lnTo>
                  <a:lnTo>
                    <a:pt x="85839" y="1130363"/>
                  </a:lnTo>
                  <a:lnTo>
                    <a:pt x="86093" y="1117727"/>
                  </a:lnTo>
                  <a:lnTo>
                    <a:pt x="101180" y="1117727"/>
                  </a:lnTo>
                  <a:lnTo>
                    <a:pt x="98298" y="1124458"/>
                  </a:lnTo>
                  <a:lnTo>
                    <a:pt x="91440" y="1127734"/>
                  </a:lnTo>
                  <a:lnTo>
                    <a:pt x="98044" y="1129525"/>
                  </a:lnTo>
                  <a:lnTo>
                    <a:pt x="101219" y="1136675"/>
                  </a:lnTo>
                  <a:lnTo>
                    <a:pt x="103759" y="1129487"/>
                  </a:lnTo>
                  <a:lnTo>
                    <a:pt x="109728" y="1128306"/>
                  </a:lnTo>
                  <a:lnTo>
                    <a:pt x="109982" y="1126832"/>
                  </a:lnTo>
                  <a:lnTo>
                    <a:pt x="103124" y="1124267"/>
                  </a:lnTo>
                  <a:lnTo>
                    <a:pt x="101434" y="1117727"/>
                  </a:lnTo>
                  <a:lnTo>
                    <a:pt x="134581" y="1117727"/>
                  </a:lnTo>
                  <a:lnTo>
                    <a:pt x="131699" y="1124394"/>
                  </a:lnTo>
                  <a:lnTo>
                    <a:pt x="124841" y="1127798"/>
                  </a:lnTo>
                  <a:lnTo>
                    <a:pt x="131699" y="1129525"/>
                  </a:lnTo>
                  <a:lnTo>
                    <a:pt x="133223" y="1131150"/>
                  </a:lnTo>
                  <a:lnTo>
                    <a:pt x="130937" y="1135634"/>
                  </a:lnTo>
                  <a:lnTo>
                    <a:pt x="136017" y="1135240"/>
                  </a:lnTo>
                  <a:lnTo>
                    <a:pt x="136779" y="1130173"/>
                  </a:lnTo>
                  <a:lnTo>
                    <a:pt x="144526" y="1127099"/>
                  </a:lnTo>
                  <a:lnTo>
                    <a:pt x="136652" y="1124394"/>
                  </a:lnTo>
                  <a:lnTo>
                    <a:pt x="134848" y="1117727"/>
                  </a:lnTo>
                  <a:lnTo>
                    <a:pt x="283083" y="1117727"/>
                  </a:lnTo>
                  <a:lnTo>
                    <a:pt x="283210" y="1219200"/>
                  </a:lnTo>
                  <a:lnTo>
                    <a:pt x="283337" y="1295400"/>
                  </a:lnTo>
                  <a:lnTo>
                    <a:pt x="202946" y="1295400"/>
                  </a:lnTo>
                  <a:lnTo>
                    <a:pt x="206502" y="1308100"/>
                  </a:lnTo>
                  <a:lnTo>
                    <a:pt x="207137" y="1346200"/>
                  </a:lnTo>
                  <a:lnTo>
                    <a:pt x="210439" y="1346200"/>
                  </a:lnTo>
                  <a:lnTo>
                    <a:pt x="210439" y="1308100"/>
                  </a:lnTo>
                  <a:lnTo>
                    <a:pt x="218694" y="1308100"/>
                  </a:lnTo>
                  <a:lnTo>
                    <a:pt x="218694" y="1346200"/>
                  </a:lnTo>
                  <a:lnTo>
                    <a:pt x="222123" y="1346200"/>
                  </a:lnTo>
                  <a:lnTo>
                    <a:pt x="222123" y="1308100"/>
                  </a:lnTo>
                  <a:lnTo>
                    <a:pt x="230378" y="1308100"/>
                  </a:lnTo>
                  <a:lnTo>
                    <a:pt x="230378" y="1346200"/>
                  </a:lnTo>
                  <a:lnTo>
                    <a:pt x="233680" y="1346200"/>
                  </a:lnTo>
                  <a:lnTo>
                    <a:pt x="233794" y="1333690"/>
                  </a:lnTo>
                  <a:lnTo>
                    <a:pt x="233857" y="1327200"/>
                  </a:lnTo>
                  <a:lnTo>
                    <a:pt x="233934" y="1320800"/>
                  </a:lnTo>
                  <a:lnTo>
                    <a:pt x="234061" y="1308100"/>
                  </a:lnTo>
                  <a:lnTo>
                    <a:pt x="243078" y="1308100"/>
                  </a:lnTo>
                  <a:lnTo>
                    <a:pt x="243713" y="1346200"/>
                  </a:lnTo>
                  <a:lnTo>
                    <a:pt x="247015" y="1346200"/>
                  </a:lnTo>
                  <a:lnTo>
                    <a:pt x="247015" y="1308100"/>
                  </a:lnTo>
                  <a:lnTo>
                    <a:pt x="255016" y="1308100"/>
                  </a:lnTo>
                  <a:lnTo>
                    <a:pt x="255143" y="1346200"/>
                  </a:lnTo>
                  <a:lnTo>
                    <a:pt x="258699" y="1346200"/>
                  </a:lnTo>
                  <a:lnTo>
                    <a:pt x="258699" y="1308100"/>
                  </a:lnTo>
                  <a:lnTo>
                    <a:pt x="266954" y="1308100"/>
                  </a:lnTo>
                  <a:lnTo>
                    <a:pt x="267081" y="1346200"/>
                  </a:lnTo>
                  <a:lnTo>
                    <a:pt x="270383" y="1346200"/>
                  </a:lnTo>
                  <a:lnTo>
                    <a:pt x="270383" y="1308100"/>
                  </a:lnTo>
                  <a:lnTo>
                    <a:pt x="279781" y="1308100"/>
                  </a:lnTo>
                  <a:lnTo>
                    <a:pt x="280416" y="1346200"/>
                  </a:lnTo>
                  <a:lnTo>
                    <a:pt x="283718" y="1346200"/>
                  </a:lnTo>
                  <a:lnTo>
                    <a:pt x="283718" y="1308100"/>
                  </a:lnTo>
                  <a:lnTo>
                    <a:pt x="291719" y="1308100"/>
                  </a:lnTo>
                  <a:lnTo>
                    <a:pt x="291846" y="1320800"/>
                  </a:lnTo>
                  <a:lnTo>
                    <a:pt x="291909" y="1327200"/>
                  </a:lnTo>
                  <a:lnTo>
                    <a:pt x="291973" y="1333690"/>
                  </a:lnTo>
                  <a:lnTo>
                    <a:pt x="292100" y="1346200"/>
                  </a:lnTo>
                  <a:lnTo>
                    <a:pt x="295402" y="1346200"/>
                  </a:lnTo>
                  <a:lnTo>
                    <a:pt x="295402" y="1308100"/>
                  </a:lnTo>
                  <a:lnTo>
                    <a:pt x="300101" y="1308100"/>
                  </a:lnTo>
                  <a:lnTo>
                    <a:pt x="300177" y="1320800"/>
                  </a:lnTo>
                  <a:lnTo>
                    <a:pt x="300228" y="1327200"/>
                  </a:lnTo>
                  <a:lnTo>
                    <a:pt x="300355" y="1346200"/>
                  </a:lnTo>
                  <a:lnTo>
                    <a:pt x="309372" y="1346200"/>
                  </a:lnTo>
                  <a:lnTo>
                    <a:pt x="309372" y="1333334"/>
                  </a:lnTo>
                  <a:lnTo>
                    <a:pt x="309537" y="1332979"/>
                  </a:lnTo>
                  <a:lnTo>
                    <a:pt x="313563" y="1320800"/>
                  </a:lnTo>
                  <a:lnTo>
                    <a:pt x="309626" y="1320800"/>
                  </a:lnTo>
                  <a:lnTo>
                    <a:pt x="309626" y="1308100"/>
                  </a:lnTo>
                  <a:lnTo>
                    <a:pt x="326644" y="1308100"/>
                  </a:lnTo>
                  <a:lnTo>
                    <a:pt x="326517" y="1346200"/>
                  </a:lnTo>
                  <a:lnTo>
                    <a:pt x="337058" y="1346200"/>
                  </a:lnTo>
                  <a:lnTo>
                    <a:pt x="337058" y="1327200"/>
                  </a:lnTo>
                  <a:lnTo>
                    <a:pt x="337058" y="1308100"/>
                  </a:lnTo>
                  <a:lnTo>
                    <a:pt x="335788" y="1308100"/>
                  </a:lnTo>
                  <a:lnTo>
                    <a:pt x="350139" y="1295400"/>
                  </a:lnTo>
                  <a:lnTo>
                    <a:pt x="378841" y="1270000"/>
                  </a:lnTo>
                  <a:close/>
                </a:path>
                <a:path w="917575" h="1346200">
                  <a:moveTo>
                    <a:pt x="379539" y="1168438"/>
                  </a:moveTo>
                  <a:lnTo>
                    <a:pt x="379476" y="1143063"/>
                  </a:lnTo>
                  <a:lnTo>
                    <a:pt x="377571" y="1143063"/>
                  </a:lnTo>
                  <a:lnTo>
                    <a:pt x="371449" y="1143063"/>
                  </a:lnTo>
                  <a:lnTo>
                    <a:pt x="357797" y="1135951"/>
                  </a:lnTo>
                  <a:lnTo>
                    <a:pt x="347078" y="1130363"/>
                  </a:lnTo>
                  <a:lnTo>
                    <a:pt x="338493" y="1130363"/>
                  </a:lnTo>
                  <a:lnTo>
                    <a:pt x="344246" y="1126070"/>
                  </a:lnTo>
                  <a:lnTo>
                    <a:pt x="353339" y="1119289"/>
                  </a:lnTo>
                  <a:lnTo>
                    <a:pt x="353339" y="1104912"/>
                  </a:lnTo>
                  <a:lnTo>
                    <a:pt x="346710" y="1104900"/>
                  </a:lnTo>
                  <a:lnTo>
                    <a:pt x="338899" y="1115072"/>
                  </a:lnTo>
                  <a:lnTo>
                    <a:pt x="337312" y="1117180"/>
                  </a:lnTo>
                  <a:lnTo>
                    <a:pt x="337312" y="1135951"/>
                  </a:lnTo>
                  <a:lnTo>
                    <a:pt x="337553" y="1130363"/>
                  </a:lnTo>
                  <a:lnTo>
                    <a:pt x="353339" y="1140333"/>
                  </a:lnTo>
                  <a:lnTo>
                    <a:pt x="357644" y="1143063"/>
                  </a:lnTo>
                  <a:lnTo>
                    <a:pt x="377558" y="1155712"/>
                  </a:lnTo>
                  <a:lnTo>
                    <a:pt x="338074" y="1181100"/>
                  </a:lnTo>
                  <a:lnTo>
                    <a:pt x="337426" y="1170355"/>
                  </a:lnTo>
                  <a:lnTo>
                    <a:pt x="337312" y="1193507"/>
                  </a:lnTo>
                  <a:lnTo>
                    <a:pt x="347497" y="1187450"/>
                  </a:lnTo>
                  <a:lnTo>
                    <a:pt x="353339" y="1183995"/>
                  </a:lnTo>
                  <a:lnTo>
                    <a:pt x="379539" y="1168438"/>
                  </a:lnTo>
                  <a:close/>
                </a:path>
                <a:path w="917575" h="1346200">
                  <a:moveTo>
                    <a:pt x="381685" y="426720"/>
                  </a:moveTo>
                  <a:lnTo>
                    <a:pt x="379095" y="419100"/>
                  </a:lnTo>
                  <a:lnTo>
                    <a:pt x="374904" y="419100"/>
                  </a:lnTo>
                  <a:lnTo>
                    <a:pt x="362546" y="407454"/>
                  </a:lnTo>
                  <a:lnTo>
                    <a:pt x="362521" y="419188"/>
                  </a:lnTo>
                  <a:lnTo>
                    <a:pt x="362496" y="426720"/>
                  </a:lnTo>
                  <a:lnTo>
                    <a:pt x="381685" y="426720"/>
                  </a:lnTo>
                  <a:close/>
                </a:path>
                <a:path w="917575" h="1346200">
                  <a:moveTo>
                    <a:pt x="381698" y="475056"/>
                  </a:moveTo>
                  <a:lnTo>
                    <a:pt x="378460" y="469900"/>
                  </a:lnTo>
                  <a:lnTo>
                    <a:pt x="372999" y="469900"/>
                  </a:lnTo>
                  <a:lnTo>
                    <a:pt x="381698" y="475056"/>
                  </a:lnTo>
                  <a:close/>
                </a:path>
                <a:path w="917575" h="1346200">
                  <a:moveTo>
                    <a:pt x="382460" y="296976"/>
                  </a:moveTo>
                  <a:lnTo>
                    <a:pt x="362585" y="304800"/>
                  </a:lnTo>
                  <a:lnTo>
                    <a:pt x="376047" y="304800"/>
                  </a:lnTo>
                  <a:lnTo>
                    <a:pt x="382460" y="296976"/>
                  </a:lnTo>
                  <a:close/>
                </a:path>
                <a:path w="917575" h="1346200">
                  <a:moveTo>
                    <a:pt x="383286" y="449592"/>
                  </a:moveTo>
                  <a:lnTo>
                    <a:pt x="363347" y="457200"/>
                  </a:lnTo>
                  <a:lnTo>
                    <a:pt x="378460" y="457200"/>
                  </a:lnTo>
                  <a:lnTo>
                    <a:pt x="383286" y="449592"/>
                  </a:lnTo>
                  <a:close/>
                </a:path>
                <a:path w="917575" h="1346200">
                  <a:moveTo>
                    <a:pt x="383667" y="1104900"/>
                  </a:moveTo>
                  <a:lnTo>
                    <a:pt x="379984" y="1104900"/>
                  </a:lnTo>
                  <a:lnTo>
                    <a:pt x="379984" y="1143063"/>
                  </a:lnTo>
                  <a:lnTo>
                    <a:pt x="379603" y="1143063"/>
                  </a:lnTo>
                  <a:lnTo>
                    <a:pt x="379603" y="1202626"/>
                  </a:lnTo>
                  <a:lnTo>
                    <a:pt x="379463" y="1206512"/>
                  </a:lnTo>
                  <a:lnTo>
                    <a:pt x="377571" y="1206512"/>
                  </a:lnTo>
                  <a:lnTo>
                    <a:pt x="359283" y="1206512"/>
                  </a:lnTo>
                  <a:lnTo>
                    <a:pt x="354914" y="1202270"/>
                  </a:lnTo>
                  <a:lnTo>
                    <a:pt x="346202" y="1193812"/>
                  </a:lnTo>
                  <a:lnTo>
                    <a:pt x="337312" y="1193812"/>
                  </a:lnTo>
                  <a:lnTo>
                    <a:pt x="353339" y="1203921"/>
                  </a:lnTo>
                  <a:lnTo>
                    <a:pt x="357441" y="1206512"/>
                  </a:lnTo>
                  <a:lnTo>
                    <a:pt x="377571" y="1219200"/>
                  </a:lnTo>
                  <a:lnTo>
                    <a:pt x="357378" y="1231900"/>
                  </a:lnTo>
                  <a:lnTo>
                    <a:pt x="369951" y="1231900"/>
                  </a:lnTo>
                  <a:lnTo>
                    <a:pt x="379603" y="1219200"/>
                  </a:lnTo>
                  <a:lnTo>
                    <a:pt x="379603" y="1270000"/>
                  </a:lnTo>
                  <a:lnTo>
                    <a:pt x="378841" y="1270000"/>
                  </a:lnTo>
                  <a:lnTo>
                    <a:pt x="379730" y="1295400"/>
                  </a:lnTo>
                  <a:lnTo>
                    <a:pt x="380111" y="1295400"/>
                  </a:lnTo>
                  <a:lnTo>
                    <a:pt x="379984" y="1308100"/>
                  </a:lnTo>
                  <a:lnTo>
                    <a:pt x="379768" y="1320800"/>
                  </a:lnTo>
                  <a:lnTo>
                    <a:pt x="379666" y="1327200"/>
                  </a:lnTo>
                  <a:lnTo>
                    <a:pt x="379577" y="1331925"/>
                  </a:lnTo>
                  <a:lnTo>
                    <a:pt x="379488" y="1333512"/>
                  </a:lnTo>
                  <a:lnTo>
                    <a:pt x="353060" y="1320800"/>
                  </a:lnTo>
                  <a:lnTo>
                    <a:pt x="377228" y="1333334"/>
                  </a:lnTo>
                  <a:lnTo>
                    <a:pt x="366077" y="1333334"/>
                  </a:lnTo>
                  <a:lnTo>
                    <a:pt x="360426" y="1346200"/>
                  </a:lnTo>
                  <a:lnTo>
                    <a:pt x="370713" y="1346200"/>
                  </a:lnTo>
                  <a:lnTo>
                    <a:pt x="379463" y="1333690"/>
                  </a:lnTo>
                  <a:lnTo>
                    <a:pt x="380365" y="1346200"/>
                  </a:lnTo>
                  <a:lnTo>
                    <a:pt x="383667" y="1346200"/>
                  </a:lnTo>
                  <a:lnTo>
                    <a:pt x="383667" y="1104900"/>
                  </a:lnTo>
                  <a:close/>
                </a:path>
                <a:path w="917575" h="1346200">
                  <a:moveTo>
                    <a:pt x="394462" y="495300"/>
                  </a:moveTo>
                  <a:lnTo>
                    <a:pt x="378968" y="495300"/>
                  </a:lnTo>
                  <a:lnTo>
                    <a:pt x="376542" y="502412"/>
                  </a:lnTo>
                  <a:lnTo>
                    <a:pt x="394462" y="495300"/>
                  </a:lnTo>
                  <a:close/>
                </a:path>
                <a:path w="917575" h="1346200">
                  <a:moveTo>
                    <a:pt x="394589" y="431800"/>
                  </a:moveTo>
                  <a:lnTo>
                    <a:pt x="381685" y="426720"/>
                  </a:lnTo>
                  <a:lnTo>
                    <a:pt x="383413" y="431800"/>
                  </a:lnTo>
                  <a:lnTo>
                    <a:pt x="394589" y="431800"/>
                  </a:lnTo>
                  <a:close/>
                </a:path>
                <a:path w="917575" h="1346200">
                  <a:moveTo>
                    <a:pt x="394690" y="292163"/>
                  </a:moveTo>
                  <a:lnTo>
                    <a:pt x="386410" y="292163"/>
                  </a:lnTo>
                  <a:lnTo>
                    <a:pt x="382460" y="296976"/>
                  </a:lnTo>
                  <a:lnTo>
                    <a:pt x="394690" y="292163"/>
                  </a:lnTo>
                  <a:close/>
                </a:path>
                <a:path w="917575" h="1346200">
                  <a:moveTo>
                    <a:pt x="396405" y="291922"/>
                  </a:moveTo>
                  <a:lnTo>
                    <a:pt x="392112" y="285762"/>
                  </a:lnTo>
                  <a:lnTo>
                    <a:pt x="378968" y="266712"/>
                  </a:lnTo>
                  <a:lnTo>
                    <a:pt x="362585" y="266712"/>
                  </a:lnTo>
                  <a:lnTo>
                    <a:pt x="394906" y="292163"/>
                  </a:lnTo>
                  <a:lnTo>
                    <a:pt x="396405" y="292163"/>
                  </a:lnTo>
                  <a:lnTo>
                    <a:pt x="396405" y="291922"/>
                  </a:lnTo>
                  <a:close/>
                </a:path>
                <a:path w="917575" h="1346200">
                  <a:moveTo>
                    <a:pt x="396570" y="533463"/>
                  </a:moveTo>
                  <a:lnTo>
                    <a:pt x="369697" y="520700"/>
                  </a:lnTo>
                  <a:lnTo>
                    <a:pt x="394957" y="533463"/>
                  </a:lnTo>
                  <a:lnTo>
                    <a:pt x="394779" y="533463"/>
                  </a:lnTo>
                  <a:lnTo>
                    <a:pt x="373126" y="558800"/>
                  </a:lnTo>
                  <a:lnTo>
                    <a:pt x="378841" y="558800"/>
                  </a:lnTo>
                  <a:lnTo>
                    <a:pt x="396570" y="533463"/>
                  </a:lnTo>
                  <a:close/>
                </a:path>
                <a:path w="917575" h="1346200">
                  <a:moveTo>
                    <a:pt x="396608" y="635012"/>
                  </a:moveTo>
                  <a:lnTo>
                    <a:pt x="364617" y="622300"/>
                  </a:lnTo>
                  <a:lnTo>
                    <a:pt x="394957" y="635012"/>
                  </a:lnTo>
                  <a:lnTo>
                    <a:pt x="362496" y="660463"/>
                  </a:lnTo>
                  <a:lnTo>
                    <a:pt x="373697" y="660463"/>
                  </a:lnTo>
                  <a:lnTo>
                    <a:pt x="396608" y="635012"/>
                  </a:lnTo>
                  <a:close/>
                </a:path>
                <a:path w="917575" h="1346200">
                  <a:moveTo>
                    <a:pt x="396976" y="228600"/>
                  </a:moveTo>
                  <a:lnTo>
                    <a:pt x="396367" y="228600"/>
                  </a:lnTo>
                  <a:lnTo>
                    <a:pt x="365125" y="215900"/>
                  </a:lnTo>
                  <a:lnTo>
                    <a:pt x="395097" y="241300"/>
                  </a:lnTo>
                  <a:lnTo>
                    <a:pt x="363601" y="254000"/>
                  </a:lnTo>
                  <a:lnTo>
                    <a:pt x="362546" y="254000"/>
                  </a:lnTo>
                  <a:lnTo>
                    <a:pt x="362572" y="265709"/>
                  </a:lnTo>
                  <a:lnTo>
                    <a:pt x="372999" y="254000"/>
                  </a:lnTo>
                  <a:lnTo>
                    <a:pt x="395732" y="241300"/>
                  </a:lnTo>
                  <a:lnTo>
                    <a:pt x="396621" y="254000"/>
                  </a:lnTo>
                  <a:lnTo>
                    <a:pt x="396875" y="262470"/>
                  </a:lnTo>
                  <a:lnTo>
                    <a:pt x="396938" y="241300"/>
                  </a:lnTo>
                  <a:lnTo>
                    <a:pt x="396976" y="228600"/>
                  </a:lnTo>
                  <a:close/>
                </a:path>
                <a:path w="917575" h="1346200">
                  <a:moveTo>
                    <a:pt x="400812" y="190080"/>
                  </a:moveTo>
                  <a:lnTo>
                    <a:pt x="397129" y="177800"/>
                  </a:lnTo>
                  <a:lnTo>
                    <a:pt x="392303" y="177800"/>
                  </a:lnTo>
                  <a:lnTo>
                    <a:pt x="389763" y="177800"/>
                  </a:lnTo>
                  <a:lnTo>
                    <a:pt x="382143" y="165100"/>
                  </a:lnTo>
                  <a:lnTo>
                    <a:pt x="362966" y="165100"/>
                  </a:lnTo>
                  <a:lnTo>
                    <a:pt x="392303" y="190500"/>
                  </a:lnTo>
                  <a:lnTo>
                    <a:pt x="363347" y="203200"/>
                  </a:lnTo>
                  <a:lnTo>
                    <a:pt x="362546" y="203200"/>
                  </a:lnTo>
                  <a:lnTo>
                    <a:pt x="362546" y="214528"/>
                  </a:lnTo>
                  <a:lnTo>
                    <a:pt x="372618" y="203200"/>
                  </a:lnTo>
                  <a:lnTo>
                    <a:pt x="395478" y="190500"/>
                  </a:lnTo>
                  <a:lnTo>
                    <a:pt x="396494" y="203200"/>
                  </a:lnTo>
                  <a:lnTo>
                    <a:pt x="397090" y="203200"/>
                  </a:lnTo>
                  <a:lnTo>
                    <a:pt x="397002" y="271386"/>
                  </a:lnTo>
                  <a:lnTo>
                    <a:pt x="400812" y="271386"/>
                  </a:lnTo>
                  <a:lnTo>
                    <a:pt x="400812" y="190080"/>
                  </a:lnTo>
                  <a:close/>
                </a:path>
                <a:path w="917575" h="1346200">
                  <a:moveTo>
                    <a:pt x="710565" y="228600"/>
                  </a:moveTo>
                  <a:lnTo>
                    <a:pt x="710476" y="177800"/>
                  </a:lnTo>
                  <a:lnTo>
                    <a:pt x="710425" y="177165"/>
                  </a:lnTo>
                  <a:lnTo>
                    <a:pt x="708787" y="165100"/>
                  </a:lnTo>
                  <a:lnTo>
                    <a:pt x="707009" y="165100"/>
                  </a:lnTo>
                  <a:lnTo>
                    <a:pt x="705358" y="152400"/>
                  </a:lnTo>
                  <a:lnTo>
                    <a:pt x="703580" y="152400"/>
                  </a:lnTo>
                  <a:lnTo>
                    <a:pt x="703580" y="190500"/>
                  </a:lnTo>
                  <a:lnTo>
                    <a:pt x="704723" y="190500"/>
                  </a:lnTo>
                  <a:lnTo>
                    <a:pt x="707136" y="203200"/>
                  </a:lnTo>
                  <a:lnTo>
                    <a:pt x="708152" y="203200"/>
                  </a:lnTo>
                  <a:lnTo>
                    <a:pt x="710565" y="228600"/>
                  </a:lnTo>
                  <a:close/>
                </a:path>
                <a:path w="917575" h="1346200">
                  <a:moveTo>
                    <a:pt x="717423" y="203200"/>
                  </a:moveTo>
                  <a:lnTo>
                    <a:pt x="715518" y="203200"/>
                  </a:lnTo>
                  <a:lnTo>
                    <a:pt x="713613" y="190500"/>
                  </a:lnTo>
                  <a:lnTo>
                    <a:pt x="713105" y="190500"/>
                  </a:lnTo>
                  <a:lnTo>
                    <a:pt x="710565" y="177800"/>
                  </a:lnTo>
                  <a:lnTo>
                    <a:pt x="710565" y="228600"/>
                  </a:lnTo>
                  <a:lnTo>
                    <a:pt x="711200" y="228600"/>
                  </a:lnTo>
                  <a:lnTo>
                    <a:pt x="713613" y="254000"/>
                  </a:lnTo>
                  <a:lnTo>
                    <a:pt x="714375" y="266712"/>
                  </a:lnTo>
                  <a:lnTo>
                    <a:pt x="716280" y="266712"/>
                  </a:lnTo>
                  <a:lnTo>
                    <a:pt x="717410" y="291922"/>
                  </a:lnTo>
                  <a:lnTo>
                    <a:pt x="717423" y="203200"/>
                  </a:lnTo>
                  <a:close/>
                </a:path>
                <a:path w="917575" h="1346200">
                  <a:moveTo>
                    <a:pt x="757936" y="821817"/>
                  </a:moveTo>
                  <a:lnTo>
                    <a:pt x="757809" y="820293"/>
                  </a:lnTo>
                  <a:lnTo>
                    <a:pt x="754126" y="816229"/>
                  </a:lnTo>
                  <a:lnTo>
                    <a:pt x="753237" y="818642"/>
                  </a:lnTo>
                  <a:lnTo>
                    <a:pt x="753364" y="821690"/>
                  </a:lnTo>
                  <a:lnTo>
                    <a:pt x="754634" y="825373"/>
                  </a:lnTo>
                  <a:lnTo>
                    <a:pt x="757936" y="821817"/>
                  </a:lnTo>
                  <a:close/>
                </a:path>
                <a:path w="917575" h="1346200">
                  <a:moveTo>
                    <a:pt x="757936" y="779145"/>
                  </a:moveTo>
                  <a:lnTo>
                    <a:pt x="752856" y="774954"/>
                  </a:lnTo>
                  <a:lnTo>
                    <a:pt x="753618" y="785368"/>
                  </a:lnTo>
                  <a:lnTo>
                    <a:pt x="757936" y="780923"/>
                  </a:lnTo>
                  <a:lnTo>
                    <a:pt x="757936" y="779145"/>
                  </a:lnTo>
                  <a:close/>
                </a:path>
                <a:path w="917575" h="1346200">
                  <a:moveTo>
                    <a:pt x="757936" y="659003"/>
                  </a:moveTo>
                  <a:lnTo>
                    <a:pt x="756920" y="655828"/>
                  </a:lnTo>
                  <a:lnTo>
                    <a:pt x="756666" y="652399"/>
                  </a:lnTo>
                  <a:lnTo>
                    <a:pt x="755523" y="651510"/>
                  </a:lnTo>
                  <a:lnTo>
                    <a:pt x="753745" y="649351"/>
                  </a:lnTo>
                  <a:lnTo>
                    <a:pt x="753745" y="660527"/>
                  </a:lnTo>
                  <a:lnTo>
                    <a:pt x="757936" y="659003"/>
                  </a:lnTo>
                  <a:close/>
                </a:path>
                <a:path w="917575" h="1346200">
                  <a:moveTo>
                    <a:pt x="757936" y="572262"/>
                  </a:moveTo>
                  <a:lnTo>
                    <a:pt x="757809" y="570230"/>
                  </a:lnTo>
                  <a:lnTo>
                    <a:pt x="753745" y="567817"/>
                  </a:lnTo>
                  <a:lnTo>
                    <a:pt x="753745" y="578231"/>
                  </a:lnTo>
                  <a:lnTo>
                    <a:pt x="757936" y="572262"/>
                  </a:lnTo>
                  <a:close/>
                </a:path>
                <a:path w="917575" h="1346200">
                  <a:moveTo>
                    <a:pt x="768477" y="719074"/>
                  </a:moveTo>
                  <a:lnTo>
                    <a:pt x="768223" y="715772"/>
                  </a:lnTo>
                  <a:lnTo>
                    <a:pt x="766699" y="712724"/>
                  </a:lnTo>
                  <a:lnTo>
                    <a:pt x="765048" y="716026"/>
                  </a:lnTo>
                  <a:lnTo>
                    <a:pt x="764032" y="719328"/>
                  </a:lnTo>
                  <a:lnTo>
                    <a:pt x="767207" y="722757"/>
                  </a:lnTo>
                  <a:lnTo>
                    <a:pt x="768477" y="719074"/>
                  </a:lnTo>
                  <a:close/>
                </a:path>
                <a:path w="917575" h="1346200">
                  <a:moveTo>
                    <a:pt x="768858" y="758952"/>
                  </a:moveTo>
                  <a:lnTo>
                    <a:pt x="768604" y="755650"/>
                  </a:lnTo>
                  <a:lnTo>
                    <a:pt x="767461" y="754761"/>
                  </a:lnTo>
                  <a:lnTo>
                    <a:pt x="766826" y="753872"/>
                  </a:lnTo>
                  <a:lnTo>
                    <a:pt x="765683" y="757428"/>
                  </a:lnTo>
                  <a:lnTo>
                    <a:pt x="764032" y="760730"/>
                  </a:lnTo>
                  <a:lnTo>
                    <a:pt x="766318" y="763651"/>
                  </a:lnTo>
                  <a:lnTo>
                    <a:pt x="768477" y="763651"/>
                  </a:lnTo>
                  <a:lnTo>
                    <a:pt x="768477" y="761238"/>
                  </a:lnTo>
                  <a:lnTo>
                    <a:pt x="768858" y="758952"/>
                  </a:lnTo>
                  <a:close/>
                </a:path>
                <a:path w="917575" h="1346200">
                  <a:moveTo>
                    <a:pt x="769493" y="882015"/>
                  </a:moveTo>
                  <a:lnTo>
                    <a:pt x="767334" y="877951"/>
                  </a:lnTo>
                  <a:lnTo>
                    <a:pt x="764032" y="881888"/>
                  </a:lnTo>
                  <a:lnTo>
                    <a:pt x="765048" y="885063"/>
                  </a:lnTo>
                  <a:lnTo>
                    <a:pt x="766953" y="888238"/>
                  </a:lnTo>
                  <a:lnTo>
                    <a:pt x="769239" y="885190"/>
                  </a:lnTo>
                  <a:lnTo>
                    <a:pt x="769493" y="882015"/>
                  </a:lnTo>
                  <a:close/>
                </a:path>
                <a:path w="917575" h="1346200">
                  <a:moveTo>
                    <a:pt x="769493" y="840486"/>
                  </a:moveTo>
                  <a:lnTo>
                    <a:pt x="766953" y="836168"/>
                  </a:lnTo>
                  <a:lnTo>
                    <a:pt x="764413" y="840359"/>
                  </a:lnTo>
                  <a:lnTo>
                    <a:pt x="764921" y="843534"/>
                  </a:lnTo>
                  <a:lnTo>
                    <a:pt x="766826" y="846709"/>
                  </a:lnTo>
                  <a:lnTo>
                    <a:pt x="769239" y="843534"/>
                  </a:lnTo>
                  <a:lnTo>
                    <a:pt x="769493" y="840486"/>
                  </a:lnTo>
                  <a:close/>
                </a:path>
                <a:path w="917575" h="1346200">
                  <a:moveTo>
                    <a:pt x="769493" y="798830"/>
                  </a:moveTo>
                  <a:lnTo>
                    <a:pt x="766826" y="795909"/>
                  </a:lnTo>
                  <a:lnTo>
                    <a:pt x="765302" y="799211"/>
                  </a:lnTo>
                  <a:lnTo>
                    <a:pt x="763651" y="802513"/>
                  </a:lnTo>
                  <a:lnTo>
                    <a:pt x="767715" y="805942"/>
                  </a:lnTo>
                  <a:lnTo>
                    <a:pt x="769239" y="802005"/>
                  </a:lnTo>
                  <a:lnTo>
                    <a:pt x="769493" y="798830"/>
                  </a:lnTo>
                  <a:close/>
                </a:path>
                <a:path w="917575" h="1346200">
                  <a:moveTo>
                    <a:pt x="769493" y="674370"/>
                  </a:moveTo>
                  <a:lnTo>
                    <a:pt x="766826" y="671195"/>
                  </a:lnTo>
                  <a:lnTo>
                    <a:pt x="764921" y="674370"/>
                  </a:lnTo>
                  <a:lnTo>
                    <a:pt x="764540" y="677418"/>
                  </a:lnTo>
                  <a:lnTo>
                    <a:pt x="767207" y="680593"/>
                  </a:lnTo>
                  <a:lnTo>
                    <a:pt x="769112" y="677418"/>
                  </a:lnTo>
                  <a:lnTo>
                    <a:pt x="769493" y="674370"/>
                  </a:lnTo>
                  <a:close/>
                </a:path>
                <a:path w="917575" h="1346200">
                  <a:moveTo>
                    <a:pt x="770128" y="590804"/>
                  </a:moveTo>
                  <a:lnTo>
                    <a:pt x="766445" y="587133"/>
                  </a:lnTo>
                  <a:lnTo>
                    <a:pt x="764667" y="591185"/>
                  </a:lnTo>
                  <a:lnTo>
                    <a:pt x="764540" y="594360"/>
                  </a:lnTo>
                  <a:lnTo>
                    <a:pt x="767461" y="597281"/>
                  </a:lnTo>
                  <a:lnTo>
                    <a:pt x="768350" y="594245"/>
                  </a:lnTo>
                  <a:lnTo>
                    <a:pt x="770128" y="590804"/>
                  </a:lnTo>
                  <a:close/>
                </a:path>
                <a:path w="917575" h="1346200">
                  <a:moveTo>
                    <a:pt x="770382" y="632333"/>
                  </a:moveTo>
                  <a:lnTo>
                    <a:pt x="766445" y="629031"/>
                  </a:lnTo>
                  <a:lnTo>
                    <a:pt x="765429" y="632968"/>
                  </a:lnTo>
                  <a:lnTo>
                    <a:pt x="765810" y="636270"/>
                  </a:lnTo>
                  <a:lnTo>
                    <a:pt x="767461" y="638937"/>
                  </a:lnTo>
                  <a:lnTo>
                    <a:pt x="768731" y="635635"/>
                  </a:lnTo>
                  <a:lnTo>
                    <a:pt x="770382" y="632333"/>
                  </a:lnTo>
                  <a:close/>
                </a:path>
                <a:path w="917575" h="1346200">
                  <a:moveTo>
                    <a:pt x="777748" y="860806"/>
                  </a:moveTo>
                  <a:lnTo>
                    <a:pt x="775081" y="855726"/>
                  </a:lnTo>
                  <a:lnTo>
                    <a:pt x="773176" y="860806"/>
                  </a:lnTo>
                  <a:lnTo>
                    <a:pt x="772414" y="863981"/>
                  </a:lnTo>
                  <a:lnTo>
                    <a:pt x="775970" y="868680"/>
                  </a:lnTo>
                  <a:lnTo>
                    <a:pt x="777113" y="863854"/>
                  </a:lnTo>
                  <a:lnTo>
                    <a:pt x="777748" y="860806"/>
                  </a:lnTo>
                  <a:close/>
                </a:path>
                <a:path w="917575" h="1346200">
                  <a:moveTo>
                    <a:pt x="777748" y="612521"/>
                  </a:moveTo>
                  <a:lnTo>
                    <a:pt x="775208" y="608203"/>
                  </a:lnTo>
                  <a:lnTo>
                    <a:pt x="772541" y="612394"/>
                  </a:lnTo>
                  <a:lnTo>
                    <a:pt x="773176" y="615569"/>
                  </a:lnTo>
                  <a:lnTo>
                    <a:pt x="775081" y="618744"/>
                  </a:lnTo>
                  <a:lnTo>
                    <a:pt x="777494" y="615569"/>
                  </a:lnTo>
                  <a:lnTo>
                    <a:pt x="777748" y="612521"/>
                  </a:lnTo>
                  <a:close/>
                </a:path>
                <a:path w="917575" h="1346200">
                  <a:moveTo>
                    <a:pt x="777875" y="695579"/>
                  </a:moveTo>
                  <a:lnTo>
                    <a:pt x="774827" y="692658"/>
                  </a:lnTo>
                  <a:lnTo>
                    <a:pt x="773303" y="695960"/>
                  </a:lnTo>
                  <a:lnTo>
                    <a:pt x="772668" y="699135"/>
                  </a:lnTo>
                  <a:lnTo>
                    <a:pt x="775462" y="703326"/>
                  </a:lnTo>
                  <a:lnTo>
                    <a:pt x="777367" y="698754"/>
                  </a:lnTo>
                  <a:lnTo>
                    <a:pt x="777875" y="695579"/>
                  </a:lnTo>
                  <a:close/>
                </a:path>
                <a:path w="917575" h="1346200">
                  <a:moveTo>
                    <a:pt x="778002" y="819785"/>
                  </a:moveTo>
                  <a:lnTo>
                    <a:pt x="774573" y="815721"/>
                  </a:lnTo>
                  <a:lnTo>
                    <a:pt x="772795" y="819150"/>
                  </a:lnTo>
                  <a:lnTo>
                    <a:pt x="772795" y="822325"/>
                  </a:lnTo>
                  <a:lnTo>
                    <a:pt x="774446" y="825754"/>
                  </a:lnTo>
                  <a:lnTo>
                    <a:pt x="778002" y="821690"/>
                  </a:lnTo>
                  <a:lnTo>
                    <a:pt x="778002" y="819785"/>
                  </a:lnTo>
                  <a:close/>
                </a:path>
                <a:path w="917575" h="1346200">
                  <a:moveTo>
                    <a:pt x="778129" y="902081"/>
                  </a:moveTo>
                  <a:lnTo>
                    <a:pt x="775081" y="898525"/>
                  </a:lnTo>
                  <a:lnTo>
                    <a:pt x="773811" y="902081"/>
                  </a:lnTo>
                  <a:lnTo>
                    <a:pt x="773938" y="905383"/>
                  </a:lnTo>
                  <a:lnTo>
                    <a:pt x="775462" y="908431"/>
                  </a:lnTo>
                  <a:lnTo>
                    <a:pt x="777113" y="905256"/>
                  </a:lnTo>
                  <a:lnTo>
                    <a:pt x="778129" y="902081"/>
                  </a:lnTo>
                  <a:close/>
                </a:path>
                <a:path w="917575" h="1346200">
                  <a:moveTo>
                    <a:pt x="778129" y="657098"/>
                  </a:moveTo>
                  <a:lnTo>
                    <a:pt x="778002" y="653288"/>
                  </a:lnTo>
                  <a:lnTo>
                    <a:pt x="773938" y="651002"/>
                  </a:lnTo>
                  <a:lnTo>
                    <a:pt x="773938" y="660908"/>
                  </a:lnTo>
                  <a:lnTo>
                    <a:pt x="778129" y="657098"/>
                  </a:lnTo>
                  <a:close/>
                </a:path>
                <a:path w="917575" h="1346200">
                  <a:moveTo>
                    <a:pt x="778256" y="738124"/>
                  </a:moveTo>
                  <a:lnTo>
                    <a:pt x="778129" y="736092"/>
                  </a:lnTo>
                  <a:lnTo>
                    <a:pt x="773811" y="733425"/>
                  </a:lnTo>
                  <a:lnTo>
                    <a:pt x="773811" y="744728"/>
                  </a:lnTo>
                  <a:lnTo>
                    <a:pt x="778256" y="738124"/>
                  </a:lnTo>
                  <a:close/>
                </a:path>
                <a:path w="917575" h="1346200">
                  <a:moveTo>
                    <a:pt x="778256" y="570738"/>
                  </a:moveTo>
                  <a:lnTo>
                    <a:pt x="774700" y="567055"/>
                  </a:lnTo>
                  <a:lnTo>
                    <a:pt x="772795" y="570992"/>
                  </a:lnTo>
                  <a:lnTo>
                    <a:pt x="772795" y="574167"/>
                  </a:lnTo>
                  <a:lnTo>
                    <a:pt x="775335" y="577227"/>
                  </a:lnTo>
                  <a:lnTo>
                    <a:pt x="776986" y="574052"/>
                  </a:lnTo>
                  <a:lnTo>
                    <a:pt x="778256" y="570738"/>
                  </a:lnTo>
                  <a:close/>
                </a:path>
                <a:path w="917575" h="1346200">
                  <a:moveTo>
                    <a:pt x="788416" y="920623"/>
                  </a:moveTo>
                  <a:lnTo>
                    <a:pt x="785749" y="923925"/>
                  </a:lnTo>
                  <a:lnTo>
                    <a:pt x="785749" y="927227"/>
                  </a:lnTo>
                  <a:lnTo>
                    <a:pt x="788416" y="930402"/>
                  </a:lnTo>
                  <a:lnTo>
                    <a:pt x="788416" y="920623"/>
                  </a:lnTo>
                  <a:close/>
                </a:path>
                <a:path w="917575" h="1346200">
                  <a:moveTo>
                    <a:pt x="788416" y="587375"/>
                  </a:moveTo>
                  <a:lnTo>
                    <a:pt x="785749" y="590804"/>
                  </a:lnTo>
                  <a:lnTo>
                    <a:pt x="785749" y="594106"/>
                  </a:lnTo>
                  <a:lnTo>
                    <a:pt x="788416" y="597281"/>
                  </a:lnTo>
                  <a:lnTo>
                    <a:pt x="788416" y="587375"/>
                  </a:lnTo>
                  <a:close/>
                </a:path>
                <a:path w="917575" h="1346200">
                  <a:moveTo>
                    <a:pt x="789305" y="961618"/>
                  </a:moveTo>
                  <a:lnTo>
                    <a:pt x="784225" y="963930"/>
                  </a:lnTo>
                  <a:lnTo>
                    <a:pt x="783971" y="966952"/>
                  </a:lnTo>
                  <a:lnTo>
                    <a:pt x="788543" y="971626"/>
                  </a:lnTo>
                  <a:lnTo>
                    <a:pt x="789305" y="961618"/>
                  </a:lnTo>
                  <a:close/>
                </a:path>
                <a:path w="917575" h="1346200">
                  <a:moveTo>
                    <a:pt x="789559" y="635889"/>
                  </a:moveTo>
                  <a:lnTo>
                    <a:pt x="789305" y="632841"/>
                  </a:lnTo>
                  <a:lnTo>
                    <a:pt x="787781" y="629158"/>
                  </a:lnTo>
                  <a:lnTo>
                    <a:pt x="784479" y="635000"/>
                  </a:lnTo>
                  <a:lnTo>
                    <a:pt x="784479" y="635635"/>
                  </a:lnTo>
                  <a:lnTo>
                    <a:pt x="788035" y="639318"/>
                  </a:lnTo>
                  <a:lnTo>
                    <a:pt x="789559" y="635889"/>
                  </a:lnTo>
                  <a:close/>
                </a:path>
                <a:path w="917575" h="1346200">
                  <a:moveTo>
                    <a:pt x="789686" y="719074"/>
                  </a:moveTo>
                  <a:lnTo>
                    <a:pt x="789432" y="715899"/>
                  </a:lnTo>
                  <a:lnTo>
                    <a:pt x="788035" y="712343"/>
                  </a:lnTo>
                  <a:lnTo>
                    <a:pt x="784352" y="716026"/>
                  </a:lnTo>
                  <a:lnTo>
                    <a:pt x="784352" y="718185"/>
                  </a:lnTo>
                  <a:lnTo>
                    <a:pt x="787781" y="722503"/>
                  </a:lnTo>
                  <a:lnTo>
                    <a:pt x="789686" y="719074"/>
                  </a:lnTo>
                  <a:close/>
                </a:path>
                <a:path w="917575" h="1346200">
                  <a:moveTo>
                    <a:pt x="790067" y="843280"/>
                  </a:moveTo>
                  <a:lnTo>
                    <a:pt x="789559" y="840232"/>
                  </a:lnTo>
                  <a:lnTo>
                    <a:pt x="787781" y="836930"/>
                  </a:lnTo>
                  <a:lnTo>
                    <a:pt x="784352" y="841502"/>
                  </a:lnTo>
                  <a:lnTo>
                    <a:pt x="784352" y="842772"/>
                  </a:lnTo>
                  <a:lnTo>
                    <a:pt x="788289" y="846709"/>
                  </a:lnTo>
                  <a:lnTo>
                    <a:pt x="790067" y="843280"/>
                  </a:lnTo>
                  <a:close/>
                </a:path>
                <a:path w="917575" h="1346200">
                  <a:moveTo>
                    <a:pt x="790702" y="674370"/>
                  </a:moveTo>
                  <a:lnTo>
                    <a:pt x="787400" y="670687"/>
                  </a:lnTo>
                  <a:lnTo>
                    <a:pt x="784860" y="674497"/>
                  </a:lnTo>
                  <a:lnTo>
                    <a:pt x="784225" y="677545"/>
                  </a:lnTo>
                  <a:lnTo>
                    <a:pt x="787654" y="681609"/>
                  </a:lnTo>
                  <a:lnTo>
                    <a:pt x="789305" y="677545"/>
                  </a:lnTo>
                  <a:lnTo>
                    <a:pt x="790702" y="674370"/>
                  </a:lnTo>
                  <a:close/>
                </a:path>
                <a:path w="917575" h="1346200">
                  <a:moveTo>
                    <a:pt x="790956" y="798957"/>
                  </a:moveTo>
                  <a:lnTo>
                    <a:pt x="788035" y="795401"/>
                  </a:lnTo>
                  <a:lnTo>
                    <a:pt x="784098" y="796671"/>
                  </a:lnTo>
                  <a:lnTo>
                    <a:pt x="785368" y="799592"/>
                  </a:lnTo>
                  <a:lnTo>
                    <a:pt x="785495" y="803021"/>
                  </a:lnTo>
                  <a:lnTo>
                    <a:pt x="786892" y="804164"/>
                  </a:lnTo>
                  <a:lnTo>
                    <a:pt x="787654" y="805307"/>
                  </a:lnTo>
                  <a:lnTo>
                    <a:pt x="788162" y="801878"/>
                  </a:lnTo>
                  <a:lnTo>
                    <a:pt x="790956" y="798957"/>
                  </a:lnTo>
                  <a:close/>
                </a:path>
                <a:path w="917575" h="1346200">
                  <a:moveTo>
                    <a:pt x="796798" y="774446"/>
                  </a:moveTo>
                  <a:lnTo>
                    <a:pt x="792988" y="775462"/>
                  </a:lnTo>
                  <a:lnTo>
                    <a:pt x="793496" y="778256"/>
                  </a:lnTo>
                  <a:lnTo>
                    <a:pt x="793877" y="782066"/>
                  </a:lnTo>
                  <a:lnTo>
                    <a:pt x="794893" y="783590"/>
                  </a:lnTo>
                  <a:lnTo>
                    <a:pt x="795528" y="785114"/>
                  </a:lnTo>
                  <a:lnTo>
                    <a:pt x="796798" y="784733"/>
                  </a:lnTo>
                  <a:lnTo>
                    <a:pt x="796798" y="774446"/>
                  </a:lnTo>
                  <a:close/>
                </a:path>
                <a:path w="917575" h="1346200">
                  <a:moveTo>
                    <a:pt x="797560" y="692150"/>
                  </a:moveTo>
                  <a:lnTo>
                    <a:pt x="792734" y="694309"/>
                  </a:lnTo>
                  <a:lnTo>
                    <a:pt x="792607" y="695960"/>
                  </a:lnTo>
                  <a:lnTo>
                    <a:pt x="796925" y="701675"/>
                  </a:lnTo>
                  <a:lnTo>
                    <a:pt x="797179" y="698627"/>
                  </a:lnTo>
                  <a:lnTo>
                    <a:pt x="797560" y="692150"/>
                  </a:lnTo>
                  <a:close/>
                </a:path>
                <a:path w="917575" h="1346200">
                  <a:moveTo>
                    <a:pt x="797814" y="654050"/>
                  </a:moveTo>
                  <a:lnTo>
                    <a:pt x="795782" y="649732"/>
                  </a:lnTo>
                  <a:lnTo>
                    <a:pt x="794766" y="651891"/>
                  </a:lnTo>
                  <a:lnTo>
                    <a:pt x="793750" y="653034"/>
                  </a:lnTo>
                  <a:lnTo>
                    <a:pt x="793623" y="656590"/>
                  </a:lnTo>
                  <a:lnTo>
                    <a:pt x="792988" y="659384"/>
                  </a:lnTo>
                  <a:lnTo>
                    <a:pt x="796671" y="660273"/>
                  </a:lnTo>
                  <a:lnTo>
                    <a:pt x="797560" y="657098"/>
                  </a:lnTo>
                  <a:lnTo>
                    <a:pt x="797814" y="654050"/>
                  </a:lnTo>
                  <a:close/>
                </a:path>
                <a:path w="917575" h="1346200">
                  <a:moveTo>
                    <a:pt x="798322" y="612140"/>
                  </a:moveTo>
                  <a:lnTo>
                    <a:pt x="795147" y="608330"/>
                  </a:lnTo>
                  <a:lnTo>
                    <a:pt x="792988" y="612648"/>
                  </a:lnTo>
                  <a:lnTo>
                    <a:pt x="792988" y="615696"/>
                  </a:lnTo>
                  <a:lnTo>
                    <a:pt x="796671" y="620268"/>
                  </a:lnTo>
                  <a:lnTo>
                    <a:pt x="797179" y="615315"/>
                  </a:lnTo>
                  <a:lnTo>
                    <a:pt x="798322" y="612140"/>
                  </a:lnTo>
                  <a:close/>
                </a:path>
                <a:path w="917575" h="1346200">
                  <a:moveTo>
                    <a:pt x="798703" y="822452"/>
                  </a:moveTo>
                  <a:lnTo>
                    <a:pt x="797814" y="819277"/>
                  </a:lnTo>
                  <a:lnTo>
                    <a:pt x="796290" y="815848"/>
                  </a:lnTo>
                  <a:lnTo>
                    <a:pt x="792734" y="820674"/>
                  </a:lnTo>
                  <a:lnTo>
                    <a:pt x="792734" y="821182"/>
                  </a:lnTo>
                  <a:lnTo>
                    <a:pt x="795909" y="825754"/>
                  </a:lnTo>
                  <a:lnTo>
                    <a:pt x="798703" y="822452"/>
                  </a:lnTo>
                  <a:close/>
                </a:path>
                <a:path w="917575" h="1346200">
                  <a:moveTo>
                    <a:pt x="798830" y="947293"/>
                  </a:moveTo>
                  <a:lnTo>
                    <a:pt x="797814" y="944118"/>
                  </a:lnTo>
                  <a:lnTo>
                    <a:pt x="796036" y="940181"/>
                  </a:lnTo>
                  <a:lnTo>
                    <a:pt x="792861" y="946150"/>
                  </a:lnTo>
                  <a:lnTo>
                    <a:pt x="792861" y="946531"/>
                  </a:lnTo>
                  <a:lnTo>
                    <a:pt x="795909" y="950341"/>
                  </a:lnTo>
                  <a:lnTo>
                    <a:pt x="798830" y="947293"/>
                  </a:lnTo>
                  <a:close/>
                </a:path>
                <a:path w="917575" h="1346200">
                  <a:moveTo>
                    <a:pt x="799084" y="740029"/>
                  </a:moveTo>
                  <a:lnTo>
                    <a:pt x="796163" y="732282"/>
                  </a:lnTo>
                  <a:lnTo>
                    <a:pt x="792734" y="736600"/>
                  </a:lnTo>
                  <a:lnTo>
                    <a:pt x="792480" y="740029"/>
                  </a:lnTo>
                  <a:lnTo>
                    <a:pt x="796036" y="743966"/>
                  </a:lnTo>
                  <a:lnTo>
                    <a:pt x="799084" y="740029"/>
                  </a:lnTo>
                  <a:close/>
                </a:path>
                <a:path w="917575" h="1346200">
                  <a:moveTo>
                    <a:pt x="807288" y="1244676"/>
                  </a:moveTo>
                  <a:lnTo>
                    <a:pt x="792607" y="1231900"/>
                  </a:lnTo>
                  <a:lnTo>
                    <a:pt x="785114" y="1219200"/>
                  </a:lnTo>
                  <a:lnTo>
                    <a:pt x="782193" y="1231900"/>
                  </a:lnTo>
                  <a:lnTo>
                    <a:pt x="791210" y="1231900"/>
                  </a:lnTo>
                  <a:lnTo>
                    <a:pt x="797077" y="1244676"/>
                  </a:lnTo>
                  <a:lnTo>
                    <a:pt x="807288" y="1244676"/>
                  </a:lnTo>
                  <a:close/>
                </a:path>
                <a:path w="917575" h="1346200">
                  <a:moveTo>
                    <a:pt x="811022" y="920623"/>
                  </a:moveTo>
                  <a:lnTo>
                    <a:pt x="807974" y="920496"/>
                  </a:lnTo>
                  <a:lnTo>
                    <a:pt x="806450" y="924814"/>
                  </a:lnTo>
                  <a:lnTo>
                    <a:pt x="806577" y="924814"/>
                  </a:lnTo>
                  <a:lnTo>
                    <a:pt x="807593" y="929767"/>
                  </a:lnTo>
                  <a:lnTo>
                    <a:pt x="810387" y="929132"/>
                  </a:lnTo>
                  <a:lnTo>
                    <a:pt x="810514" y="926846"/>
                  </a:lnTo>
                  <a:lnTo>
                    <a:pt x="810260" y="922909"/>
                  </a:lnTo>
                  <a:lnTo>
                    <a:pt x="811022" y="920623"/>
                  </a:lnTo>
                  <a:close/>
                </a:path>
                <a:path w="917575" h="1346200">
                  <a:moveTo>
                    <a:pt x="811022" y="718185"/>
                  </a:moveTo>
                  <a:lnTo>
                    <a:pt x="807974" y="711200"/>
                  </a:lnTo>
                  <a:lnTo>
                    <a:pt x="806323" y="715899"/>
                  </a:lnTo>
                  <a:lnTo>
                    <a:pt x="805942" y="719074"/>
                  </a:lnTo>
                  <a:lnTo>
                    <a:pt x="807974" y="722503"/>
                  </a:lnTo>
                  <a:lnTo>
                    <a:pt x="811022" y="718185"/>
                  </a:lnTo>
                  <a:close/>
                </a:path>
                <a:path w="917575" h="1346200">
                  <a:moveTo>
                    <a:pt x="811022" y="676529"/>
                  </a:moveTo>
                  <a:lnTo>
                    <a:pt x="808101" y="669671"/>
                  </a:lnTo>
                  <a:lnTo>
                    <a:pt x="806323" y="674370"/>
                  </a:lnTo>
                  <a:lnTo>
                    <a:pt x="805942" y="677545"/>
                  </a:lnTo>
                  <a:lnTo>
                    <a:pt x="807974" y="681101"/>
                  </a:lnTo>
                  <a:lnTo>
                    <a:pt x="811022" y="676529"/>
                  </a:lnTo>
                  <a:close/>
                </a:path>
                <a:path w="917575" h="1346200">
                  <a:moveTo>
                    <a:pt x="811276" y="883666"/>
                  </a:moveTo>
                  <a:lnTo>
                    <a:pt x="811149" y="881888"/>
                  </a:lnTo>
                  <a:lnTo>
                    <a:pt x="807720" y="878967"/>
                  </a:lnTo>
                  <a:lnTo>
                    <a:pt x="806958" y="882523"/>
                  </a:lnTo>
                  <a:lnTo>
                    <a:pt x="807212" y="885571"/>
                  </a:lnTo>
                  <a:lnTo>
                    <a:pt x="808355" y="888365"/>
                  </a:lnTo>
                  <a:lnTo>
                    <a:pt x="811276" y="883666"/>
                  </a:lnTo>
                  <a:close/>
                </a:path>
                <a:path w="917575" h="1346200">
                  <a:moveTo>
                    <a:pt x="811276" y="758444"/>
                  </a:moveTo>
                  <a:lnTo>
                    <a:pt x="811149" y="756793"/>
                  </a:lnTo>
                  <a:lnTo>
                    <a:pt x="807212" y="753999"/>
                  </a:lnTo>
                  <a:lnTo>
                    <a:pt x="807212" y="763524"/>
                  </a:lnTo>
                  <a:lnTo>
                    <a:pt x="811276" y="758444"/>
                  </a:lnTo>
                  <a:close/>
                </a:path>
                <a:path w="917575" h="1346200">
                  <a:moveTo>
                    <a:pt x="811657" y="840232"/>
                  </a:moveTo>
                  <a:lnTo>
                    <a:pt x="807720" y="836422"/>
                  </a:lnTo>
                  <a:lnTo>
                    <a:pt x="806577" y="840613"/>
                  </a:lnTo>
                  <a:lnTo>
                    <a:pt x="805561" y="843915"/>
                  </a:lnTo>
                  <a:lnTo>
                    <a:pt x="809117" y="847979"/>
                  </a:lnTo>
                  <a:lnTo>
                    <a:pt x="810387" y="843407"/>
                  </a:lnTo>
                  <a:lnTo>
                    <a:pt x="811657" y="840232"/>
                  </a:lnTo>
                  <a:close/>
                </a:path>
                <a:path w="917575" h="1346200">
                  <a:moveTo>
                    <a:pt x="812165" y="798322"/>
                  </a:moveTo>
                  <a:lnTo>
                    <a:pt x="807466" y="795782"/>
                  </a:lnTo>
                  <a:lnTo>
                    <a:pt x="807466" y="798957"/>
                  </a:lnTo>
                  <a:lnTo>
                    <a:pt x="805053" y="802513"/>
                  </a:lnTo>
                  <a:lnTo>
                    <a:pt x="809371" y="805053"/>
                  </a:lnTo>
                  <a:lnTo>
                    <a:pt x="809625" y="801878"/>
                  </a:lnTo>
                  <a:lnTo>
                    <a:pt x="812165" y="798322"/>
                  </a:lnTo>
                  <a:close/>
                </a:path>
                <a:path w="917575" h="1346200">
                  <a:moveTo>
                    <a:pt x="818007" y="818642"/>
                  </a:moveTo>
                  <a:lnTo>
                    <a:pt x="815467" y="815594"/>
                  </a:lnTo>
                  <a:lnTo>
                    <a:pt x="815467" y="825373"/>
                  </a:lnTo>
                  <a:lnTo>
                    <a:pt x="818007" y="821944"/>
                  </a:lnTo>
                  <a:lnTo>
                    <a:pt x="818007" y="818642"/>
                  </a:lnTo>
                  <a:close/>
                </a:path>
                <a:path w="917575" h="1346200">
                  <a:moveTo>
                    <a:pt x="818896" y="784225"/>
                  </a:moveTo>
                  <a:lnTo>
                    <a:pt x="818515" y="781812"/>
                  </a:lnTo>
                  <a:lnTo>
                    <a:pt x="818515" y="777621"/>
                  </a:lnTo>
                  <a:lnTo>
                    <a:pt x="818769" y="775335"/>
                  </a:lnTo>
                  <a:lnTo>
                    <a:pt x="815340" y="774573"/>
                  </a:lnTo>
                  <a:lnTo>
                    <a:pt x="815340" y="784860"/>
                  </a:lnTo>
                  <a:lnTo>
                    <a:pt x="818896" y="784225"/>
                  </a:lnTo>
                  <a:close/>
                </a:path>
                <a:path w="917575" h="1346200">
                  <a:moveTo>
                    <a:pt x="819404" y="1030198"/>
                  </a:moveTo>
                  <a:lnTo>
                    <a:pt x="818896" y="1027074"/>
                  </a:lnTo>
                  <a:lnTo>
                    <a:pt x="817245" y="1022311"/>
                  </a:lnTo>
                  <a:lnTo>
                    <a:pt x="815340" y="1026718"/>
                  </a:lnTo>
                  <a:lnTo>
                    <a:pt x="815213" y="1030528"/>
                  </a:lnTo>
                  <a:lnTo>
                    <a:pt x="817245" y="1033729"/>
                  </a:lnTo>
                  <a:lnTo>
                    <a:pt x="819404" y="1030198"/>
                  </a:lnTo>
                  <a:close/>
                </a:path>
                <a:path w="917575" h="1346200">
                  <a:moveTo>
                    <a:pt x="819531" y="737108"/>
                  </a:moveTo>
                  <a:lnTo>
                    <a:pt x="815848" y="733044"/>
                  </a:lnTo>
                  <a:lnTo>
                    <a:pt x="815086" y="736981"/>
                  </a:lnTo>
                  <a:lnTo>
                    <a:pt x="815340" y="740283"/>
                  </a:lnTo>
                  <a:lnTo>
                    <a:pt x="816610" y="743204"/>
                  </a:lnTo>
                  <a:lnTo>
                    <a:pt x="819531" y="737743"/>
                  </a:lnTo>
                  <a:lnTo>
                    <a:pt x="819531" y="737108"/>
                  </a:lnTo>
                  <a:close/>
                </a:path>
                <a:path w="917575" h="1346200">
                  <a:moveTo>
                    <a:pt x="829945" y="712851"/>
                  </a:moveTo>
                  <a:lnTo>
                    <a:pt x="825881" y="717677"/>
                  </a:lnTo>
                  <a:lnTo>
                    <a:pt x="826008" y="719328"/>
                  </a:lnTo>
                  <a:lnTo>
                    <a:pt x="829945" y="722503"/>
                  </a:lnTo>
                  <a:lnTo>
                    <a:pt x="829945" y="712851"/>
                  </a:lnTo>
                  <a:close/>
                </a:path>
                <a:path w="917575" h="1346200">
                  <a:moveTo>
                    <a:pt x="830072" y="760857"/>
                  </a:moveTo>
                  <a:lnTo>
                    <a:pt x="829818" y="756666"/>
                  </a:lnTo>
                  <a:lnTo>
                    <a:pt x="828294" y="752856"/>
                  </a:lnTo>
                  <a:lnTo>
                    <a:pt x="826389" y="757301"/>
                  </a:lnTo>
                  <a:lnTo>
                    <a:pt x="826135" y="760349"/>
                  </a:lnTo>
                  <a:lnTo>
                    <a:pt x="828802" y="765429"/>
                  </a:lnTo>
                  <a:lnTo>
                    <a:pt x="830072" y="760857"/>
                  </a:lnTo>
                  <a:close/>
                </a:path>
                <a:path w="917575" h="1346200">
                  <a:moveTo>
                    <a:pt x="830199" y="802132"/>
                  </a:moveTo>
                  <a:lnTo>
                    <a:pt x="830072" y="798322"/>
                  </a:lnTo>
                  <a:lnTo>
                    <a:pt x="828167" y="795401"/>
                  </a:lnTo>
                  <a:lnTo>
                    <a:pt x="826135" y="798830"/>
                  </a:lnTo>
                  <a:lnTo>
                    <a:pt x="826389" y="802005"/>
                  </a:lnTo>
                  <a:lnTo>
                    <a:pt x="828294" y="806577"/>
                  </a:lnTo>
                  <a:lnTo>
                    <a:pt x="830199" y="802132"/>
                  </a:lnTo>
                  <a:close/>
                </a:path>
                <a:path w="917575" h="1346200">
                  <a:moveTo>
                    <a:pt x="831215" y="923417"/>
                  </a:moveTo>
                  <a:lnTo>
                    <a:pt x="828802" y="919226"/>
                  </a:lnTo>
                  <a:lnTo>
                    <a:pt x="826135" y="923544"/>
                  </a:lnTo>
                  <a:lnTo>
                    <a:pt x="826389" y="926719"/>
                  </a:lnTo>
                  <a:lnTo>
                    <a:pt x="828802" y="929767"/>
                  </a:lnTo>
                  <a:lnTo>
                    <a:pt x="830707" y="926592"/>
                  </a:lnTo>
                  <a:lnTo>
                    <a:pt x="831215" y="923417"/>
                  </a:lnTo>
                  <a:close/>
                </a:path>
                <a:path w="917575" h="1346200">
                  <a:moveTo>
                    <a:pt x="831342" y="881888"/>
                  </a:moveTo>
                  <a:lnTo>
                    <a:pt x="829437" y="878840"/>
                  </a:lnTo>
                  <a:lnTo>
                    <a:pt x="827278" y="878840"/>
                  </a:lnTo>
                  <a:lnTo>
                    <a:pt x="827151" y="881253"/>
                  </a:lnTo>
                  <a:lnTo>
                    <a:pt x="826770" y="883666"/>
                  </a:lnTo>
                  <a:lnTo>
                    <a:pt x="827024" y="886968"/>
                  </a:lnTo>
                  <a:lnTo>
                    <a:pt x="828167" y="887730"/>
                  </a:lnTo>
                  <a:lnTo>
                    <a:pt x="829437" y="889508"/>
                  </a:lnTo>
                  <a:lnTo>
                    <a:pt x="830707" y="885063"/>
                  </a:lnTo>
                  <a:lnTo>
                    <a:pt x="831342" y="881888"/>
                  </a:lnTo>
                  <a:close/>
                </a:path>
                <a:path w="917575" h="1346200">
                  <a:moveTo>
                    <a:pt x="831342" y="840359"/>
                  </a:moveTo>
                  <a:lnTo>
                    <a:pt x="829437" y="837311"/>
                  </a:lnTo>
                  <a:lnTo>
                    <a:pt x="827278" y="837311"/>
                  </a:lnTo>
                  <a:lnTo>
                    <a:pt x="827151" y="839724"/>
                  </a:lnTo>
                  <a:lnTo>
                    <a:pt x="826770" y="842137"/>
                  </a:lnTo>
                  <a:lnTo>
                    <a:pt x="827024" y="845312"/>
                  </a:lnTo>
                  <a:lnTo>
                    <a:pt x="828294" y="846201"/>
                  </a:lnTo>
                  <a:lnTo>
                    <a:pt x="829564" y="847979"/>
                  </a:lnTo>
                  <a:lnTo>
                    <a:pt x="830580" y="843534"/>
                  </a:lnTo>
                  <a:lnTo>
                    <a:pt x="831342" y="840359"/>
                  </a:lnTo>
                  <a:close/>
                </a:path>
                <a:path w="917575" h="1346200">
                  <a:moveTo>
                    <a:pt x="845693" y="1220901"/>
                  </a:moveTo>
                  <a:lnTo>
                    <a:pt x="840740" y="1220901"/>
                  </a:lnTo>
                  <a:lnTo>
                    <a:pt x="830453" y="1236560"/>
                  </a:lnTo>
                  <a:lnTo>
                    <a:pt x="823341" y="1244396"/>
                  </a:lnTo>
                  <a:lnTo>
                    <a:pt x="825754" y="1244396"/>
                  </a:lnTo>
                  <a:lnTo>
                    <a:pt x="832993" y="1236560"/>
                  </a:lnTo>
                  <a:lnTo>
                    <a:pt x="836676" y="1236560"/>
                  </a:lnTo>
                  <a:lnTo>
                    <a:pt x="840105" y="1228725"/>
                  </a:lnTo>
                  <a:lnTo>
                    <a:pt x="842772" y="1228725"/>
                  </a:lnTo>
                  <a:lnTo>
                    <a:pt x="845693" y="1220901"/>
                  </a:lnTo>
                  <a:close/>
                </a:path>
                <a:path w="917575" h="1346200">
                  <a:moveTo>
                    <a:pt x="851154" y="1213065"/>
                  </a:moveTo>
                  <a:lnTo>
                    <a:pt x="848487" y="1220901"/>
                  </a:lnTo>
                  <a:lnTo>
                    <a:pt x="848614" y="1220901"/>
                  </a:lnTo>
                  <a:lnTo>
                    <a:pt x="851154" y="1213065"/>
                  </a:lnTo>
                  <a:close/>
                </a:path>
                <a:path w="917575" h="1346200">
                  <a:moveTo>
                    <a:pt x="908304" y="533463"/>
                  </a:moveTo>
                  <a:lnTo>
                    <a:pt x="901827" y="533463"/>
                  </a:lnTo>
                  <a:lnTo>
                    <a:pt x="902970" y="546100"/>
                  </a:lnTo>
                  <a:lnTo>
                    <a:pt x="903224" y="546100"/>
                  </a:lnTo>
                  <a:lnTo>
                    <a:pt x="903719" y="558546"/>
                  </a:lnTo>
                  <a:lnTo>
                    <a:pt x="903732" y="558800"/>
                  </a:lnTo>
                  <a:lnTo>
                    <a:pt x="904748" y="558800"/>
                  </a:lnTo>
                  <a:lnTo>
                    <a:pt x="905611" y="571144"/>
                  </a:lnTo>
                  <a:lnTo>
                    <a:pt x="905700" y="574700"/>
                  </a:lnTo>
                  <a:lnTo>
                    <a:pt x="905891" y="584200"/>
                  </a:lnTo>
                  <a:lnTo>
                    <a:pt x="906272" y="596912"/>
                  </a:lnTo>
                  <a:lnTo>
                    <a:pt x="907161" y="609600"/>
                  </a:lnTo>
                  <a:lnTo>
                    <a:pt x="908177" y="622300"/>
                  </a:lnTo>
                  <a:lnTo>
                    <a:pt x="908304" y="533463"/>
                  </a:lnTo>
                  <a:close/>
                </a:path>
                <a:path w="917575" h="1346200">
                  <a:moveTo>
                    <a:pt x="917321" y="1104900"/>
                  </a:moveTo>
                  <a:lnTo>
                    <a:pt x="916305" y="1066812"/>
                  </a:lnTo>
                  <a:lnTo>
                    <a:pt x="912114" y="1003300"/>
                  </a:lnTo>
                  <a:lnTo>
                    <a:pt x="911733" y="1003300"/>
                  </a:lnTo>
                  <a:lnTo>
                    <a:pt x="911225" y="990600"/>
                  </a:lnTo>
                  <a:lnTo>
                    <a:pt x="910082" y="990600"/>
                  </a:lnTo>
                  <a:lnTo>
                    <a:pt x="908685" y="965200"/>
                  </a:lnTo>
                  <a:lnTo>
                    <a:pt x="908431" y="965200"/>
                  </a:lnTo>
                  <a:lnTo>
                    <a:pt x="905383" y="952500"/>
                  </a:lnTo>
                  <a:lnTo>
                    <a:pt x="903351" y="939800"/>
                  </a:lnTo>
                  <a:lnTo>
                    <a:pt x="899541" y="927100"/>
                  </a:lnTo>
                  <a:lnTo>
                    <a:pt x="895604" y="901700"/>
                  </a:lnTo>
                  <a:lnTo>
                    <a:pt x="887603" y="863600"/>
                  </a:lnTo>
                  <a:lnTo>
                    <a:pt x="888238" y="863600"/>
                  </a:lnTo>
                  <a:lnTo>
                    <a:pt x="892467" y="838200"/>
                  </a:lnTo>
                  <a:lnTo>
                    <a:pt x="894588" y="825500"/>
                  </a:lnTo>
                  <a:lnTo>
                    <a:pt x="897509" y="825500"/>
                  </a:lnTo>
                  <a:lnTo>
                    <a:pt x="900430" y="800100"/>
                  </a:lnTo>
                  <a:lnTo>
                    <a:pt x="902589" y="800100"/>
                  </a:lnTo>
                  <a:lnTo>
                    <a:pt x="904621" y="787400"/>
                  </a:lnTo>
                  <a:lnTo>
                    <a:pt x="906513" y="774712"/>
                  </a:lnTo>
                  <a:lnTo>
                    <a:pt x="908177" y="762000"/>
                  </a:lnTo>
                  <a:lnTo>
                    <a:pt x="911225" y="736600"/>
                  </a:lnTo>
                  <a:lnTo>
                    <a:pt x="913003" y="723900"/>
                  </a:lnTo>
                  <a:lnTo>
                    <a:pt x="913892" y="711200"/>
                  </a:lnTo>
                  <a:lnTo>
                    <a:pt x="915543" y="685800"/>
                  </a:lnTo>
                  <a:lnTo>
                    <a:pt x="916800" y="660463"/>
                  </a:lnTo>
                  <a:lnTo>
                    <a:pt x="917067" y="660463"/>
                  </a:lnTo>
                  <a:lnTo>
                    <a:pt x="917067" y="609600"/>
                  </a:lnTo>
                  <a:lnTo>
                    <a:pt x="916813" y="596912"/>
                  </a:lnTo>
                  <a:lnTo>
                    <a:pt x="916178" y="596912"/>
                  </a:lnTo>
                  <a:lnTo>
                    <a:pt x="915504" y="574700"/>
                  </a:lnTo>
                  <a:lnTo>
                    <a:pt x="915416" y="571512"/>
                  </a:lnTo>
                  <a:lnTo>
                    <a:pt x="913765" y="558800"/>
                  </a:lnTo>
                  <a:lnTo>
                    <a:pt x="912876" y="546100"/>
                  </a:lnTo>
                  <a:lnTo>
                    <a:pt x="912368" y="546100"/>
                  </a:lnTo>
                  <a:lnTo>
                    <a:pt x="911733" y="533463"/>
                  </a:lnTo>
                  <a:lnTo>
                    <a:pt x="908304" y="533463"/>
                  </a:lnTo>
                  <a:lnTo>
                    <a:pt x="908177" y="647700"/>
                  </a:lnTo>
                  <a:lnTo>
                    <a:pt x="908050" y="660247"/>
                  </a:lnTo>
                  <a:lnTo>
                    <a:pt x="907161" y="685800"/>
                  </a:lnTo>
                  <a:lnTo>
                    <a:pt x="905510" y="698500"/>
                  </a:lnTo>
                  <a:lnTo>
                    <a:pt x="904367" y="723900"/>
                  </a:lnTo>
                  <a:lnTo>
                    <a:pt x="903224" y="723900"/>
                  </a:lnTo>
                  <a:lnTo>
                    <a:pt x="901954" y="736600"/>
                  </a:lnTo>
                  <a:lnTo>
                    <a:pt x="898652" y="762000"/>
                  </a:lnTo>
                  <a:lnTo>
                    <a:pt x="892302" y="800100"/>
                  </a:lnTo>
                  <a:lnTo>
                    <a:pt x="883793" y="838200"/>
                  </a:lnTo>
                  <a:lnTo>
                    <a:pt x="883031" y="838200"/>
                  </a:lnTo>
                  <a:lnTo>
                    <a:pt x="874776" y="812800"/>
                  </a:lnTo>
                  <a:lnTo>
                    <a:pt x="866140" y="774712"/>
                  </a:lnTo>
                  <a:lnTo>
                    <a:pt x="857250" y="749300"/>
                  </a:lnTo>
                  <a:lnTo>
                    <a:pt x="848106" y="723900"/>
                  </a:lnTo>
                  <a:lnTo>
                    <a:pt x="838835" y="685800"/>
                  </a:lnTo>
                  <a:lnTo>
                    <a:pt x="829195" y="660463"/>
                  </a:lnTo>
                  <a:lnTo>
                    <a:pt x="819404" y="635012"/>
                  </a:lnTo>
                  <a:lnTo>
                    <a:pt x="809371" y="596912"/>
                  </a:lnTo>
                  <a:lnTo>
                    <a:pt x="799211" y="571512"/>
                  </a:lnTo>
                  <a:lnTo>
                    <a:pt x="788809" y="533463"/>
                  </a:lnTo>
                  <a:lnTo>
                    <a:pt x="778522" y="533463"/>
                  </a:lnTo>
                  <a:lnTo>
                    <a:pt x="781812" y="546100"/>
                  </a:lnTo>
                  <a:lnTo>
                    <a:pt x="783297" y="558546"/>
                  </a:lnTo>
                  <a:lnTo>
                    <a:pt x="783336" y="558800"/>
                  </a:lnTo>
                  <a:lnTo>
                    <a:pt x="784987" y="558800"/>
                  </a:lnTo>
                  <a:lnTo>
                    <a:pt x="798957" y="596912"/>
                  </a:lnTo>
                  <a:lnTo>
                    <a:pt x="805815" y="622300"/>
                  </a:lnTo>
                  <a:lnTo>
                    <a:pt x="812546" y="635012"/>
                  </a:lnTo>
                  <a:lnTo>
                    <a:pt x="822325" y="673100"/>
                  </a:lnTo>
                  <a:lnTo>
                    <a:pt x="831977" y="698500"/>
                  </a:lnTo>
                  <a:lnTo>
                    <a:pt x="841502" y="736600"/>
                  </a:lnTo>
                  <a:lnTo>
                    <a:pt x="850519" y="762000"/>
                  </a:lnTo>
                  <a:lnTo>
                    <a:pt x="858520" y="787400"/>
                  </a:lnTo>
                  <a:lnTo>
                    <a:pt x="866267" y="825500"/>
                  </a:lnTo>
                  <a:lnTo>
                    <a:pt x="873645" y="850531"/>
                  </a:lnTo>
                  <a:lnTo>
                    <a:pt x="883793" y="889012"/>
                  </a:lnTo>
                  <a:lnTo>
                    <a:pt x="891794" y="927100"/>
                  </a:lnTo>
                  <a:lnTo>
                    <a:pt x="899795" y="977900"/>
                  </a:lnTo>
                  <a:lnTo>
                    <a:pt x="900430" y="990600"/>
                  </a:lnTo>
                  <a:lnTo>
                    <a:pt x="901827" y="990600"/>
                  </a:lnTo>
                  <a:lnTo>
                    <a:pt x="902462" y="1003300"/>
                  </a:lnTo>
                  <a:lnTo>
                    <a:pt x="904748" y="1028700"/>
                  </a:lnTo>
                  <a:lnTo>
                    <a:pt x="905383" y="1028700"/>
                  </a:lnTo>
                  <a:lnTo>
                    <a:pt x="905764" y="1041400"/>
                  </a:lnTo>
                  <a:lnTo>
                    <a:pt x="906272" y="1054100"/>
                  </a:lnTo>
                  <a:lnTo>
                    <a:pt x="906907" y="1066812"/>
                  </a:lnTo>
                  <a:lnTo>
                    <a:pt x="908050" y="1079500"/>
                  </a:lnTo>
                  <a:lnTo>
                    <a:pt x="908418" y="1091857"/>
                  </a:lnTo>
                  <a:lnTo>
                    <a:pt x="908418" y="1117727"/>
                  </a:lnTo>
                  <a:lnTo>
                    <a:pt x="907656" y="1143063"/>
                  </a:lnTo>
                  <a:lnTo>
                    <a:pt x="906894" y="1143063"/>
                  </a:lnTo>
                  <a:lnTo>
                    <a:pt x="906081" y="1166456"/>
                  </a:lnTo>
                  <a:lnTo>
                    <a:pt x="906005" y="1168438"/>
                  </a:lnTo>
                  <a:lnTo>
                    <a:pt x="905243" y="1168438"/>
                  </a:lnTo>
                  <a:lnTo>
                    <a:pt x="904367" y="1181100"/>
                  </a:lnTo>
                  <a:lnTo>
                    <a:pt x="903338" y="1193812"/>
                  </a:lnTo>
                  <a:lnTo>
                    <a:pt x="902576" y="1206512"/>
                  </a:lnTo>
                  <a:lnTo>
                    <a:pt x="901052" y="1206512"/>
                  </a:lnTo>
                  <a:lnTo>
                    <a:pt x="899922" y="1219200"/>
                  </a:lnTo>
                  <a:lnTo>
                    <a:pt x="894308" y="1244676"/>
                  </a:lnTo>
                  <a:lnTo>
                    <a:pt x="891400" y="1257312"/>
                  </a:lnTo>
                  <a:lnTo>
                    <a:pt x="888238" y="1270000"/>
                  </a:lnTo>
                  <a:lnTo>
                    <a:pt x="886587" y="1270000"/>
                  </a:lnTo>
                  <a:lnTo>
                    <a:pt x="880110" y="1295400"/>
                  </a:lnTo>
                  <a:lnTo>
                    <a:pt x="878459" y="1295400"/>
                  </a:lnTo>
                  <a:lnTo>
                    <a:pt x="876808" y="1308100"/>
                  </a:lnTo>
                  <a:lnTo>
                    <a:pt x="868299" y="1270000"/>
                  </a:lnTo>
                  <a:lnTo>
                    <a:pt x="866521" y="1257312"/>
                  </a:lnTo>
                  <a:lnTo>
                    <a:pt x="875982" y="1244676"/>
                  </a:lnTo>
                  <a:lnTo>
                    <a:pt x="879081" y="1244676"/>
                  </a:lnTo>
                  <a:lnTo>
                    <a:pt x="880503" y="1232839"/>
                  </a:lnTo>
                  <a:lnTo>
                    <a:pt x="880618" y="1231900"/>
                  </a:lnTo>
                  <a:lnTo>
                    <a:pt x="884555" y="1231900"/>
                  </a:lnTo>
                  <a:lnTo>
                    <a:pt x="885444" y="1219200"/>
                  </a:lnTo>
                  <a:lnTo>
                    <a:pt x="884428" y="1206512"/>
                  </a:lnTo>
                  <a:lnTo>
                    <a:pt x="881507" y="1206512"/>
                  </a:lnTo>
                  <a:lnTo>
                    <a:pt x="876427" y="1193812"/>
                  </a:lnTo>
                  <a:lnTo>
                    <a:pt x="875792" y="1193812"/>
                  </a:lnTo>
                  <a:lnTo>
                    <a:pt x="871715" y="1193812"/>
                  </a:lnTo>
                  <a:lnTo>
                    <a:pt x="872363" y="1181100"/>
                  </a:lnTo>
                  <a:lnTo>
                    <a:pt x="871220" y="1181100"/>
                  </a:lnTo>
                  <a:lnTo>
                    <a:pt x="871423" y="1170355"/>
                  </a:lnTo>
                  <a:lnTo>
                    <a:pt x="871461" y="1168438"/>
                  </a:lnTo>
                  <a:lnTo>
                    <a:pt x="872985" y="1168438"/>
                  </a:lnTo>
                  <a:lnTo>
                    <a:pt x="873658" y="1157300"/>
                  </a:lnTo>
                  <a:lnTo>
                    <a:pt x="873772" y="1153160"/>
                  </a:lnTo>
                  <a:lnTo>
                    <a:pt x="873874" y="1130363"/>
                  </a:lnTo>
                  <a:lnTo>
                    <a:pt x="872998" y="1130363"/>
                  </a:lnTo>
                  <a:lnTo>
                    <a:pt x="870585" y="1104900"/>
                  </a:lnTo>
                  <a:lnTo>
                    <a:pt x="872236" y="1104900"/>
                  </a:lnTo>
                  <a:lnTo>
                    <a:pt x="870966" y="1092200"/>
                  </a:lnTo>
                  <a:lnTo>
                    <a:pt x="869696" y="1092200"/>
                  </a:lnTo>
                  <a:lnTo>
                    <a:pt x="867537" y="1104900"/>
                  </a:lnTo>
                  <a:lnTo>
                    <a:pt x="867283" y="1104900"/>
                  </a:lnTo>
                  <a:lnTo>
                    <a:pt x="863727" y="1092200"/>
                  </a:lnTo>
                  <a:lnTo>
                    <a:pt x="860552" y="1092200"/>
                  </a:lnTo>
                  <a:lnTo>
                    <a:pt x="859536" y="1079500"/>
                  </a:lnTo>
                  <a:lnTo>
                    <a:pt x="858139" y="1079500"/>
                  </a:lnTo>
                  <a:lnTo>
                    <a:pt x="853948" y="1066812"/>
                  </a:lnTo>
                  <a:lnTo>
                    <a:pt x="841375" y="1066812"/>
                  </a:lnTo>
                  <a:lnTo>
                    <a:pt x="837692" y="1054100"/>
                  </a:lnTo>
                  <a:lnTo>
                    <a:pt x="827786" y="1054100"/>
                  </a:lnTo>
                  <a:lnTo>
                    <a:pt x="822452" y="1041400"/>
                  </a:lnTo>
                  <a:lnTo>
                    <a:pt x="807466" y="1041400"/>
                  </a:lnTo>
                  <a:lnTo>
                    <a:pt x="802005" y="1054100"/>
                  </a:lnTo>
                  <a:lnTo>
                    <a:pt x="798703" y="1041400"/>
                  </a:lnTo>
                  <a:lnTo>
                    <a:pt x="797179" y="1041400"/>
                  </a:lnTo>
                  <a:lnTo>
                    <a:pt x="795655" y="1028700"/>
                  </a:lnTo>
                  <a:lnTo>
                    <a:pt x="781431" y="990600"/>
                  </a:lnTo>
                  <a:lnTo>
                    <a:pt x="774319" y="965200"/>
                  </a:lnTo>
                  <a:lnTo>
                    <a:pt x="767461" y="952500"/>
                  </a:lnTo>
                  <a:lnTo>
                    <a:pt x="757047" y="914400"/>
                  </a:lnTo>
                  <a:lnTo>
                    <a:pt x="746760" y="876300"/>
                  </a:lnTo>
                  <a:lnTo>
                    <a:pt x="744220" y="876300"/>
                  </a:lnTo>
                  <a:lnTo>
                    <a:pt x="736955" y="851281"/>
                  </a:lnTo>
                  <a:lnTo>
                    <a:pt x="736854" y="850912"/>
                  </a:lnTo>
                  <a:lnTo>
                    <a:pt x="734822" y="838200"/>
                  </a:lnTo>
                  <a:lnTo>
                    <a:pt x="734822" y="876300"/>
                  </a:lnTo>
                  <a:lnTo>
                    <a:pt x="733679" y="876300"/>
                  </a:lnTo>
                  <a:lnTo>
                    <a:pt x="729361" y="901700"/>
                  </a:lnTo>
                  <a:lnTo>
                    <a:pt x="728345" y="901700"/>
                  </a:lnTo>
                  <a:lnTo>
                    <a:pt x="724281" y="914400"/>
                  </a:lnTo>
                  <a:lnTo>
                    <a:pt x="721741" y="914400"/>
                  </a:lnTo>
                  <a:lnTo>
                    <a:pt x="718947" y="927100"/>
                  </a:lnTo>
                  <a:lnTo>
                    <a:pt x="721741" y="927100"/>
                  </a:lnTo>
                  <a:lnTo>
                    <a:pt x="720725" y="939800"/>
                  </a:lnTo>
                  <a:lnTo>
                    <a:pt x="717550" y="939800"/>
                  </a:lnTo>
                  <a:lnTo>
                    <a:pt x="716407" y="952500"/>
                  </a:lnTo>
                  <a:lnTo>
                    <a:pt x="715772" y="965200"/>
                  </a:lnTo>
                  <a:lnTo>
                    <a:pt x="714502" y="965200"/>
                  </a:lnTo>
                  <a:lnTo>
                    <a:pt x="711708" y="977900"/>
                  </a:lnTo>
                  <a:lnTo>
                    <a:pt x="710692" y="977900"/>
                  </a:lnTo>
                  <a:lnTo>
                    <a:pt x="710692" y="990600"/>
                  </a:lnTo>
                  <a:lnTo>
                    <a:pt x="708279" y="1003300"/>
                  </a:lnTo>
                  <a:lnTo>
                    <a:pt x="706882" y="1003300"/>
                  </a:lnTo>
                  <a:lnTo>
                    <a:pt x="706755" y="1016000"/>
                  </a:lnTo>
                  <a:lnTo>
                    <a:pt x="705866" y="1016000"/>
                  </a:lnTo>
                  <a:lnTo>
                    <a:pt x="704850" y="1028700"/>
                  </a:lnTo>
                  <a:lnTo>
                    <a:pt x="702818" y="1041400"/>
                  </a:lnTo>
                  <a:lnTo>
                    <a:pt x="701929" y="1041400"/>
                  </a:lnTo>
                  <a:lnTo>
                    <a:pt x="701802" y="1054100"/>
                  </a:lnTo>
                  <a:lnTo>
                    <a:pt x="701154" y="1066812"/>
                  </a:lnTo>
                  <a:lnTo>
                    <a:pt x="699516" y="1066812"/>
                  </a:lnTo>
                  <a:lnTo>
                    <a:pt x="699516" y="1092200"/>
                  </a:lnTo>
                  <a:lnTo>
                    <a:pt x="698500" y="1092200"/>
                  </a:lnTo>
                  <a:lnTo>
                    <a:pt x="698246" y="1104900"/>
                  </a:lnTo>
                  <a:lnTo>
                    <a:pt x="697611" y="1104900"/>
                  </a:lnTo>
                  <a:lnTo>
                    <a:pt x="698119" y="1115072"/>
                  </a:lnTo>
                  <a:lnTo>
                    <a:pt x="698220" y="1117180"/>
                  </a:lnTo>
                  <a:lnTo>
                    <a:pt x="698220" y="1117727"/>
                  </a:lnTo>
                  <a:lnTo>
                    <a:pt x="697852" y="1117727"/>
                  </a:lnTo>
                  <a:lnTo>
                    <a:pt x="697090" y="1130363"/>
                  </a:lnTo>
                  <a:lnTo>
                    <a:pt x="696722" y="1130363"/>
                  </a:lnTo>
                  <a:lnTo>
                    <a:pt x="696722" y="1143063"/>
                  </a:lnTo>
                  <a:lnTo>
                    <a:pt x="696468" y="1143063"/>
                  </a:lnTo>
                  <a:lnTo>
                    <a:pt x="698106" y="1166456"/>
                  </a:lnTo>
                  <a:lnTo>
                    <a:pt x="698220" y="1126070"/>
                  </a:lnTo>
                  <a:lnTo>
                    <a:pt x="698246" y="1193812"/>
                  </a:lnTo>
                  <a:lnTo>
                    <a:pt x="699516" y="1193812"/>
                  </a:lnTo>
                  <a:lnTo>
                    <a:pt x="699770" y="1202270"/>
                  </a:lnTo>
                  <a:lnTo>
                    <a:pt x="699770" y="1202626"/>
                  </a:lnTo>
                  <a:lnTo>
                    <a:pt x="699897" y="1206512"/>
                  </a:lnTo>
                  <a:lnTo>
                    <a:pt x="702818" y="1219200"/>
                  </a:lnTo>
                  <a:lnTo>
                    <a:pt x="701294" y="1219200"/>
                  </a:lnTo>
                  <a:lnTo>
                    <a:pt x="701548" y="1227670"/>
                  </a:lnTo>
                  <a:lnTo>
                    <a:pt x="701675" y="1231900"/>
                  </a:lnTo>
                  <a:lnTo>
                    <a:pt x="703199" y="1231900"/>
                  </a:lnTo>
                  <a:lnTo>
                    <a:pt x="705612" y="1257312"/>
                  </a:lnTo>
                  <a:lnTo>
                    <a:pt x="706247" y="1257312"/>
                  </a:lnTo>
                  <a:lnTo>
                    <a:pt x="709422" y="1270000"/>
                  </a:lnTo>
                  <a:lnTo>
                    <a:pt x="695325" y="1270000"/>
                  </a:lnTo>
                  <a:lnTo>
                    <a:pt x="687451" y="1257312"/>
                  </a:lnTo>
                  <a:lnTo>
                    <a:pt x="682371" y="1257312"/>
                  </a:lnTo>
                  <a:lnTo>
                    <a:pt x="687070" y="1270000"/>
                  </a:lnTo>
                  <a:lnTo>
                    <a:pt x="646430" y="1270000"/>
                  </a:lnTo>
                  <a:lnTo>
                    <a:pt x="652005" y="1257312"/>
                  </a:lnTo>
                  <a:lnTo>
                    <a:pt x="680720" y="1257312"/>
                  </a:lnTo>
                  <a:lnTo>
                    <a:pt x="679704" y="1246022"/>
                  </a:lnTo>
                  <a:lnTo>
                    <a:pt x="679577" y="1244676"/>
                  </a:lnTo>
                  <a:lnTo>
                    <a:pt x="652132" y="1244676"/>
                  </a:lnTo>
                  <a:lnTo>
                    <a:pt x="650100" y="1257312"/>
                  </a:lnTo>
                  <a:lnTo>
                    <a:pt x="644766" y="1257312"/>
                  </a:lnTo>
                  <a:lnTo>
                    <a:pt x="637286" y="1270000"/>
                  </a:lnTo>
                  <a:lnTo>
                    <a:pt x="604266" y="1270000"/>
                  </a:lnTo>
                  <a:lnTo>
                    <a:pt x="597027" y="1257312"/>
                  </a:lnTo>
                  <a:lnTo>
                    <a:pt x="594614" y="1257312"/>
                  </a:lnTo>
                  <a:lnTo>
                    <a:pt x="587502" y="1231900"/>
                  </a:lnTo>
                  <a:lnTo>
                    <a:pt x="584073" y="1231900"/>
                  </a:lnTo>
                  <a:lnTo>
                    <a:pt x="584073" y="1206512"/>
                  </a:lnTo>
                  <a:lnTo>
                    <a:pt x="584073" y="1143063"/>
                  </a:lnTo>
                  <a:lnTo>
                    <a:pt x="583819" y="1143063"/>
                  </a:lnTo>
                  <a:lnTo>
                    <a:pt x="583819" y="1130363"/>
                  </a:lnTo>
                  <a:lnTo>
                    <a:pt x="582790" y="1130363"/>
                  </a:lnTo>
                  <a:lnTo>
                    <a:pt x="584301" y="1117727"/>
                  </a:lnTo>
                  <a:lnTo>
                    <a:pt x="584200" y="1115072"/>
                  </a:lnTo>
                  <a:lnTo>
                    <a:pt x="583692" y="1104900"/>
                  </a:lnTo>
                  <a:lnTo>
                    <a:pt x="584073" y="1104900"/>
                  </a:lnTo>
                  <a:lnTo>
                    <a:pt x="583946" y="1066812"/>
                  </a:lnTo>
                  <a:lnTo>
                    <a:pt x="583565" y="1054100"/>
                  </a:lnTo>
                  <a:lnTo>
                    <a:pt x="583692" y="1041400"/>
                  </a:lnTo>
                  <a:lnTo>
                    <a:pt x="583692" y="1028700"/>
                  </a:lnTo>
                  <a:lnTo>
                    <a:pt x="584073" y="1028700"/>
                  </a:lnTo>
                  <a:lnTo>
                    <a:pt x="584073" y="1003300"/>
                  </a:lnTo>
                  <a:lnTo>
                    <a:pt x="583692" y="1003300"/>
                  </a:lnTo>
                  <a:lnTo>
                    <a:pt x="583692" y="990600"/>
                  </a:lnTo>
                  <a:lnTo>
                    <a:pt x="710692" y="990600"/>
                  </a:lnTo>
                  <a:lnTo>
                    <a:pt x="710692" y="977900"/>
                  </a:lnTo>
                  <a:lnTo>
                    <a:pt x="582676" y="977900"/>
                  </a:lnTo>
                  <a:lnTo>
                    <a:pt x="584327" y="965200"/>
                  </a:lnTo>
                  <a:lnTo>
                    <a:pt x="583819" y="965200"/>
                  </a:lnTo>
                  <a:lnTo>
                    <a:pt x="583819" y="939800"/>
                  </a:lnTo>
                  <a:lnTo>
                    <a:pt x="584073" y="939800"/>
                  </a:lnTo>
                  <a:lnTo>
                    <a:pt x="584073" y="927100"/>
                  </a:lnTo>
                  <a:lnTo>
                    <a:pt x="583819" y="914400"/>
                  </a:lnTo>
                  <a:lnTo>
                    <a:pt x="583819" y="901700"/>
                  </a:lnTo>
                  <a:lnTo>
                    <a:pt x="584327" y="901700"/>
                  </a:lnTo>
                  <a:lnTo>
                    <a:pt x="583311" y="889012"/>
                  </a:lnTo>
                  <a:lnTo>
                    <a:pt x="583806" y="889012"/>
                  </a:lnTo>
                  <a:lnTo>
                    <a:pt x="583946" y="876300"/>
                  </a:lnTo>
                  <a:lnTo>
                    <a:pt x="584835" y="876300"/>
                  </a:lnTo>
                  <a:lnTo>
                    <a:pt x="581152" y="863600"/>
                  </a:lnTo>
                  <a:lnTo>
                    <a:pt x="578104" y="863600"/>
                  </a:lnTo>
                  <a:lnTo>
                    <a:pt x="575144" y="851281"/>
                  </a:lnTo>
                  <a:lnTo>
                    <a:pt x="575043" y="876300"/>
                  </a:lnTo>
                  <a:lnTo>
                    <a:pt x="574916" y="1206512"/>
                  </a:lnTo>
                  <a:lnTo>
                    <a:pt x="569976" y="1206512"/>
                  </a:lnTo>
                  <a:lnTo>
                    <a:pt x="568071" y="1193812"/>
                  </a:lnTo>
                  <a:lnTo>
                    <a:pt x="562356" y="1181100"/>
                  </a:lnTo>
                  <a:lnTo>
                    <a:pt x="527558" y="1104900"/>
                  </a:lnTo>
                  <a:lnTo>
                    <a:pt x="509778" y="1066812"/>
                  </a:lnTo>
                  <a:lnTo>
                    <a:pt x="500253" y="1041400"/>
                  </a:lnTo>
                  <a:lnTo>
                    <a:pt x="494411" y="1041400"/>
                  </a:lnTo>
                  <a:lnTo>
                    <a:pt x="493268" y="1028700"/>
                  </a:lnTo>
                  <a:lnTo>
                    <a:pt x="475869" y="1028700"/>
                  </a:lnTo>
                  <a:lnTo>
                    <a:pt x="475869" y="660463"/>
                  </a:lnTo>
                  <a:lnTo>
                    <a:pt x="495808" y="698500"/>
                  </a:lnTo>
                  <a:lnTo>
                    <a:pt x="502412" y="711200"/>
                  </a:lnTo>
                  <a:lnTo>
                    <a:pt x="507111" y="723900"/>
                  </a:lnTo>
                  <a:lnTo>
                    <a:pt x="516636" y="736600"/>
                  </a:lnTo>
                  <a:lnTo>
                    <a:pt x="521335" y="749300"/>
                  </a:lnTo>
                  <a:lnTo>
                    <a:pt x="530860" y="774712"/>
                  </a:lnTo>
                  <a:lnTo>
                    <a:pt x="549783" y="812800"/>
                  </a:lnTo>
                  <a:lnTo>
                    <a:pt x="559181" y="838200"/>
                  </a:lnTo>
                  <a:lnTo>
                    <a:pt x="562229" y="838200"/>
                  </a:lnTo>
                  <a:lnTo>
                    <a:pt x="568325" y="863600"/>
                  </a:lnTo>
                  <a:lnTo>
                    <a:pt x="574167" y="863600"/>
                  </a:lnTo>
                  <a:lnTo>
                    <a:pt x="574802" y="876300"/>
                  </a:lnTo>
                  <a:lnTo>
                    <a:pt x="575043" y="876300"/>
                  </a:lnTo>
                  <a:lnTo>
                    <a:pt x="575043" y="850912"/>
                  </a:lnTo>
                  <a:lnTo>
                    <a:pt x="570230" y="838200"/>
                  </a:lnTo>
                  <a:lnTo>
                    <a:pt x="568452" y="838200"/>
                  </a:lnTo>
                  <a:lnTo>
                    <a:pt x="560832" y="825500"/>
                  </a:lnTo>
                  <a:lnTo>
                    <a:pt x="719709" y="825500"/>
                  </a:lnTo>
                  <a:lnTo>
                    <a:pt x="722249" y="838200"/>
                  </a:lnTo>
                  <a:lnTo>
                    <a:pt x="723773" y="838200"/>
                  </a:lnTo>
                  <a:lnTo>
                    <a:pt x="728332" y="850912"/>
                  </a:lnTo>
                  <a:lnTo>
                    <a:pt x="713105" y="863600"/>
                  </a:lnTo>
                  <a:lnTo>
                    <a:pt x="729615" y="863600"/>
                  </a:lnTo>
                  <a:lnTo>
                    <a:pt x="734822" y="876300"/>
                  </a:lnTo>
                  <a:lnTo>
                    <a:pt x="734822" y="838200"/>
                  </a:lnTo>
                  <a:lnTo>
                    <a:pt x="727837" y="825500"/>
                  </a:lnTo>
                  <a:lnTo>
                    <a:pt x="726313" y="812800"/>
                  </a:lnTo>
                  <a:lnTo>
                    <a:pt x="723519" y="800100"/>
                  </a:lnTo>
                  <a:lnTo>
                    <a:pt x="721487" y="787400"/>
                  </a:lnTo>
                  <a:lnTo>
                    <a:pt x="717169" y="774712"/>
                  </a:lnTo>
                  <a:lnTo>
                    <a:pt x="717169" y="812800"/>
                  </a:lnTo>
                  <a:lnTo>
                    <a:pt x="559181" y="812800"/>
                  </a:lnTo>
                  <a:lnTo>
                    <a:pt x="551561" y="800100"/>
                  </a:lnTo>
                  <a:lnTo>
                    <a:pt x="713105" y="800100"/>
                  </a:lnTo>
                  <a:lnTo>
                    <a:pt x="717169" y="812800"/>
                  </a:lnTo>
                  <a:lnTo>
                    <a:pt x="717169" y="774712"/>
                  </a:lnTo>
                  <a:lnTo>
                    <a:pt x="715772" y="762000"/>
                  </a:lnTo>
                  <a:lnTo>
                    <a:pt x="714121" y="762000"/>
                  </a:lnTo>
                  <a:lnTo>
                    <a:pt x="712470" y="749300"/>
                  </a:lnTo>
                  <a:lnTo>
                    <a:pt x="712089" y="749300"/>
                  </a:lnTo>
                  <a:lnTo>
                    <a:pt x="712089" y="787400"/>
                  </a:lnTo>
                  <a:lnTo>
                    <a:pt x="549021" y="787400"/>
                  </a:lnTo>
                  <a:lnTo>
                    <a:pt x="548640" y="774712"/>
                  </a:lnTo>
                  <a:lnTo>
                    <a:pt x="549656" y="774712"/>
                  </a:lnTo>
                  <a:lnTo>
                    <a:pt x="548894" y="762000"/>
                  </a:lnTo>
                  <a:lnTo>
                    <a:pt x="706628" y="762000"/>
                  </a:lnTo>
                  <a:lnTo>
                    <a:pt x="707390" y="774712"/>
                  </a:lnTo>
                  <a:lnTo>
                    <a:pt x="708152" y="774712"/>
                  </a:lnTo>
                  <a:lnTo>
                    <a:pt x="712089" y="787400"/>
                  </a:lnTo>
                  <a:lnTo>
                    <a:pt x="712089" y="749300"/>
                  </a:lnTo>
                  <a:lnTo>
                    <a:pt x="708533" y="723900"/>
                  </a:lnTo>
                  <a:lnTo>
                    <a:pt x="707390" y="711200"/>
                  </a:lnTo>
                  <a:lnTo>
                    <a:pt x="706628" y="698500"/>
                  </a:lnTo>
                  <a:lnTo>
                    <a:pt x="706120" y="685800"/>
                  </a:lnTo>
                  <a:lnTo>
                    <a:pt x="705739" y="660463"/>
                  </a:lnTo>
                  <a:lnTo>
                    <a:pt x="706247" y="647700"/>
                  </a:lnTo>
                  <a:lnTo>
                    <a:pt x="707428" y="623887"/>
                  </a:lnTo>
                  <a:lnTo>
                    <a:pt x="707517" y="622300"/>
                  </a:lnTo>
                  <a:lnTo>
                    <a:pt x="708914" y="609600"/>
                  </a:lnTo>
                  <a:lnTo>
                    <a:pt x="709295" y="609600"/>
                  </a:lnTo>
                  <a:lnTo>
                    <a:pt x="709790" y="596912"/>
                  </a:lnTo>
                  <a:lnTo>
                    <a:pt x="710298" y="596912"/>
                  </a:lnTo>
                  <a:lnTo>
                    <a:pt x="711835" y="584200"/>
                  </a:lnTo>
                  <a:lnTo>
                    <a:pt x="713854" y="571512"/>
                  </a:lnTo>
                  <a:lnTo>
                    <a:pt x="715391" y="558800"/>
                  </a:lnTo>
                  <a:lnTo>
                    <a:pt x="720712" y="533463"/>
                  </a:lnTo>
                  <a:lnTo>
                    <a:pt x="720356" y="533463"/>
                  </a:lnTo>
                  <a:lnTo>
                    <a:pt x="715772" y="520700"/>
                  </a:lnTo>
                  <a:lnTo>
                    <a:pt x="709676" y="546100"/>
                  </a:lnTo>
                  <a:lnTo>
                    <a:pt x="707898" y="546100"/>
                  </a:lnTo>
                  <a:lnTo>
                    <a:pt x="708507" y="558546"/>
                  </a:lnTo>
                  <a:lnTo>
                    <a:pt x="708533" y="558800"/>
                  </a:lnTo>
                  <a:lnTo>
                    <a:pt x="704596" y="558800"/>
                  </a:lnTo>
                  <a:lnTo>
                    <a:pt x="703326" y="558800"/>
                  </a:lnTo>
                  <a:lnTo>
                    <a:pt x="703326" y="571512"/>
                  </a:lnTo>
                  <a:lnTo>
                    <a:pt x="703326" y="749300"/>
                  </a:lnTo>
                  <a:lnTo>
                    <a:pt x="549021" y="749300"/>
                  </a:lnTo>
                  <a:lnTo>
                    <a:pt x="548894" y="698500"/>
                  </a:lnTo>
                  <a:lnTo>
                    <a:pt x="696468" y="698500"/>
                  </a:lnTo>
                  <a:lnTo>
                    <a:pt x="698246" y="711200"/>
                  </a:lnTo>
                  <a:lnTo>
                    <a:pt x="697992" y="711200"/>
                  </a:lnTo>
                  <a:lnTo>
                    <a:pt x="700278" y="723900"/>
                  </a:lnTo>
                  <a:lnTo>
                    <a:pt x="683514" y="736600"/>
                  </a:lnTo>
                  <a:lnTo>
                    <a:pt x="700659" y="736600"/>
                  </a:lnTo>
                  <a:lnTo>
                    <a:pt x="703326" y="749300"/>
                  </a:lnTo>
                  <a:lnTo>
                    <a:pt x="703326" y="571512"/>
                  </a:lnTo>
                  <a:lnTo>
                    <a:pt x="702691" y="584200"/>
                  </a:lnTo>
                  <a:lnTo>
                    <a:pt x="702183" y="584200"/>
                  </a:lnTo>
                  <a:lnTo>
                    <a:pt x="699757" y="596912"/>
                  </a:lnTo>
                  <a:lnTo>
                    <a:pt x="699262" y="596912"/>
                  </a:lnTo>
                  <a:lnTo>
                    <a:pt x="699262" y="609600"/>
                  </a:lnTo>
                  <a:lnTo>
                    <a:pt x="698119" y="622300"/>
                  </a:lnTo>
                  <a:lnTo>
                    <a:pt x="697865" y="622300"/>
                  </a:lnTo>
                  <a:lnTo>
                    <a:pt x="697103" y="622300"/>
                  </a:lnTo>
                  <a:lnTo>
                    <a:pt x="697026" y="635012"/>
                  </a:lnTo>
                  <a:lnTo>
                    <a:pt x="696976" y="647700"/>
                  </a:lnTo>
                  <a:lnTo>
                    <a:pt x="696849" y="647700"/>
                  </a:lnTo>
                  <a:lnTo>
                    <a:pt x="696849" y="685800"/>
                  </a:lnTo>
                  <a:lnTo>
                    <a:pt x="549021" y="685800"/>
                  </a:lnTo>
                  <a:lnTo>
                    <a:pt x="549021" y="673100"/>
                  </a:lnTo>
                  <a:lnTo>
                    <a:pt x="696214" y="673100"/>
                  </a:lnTo>
                  <a:lnTo>
                    <a:pt x="696849" y="685800"/>
                  </a:lnTo>
                  <a:lnTo>
                    <a:pt x="696849" y="647700"/>
                  </a:lnTo>
                  <a:lnTo>
                    <a:pt x="696468" y="647700"/>
                  </a:lnTo>
                  <a:lnTo>
                    <a:pt x="696468" y="660463"/>
                  </a:lnTo>
                  <a:lnTo>
                    <a:pt x="548754" y="660463"/>
                  </a:lnTo>
                  <a:lnTo>
                    <a:pt x="548767" y="660247"/>
                  </a:lnTo>
                  <a:lnTo>
                    <a:pt x="548894" y="647700"/>
                  </a:lnTo>
                  <a:lnTo>
                    <a:pt x="549148" y="647700"/>
                  </a:lnTo>
                  <a:lnTo>
                    <a:pt x="549148" y="635012"/>
                  </a:lnTo>
                  <a:lnTo>
                    <a:pt x="697026" y="635012"/>
                  </a:lnTo>
                  <a:lnTo>
                    <a:pt x="697026" y="622300"/>
                  </a:lnTo>
                  <a:lnTo>
                    <a:pt x="548894" y="622300"/>
                  </a:lnTo>
                  <a:lnTo>
                    <a:pt x="548894" y="609600"/>
                  </a:lnTo>
                  <a:lnTo>
                    <a:pt x="699262" y="609600"/>
                  </a:lnTo>
                  <a:lnTo>
                    <a:pt x="699262" y="596912"/>
                  </a:lnTo>
                  <a:lnTo>
                    <a:pt x="549008" y="596912"/>
                  </a:lnTo>
                  <a:lnTo>
                    <a:pt x="549135" y="571512"/>
                  </a:lnTo>
                  <a:lnTo>
                    <a:pt x="703326" y="571512"/>
                  </a:lnTo>
                  <a:lnTo>
                    <a:pt x="703326" y="558800"/>
                  </a:lnTo>
                  <a:lnTo>
                    <a:pt x="549021" y="558800"/>
                  </a:lnTo>
                  <a:lnTo>
                    <a:pt x="548259" y="546100"/>
                  </a:lnTo>
                  <a:lnTo>
                    <a:pt x="546481" y="546100"/>
                  </a:lnTo>
                  <a:lnTo>
                    <a:pt x="544068" y="533463"/>
                  </a:lnTo>
                  <a:lnTo>
                    <a:pt x="539115" y="533463"/>
                  </a:lnTo>
                  <a:lnTo>
                    <a:pt x="537718" y="520700"/>
                  </a:lnTo>
                  <a:lnTo>
                    <a:pt x="531876" y="520700"/>
                  </a:lnTo>
                  <a:lnTo>
                    <a:pt x="530606" y="508025"/>
                  </a:lnTo>
                  <a:lnTo>
                    <a:pt x="733171" y="508025"/>
                  </a:lnTo>
                  <a:lnTo>
                    <a:pt x="733425" y="520700"/>
                  </a:lnTo>
                  <a:lnTo>
                    <a:pt x="728954" y="533463"/>
                  </a:lnTo>
                  <a:lnTo>
                    <a:pt x="744093" y="533463"/>
                  </a:lnTo>
                  <a:lnTo>
                    <a:pt x="743458" y="520700"/>
                  </a:lnTo>
                  <a:lnTo>
                    <a:pt x="742569" y="520700"/>
                  </a:lnTo>
                  <a:lnTo>
                    <a:pt x="741426" y="508025"/>
                  </a:lnTo>
                  <a:lnTo>
                    <a:pt x="741045" y="495300"/>
                  </a:lnTo>
                  <a:lnTo>
                    <a:pt x="738505" y="457200"/>
                  </a:lnTo>
                  <a:lnTo>
                    <a:pt x="738124" y="457200"/>
                  </a:lnTo>
                  <a:lnTo>
                    <a:pt x="737616" y="444512"/>
                  </a:lnTo>
                  <a:lnTo>
                    <a:pt x="737235" y="431800"/>
                  </a:lnTo>
                  <a:lnTo>
                    <a:pt x="735761" y="407454"/>
                  </a:lnTo>
                  <a:lnTo>
                    <a:pt x="733933" y="381000"/>
                  </a:lnTo>
                  <a:lnTo>
                    <a:pt x="733425" y="381000"/>
                  </a:lnTo>
                  <a:lnTo>
                    <a:pt x="733171" y="368300"/>
                  </a:lnTo>
                  <a:lnTo>
                    <a:pt x="732028" y="355612"/>
                  </a:lnTo>
                  <a:lnTo>
                    <a:pt x="731647" y="355612"/>
                  </a:lnTo>
                  <a:lnTo>
                    <a:pt x="731647" y="495300"/>
                  </a:lnTo>
                  <a:lnTo>
                    <a:pt x="530606" y="495300"/>
                  </a:lnTo>
                  <a:lnTo>
                    <a:pt x="530606" y="457200"/>
                  </a:lnTo>
                  <a:lnTo>
                    <a:pt x="529844" y="457200"/>
                  </a:lnTo>
                  <a:lnTo>
                    <a:pt x="530466" y="444512"/>
                  </a:lnTo>
                  <a:lnTo>
                    <a:pt x="728345" y="444512"/>
                  </a:lnTo>
                  <a:lnTo>
                    <a:pt x="730123" y="457200"/>
                  </a:lnTo>
                  <a:lnTo>
                    <a:pt x="729615" y="457200"/>
                  </a:lnTo>
                  <a:lnTo>
                    <a:pt x="731393" y="469900"/>
                  </a:lnTo>
                  <a:lnTo>
                    <a:pt x="731012" y="469900"/>
                  </a:lnTo>
                  <a:lnTo>
                    <a:pt x="730250" y="482600"/>
                  </a:lnTo>
                  <a:lnTo>
                    <a:pt x="731634" y="482600"/>
                  </a:lnTo>
                  <a:lnTo>
                    <a:pt x="731647" y="495300"/>
                  </a:lnTo>
                  <a:lnTo>
                    <a:pt x="731647" y="355612"/>
                  </a:lnTo>
                  <a:lnTo>
                    <a:pt x="731596" y="431800"/>
                  </a:lnTo>
                  <a:lnTo>
                    <a:pt x="731507" y="353885"/>
                  </a:lnTo>
                  <a:lnTo>
                    <a:pt x="729742" y="330200"/>
                  </a:lnTo>
                  <a:lnTo>
                    <a:pt x="728472" y="304800"/>
                  </a:lnTo>
                  <a:lnTo>
                    <a:pt x="728472" y="431800"/>
                  </a:lnTo>
                  <a:lnTo>
                    <a:pt x="530606" y="431800"/>
                  </a:lnTo>
                  <a:lnTo>
                    <a:pt x="530606" y="419100"/>
                  </a:lnTo>
                  <a:lnTo>
                    <a:pt x="727964" y="419100"/>
                  </a:lnTo>
                  <a:lnTo>
                    <a:pt x="728268" y="426720"/>
                  </a:lnTo>
                  <a:lnTo>
                    <a:pt x="728357" y="419100"/>
                  </a:lnTo>
                  <a:lnTo>
                    <a:pt x="728357" y="407454"/>
                  </a:lnTo>
                  <a:lnTo>
                    <a:pt x="728472" y="304800"/>
                  </a:lnTo>
                  <a:lnTo>
                    <a:pt x="727468" y="292290"/>
                  </a:lnTo>
                  <a:lnTo>
                    <a:pt x="727456" y="292163"/>
                  </a:lnTo>
                  <a:lnTo>
                    <a:pt x="726821" y="292163"/>
                  </a:lnTo>
                  <a:lnTo>
                    <a:pt x="726821" y="406425"/>
                  </a:lnTo>
                  <a:lnTo>
                    <a:pt x="726681" y="406425"/>
                  </a:lnTo>
                  <a:lnTo>
                    <a:pt x="530720" y="406425"/>
                  </a:lnTo>
                  <a:lnTo>
                    <a:pt x="530847" y="393712"/>
                  </a:lnTo>
                  <a:lnTo>
                    <a:pt x="530606" y="393712"/>
                  </a:lnTo>
                  <a:lnTo>
                    <a:pt x="530606" y="381000"/>
                  </a:lnTo>
                  <a:lnTo>
                    <a:pt x="724662" y="381000"/>
                  </a:lnTo>
                  <a:lnTo>
                    <a:pt x="724662" y="393712"/>
                  </a:lnTo>
                  <a:lnTo>
                    <a:pt x="725043" y="393712"/>
                  </a:lnTo>
                  <a:lnTo>
                    <a:pt x="726567" y="406425"/>
                  </a:lnTo>
                  <a:lnTo>
                    <a:pt x="726706" y="393712"/>
                  </a:lnTo>
                  <a:lnTo>
                    <a:pt x="726719" y="381000"/>
                  </a:lnTo>
                  <a:lnTo>
                    <a:pt x="726732" y="368300"/>
                  </a:lnTo>
                  <a:lnTo>
                    <a:pt x="726808" y="291922"/>
                  </a:lnTo>
                  <a:lnTo>
                    <a:pt x="725297" y="266712"/>
                  </a:lnTo>
                  <a:lnTo>
                    <a:pt x="723519" y="254000"/>
                  </a:lnTo>
                  <a:lnTo>
                    <a:pt x="723519" y="368300"/>
                  </a:lnTo>
                  <a:lnTo>
                    <a:pt x="530606" y="368300"/>
                  </a:lnTo>
                  <a:lnTo>
                    <a:pt x="530606" y="317500"/>
                  </a:lnTo>
                  <a:lnTo>
                    <a:pt x="719582" y="317500"/>
                  </a:lnTo>
                  <a:lnTo>
                    <a:pt x="721106" y="330200"/>
                  </a:lnTo>
                  <a:lnTo>
                    <a:pt x="721487" y="330200"/>
                  </a:lnTo>
                  <a:lnTo>
                    <a:pt x="722287" y="353060"/>
                  </a:lnTo>
                  <a:lnTo>
                    <a:pt x="722376" y="317500"/>
                  </a:lnTo>
                  <a:lnTo>
                    <a:pt x="722376" y="355612"/>
                  </a:lnTo>
                  <a:lnTo>
                    <a:pt x="723265" y="355612"/>
                  </a:lnTo>
                  <a:lnTo>
                    <a:pt x="723519" y="368300"/>
                  </a:lnTo>
                  <a:lnTo>
                    <a:pt x="723519" y="254000"/>
                  </a:lnTo>
                  <a:lnTo>
                    <a:pt x="722884" y="254000"/>
                  </a:lnTo>
                  <a:lnTo>
                    <a:pt x="722376" y="241300"/>
                  </a:lnTo>
                  <a:lnTo>
                    <a:pt x="722122" y="241300"/>
                  </a:lnTo>
                  <a:lnTo>
                    <a:pt x="721233" y="228600"/>
                  </a:lnTo>
                  <a:lnTo>
                    <a:pt x="719963" y="228600"/>
                  </a:lnTo>
                  <a:lnTo>
                    <a:pt x="719074" y="215900"/>
                  </a:lnTo>
                  <a:lnTo>
                    <a:pt x="717804" y="203200"/>
                  </a:lnTo>
                  <a:lnTo>
                    <a:pt x="717423" y="203200"/>
                  </a:lnTo>
                  <a:lnTo>
                    <a:pt x="717423" y="292163"/>
                  </a:lnTo>
                  <a:lnTo>
                    <a:pt x="718058" y="292163"/>
                  </a:lnTo>
                  <a:lnTo>
                    <a:pt x="719074" y="304800"/>
                  </a:lnTo>
                  <a:lnTo>
                    <a:pt x="530733" y="304800"/>
                  </a:lnTo>
                  <a:lnTo>
                    <a:pt x="530733" y="203200"/>
                  </a:lnTo>
                  <a:lnTo>
                    <a:pt x="530479" y="203200"/>
                  </a:lnTo>
                  <a:lnTo>
                    <a:pt x="530479" y="165100"/>
                  </a:lnTo>
                  <a:lnTo>
                    <a:pt x="529844" y="165100"/>
                  </a:lnTo>
                  <a:lnTo>
                    <a:pt x="530606" y="152400"/>
                  </a:lnTo>
                  <a:lnTo>
                    <a:pt x="530860" y="152400"/>
                  </a:lnTo>
                  <a:lnTo>
                    <a:pt x="530860" y="127000"/>
                  </a:lnTo>
                  <a:lnTo>
                    <a:pt x="530606" y="127000"/>
                  </a:lnTo>
                  <a:lnTo>
                    <a:pt x="530606" y="88900"/>
                  </a:lnTo>
                  <a:lnTo>
                    <a:pt x="530860" y="88900"/>
                  </a:lnTo>
                  <a:lnTo>
                    <a:pt x="530479" y="76200"/>
                  </a:lnTo>
                  <a:lnTo>
                    <a:pt x="530479" y="63500"/>
                  </a:lnTo>
                  <a:lnTo>
                    <a:pt x="530733" y="63500"/>
                  </a:lnTo>
                  <a:lnTo>
                    <a:pt x="530733" y="50800"/>
                  </a:lnTo>
                  <a:lnTo>
                    <a:pt x="646684" y="50800"/>
                  </a:lnTo>
                  <a:lnTo>
                    <a:pt x="649351" y="63500"/>
                  </a:lnTo>
                  <a:lnTo>
                    <a:pt x="656717" y="63500"/>
                  </a:lnTo>
                  <a:lnTo>
                    <a:pt x="667512" y="88900"/>
                  </a:lnTo>
                  <a:lnTo>
                    <a:pt x="669798" y="88900"/>
                  </a:lnTo>
                  <a:lnTo>
                    <a:pt x="677545" y="101600"/>
                  </a:lnTo>
                  <a:lnTo>
                    <a:pt x="679577" y="101600"/>
                  </a:lnTo>
                  <a:lnTo>
                    <a:pt x="686816" y="127000"/>
                  </a:lnTo>
                  <a:lnTo>
                    <a:pt x="687959" y="127000"/>
                  </a:lnTo>
                  <a:lnTo>
                    <a:pt x="693420" y="152400"/>
                  </a:lnTo>
                  <a:lnTo>
                    <a:pt x="695960" y="152400"/>
                  </a:lnTo>
                  <a:lnTo>
                    <a:pt x="698754" y="165100"/>
                  </a:lnTo>
                  <a:lnTo>
                    <a:pt x="699770" y="165100"/>
                  </a:lnTo>
                  <a:lnTo>
                    <a:pt x="703516" y="190080"/>
                  </a:lnTo>
                  <a:lnTo>
                    <a:pt x="703580" y="152400"/>
                  </a:lnTo>
                  <a:lnTo>
                    <a:pt x="698754" y="127000"/>
                  </a:lnTo>
                  <a:lnTo>
                    <a:pt x="690880" y="101600"/>
                  </a:lnTo>
                  <a:lnTo>
                    <a:pt x="686816" y="101600"/>
                  </a:lnTo>
                  <a:lnTo>
                    <a:pt x="681355" y="88900"/>
                  </a:lnTo>
                  <a:lnTo>
                    <a:pt x="673608" y="76200"/>
                  </a:lnTo>
                  <a:lnTo>
                    <a:pt x="669163" y="63500"/>
                  </a:lnTo>
                  <a:lnTo>
                    <a:pt x="664845" y="63500"/>
                  </a:lnTo>
                  <a:lnTo>
                    <a:pt x="654812" y="50800"/>
                  </a:lnTo>
                  <a:lnTo>
                    <a:pt x="649351" y="50800"/>
                  </a:lnTo>
                  <a:lnTo>
                    <a:pt x="649097" y="50800"/>
                  </a:lnTo>
                  <a:lnTo>
                    <a:pt x="643509" y="38100"/>
                  </a:lnTo>
                  <a:lnTo>
                    <a:pt x="632079" y="25400"/>
                  </a:lnTo>
                  <a:lnTo>
                    <a:pt x="629158" y="25400"/>
                  </a:lnTo>
                  <a:lnTo>
                    <a:pt x="613537" y="12700"/>
                  </a:lnTo>
                  <a:lnTo>
                    <a:pt x="596900" y="12700"/>
                  </a:lnTo>
                  <a:lnTo>
                    <a:pt x="579120" y="0"/>
                  </a:lnTo>
                  <a:lnTo>
                    <a:pt x="530733" y="0"/>
                  </a:lnTo>
                  <a:lnTo>
                    <a:pt x="546100" y="12700"/>
                  </a:lnTo>
                  <a:lnTo>
                    <a:pt x="576072" y="12700"/>
                  </a:lnTo>
                  <a:lnTo>
                    <a:pt x="590550" y="25400"/>
                  </a:lnTo>
                  <a:lnTo>
                    <a:pt x="621411" y="25400"/>
                  </a:lnTo>
                  <a:lnTo>
                    <a:pt x="632079" y="38100"/>
                  </a:lnTo>
                  <a:lnTo>
                    <a:pt x="530606" y="38100"/>
                  </a:lnTo>
                  <a:lnTo>
                    <a:pt x="530733" y="0"/>
                  </a:lnTo>
                  <a:lnTo>
                    <a:pt x="521716" y="0"/>
                  </a:lnTo>
                  <a:lnTo>
                    <a:pt x="521703" y="12700"/>
                  </a:lnTo>
                  <a:lnTo>
                    <a:pt x="521589" y="495300"/>
                  </a:lnTo>
                  <a:lnTo>
                    <a:pt x="519938" y="482600"/>
                  </a:lnTo>
                  <a:lnTo>
                    <a:pt x="518922" y="482600"/>
                  </a:lnTo>
                  <a:lnTo>
                    <a:pt x="504698" y="457200"/>
                  </a:lnTo>
                  <a:lnTo>
                    <a:pt x="489585" y="419100"/>
                  </a:lnTo>
                  <a:lnTo>
                    <a:pt x="489000" y="407454"/>
                  </a:lnTo>
                  <a:lnTo>
                    <a:pt x="488962" y="393712"/>
                  </a:lnTo>
                  <a:lnTo>
                    <a:pt x="489077" y="330200"/>
                  </a:lnTo>
                  <a:lnTo>
                    <a:pt x="488569" y="330200"/>
                  </a:lnTo>
                  <a:lnTo>
                    <a:pt x="480187" y="317500"/>
                  </a:lnTo>
                  <a:lnTo>
                    <a:pt x="480148" y="316230"/>
                  </a:lnTo>
                  <a:lnTo>
                    <a:pt x="480148" y="330200"/>
                  </a:lnTo>
                  <a:lnTo>
                    <a:pt x="480060" y="368300"/>
                  </a:lnTo>
                  <a:lnTo>
                    <a:pt x="479806" y="381000"/>
                  </a:lnTo>
                  <a:lnTo>
                    <a:pt x="479158" y="393700"/>
                  </a:lnTo>
                  <a:lnTo>
                    <a:pt x="435610" y="304800"/>
                  </a:lnTo>
                  <a:lnTo>
                    <a:pt x="421005" y="266712"/>
                  </a:lnTo>
                  <a:lnTo>
                    <a:pt x="421005" y="203200"/>
                  </a:lnTo>
                  <a:lnTo>
                    <a:pt x="422783" y="203200"/>
                  </a:lnTo>
                  <a:lnTo>
                    <a:pt x="430022" y="228600"/>
                  </a:lnTo>
                  <a:lnTo>
                    <a:pt x="450596" y="266712"/>
                  </a:lnTo>
                  <a:lnTo>
                    <a:pt x="455422" y="279412"/>
                  </a:lnTo>
                  <a:lnTo>
                    <a:pt x="465328" y="304800"/>
                  </a:lnTo>
                  <a:lnTo>
                    <a:pt x="472440" y="317500"/>
                  </a:lnTo>
                  <a:lnTo>
                    <a:pt x="474599" y="317500"/>
                  </a:lnTo>
                  <a:lnTo>
                    <a:pt x="476631" y="330200"/>
                  </a:lnTo>
                  <a:lnTo>
                    <a:pt x="480148" y="330200"/>
                  </a:lnTo>
                  <a:lnTo>
                    <a:pt x="480148" y="316230"/>
                  </a:lnTo>
                  <a:lnTo>
                    <a:pt x="479806" y="304800"/>
                  </a:lnTo>
                  <a:lnTo>
                    <a:pt x="458597" y="266712"/>
                  </a:lnTo>
                  <a:lnTo>
                    <a:pt x="450469" y="254000"/>
                  </a:lnTo>
                  <a:lnTo>
                    <a:pt x="434213" y="203200"/>
                  </a:lnTo>
                  <a:lnTo>
                    <a:pt x="427863" y="190500"/>
                  </a:lnTo>
                  <a:lnTo>
                    <a:pt x="417576" y="190500"/>
                  </a:lnTo>
                  <a:lnTo>
                    <a:pt x="416941" y="190500"/>
                  </a:lnTo>
                  <a:lnTo>
                    <a:pt x="416941" y="203200"/>
                  </a:lnTo>
                  <a:lnTo>
                    <a:pt x="417195" y="215900"/>
                  </a:lnTo>
                  <a:lnTo>
                    <a:pt x="417576" y="228600"/>
                  </a:lnTo>
                  <a:lnTo>
                    <a:pt x="417576" y="254000"/>
                  </a:lnTo>
                  <a:lnTo>
                    <a:pt x="415531" y="279412"/>
                  </a:lnTo>
                  <a:lnTo>
                    <a:pt x="415442" y="285762"/>
                  </a:lnTo>
                  <a:lnTo>
                    <a:pt x="415353" y="291922"/>
                  </a:lnTo>
                  <a:lnTo>
                    <a:pt x="415277" y="296976"/>
                  </a:lnTo>
                  <a:lnTo>
                    <a:pt x="415163" y="304800"/>
                  </a:lnTo>
                  <a:lnTo>
                    <a:pt x="415036" y="330200"/>
                  </a:lnTo>
                  <a:lnTo>
                    <a:pt x="414909" y="1054100"/>
                  </a:lnTo>
                  <a:lnTo>
                    <a:pt x="402450" y="1066812"/>
                  </a:lnTo>
                  <a:lnTo>
                    <a:pt x="400812" y="1066812"/>
                  </a:lnTo>
                  <a:lnTo>
                    <a:pt x="400812" y="273050"/>
                  </a:lnTo>
                  <a:lnTo>
                    <a:pt x="397002" y="273050"/>
                  </a:lnTo>
                  <a:lnTo>
                    <a:pt x="396811" y="273050"/>
                  </a:lnTo>
                  <a:lnTo>
                    <a:pt x="396621" y="279412"/>
                  </a:lnTo>
                  <a:lnTo>
                    <a:pt x="396608" y="330200"/>
                  </a:lnTo>
                  <a:lnTo>
                    <a:pt x="396608" y="342912"/>
                  </a:lnTo>
                  <a:lnTo>
                    <a:pt x="396608" y="381000"/>
                  </a:lnTo>
                  <a:lnTo>
                    <a:pt x="396608" y="393712"/>
                  </a:lnTo>
                  <a:lnTo>
                    <a:pt x="396608" y="431800"/>
                  </a:lnTo>
                  <a:lnTo>
                    <a:pt x="394589" y="431800"/>
                  </a:lnTo>
                  <a:lnTo>
                    <a:pt x="383286" y="449592"/>
                  </a:lnTo>
                  <a:lnTo>
                    <a:pt x="396608" y="444512"/>
                  </a:lnTo>
                  <a:lnTo>
                    <a:pt x="396608" y="482600"/>
                  </a:lnTo>
                  <a:lnTo>
                    <a:pt x="394462" y="482600"/>
                  </a:lnTo>
                  <a:lnTo>
                    <a:pt x="381698" y="475056"/>
                  </a:lnTo>
                  <a:lnTo>
                    <a:pt x="394462" y="495300"/>
                  </a:lnTo>
                  <a:lnTo>
                    <a:pt x="396608" y="495300"/>
                  </a:lnTo>
                  <a:lnTo>
                    <a:pt x="396608" y="584200"/>
                  </a:lnTo>
                  <a:lnTo>
                    <a:pt x="394716" y="584200"/>
                  </a:lnTo>
                  <a:lnTo>
                    <a:pt x="362508" y="609612"/>
                  </a:lnTo>
                  <a:lnTo>
                    <a:pt x="362508" y="621360"/>
                  </a:lnTo>
                  <a:lnTo>
                    <a:pt x="396608" y="596912"/>
                  </a:lnTo>
                  <a:lnTo>
                    <a:pt x="396608" y="635012"/>
                  </a:lnTo>
                  <a:lnTo>
                    <a:pt x="396608" y="1066812"/>
                  </a:lnTo>
                  <a:lnTo>
                    <a:pt x="362458" y="1104900"/>
                  </a:lnTo>
                  <a:lnTo>
                    <a:pt x="362458" y="1079500"/>
                  </a:lnTo>
                  <a:lnTo>
                    <a:pt x="362458" y="622300"/>
                  </a:lnTo>
                  <a:lnTo>
                    <a:pt x="361188" y="622300"/>
                  </a:lnTo>
                  <a:lnTo>
                    <a:pt x="362458" y="621385"/>
                  </a:lnTo>
                  <a:lnTo>
                    <a:pt x="362458" y="571525"/>
                  </a:lnTo>
                  <a:lnTo>
                    <a:pt x="394716" y="584200"/>
                  </a:lnTo>
                  <a:lnTo>
                    <a:pt x="373253" y="571512"/>
                  </a:lnTo>
                  <a:lnTo>
                    <a:pt x="369303" y="567220"/>
                  </a:lnTo>
                  <a:lnTo>
                    <a:pt x="362508" y="559828"/>
                  </a:lnTo>
                  <a:lnTo>
                    <a:pt x="362508" y="567220"/>
                  </a:lnTo>
                  <a:lnTo>
                    <a:pt x="362458" y="570458"/>
                  </a:lnTo>
                  <a:lnTo>
                    <a:pt x="362470" y="567220"/>
                  </a:lnTo>
                  <a:lnTo>
                    <a:pt x="362508" y="559828"/>
                  </a:lnTo>
                  <a:lnTo>
                    <a:pt x="361569" y="558800"/>
                  </a:lnTo>
                  <a:lnTo>
                    <a:pt x="362331" y="558800"/>
                  </a:lnTo>
                  <a:lnTo>
                    <a:pt x="362381" y="520700"/>
                  </a:lnTo>
                  <a:lnTo>
                    <a:pt x="361950" y="520700"/>
                  </a:lnTo>
                  <a:lnTo>
                    <a:pt x="362381" y="519290"/>
                  </a:lnTo>
                  <a:lnTo>
                    <a:pt x="362458" y="469900"/>
                  </a:lnTo>
                  <a:lnTo>
                    <a:pt x="372999" y="469900"/>
                  </a:lnTo>
                  <a:lnTo>
                    <a:pt x="361188" y="457200"/>
                  </a:lnTo>
                  <a:lnTo>
                    <a:pt x="362331" y="457200"/>
                  </a:lnTo>
                  <a:lnTo>
                    <a:pt x="362331" y="419100"/>
                  </a:lnTo>
                  <a:lnTo>
                    <a:pt x="362496" y="419100"/>
                  </a:lnTo>
                  <a:lnTo>
                    <a:pt x="362496" y="407454"/>
                  </a:lnTo>
                  <a:lnTo>
                    <a:pt x="361454" y="406425"/>
                  </a:lnTo>
                  <a:lnTo>
                    <a:pt x="362407" y="406425"/>
                  </a:lnTo>
                  <a:lnTo>
                    <a:pt x="378942" y="406425"/>
                  </a:lnTo>
                  <a:lnTo>
                    <a:pt x="396608" y="393712"/>
                  </a:lnTo>
                  <a:lnTo>
                    <a:pt x="396608" y="381000"/>
                  </a:lnTo>
                  <a:lnTo>
                    <a:pt x="364490" y="368300"/>
                  </a:lnTo>
                  <a:lnTo>
                    <a:pt x="394957" y="393712"/>
                  </a:lnTo>
                  <a:lnTo>
                    <a:pt x="362458" y="406412"/>
                  </a:lnTo>
                  <a:lnTo>
                    <a:pt x="362496" y="368300"/>
                  </a:lnTo>
                  <a:lnTo>
                    <a:pt x="361188" y="368300"/>
                  </a:lnTo>
                  <a:lnTo>
                    <a:pt x="362496" y="366903"/>
                  </a:lnTo>
                  <a:lnTo>
                    <a:pt x="362508" y="355612"/>
                  </a:lnTo>
                  <a:lnTo>
                    <a:pt x="362534" y="366864"/>
                  </a:lnTo>
                  <a:lnTo>
                    <a:pt x="372986" y="355612"/>
                  </a:lnTo>
                  <a:lnTo>
                    <a:pt x="396608" y="342912"/>
                  </a:lnTo>
                  <a:lnTo>
                    <a:pt x="396608" y="330200"/>
                  </a:lnTo>
                  <a:lnTo>
                    <a:pt x="394716" y="330200"/>
                  </a:lnTo>
                  <a:lnTo>
                    <a:pt x="362331" y="355612"/>
                  </a:lnTo>
                  <a:lnTo>
                    <a:pt x="362331" y="317500"/>
                  </a:lnTo>
                  <a:lnTo>
                    <a:pt x="362508" y="317500"/>
                  </a:lnTo>
                  <a:lnTo>
                    <a:pt x="362534" y="317817"/>
                  </a:lnTo>
                  <a:lnTo>
                    <a:pt x="362508" y="330200"/>
                  </a:lnTo>
                  <a:lnTo>
                    <a:pt x="370459" y="330200"/>
                  </a:lnTo>
                  <a:lnTo>
                    <a:pt x="394716" y="330200"/>
                  </a:lnTo>
                  <a:lnTo>
                    <a:pt x="373761" y="317500"/>
                  </a:lnTo>
                  <a:lnTo>
                    <a:pt x="362331" y="304800"/>
                  </a:lnTo>
                  <a:lnTo>
                    <a:pt x="362508" y="304800"/>
                  </a:lnTo>
                  <a:lnTo>
                    <a:pt x="362508" y="266712"/>
                  </a:lnTo>
                  <a:lnTo>
                    <a:pt x="361683" y="266712"/>
                  </a:lnTo>
                  <a:lnTo>
                    <a:pt x="362508" y="265785"/>
                  </a:lnTo>
                  <a:lnTo>
                    <a:pt x="362521" y="254000"/>
                  </a:lnTo>
                  <a:lnTo>
                    <a:pt x="361950" y="241300"/>
                  </a:lnTo>
                  <a:lnTo>
                    <a:pt x="362077" y="228600"/>
                  </a:lnTo>
                  <a:lnTo>
                    <a:pt x="362394" y="222250"/>
                  </a:lnTo>
                  <a:lnTo>
                    <a:pt x="362534" y="219456"/>
                  </a:lnTo>
                  <a:lnTo>
                    <a:pt x="362534" y="215900"/>
                  </a:lnTo>
                  <a:lnTo>
                    <a:pt x="361315" y="215900"/>
                  </a:lnTo>
                  <a:lnTo>
                    <a:pt x="362534" y="214541"/>
                  </a:lnTo>
                  <a:lnTo>
                    <a:pt x="362534" y="203200"/>
                  </a:lnTo>
                  <a:lnTo>
                    <a:pt x="362077" y="190500"/>
                  </a:lnTo>
                  <a:lnTo>
                    <a:pt x="362204" y="177800"/>
                  </a:lnTo>
                  <a:lnTo>
                    <a:pt x="362242" y="177165"/>
                  </a:lnTo>
                  <a:lnTo>
                    <a:pt x="362534" y="172300"/>
                  </a:lnTo>
                  <a:lnTo>
                    <a:pt x="362534" y="165100"/>
                  </a:lnTo>
                  <a:lnTo>
                    <a:pt x="359156" y="165100"/>
                  </a:lnTo>
                  <a:lnTo>
                    <a:pt x="359156" y="76200"/>
                  </a:lnTo>
                  <a:lnTo>
                    <a:pt x="361188" y="76200"/>
                  </a:lnTo>
                  <a:lnTo>
                    <a:pt x="362559" y="76200"/>
                  </a:lnTo>
                  <a:lnTo>
                    <a:pt x="362559" y="65659"/>
                  </a:lnTo>
                  <a:lnTo>
                    <a:pt x="362559" y="63500"/>
                  </a:lnTo>
                  <a:lnTo>
                    <a:pt x="352552" y="63500"/>
                  </a:lnTo>
                  <a:lnTo>
                    <a:pt x="355219" y="76200"/>
                  </a:lnTo>
                  <a:lnTo>
                    <a:pt x="355346" y="127000"/>
                  </a:lnTo>
                  <a:lnTo>
                    <a:pt x="354965" y="152400"/>
                  </a:lnTo>
                  <a:lnTo>
                    <a:pt x="354076" y="165100"/>
                  </a:lnTo>
                  <a:lnTo>
                    <a:pt x="353441" y="165100"/>
                  </a:lnTo>
                  <a:lnTo>
                    <a:pt x="353441" y="1066812"/>
                  </a:lnTo>
                  <a:lnTo>
                    <a:pt x="354063" y="1066812"/>
                  </a:lnTo>
                  <a:lnTo>
                    <a:pt x="353060" y="1079500"/>
                  </a:lnTo>
                  <a:lnTo>
                    <a:pt x="353060" y="1092200"/>
                  </a:lnTo>
                  <a:lnTo>
                    <a:pt x="353339" y="1092212"/>
                  </a:lnTo>
                  <a:lnTo>
                    <a:pt x="353339" y="1079512"/>
                  </a:lnTo>
                  <a:lnTo>
                    <a:pt x="353441" y="1119212"/>
                  </a:lnTo>
                  <a:lnTo>
                    <a:pt x="372618" y="1104900"/>
                  </a:lnTo>
                  <a:lnTo>
                    <a:pt x="423659" y="1066812"/>
                  </a:lnTo>
                  <a:lnTo>
                    <a:pt x="423672" y="304800"/>
                  </a:lnTo>
                  <a:lnTo>
                    <a:pt x="430530" y="304800"/>
                  </a:lnTo>
                  <a:lnTo>
                    <a:pt x="433451" y="317500"/>
                  </a:lnTo>
                  <a:lnTo>
                    <a:pt x="436245" y="330200"/>
                  </a:lnTo>
                  <a:lnTo>
                    <a:pt x="441198" y="330200"/>
                  </a:lnTo>
                  <a:lnTo>
                    <a:pt x="456311" y="368300"/>
                  </a:lnTo>
                  <a:lnTo>
                    <a:pt x="495935" y="457200"/>
                  </a:lnTo>
                  <a:lnTo>
                    <a:pt x="502666" y="469900"/>
                  </a:lnTo>
                  <a:lnTo>
                    <a:pt x="516255" y="495300"/>
                  </a:lnTo>
                  <a:lnTo>
                    <a:pt x="526923" y="520700"/>
                  </a:lnTo>
                  <a:lnTo>
                    <a:pt x="530758" y="533463"/>
                  </a:lnTo>
                  <a:lnTo>
                    <a:pt x="538353" y="546100"/>
                  </a:lnTo>
                  <a:lnTo>
                    <a:pt x="539343" y="558546"/>
                  </a:lnTo>
                  <a:lnTo>
                    <a:pt x="539369" y="558800"/>
                  </a:lnTo>
                  <a:lnTo>
                    <a:pt x="539877" y="558800"/>
                  </a:lnTo>
                  <a:lnTo>
                    <a:pt x="539877" y="762000"/>
                  </a:lnTo>
                  <a:lnTo>
                    <a:pt x="539229" y="774700"/>
                  </a:lnTo>
                  <a:lnTo>
                    <a:pt x="485800" y="660463"/>
                  </a:lnTo>
                  <a:lnTo>
                    <a:pt x="474980" y="635012"/>
                  </a:lnTo>
                  <a:lnTo>
                    <a:pt x="456184" y="622300"/>
                  </a:lnTo>
                  <a:lnTo>
                    <a:pt x="466725" y="635012"/>
                  </a:lnTo>
                  <a:lnTo>
                    <a:pt x="466725" y="1346200"/>
                  </a:lnTo>
                  <a:lnTo>
                    <a:pt x="475488" y="1346200"/>
                  </a:lnTo>
                  <a:lnTo>
                    <a:pt x="475488" y="1041400"/>
                  </a:lnTo>
                  <a:lnTo>
                    <a:pt x="486791" y="1041400"/>
                  </a:lnTo>
                  <a:lnTo>
                    <a:pt x="486791" y="1346200"/>
                  </a:lnTo>
                  <a:lnTo>
                    <a:pt x="495554" y="1346200"/>
                  </a:lnTo>
                  <a:lnTo>
                    <a:pt x="495554" y="1066812"/>
                  </a:lnTo>
                  <a:lnTo>
                    <a:pt x="499237" y="1066812"/>
                  </a:lnTo>
                  <a:lnTo>
                    <a:pt x="505333" y="1079500"/>
                  </a:lnTo>
                  <a:lnTo>
                    <a:pt x="514731" y="1104900"/>
                  </a:lnTo>
                  <a:lnTo>
                    <a:pt x="519303" y="1104900"/>
                  </a:lnTo>
                  <a:lnTo>
                    <a:pt x="528853" y="1130363"/>
                  </a:lnTo>
                  <a:lnTo>
                    <a:pt x="548005" y="1168438"/>
                  </a:lnTo>
                  <a:lnTo>
                    <a:pt x="557530" y="1193812"/>
                  </a:lnTo>
                  <a:lnTo>
                    <a:pt x="562610" y="1206512"/>
                  </a:lnTo>
                  <a:lnTo>
                    <a:pt x="572897" y="1231900"/>
                  </a:lnTo>
                  <a:lnTo>
                    <a:pt x="578015" y="1244676"/>
                  </a:lnTo>
                  <a:lnTo>
                    <a:pt x="585851" y="1257312"/>
                  </a:lnTo>
                  <a:lnTo>
                    <a:pt x="593471" y="1270000"/>
                  </a:lnTo>
                  <a:lnTo>
                    <a:pt x="594614" y="1270000"/>
                  </a:lnTo>
                  <a:lnTo>
                    <a:pt x="594995" y="1282700"/>
                  </a:lnTo>
                  <a:lnTo>
                    <a:pt x="594995" y="1346200"/>
                  </a:lnTo>
                  <a:lnTo>
                    <a:pt x="604520" y="1346200"/>
                  </a:lnTo>
                  <a:lnTo>
                    <a:pt x="603135" y="1333690"/>
                  </a:lnTo>
                  <a:lnTo>
                    <a:pt x="603097" y="1333334"/>
                  </a:lnTo>
                  <a:lnTo>
                    <a:pt x="604380" y="1333334"/>
                  </a:lnTo>
                  <a:lnTo>
                    <a:pt x="622681" y="1320800"/>
                  </a:lnTo>
                  <a:lnTo>
                    <a:pt x="604012" y="1320800"/>
                  </a:lnTo>
                  <a:lnTo>
                    <a:pt x="604012" y="1308100"/>
                  </a:lnTo>
                  <a:lnTo>
                    <a:pt x="718566" y="1308100"/>
                  </a:lnTo>
                  <a:lnTo>
                    <a:pt x="719074" y="1320800"/>
                  </a:lnTo>
                  <a:lnTo>
                    <a:pt x="696976" y="1320800"/>
                  </a:lnTo>
                  <a:lnTo>
                    <a:pt x="720902" y="1333334"/>
                  </a:lnTo>
                  <a:lnTo>
                    <a:pt x="721156" y="1333334"/>
                  </a:lnTo>
                  <a:lnTo>
                    <a:pt x="726313" y="1346200"/>
                  </a:lnTo>
                  <a:lnTo>
                    <a:pt x="736981" y="1346200"/>
                  </a:lnTo>
                  <a:lnTo>
                    <a:pt x="735342" y="1333690"/>
                  </a:lnTo>
                  <a:lnTo>
                    <a:pt x="735304" y="1333334"/>
                  </a:lnTo>
                  <a:lnTo>
                    <a:pt x="735114" y="1332979"/>
                  </a:lnTo>
                  <a:lnTo>
                    <a:pt x="730250" y="1320800"/>
                  </a:lnTo>
                  <a:lnTo>
                    <a:pt x="725551" y="1308100"/>
                  </a:lnTo>
                  <a:lnTo>
                    <a:pt x="723646" y="1295400"/>
                  </a:lnTo>
                  <a:lnTo>
                    <a:pt x="721614" y="1295400"/>
                  </a:lnTo>
                  <a:lnTo>
                    <a:pt x="720090" y="1282700"/>
                  </a:lnTo>
                  <a:lnTo>
                    <a:pt x="718439" y="1270000"/>
                  </a:lnTo>
                  <a:lnTo>
                    <a:pt x="716534" y="1257312"/>
                  </a:lnTo>
                  <a:lnTo>
                    <a:pt x="714502" y="1244676"/>
                  </a:lnTo>
                  <a:lnTo>
                    <a:pt x="714502" y="1295400"/>
                  </a:lnTo>
                  <a:lnTo>
                    <a:pt x="604266" y="1295400"/>
                  </a:lnTo>
                  <a:lnTo>
                    <a:pt x="621665" y="1282700"/>
                  </a:lnTo>
                  <a:lnTo>
                    <a:pt x="711327" y="1282700"/>
                  </a:lnTo>
                  <a:lnTo>
                    <a:pt x="714502" y="1295400"/>
                  </a:lnTo>
                  <a:lnTo>
                    <a:pt x="714502" y="1244676"/>
                  </a:lnTo>
                  <a:lnTo>
                    <a:pt x="712470" y="1231900"/>
                  </a:lnTo>
                  <a:lnTo>
                    <a:pt x="710692" y="1231900"/>
                  </a:lnTo>
                  <a:lnTo>
                    <a:pt x="709930" y="1219200"/>
                  </a:lnTo>
                  <a:lnTo>
                    <a:pt x="709422" y="1206512"/>
                  </a:lnTo>
                  <a:lnTo>
                    <a:pt x="709041" y="1206512"/>
                  </a:lnTo>
                  <a:lnTo>
                    <a:pt x="707110" y="1170355"/>
                  </a:lnTo>
                  <a:lnTo>
                    <a:pt x="707110" y="1115072"/>
                  </a:lnTo>
                  <a:lnTo>
                    <a:pt x="707263" y="1104900"/>
                  </a:lnTo>
                  <a:lnTo>
                    <a:pt x="709295" y="1079500"/>
                  </a:lnTo>
                  <a:lnTo>
                    <a:pt x="709549" y="1071041"/>
                  </a:lnTo>
                  <a:lnTo>
                    <a:pt x="709663" y="1066812"/>
                  </a:lnTo>
                  <a:lnTo>
                    <a:pt x="710171" y="1066812"/>
                  </a:lnTo>
                  <a:lnTo>
                    <a:pt x="710946" y="1054100"/>
                  </a:lnTo>
                  <a:lnTo>
                    <a:pt x="711454" y="1054100"/>
                  </a:lnTo>
                  <a:lnTo>
                    <a:pt x="712089" y="1041400"/>
                  </a:lnTo>
                  <a:lnTo>
                    <a:pt x="713105" y="1041400"/>
                  </a:lnTo>
                  <a:lnTo>
                    <a:pt x="714248" y="1028700"/>
                  </a:lnTo>
                  <a:lnTo>
                    <a:pt x="715518" y="1016000"/>
                  </a:lnTo>
                  <a:lnTo>
                    <a:pt x="719328" y="990600"/>
                  </a:lnTo>
                  <a:lnTo>
                    <a:pt x="722249" y="977900"/>
                  </a:lnTo>
                  <a:lnTo>
                    <a:pt x="724154" y="965200"/>
                  </a:lnTo>
                  <a:lnTo>
                    <a:pt x="728472" y="939800"/>
                  </a:lnTo>
                  <a:lnTo>
                    <a:pt x="730631" y="939800"/>
                  </a:lnTo>
                  <a:lnTo>
                    <a:pt x="739013" y="901700"/>
                  </a:lnTo>
                  <a:lnTo>
                    <a:pt x="740156" y="901700"/>
                  </a:lnTo>
                  <a:lnTo>
                    <a:pt x="793623" y="1054100"/>
                  </a:lnTo>
                  <a:lnTo>
                    <a:pt x="792480" y="1054100"/>
                  </a:lnTo>
                  <a:lnTo>
                    <a:pt x="791197" y="1066812"/>
                  </a:lnTo>
                  <a:lnTo>
                    <a:pt x="779894" y="1066812"/>
                  </a:lnTo>
                  <a:lnTo>
                    <a:pt x="772033" y="1092200"/>
                  </a:lnTo>
                  <a:lnTo>
                    <a:pt x="766318" y="1092200"/>
                  </a:lnTo>
                  <a:lnTo>
                    <a:pt x="760564" y="1117180"/>
                  </a:lnTo>
                  <a:lnTo>
                    <a:pt x="760463" y="1117727"/>
                  </a:lnTo>
                  <a:lnTo>
                    <a:pt x="758444" y="1143063"/>
                  </a:lnTo>
                  <a:lnTo>
                    <a:pt x="758952" y="1153160"/>
                  </a:lnTo>
                  <a:lnTo>
                    <a:pt x="759002" y="1154366"/>
                  </a:lnTo>
                  <a:lnTo>
                    <a:pt x="759079" y="1155712"/>
                  </a:lnTo>
                  <a:lnTo>
                    <a:pt x="760196" y="1168146"/>
                  </a:lnTo>
                  <a:lnTo>
                    <a:pt x="760222" y="1168438"/>
                  </a:lnTo>
                  <a:lnTo>
                    <a:pt x="761873" y="1168438"/>
                  </a:lnTo>
                  <a:lnTo>
                    <a:pt x="764032" y="1181100"/>
                  </a:lnTo>
                  <a:lnTo>
                    <a:pt x="764667" y="1193812"/>
                  </a:lnTo>
                  <a:lnTo>
                    <a:pt x="760844" y="1193812"/>
                  </a:lnTo>
                  <a:lnTo>
                    <a:pt x="753605" y="1206512"/>
                  </a:lnTo>
                  <a:lnTo>
                    <a:pt x="749414" y="1206512"/>
                  </a:lnTo>
                  <a:lnTo>
                    <a:pt x="748157" y="1219200"/>
                  </a:lnTo>
                  <a:lnTo>
                    <a:pt x="749554" y="1231900"/>
                  </a:lnTo>
                  <a:lnTo>
                    <a:pt x="760133" y="1244676"/>
                  </a:lnTo>
                  <a:lnTo>
                    <a:pt x="776097" y="1270000"/>
                  </a:lnTo>
                  <a:lnTo>
                    <a:pt x="788416" y="1282700"/>
                  </a:lnTo>
                  <a:lnTo>
                    <a:pt x="801497" y="1295400"/>
                  </a:lnTo>
                  <a:lnTo>
                    <a:pt x="810514" y="1295400"/>
                  </a:lnTo>
                  <a:lnTo>
                    <a:pt x="806196" y="1282700"/>
                  </a:lnTo>
                  <a:lnTo>
                    <a:pt x="802132" y="1282700"/>
                  </a:lnTo>
                  <a:lnTo>
                    <a:pt x="798195" y="1270000"/>
                  </a:lnTo>
                  <a:lnTo>
                    <a:pt x="789305" y="1270000"/>
                  </a:lnTo>
                  <a:lnTo>
                    <a:pt x="780669" y="1257312"/>
                  </a:lnTo>
                  <a:lnTo>
                    <a:pt x="772706" y="1244676"/>
                  </a:lnTo>
                  <a:lnTo>
                    <a:pt x="765683" y="1244676"/>
                  </a:lnTo>
                  <a:lnTo>
                    <a:pt x="763651" y="1231900"/>
                  </a:lnTo>
                  <a:lnTo>
                    <a:pt x="758698" y="1231900"/>
                  </a:lnTo>
                  <a:lnTo>
                    <a:pt x="757174" y="1219200"/>
                  </a:lnTo>
                  <a:lnTo>
                    <a:pt x="758939" y="1206512"/>
                  </a:lnTo>
                  <a:lnTo>
                    <a:pt x="763384" y="1206512"/>
                  </a:lnTo>
                  <a:lnTo>
                    <a:pt x="769607" y="1193812"/>
                  </a:lnTo>
                  <a:lnTo>
                    <a:pt x="776732" y="1193812"/>
                  </a:lnTo>
                  <a:lnTo>
                    <a:pt x="773303" y="1181100"/>
                  </a:lnTo>
                  <a:lnTo>
                    <a:pt x="771779" y="1168438"/>
                  </a:lnTo>
                  <a:lnTo>
                    <a:pt x="768985" y="1155712"/>
                  </a:lnTo>
                  <a:lnTo>
                    <a:pt x="768108" y="1143304"/>
                  </a:lnTo>
                  <a:lnTo>
                    <a:pt x="768096" y="1143063"/>
                  </a:lnTo>
                  <a:lnTo>
                    <a:pt x="767829" y="1143063"/>
                  </a:lnTo>
                  <a:lnTo>
                    <a:pt x="768210" y="1130363"/>
                  </a:lnTo>
                  <a:lnTo>
                    <a:pt x="772795" y="1104900"/>
                  </a:lnTo>
                  <a:lnTo>
                    <a:pt x="784225" y="1092200"/>
                  </a:lnTo>
                  <a:lnTo>
                    <a:pt x="806183" y="1066812"/>
                  </a:lnTo>
                  <a:lnTo>
                    <a:pt x="815467" y="1054100"/>
                  </a:lnTo>
                  <a:lnTo>
                    <a:pt x="825119" y="1066812"/>
                  </a:lnTo>
                  <a:lnTo>
                    <a:pt x="834771" y="1066812"/>
                  </a:lnTo>
                  <a:lnTo>
                    <a:pt x="851154" y="1092200"/>
                  </a:lnTo>
                  <a:lnTo>
                    <a:pt x="860425" y="1104900"/>
                  </a:lnTo>
                  <a:lnTo>
                    <a:pt x="865238" y="1143063"/>
                  </a:lnTo>
                  <a:lnTo>
                    <a:pt x="865047" y="1153160"/>
                  </a:lnTo>
                  <a:lnTo>
                    <a:pt x="864984" y="1155712"/>
                  </a:lnTo>
                  <a:lnTo>
                    <a:pt x="864133" y="1166456"/>
                  </a:lnTo>
                  <a:lnTo>
                    <a:pt x="864120" y="1166660"/>
                  </a:lnTo>
                  <a:lnTo>
                    <a:pt x="863993" y="1168146"/>
                  </a:lnTo>
                  <a:lnTo>
                    <a:pt x="863968" y="1168438"/>
                  </a:lnTo>
                  <a:lnTo>
                    <a:pt x="862444" y="1168438"/>
                  </a:lnTo>
                  <a:lnTo>
                    <a:pt x="860552" y="1181100"/>
                  </a:lnTo>
                  <a:lnTo>
                    <a:pt x="858126" y="1193812"/>
                  </a:lnTo>
                  <a:lnTo>
                    <a:pt x="863727" y="1193812"/>
                  </a:lnTo>
                  <a:lnTo>
                    <a:pt x="866902" y="1206512"/>
                  </a:lnTo>
                  <a:lnTo>
                    <a:pt x="874522" y="1206512"/>
                  </a:lnTo>
                  <a:lnTo>
                    <a:pt x="875792" y="1219200"/>
                  </a:lnTo>
                  <a:lnTo>
                    <a:pt x="875284" y="1219200"/>
                  </a:lnTo>
                  <a:lnTo>
                    <a:pt x="870648" y="1232839"/>
                  </a:lnTo>
                  <a:lnTo>
                    <a:pt x="866571" y="1244676"/>
                  </a:lnTo>
                  <a:lnTo>
                    <a:pt x="842899" y="1270000"/>
                  </a:lnTo>
                  <a:lnTo>
                    <a:pt x="831850" y="1282700"/>
                  </a:lnTo>
                  <a:lnTo>
                    <a:pt x="820293" y="1295400"/>
                  </a:lnTo>
                  <a:lnTo>
                    <a:pt x="819150" y="1295400"/>
                  </a:lnTo>
                  <a:lnTo>
                    <a:pt x="819150" y="1257312"/>
                  </a:lnTo>
                  <a:lnTo>
                    <a:pt x="822172" y="1244676"/>
                  </a:lnTo>
                  <a:lnTo>
                    <a:pt x="819023" y="1244676"/>
                  </a:lnTo>
                  <a:lnTo>
                    <a:pt x="818908" y="1227670"/>
                  </a:lnTo>
                  <a:lnTo>
                    <a:pt x="818819" y="1212850"/>
                  </a:lnTo>
                  <a:lnTo>
                    <a:pt x="818692" y="1193812"/>
                  </a:lnTo>
                  <a:lnTo>
                    <a:pt x="818616" y="1181100"/>
                  </a:lnTo>
                  <a:lnTo>
                    <a:pt x="818489" y="1162050"/>
                  </a:lnTo>
                  <a:lnTo>
                    <a:pt x="818375" y="1143063"/>
                  </a:lnTo>
                  <a:lnTo>
                    <a:pt x="818261" y="1126070"/>
                  </a:lnTo>
                  <a:lnTo>
                    <a:pt x="818197" y="1115072"/>
                  </a:lnTo>
                  <a:lnTo>
                    <a:pt x="818134" y="1104900"/>
                  </a:lnTo>
                  <a:lnTo>
                    <a:pt x="815086" y="1104900"/>
                  </a:lnTo>
                  <a:lnTo>
                    <a:pt x="815086" y="1244676"/>
                  </a:lnTo>
                  <a:lnTo>
                    <a:pt x="810653" y="1244676"/>
                  </a:lnTo>
                  <a:lnTo>
                    <a:pt x="812927" y="1257312"/>
                  </a:lnTo>
                  <a:lnTo>
                    <a:pt x="814832" y="1257312"/>
                  </a:lnTo>
                  <a:lnTo>
                    <a:pt x="814832" y="1295400"/>
                  </a:lnTo>
                  <a:lnTo>
                    <a:pt x="815213" y="1295400"/>
                  </a:lnTo>
                  <a:lnTo>
                    <a:pt x="815213" y="1346200"/>
                  </a:lnTo>
                  <a:lnTo>
                    <a:pt x="818642" y="1346200"/>
                  </a:lnTo>
                  <a:lnTo>
                    <a:pt x="818642" y="1308100"/>
                  </a:lnTo>
                  <a:lnTo>
                    <a:pt x="834644" y="1295400"/>
                  </a:lnTo>
                  <a:lnTo>
                    <a:pt x="858774" y="1270000"/>
                  </a:lnTo>
                  <a:lnTo>
                    <a:pt x="860679" y="1270000"/>
                  </a:lnTo>
                  <a:lnTo>
                    <a:pt x="866648" y="1295400"/>
                  </a:lnTo>
                  <a:lnTo>
                    <a:pt x="871270" y="1332979"/>
                  </a:lnTo>
                  <a:lnTo>
                    <a:pt x="873125" y="1346200"/>
                  </a:lnTo>
                  <a:lnTo>
                    <a:pt x="882015" y="1346200"/>
                  </a:lnTo>
                  <a:lnTo>
                    <a:pt x="881253" y="1333690"/>
                  </a:lnTo>
                  <a:lnTo>
                    <a:pt x="881240" y="1333334"/>
                  </a:lnTo>
                  <a:lnTo>
                    <a:pt x="880732" y="1333334"/>
                  </a:lnTo>
                  <a:lnTo>
                    <a:pt x="880491" y="1320800"/>
                  </a:lnTo>
                  <a:lnTo>
                    <a:pt x="881380" y="1308100"/>
                  </a:lnTo>
                  <a:lnTo>
                    <a:pt x="887476" y="1308100"/>
                  </a:lnTo>
                  <a:lnTo>
                    <a:pt x="891413" y="1295400"/>
                  </a:lnTo>
                  <a:lnTo>
                    <a:pt x="904341" y="1244676"/>
                  </a:lnTo>
                  <a:lnTo>
                    <a:pt x="912482" y="1193812"/>
                  </a:lnTo>
                  <a:lnTo>
                    <a:pt x="915022" y="1168438"/>
                  </a:lnTo>
                  <a:lnTo>
                    <a:pt x="915911" y="1168438"/>
                  </a:lnTo>
                  <a:lnTo>
                    <a:pt x="916419" y="1143304"/>
                  </a:lnTo>
                  <a:lnTo>
                    <a:pt x="916419" y="1143063"/>
                  </a:lnTo>
                  <a:lnTo>
                    <a:pt x="916800" y="1143063"/>
                  </a:lnTo>
                  <a:lnTo>
                    <a:pt x="917321" y="110490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800588" y="5184647"/>
              <a:ext cx="742315" cy="727075"/>
            </a:xfrm>
            <a:custGeom>
              <a:avLst/>
              <a:gdLst/>
              <a:ahLst/>
              <a:cxnLst/>
              <a:rect l="l" t="t" r="r" b="b"/>
              <a:pathLst>
                <a:path w="742315" h="727075">
                  <a:moveTo>
                    <a:pt x="18415" y="320294"/>
                  </a:moveTo>
                  <a:lnTo>
                    <a:pt x="18288" y="318897"/>
                  </a:lnTo>
                  <a:lnTo>
                    <a:pt x="12827" y="317119"/>
                  </a:lnTo>
                  <a:lnTo>
                    <a:pt x="10795" y="315722"/>
                  </a:lnTo>
                  <a:lnTo>
                    <a:pt x="13589" y="311658"/>
                  </a:lnTo>
                  <a:lnTo>
                    <a:pt x="9017" y="311531"/>
                  </a:lnTo>
                  <a:lnTo>
                    <a:pt x="7620" y="316992"/>
                  </a:lnTo>
                  <a:lnTo>
                    <a:pt x="0" y="319913"/>
                  </a:lnTo>
                  <a:lnTo>
                    <a:pt x="7239" y="322326"/>
                  </a:lnTo>
                  <a:lnTo>
                    <a:pt x="10541" y="329692"/>
                  </a:lnTo>
                  <a:lnTo>
                    <a:pt x="12446" y="322072"/>
                  </a:lnTo>
                  <a:lnTo>
                    <a:pt x="18415" y="320294"/>
                  </a:lnTo>
                  <a:close/>
                </a:path>
                <a:path w="742315" h="727075">
                  <a:moveTo>
                    <a:pt x="19431" y="207264"/>
                  </a:moveTo>
                  <a:lnTo>
                    <a:pt x="13208" y="203962"/>
                  </a:lnTo>
                  <a:lnTo>
                    <a:pt x="9144" y="197358"/>
                  </a:lnTo>
                  <a:lnTo>
                    <a:pt x="7747" y="203962"/>
                  </a:lnTo>
                  <a:lnTo>
                    <a:pt x="127" y="206756"/>
                  </a:lnTo>
                  <a:lnTo>
                    <a:pt x="7493" y="209169"/>
                  </a:lnTo>
                  <a:lnTo>
                    <a:pt x="9017" y="215646"/>
                  </a:lnTo>
                  <a:lnTo>
                    <a:pt x="10160" y="215900"/>
                  </a:lnTo>
                  <a:lnTo>
                    <a:pt x="12827" y="208915"/>
                  </a:lnTo>
                  <a:lnTo>
                    <a:pt x="19431" y="207264"/>
                  </a:lnTo>
                  <a:close/>
                </a:path>
                <a:path w="742315" h="727075">
                  <a:moveTo>
                    <a:pt x="19558" y="263525"/>
                  </a:moveTo>
                  <a:lnTo>
                    <a:pt x="12827" y="260604"/>
                  </a:lnTo>
                  <a:lnTo>
                    <a:pt x="9271" y="253619"/>
                  </a:lnTo>
                  <a:lnTo>
                    <a:pt x="7747" y="260350"/>
                  </a:lnTo>
                  <a:lnTo>
                    <a:pt x="6223" y="262382"/>
                  </a:lnTo>
                  <a:lnTo>
                    <a:pt x="2159" y="259715"/>
                  </a:lnTo>
                  <a:lnTo>
                    <a:pt x="2032" y="264033"/>
                  </a:lnTo>
                  <a:lnTo>
                    <a:pt x="7493" y="266065"/>
                  </a:lnTo>
                  <a:lnTo>
                    <a:pt x="10033" y="273304"/>
                  </a:lnTo>
                  <a:lnTo>
                    <a:pt x="12573" y="265684"/>
                  </a:lnTo>
                  <a:lnTo>
                    <a:pt x="19558" y="263525"/>
                  </a:lnTo>
                  <a:close/>
                </a:path>
                <a:path w="742315" h="727075">
                  <a:moveTo>
                    <a:pt x="19558" y="235331"/>
                  </a:moveTo>
                  <a:lnTo>
                    <a:pt x="16637" y="233934"/>
                  </a:lnTo>
                  <a:lnTo>
                    <a:pt x="12827" y="232283"/>
                  </a:lnTo>
                  <a:lnTo>
                    <a:pt x="9271" y="225425"/>
                  </a:lnTo>
                  <a:lnTo>
                    <a:pt x="7747" y="232029"/>
                  </a:lnTo>
                  <a:lnTo>
                    <a:pt x="6096" y="233934"/>
                  </a:lnTo>
                  <a:lnTo>
                    <a:pt x="2159" y="231521"/>
                  </a:lnTo>
                  <a:lnTo>
                    <a:pt x="2032" y="235839"/>
                  </a:lnTo>
                  <a:lnTo>
                    <a:pt x="7239" y="237490"/>
                  </a:lnTo>
                  <a:lnTo>
                    <a:pt x="8001" y="239395"/>
                  </a:lnTo>
                  <a:lnTo>
                    <a:pt x="10033" y="244729"/>
                  </a:lnTo>
                  <a:lnTo>
                    <a:pt x="12827" y="237236"/>
                  </a:lnTo>
                  <a:lnTo>
                    <a:pt x="19558" y="235331"/>
                  </a:lnTo>
                  <a:close/>
                </a:path>
                <a:path w="742315" h="727075">
                  <a:moveTo>
                    <a:pt x="19685" y="292100"/>
                  </a:moveTo>
                  <a:lnTo>
                    <a:pt x="12573" y="288544"/>
                  </a:lnTo>
                  <a:lnTo>
                    <a:pt x="9779" y="281051"/>
                  </a:lnTo>
                  <a:lnTo>
                    <a:pt x="7620" y="288798"/>
                  </a:lnTo>
                  <a:lnTo>
                    <a:pt x="1778" y="290703"/>
                  </a:lnTo>
                  <a:lnTo>
                    <a:pt x="1905" y="292100"/>
                  </a:lnTo>
                  <a:lnTo>
                    <a:pt x="7620" y="293751"/>
                  </a:lnTo>
                  <a:lnTo>
                    <a:pt x="9144" y="299593"/>
                  </a:lnTo>
                  <a:lnTo>
                    <a:pt x="11049" y="299466"/>
                  </a:lnTo>
                  <a:lnTo>
                    <a:pt x="12573" y="293751"/>
                  </a:lnTo>
                  <a:lnTo>
                    <a:pt x="19685" y="292100"/>
                  </a:lnTo>
                  <a:close/>
                </a:path>
                <a:path w="742315" h="727075">
                  <a:moveTo>
                    <a:pt x="19812" y="348615"/>
                  </a:moveTo>
                  <a:lnTo>
                    <a:pt x="15240" y="346329"/>
                  </a:lnTo>
                  <a:lnTo>
                    <a:pt x="11811" y="343154"/>
                  </a:lnTo>
                  <a:lnTo>
                    <a:pt x="9652" y="338963"/>
                  </a:lnTo>
                  <a:lnTo>
                    <a:pt x="7747" y="344932"/>
                  </a:lnTo>
                  <a:lnTo>
                    <a:pt x="6350" y="347345"/>
                  </a:lnTo>
                  <a:lnTo>
                    <a:pt x="2159" y="344424"/>
                  </a:lnTo>
                  <a:lnTo>
                    <a:pt x="2032" y="348996"/>
                  </a:lnTo>
                  <a:lnTo>
                    <a:pt x="7493" y="350393"/>
                  </a:lnTo>
                  <a:lnTo>
                    <a:pt x="9652" y="356235"/>
                  </a:lnTo>
                  <a:lnTo>
                    <a:pt x="10922" y="356108"/>
                  </a:lnTo>
                  <a:lnTo>
                    <a:pt x="12573" y="350266"/>
                  </a:lnTo>
                  <a:lnTo>
                    <a:pt x="19812" y="348615"/>
                  </a:lnTo>
                  <a:close/>
                </a:path>
                <a:path w="742315" h="727075">
                  <a:moveTo>
                    <a:pt x="34798" y="506628"/>
                  </a:moveTo>
                  <a:lnTo>
                    <a:pt x="27940" y="504659"/>
                  </a:lnTo>
                  <a:lnTo>
                    <a:pt x="27432" y="502234"/>
                  </a:lnTo>
                  <a:lnTo>
                    <a:pt x="26924" y="500265"/>
                  </a:lnTo>
                  <a:lnTo>
                    <a:pt x="26543" y="498284"/>
                  </a:lnTo>
                  <a:lnTo>
                    <a:pt x="25273" y="498132"/>
                  </a:lnTo>
                  <a:lnTo>
                    <a:pt x="22606" y="505244"/>
                  </a:lnTo>
                  <a:lnTo>
                    <a:pt x="16002" y="506869"/>
                  </a:lnTo>
                  <a:lnTo>
                    <a:pt x="22860" y="510120"/>
                  </a:lnTo>
                  <a:lnTo>
                    <a:pt x="26289" y="517525"/>
                  </a:lnTo>
                  <a:lnTo>
                    <a:pt x="27051" y="513880"/>
                  </a:lnTo>
                  <a:lnTo>
                    <a:pt x="27940" y="509917"/>
                  </a:lnTo>
                  <a:lnTo>
                    <a:pt x="29591" y="509524"/>
                  </a:lnTo>
                  <a:lnTo>
                    <a:pt x="31496" y="509219"/>
                  </a:lnTo>
                  <a:lnTo>
                    <a:pt x="33782" y="508406"/>
                  </a:lnTo>
                  <a:lnTo>
                    <a:pt x="34163" y="507415"/>
                  </a:lnTo>
                  <a:lnTo>
                    <a:pt x="34798" y="506628"/>
                  </a:lnTo>
                  <a:close/>
                </a:path>
                <a:path w="742315" h="727075">
                  <a:moveTo>
                    <a:pt x="34798" y="479463"/>
                  </a:moveTo>
                  <a:lnTo>
                    <a:pt x="34671" y="478180"/>
                  </a:lnTo>
                  <a:lnTo>
                    <a:pt x="27940" y="476542"/>
                  </a:lnTo>
                  <a:lnTo>
                    <a:pt x="26543" y="469988"/>
                  </a:lnTo>
                  <a:lnTo>
                    <a:pt x="25400" y="469747"/>
                  </a:lnTo>
                  <a:lnTo>
                    <a:pt x="22733" y="476808"/>
                  </a:lnTo>
                  <a:lnTo>
                    <a:pt x="16129" y="478485"/>
                  </a:lnTo>
                  <a:lnTo>
                    <a:pt x="22225" y="481520"/>
                  </a:lnTo>
                  <a:lnTo>
                    <a:pt x="26416" y="488226"/>
                  </a:lnTo>
                  <a:lnTo>
                    <a:pt x="27813" y="481838"/>
                  </a:lnTo>
                  <a:lnTo>
                    <a:pt x="34798" y="479463"/>
                  </a:lnTo>
                  <a:close/>
                </a:path>
                <a:path w="742315" h="727075">
                  <a:moveTo>
                    <a:pt x="34798" y="421500"/>
                  </a:moveTo>
                  <a:lnTo>
                    <a:pt x="28321" y="420103"/>
                  </a:lnTo>
                  <a:lnTo>
                    <a:pt x="25781" y="411721"/>
                  </a:lnTo>
                  <a:lnTo>
                    <a:pt x="22860" y="420116"/>
                  </a:lnTo>
                  <a:lnTo>
                    <a:pt x="16002" y="422363"/>
                  </a:lnTo>
                  <a:lnTo>
                    <a:pt x="22352" y="425005"/>
                  </a:lnTo>
                  <a:lnTo>
                    <a:pt x="26416" y="432054"/>
                  </a:lnTo>
                  <a:lnTo>
                    <a:pt x="27686" y="425069"/>
                  </a:lnTo>
                  <a:lnTo>
                    <a:pt x="29718" y="424586"/>
                  </a:lnTo>
                  <a:lnTo>
                    <a:pt x="31623" y="424268"/>
                  </a:lnTo>
                  <a:lnTo>
                    <a:pt x="33909" y="423443"/>
                  </a:lnTo>
                  <a:lnTo>
                    <a:pt x="34163" y="422440"/>
                  </a:lnTo>
                  <a:lnTo>
                    <a:pt x="34798" y="421500"/>
                  </a:lnTo>
                  <a:close/>
                </a:path>
                <a:path w="742315" h="727075">
                  <a:moveTo>
                    <a:pt x="34798" y="393065"/>
                  </a:moveTo>
                  <a:lnTo>
                    <a:pt x="27940" y="392176"/>
                  </a:lnTo>
                  <a:lnTo>
                    <a:pt x="25908" y="384175"/>
                  </a:lnTo>
                  <a:lnTo>
                    <a:pt x="22733" y="392049"/>
                  </a:lnTo>
                  <a:lnTo>
                    <a:pt x="16129" y="393573"/>
                  </a:lnTo>
                  <a:lnTo>
                    <a:pt x="22479" y="397002"/>
                  </a:lnTo>
                  <a:lnTo>
                    <a:pt x="26416" y="403720"/>
                  </a:lnTo>
                  <a:lnTo>
                    <a:pt x="27813" y="396875"/>
                  </a:lnTo>
                  <a:lnTo>
                    <a:pt x="29972" y="396367"/>
                  </a:lnTo>
                  <a:lnTo>
                    <a:pt x="31750" y="395986"/>
                  </a:lnTo>
                  <a:lnTo>
                    <a:pt x="34036" y="395097"/>
                  </a:lnTo>
                  <a:lnTo>
                    <a:pt x="34163" y="394081"/>
                  </a:lnTo>
                  <a:lnTo>
                    <a:pt x="34798" y="393065"/>
                  </a:lnTo>
                  <a:close/>
                </a:path>
                <a:path w="742315" h="727075">
                  <a:moveTo>
                    <a:pt x="34925" y="449795"/>
                  </a:moveTo>
                  <a:lnTo>
                    <a:pt x="28194" y="448386"/>
                  </a:lnTo>
                  <a:lnTo>
                    <a:pt x="27813" y="447281"/>
                  </a:lnTo>
                  <a:lnTo>
                    <a:pt x="27686" y="446239"/>
                  </a:lnTo>
                  <a:lnTo>
                    <a:pt x="26924" y="444373"/>
                  </a:lnTo>
                  <a:lnTo>
                    <a:pt x="25527" y="441274"/>
                  </a:lnTo>
                  <a:lnTo>
                    <a:pt x="22733" y="448538"/>
                  </a:lnTo>
                  <a:lnTo>
                    <a:pt x="16002" y="450456"/>
                  </a:lnTo>
                  <a:lnTo>
                    <a:pt x="22733" y="453466"/>
                  </a:lnTo>
                  <a:lnTo>
                    <a:pt x="26289" y="460286"/>
                  </a:lnTo>
                  <a:lnTo>
                    <a:pt x="27940" y="453351"/>
                  </a:lnTo>
                  <a:lnTo>
                    <a:pt x="29718" y="452932"/>
                  </a:lnTo>
                  <a:lnTo>
                    <a:pt x="31496" y="452628"/>
                  </a:lnTo>
                  <a:lnTo>
                    <a:pt x="33909" y="451789"/>
                  </a:lnTo>
                  <a:lnTo>
                    <a:pt x="34163" y="450824"/>
                  </a:lnTo>
                  <a:lnTo>
                    <a:pt x="34925" y="449795"/>
                  </a:lnTo>
                  <a:close/>
                </a:path>
                <a:path w="742315" h="727075">
                  <a:moveTo>
                    <a:pt x="36449" y="535000"/>
                  </a:moveTo>
                  <a:lnTo>
                    <a:pt x="27813" y="531736"/>
                  </a:lnTo>
                  <a:lnTo>
                    <a:pt x="25908" y="525119"/>
                  </a:lnTo>
                  <a:lnTo>
                    <a:pt x="22860" y="531787"/>
                  </a:lnTo>
                  <a:lnTo>
                    <a:pt x="16129" y="535393"/>
                  </a:lnTo>
                  <a:lnTo>
                    <a:pt x="22987" y="536968"/>
                  </a:lnTo>
                  <a:lnTo>
                    <a:pt x="23495" y="538835"/>
                  </a:lnTo>
                  <a:lnTo>
                    <a:pt x="23749" y="540689"/>
                  </a:lnTo>
                  <a:lnTo>
                    <a:pt x="24638" y="543013"/>
                  </a:lnTo>
                  <a:lnTo>
                    <a:pt x="25654" y="543306"/>
                  </a:lnTo>
                  <a:lnTo>
                    <a:pt x="26543" y="543953"/>
                  </a:lnTo>
                  <a:lnTo>
                    <a:pt x="27940" y="537197"/>
                  </a:lnTo>
                  <a:lnTo>
                    <a:pt x="30226" y="536663"/>
                  </a:lnTo>
                  <a:lnTo>
                    <a:pt x="36449" y="535000"/>
                  </a:lnTo>
                  <a:close/>
                </a:path>
                <a:path w="742315" h="727075">
                  <a:moveTo>
                    <a:pt x="48514" y="147320"/>
                  </a:moveTo>
                  <a:lnTo>
                    <a:pt x="42672" y="145796"/>
                  </a:lnTo>
                  <a:lnTo>
                    <a:pt x="41021" y="138684"/>
                  </a:lnTo>
                  <a:lnTo>
                    <a:pt x="37592" y="145923"/>
                  </a:lnTo>
                  <a:lnTo>
                    <a:pt x="36322" y="147066"/>
                  </a:lnTo>
                  <a:lnTo>
                    <a:pt x="32639" y="145669"/>
                  </a:lnTo>
                  <a:lnTo>
                    <a:pt x="32512" y="149606"/>
                  </a:lnTo>
                  <a:lnTo>
                    <a:pt x="37846" y="150622"/>
                  </a:lnTo>
                  <a:lnTo>
                    <a:pt x="38481" y="152781"/>
                  </a:lnTo>
                  <a:lnTo>
                    <a:pt x="38735" y="154559"/>
                  </a:lnTo>
                  <a:lnTo>
                    <a:pt x="39624" y="156845"/>
                  </a:lnTo>
                  <a:lnTo>
                    <a:pt x="40640" y="156972"/>
                  </a:lnTo>
                  <a:lnTo>
                    <a:pt x="41656" y="157480"/>
                  </a:lnTo>
                  <a:lnTo>
                    <a:pt x="42418" y="151130"/>
                  </a:lnTo>
                  <a:lnTo>
                    <a:pt x="44069" y="148844"/>
                  </a:lnTo>
                  <a:lnTo>
                    <a:pt x="48006" y="151765"/>
                  </a:lnTo>
                  <a:lnTo>
                    <a:pt x="48514" y="147320"/>
                  </a:lnTo>
                  <a:close/>
                </a:path>
                <a:path w="742315" h="727075">
                  <a:moveTo>
                    <a:pt x="48514" y="91694"/>
                  </a:moveTo>
                  <a:lnTo>
                    <a:pt x="42545" y="90424"/>
                  </a:lnTo>
                  <a:lnTo>
                    <a:pt x="41402" y="84709"/>
                  </a:lnTo>
                  <a:lnTo>
                    <a:pt x="39497" y="84709"/>
                  </a:lnTo>
                  <a:lnTo>
                    <a:pt x="37719" y="90424"/>
                  </a:lnTo>
                  <a:lnTo>
                    <a:pt x="32131" y="92202"/>
                  </a:lnTo>
                  <a:lnTo>
                    <a:pt x="32004" y="93472"/>
                  </a:lnTo>
                  <a:lnTo>
                    <a:pt x="38100" y="95504"/>
                  </a:lnTo>
                  <a:lnTo>
                    <a:pt x="38989" y="97028"/>
                  </a:lnTo>
                  <a:lnTo>
                    <a:pt x="37719" y="100457"/>
                  </a:lnTo>
                  <a:lnTo>
                    <a:pt x="41529" y="100584"/>
                  </a:lnTo>
                  <a:lnTo>
                    <a:pt x="42545" y="95631"/>
                  </a:lnTo>
                  <a:lnTo>
                    <a:pt x="44577" y="93853"/>
                  </a:lnTo>
                  <a:lnTo>
                    <a:pt x="48260" y="96139"/>
                  </a:lnTo>
                  <a:lnTo>
                    <a:pt x="48514" y="91694"/>
                  </a:lnTo>
                  <a:close/>
                </a:path>
                <a:path w="742315" h="727075">
                  <a:moveTo>
                    <a:pt x="48641" y="65151"/>
                  </a:moveTo>
                  <a:lnTo>
                    <a:pt x="48514" y="63754"/>
                  </a:lnTo>
                  <a:lnTo>
                    <a:pt x="43053" y="62230"/>
                  </a:lnTo>
                  <a:lnTo>
                    <a:pt x="40894" y="60833"/>
                  </a:lnTo>
                  <a:lnTo>
                    <a:pt x="43688" y="56896"/>
                  </a:lnTo>
                  <a:lnTo>
                    <a:pt x="39370" y="56388"/>
                  </a:lnTo>
                  <a:lnTo>
                    <a:pt x="37846" y="62103"/>
                  </a:lnTo>
                  <a:lnTo>
                    <a:pt x="32004" y="64008"/>
                  </a:lnTo>
                  <a:lnTo>
                    <a:pt x="32131" y="65405"/>
                  </a:lnTo>
                  <a:lnTo>
                    <a:pt x="38100" y="67183"/>
                  </a:lnTo>
                  <a:lnTo>
                    <a:pt x="38862" y="68961"/>
                  </a:lnTo>
                  <a:lnTo>
                    <a:pt x="37846" y="72263"/>
                  </a:lnTo>
                  <a:lnTo>
                    <a:pt x="41656" y="72390"/>
                  </a:lnTo>
                  <a:lnTo>
                    <a:pt x="42672" y="67056"/>
                  </a:lnTo>
                  <a:lnTo>
                    <a:pt x="48641" y="65151"/>
                  </a:lnTo>
                  <a:close/>
                </a:path>
                <a:path w="742315" h="727075">
                  <a:moveTo>
                    <a:pt x="85852" y="715137"/>
                  </a:moveTo>
                  <a:lnTo>
                    <a:pt x="80137" y="713778"/>
                  </a:lnTo>
                  <a:lnTo>
                    <a:pt x="78232" y="707923"/>
                  </a:lnTo>
                  <a:lnTo>
                    <a:pt x="76835" y="708037"/>
                  </a:lnTo>
                  <a:lnTo>
                    <a:pt x="75184" y="713714"/>
                  </a:lnTo>
                  <a:lnTo>
                    <a:pt x="73660" y="715441"/>
                  </a:lnTo>
                  <a:lnTo>
                    <a:pt x="69723" y="712825"/>
                  </a:lnTo>
                  <a:lnTo>
                    <a:pt x="69469" y="717245"/>
                  </a:lnTo>
                  <a:lnTo>
                    <a:pt x="75057" y="718680"/>
                  </a:lnTo>
                  <a:lnTo>
                    <a:pt x="77978" y="726490"/>
                  </a:lnTo>
                  <a:lnTo>
                    <a:pt x="80137" y="718731"/>
                  </a:lnTo>
                  <a:lnTo>
                    <a:pt x="85852" y="716965"/>
                  </a:lnTo>
                  <a:lnTo>
                    <a:pt x="85852" y="715137"/>
                  </a:lnTo>
                  <a:close/>
                </a:path>
                <a:path w="742315" h="727075">
                  <a:moveTo>
                    <a:pt x="85852" y="687133"/>
                  </a:moveTo>
                  <a:lnTo>
                    <a:pt x="79756" y="685304"/>
                  </a:lnTo>
                  <a:lnTo>
                    <a:pt x="79756" y="684415"/>
                  </a:lnTo>
                  <a:lnTo>
                    <a:pt x="79629" y="683348"/>
                  </a:lnTo>
                  <a:lnTo>
                    <a:pt x="79248" y="681431"/>
                  </a:lnTo>
                  <a:lnTo>
                    <a:pt x="78740" y="680567"/>
                  </a:lnTo>
                  <a:lnTo>
                    <a:pt x="77724" y="678141"/>
                  </a:lnTo>
                  <a:lnTo>
                    <a:pt x="74930" y="685634"/>
                  </a:lnTo>
                  <a:lnTo>
                    <a:pt x="69469" y="686879"/>
                  </a:lnTo>
                  <a:lnTo>
                    <a:pt x="69723" y="691311"/>
                  </a:lnTo>
                  <a:lnTo>
                    <a:pt x="73533" y="688695"/>
                  </a:lnTo>
                  <a:lnTo>
                    <a:pt x="75057" y="690410"/>
                  </a:lnTo>
                  <a:lnTo>
                    <a:pt x="76835" y="691883"/>
                  </a:lnTo>
                  <a:lnTo>
                    <a:pt x="74295" y="695782"/>
                  </a:lnTo>
                  <a:lnTo>
                    <a:pt x="78613" y="696099"/>
                  </a:lnTo>
                  <a:lnTo>
                    <a:pt x="80010" y="690397"/>
                  </a:lnTo>
                  <a:lnTo>
                    <a:pt x="85852" y="688517"/>
                  </a:lnTo>
                  <a:lnTo>
                    <a:pt x="85852" y="687133"/>
                  </a:lnTo>
                  <a:close/>
                </a:path>
                <a:path w="742315" h="727075">
                  <a:moveTo>
                    <a:pt x="85852" y="658939"/>
                  </a:moveTo>
                  <a:lnTo>
                    <a:pt x="80137" y="657199"/>
                  </a:lnTo>
                  <a:lnTo>
                    <a:pt x="78359" y="655840"/>
                  </a:lnTo>
                  <a:lnTo>
                    <a:pt x="81026" y="651941"/>
                  </a:lnTo>
                  <a:lnTo>
                    <a:pt x="76708" y="651497"/>
                  </a:lnTo>
                  <a:lnTo>
                    <a:pt x="75184" y="657212"/>
                  </a:lnTo>
                  <a:lnTo>
                    <a:pt x="69342" y="659079"/>
                  </a:lnTo>
                  <a:lnTo>
                    <a:pt x="69342" y="660412"/>
                  </a:lnTo>
                  <a:lnTo>
                    <a:pt x="75057" y="662178"/>
                  </a:lnTo>
                  <a:lnTo>
                    <a:pt x="76835" y="663613"/>
                  </a:lnTo>
                  <a:lnTo>
                    <a:pt x="74295" y="667537"/>
                  </a:lnTo>
                  <a:lnTo>
                    <a:pt x="78613" y="667816"/>
                  </a:lnTo>
                  <a:lnTo>
                    <a:pt x="80010" y="662165"/>
                  </a:lnTo>
                  <a:lnTo>
                    <a:pt x="85852" y="660349"/>
                  </a:lnTo>
                  <a:lnTo>
                    <a:pt x="85852" y="658939"/>
                  </a:lnTo>
                  <a:close/>
                </a:path>
                <a:path w="742315" h="727075">
                  <a:moveTo>
                    <a:pt x="85979" y="603542"/>
                  </a:moveTo>
                  <a:lnTo>
                    <a:pt x="85725" y="602195"/>
                  </a:lnTo>
                  <a:lnTo>
                    <a:pt x="80010" y="600557"/>
                  </a:lnTo>
                  <a:lnTo>
                    <a:pt x="78613" y="594931"/>
                  </a:lnTo>
                  <a:lnTo>
                    <a:pt x="74168" y="595172"/>
                  </a:lnTo>
                  <a:lnTo>
                    <a:pt x="76835" y="599224"/>
                  </a:lnTo>
                  <a:lnTo>
                    <a:pt x="75057" y="600557"/>
                  </a:lnTo>
                  <a:lnTo>
                    <a:pt x="69342" y="602462"/>
                  </a:lnTo>
                  <a:lnTo>
                    <a:pt x="69342" y="603821"/>
                  </a:lnTo>
                  <a:lnTo>
                    <a:pt x="75057" y="605561"/>
                  </a:lnTo>
                  <a:lnTo>
                    <a:pt x="76835" y="607072"/>
                  </a:lnTo>
                  <a:lnTo>
                    <a:pt x="74168" y="611047"/>
                  </a:lnTo>
                  <a:lnTo>
                    <a:pt x="78740" y="611212"/>
                  </a:lnTo>
                  <a:lnTo>
                    <a:pt x="80010" y="605663"/>
                  </a:lnTo>
                  <a:lnTo>
                    <a:pt x="85979" y="603542"/>
                  </a:lnTo>
                  <a:close/>
                </a:path>
                <a:path w="742315" h="727075">
                  <a:moveTo>
                    <a:pt x="87503" y="574459"/>
                  </a:moveTo>
                  <a:lnTo>
                    <a:pt x="80137" y="572401"/>
                  </a:lnTo>
                  <a:lnTo>
                    <a:pt x="78105" y="566496"/>
                  </a:lnTo>
                  <a:lnTo>
                    <a:pt x="76835" y="566610"/>
                  </a:lnTo>
                  <a:lnTo>
                    <a:pt x="75184" y="572262"/>
                  </a:lnTo>
                  <a:lnTo>
                    <a:pt x="68072" y="575500"/>
                  </a:lnTo>
                  <a:lnTo>
                    <a:pt x="75311" y="577456"/>
                  </a:lnTo>
                  <a:lnTo>
                    <a:pt x="76708" y="582955"/>
                  </a:lnTo>
                  <a:lnTo>
                    <a:pt x="78486" y="583158"/>
                  </a:lnTo>
                  <a:lnTo>
                    <a:pt x="80391" y="577773"/>
                  </a:lnTo>
                  <a:lnTo>
                    <a:pt x="87503" y="574459"/>
                  </a:lnTo>
                  <a:close/>
                </a:path>
                <a:path w="742315" h="727075">
                  <a:moveTo>
                    <a:pt x="87630" y="631151"/>
                  </a:moveTo>
                  <a:lnTo>
                    <a:pt x="80137" y="628904"/>
                  </a:lnTo>
                  <a:lnTo>
                    <a:pt x="78232" y="623163"/>
                  </a:lnTo>
                  <a:lnTo>
                    <a:pt x="76962" y="623163"/>
                  </a:lnTo>
                  <a:lnTo>
                    <a:pt x="75184" y="628840"/>
                  </a:lnTo>
                  <a:lnTo>
                    <a:pt x="73787" y="630694"/>
                  </a:lnTo>
                  <a:lnTo>
                    <a:pt x="69723" y="628002"/>
                  </a:lnTo>
                  <a:lnTo>
                    <a:pt x="69469" y="632447"/>
                  </a:lnTo>
                  <a:lnTo>
                    <a:pt x="75057" y="633857"/>
                  </a:lnTo>
                  <a:lnTo>
                    <a:pt x="77724" y="641515"/>
                  </a:lnTo>
                  <a:lnTo>
                    <a:pt x="80391" y="634174"/>
                  </a:lnTo>
                  <a:lnTo>
                    <a:pt x="87630" y="631151"/>
                  </a:lnTo>
                  <a:close/>
                </a:path>
                <a:path w="742315" h="727075">
                  <a:moveTo>
                    <a:pt x="115697" y="7239"/>
                  </a:moveTo>
                  <a:lnTo>
                    <a:pt x="109982" y="5969"/>
                  </a:lnTo>
                  <a:lnTo>
                    <a:pt x="108077" y="0"/>
                  </a:lnTo>
                  <a:lnTo>
                    <a:pt x="106680" y="127"/>
                  </a:lnTo>
                  <a:lnTo>
                    <a:pt x="105029" y="5842"/>
                  </a:lnTo>
                  <a:lnTo>
                    <a:pt x="103632" y="7620"/>
                  </a:lnTo>
                  <a:lnTo>
                    <a:pt x="99822" y="4826"/>
                  </a:lnTo>
                  <a:lnTo>
                    <a:pt x="99314" y="9271"/>
                  </a:lnTo>
                  <a:lnTo>
                    <a:pt x="105029" y="10795"/>
                  </a:lnTo>
                  <a:lnTo>
                    <a:pt x="106934" y="16649"/>
                  </a:lnTo>
                  <a:lnTo>
                    <a:pt x="108331" y="16649"/>
                  </a:lnTo>
                  <a:lnTo>
                    <a:pt x="109982" y="10795"/>
                  </a:lnTo>
                  <a:lnTo>
                    <a:pt x="115697" y="9156"/>
                  </a:lnTo>
                  <a:lnTo>
                    <a:pt x="115697" y="7239"/>
                  </a:lnTo>
                  <a:close/>
                </a:path>
                <a:path w="742315" h="727075">
                  <a:moveTo>
                    <a:pt x="115824" y="93726"/>
                  </a:moveTo>
                  <a:lnTo>
                    <a:pt x="115697" y="92329"/>
                  </a:lnTo>
                  <a:lnTo>
                    <a:pt x="109982" y="90678"/>
                  </a:lnTo>
                  <a:lnTo>
                    <a:pt x="108331" y="84963"/>
                  </a:lnTo>
                  <a:lnTo>
                    <a:pt x="106934" y="84836"/>
                  </a:lnTo>
                  <a:lnTo>
                    <a:pt x="104902" y="90551"/>
                  </a:lnTo>
                  <a:lnTo>
                    <a:pt x="99060" y="92837"/>
                  </a:lnTo>
                  <a:lnTo>
                    <a:pt x="99441" y="94107"/>
                  </a:lnTo>
                  <a:lnTo>
                    <a:pt x="104902" y="95631"/>
                  </a:lnTo>
                  <a:lnTo>
                    <a:pt x="107061" y="101473"/>
                  </a:lnTo>
                  <a:lnTo>
                    <a:pt x="108331" y="101346"/>
                  </a:lnTo>
                  <a:lnTo>
                    <a:pt x="109855" y="95758"/>
                  </a:lnTo>
                  <a:lnTo>
                    <a:pt x="115824" y="93726"/>
                  </a:lnTo>
                  <a:close/>
                </a:path>
                <a:path w="742315" h="727075">
                  <a:moveTo>
                    <a:pt x="115824" y="37211"/>
                  </a:moveTo>
                  <a:lnTo>
                    <a:pt x="115697" y="35814"/>
                  </a:lnTo>
                  <a:lnTo>
                    <a:pt x="112903" y="34937"/>
                  </a:lnTo>
                  <a:lnTo>
                    <a:pt x="109982" y="34036"/>
                  </a:lnTo>
                  <a:lnTo>
                    <a:pt x="108458" y="28321"/>
                  </a:lnTo>
                  <a:lnTo>
                    <a:pt x="106553" y="28448"/>
                  </a:lnTo>
                  <a:lnTo>
                    <a:pt x="105029" y="34290"/>
                  </a:lnTo>
                  <a:lnTo>
                    <a:pt x="102997" y="34937"/>
                  </a:lnTo>
                  <a:lnTo>
                    <a:pt x="99822" y="32766"/>
                  </a:lnTo>
                  <a:lnTo>
                    <a:pt x="99187" y="37338"/>
                  </a:lnTo>
                  <a:lnTo>
                    <a:pt x="104902" y="39116"/>
                  </a:lnTo>
                  <a:lnTo>
                    <a:pt x="106807" y="40513"/>
                  </a:lnTo>
                  <a:lnTo>
                    <a:pt x="104013" y="44462"/>
                  </a:lnTo>
                  <a:lnTo>
                    <a:pt x="108458" y="44843"/>
                  </a:lnTo>
                  <a:lnTo>
                    <a:pt x="109982" y="38989"/>
                  </a:lnTo>
                  <a:lnTo>
                    <a:pt x="115824" y="37211"/>
                  </a:lnTo>
                  <a:close/>
                </a:path>
                <a:path w="742315" h="727075">
                  <a:moveTo>
                    <a:pt x="115951" y="65278"/>
                  </a:moveTo>
                  <a:lnTo>
                    <a:pt x="115697" y="63881"/>
                  </a:lnTo>
                  <a:lnTo>
                    <a:pt x="109728" y="62357"/>
                  </a:lnTo>
                  <a:lnTo>
                    <a:pt x="109474" y="60071"/>
                  </a:lnTo>
                  <a:lnTo>
                    <a:pt x="109093" y="58166"/>
                  </a:lnTo>
                  <a:lnTo>
                    <a:pt x="108585" y="57404"/>
                  </a:lnTo>
                  <a:lnTo>
                    <a:pt x="107442" y="54991"/>
                  </a:lnTo>
                  <a:lnTo>
                    <a:pt x="104775" y="62484"/>
                  </a:lnTo>
                  <a:lnTo>
                    <a:pt x="99314" y="63881"/>
                  </a:lnTo>
                  <a:lnTo>
                    <a:pt x="98806" y="65913"/>
                  </a:lnTo>
                  <a:lnTo>
                    <a:pt x="104140" y="65786"/>
                  </a:lnTo>
                  <a:lnTo>
                    <a:pt x="106045" y="69088"/>
                  </a:lnTo>
                  <a:lnTo>
                    <a:pt x="108204" y="73152"/>
                  </a:lnTo>
                  <a:lnTo>
                    <a:pt x="110109" y="67437"/>
                  </a:lnTo>
                  <a:lnTo>
                    <a:pt x="115951" y="65278"/>
                  </a:lnTo>
                  <a:close/>
                </a:path>
                <a:path w="742315" h="727075">
                  <a:moveTo>
                    <a:pt x="118999" y="686866"/>
                  </a:moveTo>
                  <a:lnTo>
                    <a:pt x="113538" y="685634"/>
                  </a:lnTo>
                  <a:lnTo>
                    <a:pt x="111506" y="679704"/>
                  </a:lnTo>
                  <a:lnTo>
                    <a:pt x="110109" y="679767"/>
                  </a:lnTo>
                  <a:lnTo>
                    <a:pt x="108585" y="685126"/>
                  </a:lnTo>
                  <a:lnTo>
                    <a:pt x="106934" y="687158"/>
                  </a:lnTo>
                  <a:lnTo>
                    <a:pt x="102997" y="684517"/>
                  </a:lnTo>
                  <a:lnTo>
                    <a:pt x="102743" y="689013"/>
                  </a:lnTo>
                  <a:lnTo>
                    <a:pt x="108458" y="690372"/>
                  </a:lnTo>
                  <a:lnTo>
                    <a:pt x="110490" y="696290"/>
                  </a:lnTo>
                  <a:lnTo>
                    <a:pt x="111760" y="696226"/>
                  </a:lnTo>
                  <a:lnTo>
                    <a:pt x="113411" y="690537"/>
                  </a:lnTo>
                  <a:lnTo>
                    <a:pt x="114808" y="688644"/>
                  </a:lnTo>
                  <a:lnTo>
                    <a:pt x="118872" y="691337"/>
                  </a:lnTo>
                  <a:lnTo>
                    <a:pt x="118999" y="686866"/>
                  </a:lnTo>
                  <a:close/>
                </a:path>
                <a:path w="742315" h="727075">
                  <a:moveTo>
                    <a:pt x="119253" y="660158"/>
                  </a:moveTo>
                  <a:lnTo>
                    <a:pt x="119126" y="658837"/>
                  </a:lnTo>
                  <a:lnTo>
                    <a:pt x="113411" y="657212"/>
                  </a:lnTo>
                  <a:lnTo>
                    <a:pt x="111633" y="651408"/>
                  </a:lnTo>
                  <a:lnTo>
                    <a:pt x="110363" y="651357"/>
                  </a:lnTo>
                  <a:lnTo>
                    <a:pt x="108331" y="657186"/>
                  </a:lnTo>
                  <a:lnTo>
                    <a:pt x="102489" y="659257"/>
                  </a:lnTo>
                  <a:lnTo>
                    <a:pt x="102743" y="660527"/>
                  </a:lnTo>
                  <a:lnTo>
                    <a:pt x="108458" y="662152"/>
                  </a:lnTo>
                  <a:lnTo>
                    <a:pt x="110109" y="663765"/>
                  </a:lnTo>
                  <a:lnTo>
                    <a:pt x="107696" y="667600"/>
                  </a:lnTo>
                  <a:lnTo>
                    <a:pt x="112014" y="667791"/>
                  </a:lnTo>
                  <a:lnTo>
                    <a:pt x="113411" y="662279"/>
                  </a:lnTo>
                  <a:lnTo>
                    <a:pt x="119253" y="660158"/>
                  </a:lnTo>
                  <a:close/>
                </a:path>
                <a:path w="742315" h="727075">
                  <a:moveTo>
                    <a:pt x="119253" y="630834"/>
                  </a:moveTo>
                  <a:lnTo>
                    <a:pt x="113538" y="628726"/>
                  </a:lnTo>
                  <a:lnTo>
                    <a:pt x="110744" y="621182"/>
                  </a:lnTo>
                  <a:lnTo>
                    <a:pt x="108585" y="628878"/>
                  </a:lnTo>
                  <a:lnTo>
                    <a:pt x="102616" y="630707"/>
                  </a:lnTo>
                  <a:lnTo>
                    <a:pt x="102616" y="632066"/>
                  </a:lnTo>
                  <a:lnTo>
                    <a:pt x="108458" y="633831"/>
                  </a:lnTo>
                  <a:lnTo>
                    <a:pt x="110617" y="639749"/>
                  </a:lnTo>
                  <a:lnTo>
                    <a:pt x="111887" y="639597"/>
                  </a:lnTo>
                  <a:lnTo>
                    <a:pt x="113411" y="633869"/>
                  </a:lnTo>
                  <a:lnTo>
                    <a:pt x="119253" y="632206"/>
                  </a:lnTo>
                  <a:lnTo>
                    <a:pt x="119253" y="630834"/>
                  </a:lnTo>
                  <a:close/>
                </a:path>
                <a:path w="742315" h="727075">
                  <a:moveTo>
                    <a:pt x="119253" y="575703"/>
                  </a:moveTo>
                  <a:lnTo>
                    <a:pt x="119126" y="573963"/>
                  </a:lnTo>
                  <a:lnTo>
                    <a:pt x="113538" y="572389"/>
                  </a:lnTo>
                  <a:lnTo>
                    <a:pt x="111506" y="566521"/>
                  </a:lnTo>
                  <a:lnTo>
                    <a:pt x="110236" y="566597"/>
                  </a:lnTo>
                  <a:lnTo>
                    <a:pt x="108458" y="572300"/>
                  </a:lnTo>
                  <a:lnTo>
                    <a:pt x="107061" y="574192"/>
                  </a:lnTo>
                  <a:lnTo>
                    <a:pt x="102997" y="571474"/>
                  </a:lnTo>
                  <a:lnTo>
                    <a:pt x="102743" y="575881"/>
                  </a:lnTo>
                  <a:lnTo>
                    <a:pt x="108458" y="577380"/>
                  </a:lnTo>
                  <a:lnTo>
                    <a:pt x="111125" y="584796"/>
                  </a:lnTo>
                  <a:lnTo>
                    <a:pt x="113792" y="577583"/>
                  </a:lnTo>
                  <a:lnTo>
                    <a:pt x="119253" y="575703"/>
                  </a:lnTo>
                  <a:close/>
                </a:path>
                <a:path w="742315" h="727075">
                  <a:moveTo>
                    <a:pt x="119507" y="602132"/>
                  </a:moveTo>
                  <a:lnTo>
                    <a:pt x="115189" y="601751"/>
                  </a:lnTo>
                  <a:lnTo>
                    <a:pt x="112141" y="600214"/>
                  </a:lnTo>
                  <a:lnTo>
                    <a:pt x="112141" y="595464"/>
                  </a:lnTo>
                  <a:lnTo>
                    <a:pt x="111379" y="595287"/>
                  </a:lnTo>
                  <a:lnTo>
                    <a:pt x="110236" y="594817"/>
                  </a:lnTo>
                  <a:lnTo>
                    <a:pt x="108458" y="600544"/>
                  </a:lnTo>
                  <a:lnTo>
                    <a:pt x="106934" y="602272"/>
                  </a:lnTo>
                  <a:lnTo>
                    <a:pt x="103124" y="599706"/>
                  </a:lnTo>
                  <a:lnTo>
                    <a:pt x="102743" y="604126"/>
                  </a:lnTo>
                  <a:lnTo>
                    <a:pt x="108585" y="605510"/>
                  </a:lnTo>
                  <a:lnTo>
                    <a:pt x="110363" y="611390"/>
                  </a:lnTo>
                  <a:lnTo>
                    <a:pt x="111760" y="611352"/>
                  </a:lnTo>
                  <a:lnTo>
                    <a:pt x="113665" y="605370"/>
                  </a:lnTo>
                  <a:lnTo>
                    <a:pt x="119126" y="604050"/>
                  </a:lnTo>
                  <a:lnTo>
                    <a:pt x="119507" y="602132"/>
                  </a:lnTo>
                  <a:close/>
                </a:path>
                <a:path w="742315" h="727075">
                  <a:moveTo>
                    <a:pt x="121031" y="716153"/>
                  </a:moveTo>
                  <a:lnTo>
                    <a:pt x="113792" y="713511"/>
                  </a:lnTo>
                  <a:lnTo>
                    <a:pt x="110617" y="706145"/>
                  </a:lnTo>
                  <a:lnTo>
                    <a:pt x="108458" y="713740"/>
                  </a:lnTo>
                  <a:lnTo>
                    <a:pt x="102616" y="715530"/>
                  </a:lnTo>
                  <a:lnTo>
                    <a:pt x="102616" y="716889"/>
                  </a:lnTo>
                  <a:lnTo>
                    <a:pt x="108331" y="718680"/>
                  </a:lnTo>
                  <a:lnTo>
                    <a:pt x="111379" y="726567"/>
                  </a:lnTo>
                  <a:lnTo>
                    <a:pt x="113411" y="718743"/>
                  </a:lnTo>
                  <a:lnTo>
                    <a:pt x="121031" y="716153"/>
                  </a:lnTo>
                  <a:close/>
                </a:path>
                <a:path w="742315" h="727075">
                  <a:moveTo>
                    <a:pt x="148971" y="7239"/>
                  </a:moveTo>
                  <a:lnTo>
                    <a:pt x="143510" y="5969"/>
                  </a:lnTo>
                  <a:lnTo>
                    <a:pt x="141351" y="0"/>
                  </a:lnTo>
                  <a:lnTo>
                    <a:pt x="139954" y="127"/>
                  </a:lnTo>
                  <a:lnTo>
                    <a:pt x="138430" y="5969"/>
                  </a:lnTo>
                  <a:lnTo>
                    <a:pt x="132588" y="7493"/>
                  </a:lnTo>
                  <a:lnTo>
                    <a:pt x="132461" y="8890"/>
                  </a:lnTo>
                  <a:lnTo>
                    <a:pt x="138557" y="11061"/>
                  </a:lnTo>
                  <a:lnTo>
                    <a:pt x="139827" y="16510"/>
                  </a:lnTo>
                  <a:lnTo>
                    <a:pt x="141605" y="16510"/>
                  </a:lnTo>
                  <a:lnTo>
                    <a:pt x="143383" y="10795"/>
                  </a:lnTo>
                  <a:lnTo>
                    <a:pt x="145034" y="9398"/>
                  </a:lnTo>
                  <a:lnTo>
                    <a:pt x="148844" y="11557"/>
                  </a:lnTo>
                  <a:lnTo>
                    <a:pt x="148971" y="7239"/>
                  </a:lnTo>
                  <a:close/>
                </a:path>
                <a:path w="742315" h="727075">
                  <a:moveTo>
                    <a:pt x="149098" y="92202"/>
                  </a:moveTo>
                  <a:lnTo>
                    <a:pt x="143383" y="90805"/>
                  </a:lnTo>
                  <a:lnTo>
                    <a:pt x="141351" y="84963"/>
                  </a:lnTo>
                  <a:lnTo>
                    <a:pt x="139954" y="85090"/>
                  </a:lnTo>
                  <a:lnTo>
                    <a:pt x="138303" y="90678"/>
                  </a:lnTo>
                  <a:lnTo>
                    <a:pt x="132588" y="92456"/>
                  </a:lnTo>
                  <a:lnTo>
                    <a:pt x="132461" y="93853"/>
                  </a:lnTo>
                  <a:lnTo>
                    <a:pt x="138557" y="95885"/>
                  </a:lnTo>
                  <a:lnTo>
                    <a:pt x="139573" y="97917"/>
                  </a:lnTo>
                  <a:lnTo>
                    <a:pt x="137795" y="100965"/>
                  </a:lnTo>
                  <a:lnTo>
                    <a:pt x="141859" y="101219"/>
                  </a:lnTo>
                  <a:lnTo>
                    <a:pt x="143383" y="95631"/>
                  </a:lnTo>
                  <a:lnTo>
                    <a:pt x="148971" y="93980"/>
                  </a:lnTo>
                  <a:lnTo>
                    <a:pt x="149098" y="92202"/>
                  </a:lnTo>
                  <a:close/>
                </a:path>
                <a:path w="742315" h="727075">
                  <a:moveTo>
                    <a:pt x="149098" y="64135"/>
                  </a:moveTo>
                  <a:lnTo>
                    <a:pt x="143764" y="62484"/>
                  </a:lnTo>
                  <a:lnTo>
                    <a:pt x="141478" y="61087"/>
                  </a:lnTo>
                  <a:lnTo>
                    <a:pt x="144272" y="57023"/>
                  </a:lnTo>
                  <a:lnTo>
                    <a:pt x="139827" y="56896"/>
                  </a:lnTo>
                  <a:lnTo>
                    <a:pt x="138430" y="62357"/>
                  </a:lnTo>
                  <a:lnTo>
                    <a:pt x="132461" y="64262"/>
                  </a:lnTo>
                  <a:lnTo>
                    <a:pt x="132588" y="65659"/>
                  </a:lnTo>
                  <a:lnTo>
                    <a:pt x="138303" y="67310"/>
                  </a:lnTo>
                  <a:lnTo>
                    <a:pt x="140208" y="68707"/>
                  </a:lnTo>
                  <a:lnTo>
                    <a:pt x="137414" y="72644"/>
                  </a:lnTo>
                  <a:lnTo>
                    <a:pt x="141859" y="73025"/>
                  </a:lnTo>
                  <a:lnTo>
                    <a:pt x="143383" y="67310"/>
                  </a:lnTo>
                  <a:lnTo>
                    <a:pt x="149098" y="65405"/>
                  </a:lnTo>
                  <a:lnTo>
                    <a:pt x="149098" y="64135"/>
                  </a:lnTo>
                  <a:close/>
                </a:path>
                <a:path w="742315" h="727075">
                  <a:moveTo>
                    <a:pt x="149225" y="36957"/>
                  </a:moveTo>
                  <a:lnTo>
                    <a:pt x="148971" y="35699"/>
                  </a:lnTo>
                  <a:lnTo>
                    <a:pt x="143256" y="34036"/>
                  </a:lnTo>
                  <a:lnTo>
                    <a:pt x="141605" y="28321"/>
                  </a:lnTo>
                  <a:lnTo>
                    <a:pt x="140081" y="28321"/>
                  </a:lnTo>
                  <a:lnTo>
                    <a:pt x="138303" y="34036"/>
                  </a:lnTo>
                  <a:lnTo>
                    <a:pt x="132461" y="35699"/>
                  </a:lnTo>
                  <a:lnTo>
                    <a:pt x="132588" y="37465"/>
                  </a:lnTo>
                  <a:lnTo>
                    <a:pt x="138303" y="38989"/>
                  </a:lnTo>
                  <a:lnTo>
                    <a:pt x="140081" y="44843"/>
                  </a:lnTo>
                  <a:lnTo>
                    <a:pt x="141478" y="44958"/>
                  </a:lnTo>
                  <a:lnTo>
                    <a:pt x="143510" y="38989"/>
                  </a:lnTo>
                  <a:lnTo>
                    <a:pt x="149225" y="36957"/>
                  </a:lnTo>
                  <a:close/>
                </a:path>
                <a:path w="742315" h="727075">
                  <a:moveTo>
                    <a:pt x="152400" y="715060"/>
                  </a:moveTo>
                  <a:lnTo>
                    <a:pt x="146431" y="713778"/>
                  </a:lnTo>
                  <a:lnTo>
                    <a:pt x="145288" y="708050"/>
                  </a:lnTo>
                  <a:lnTo>
                    <a:pt x="143383" y="707986"/>
                  </a:lnTo>
                  <a:lnTo>
                    <a:pt x="141732" y="713701"/>
                  </a:lnTo>
                  <a:lnTo>
                    <a:pt x="140335" y="715479"/>
                  </a:lnTo>
                  <a:lnTo>
                    <a:pt x="136271" y="712774"/>
                  </a:lnTo>
                  <a:lnTo>
                    <a:pt x="136144" y="717270"/>
                  </a:lnTo>
                  <a:lnTo>
                    <a:pt x="141605" y="718629"/>
                  </a:lnTo>
                  <a:lnTo>
                    <a:pt x="143764" y="724560"/>
                  </a:lnTo>
                  <a:lnTo>
                    <a:pt x="145161" y="724408"/>
                  </a:lnTo>
                  <a:lnTo>
                    <a:pt x="146558" y="718781"/>
                  </a:lnTo>
                  <a:lnTo>
                    <a:pt x="148463" y="717143"/>
                  </a:lnTo>
                  <a:lnTo>
                    <a:pt x="152146" y="719493"/>
                  </a:lnTo>
                  <a:lnTo>
                    <a:pt x="152400" y="715060"/>
                  </a:lnTo>
                  <a:close/>
                </a:path>
                <a:path w="742315" h="727075">
                  <a:moveTo>
                    <a:pt x="152400" y="658710"/>
                  </a:moveTo>
                  <a:lnTo>
                    <a:pt x="146304" y="657288"/>
                  </a:lnTo>
                  <a:lnTo>
                    <a:pt x="146177" y="656069"/>
                  </a:lnTo>
                  <a:lnTo>
                    <a:pt x="146177" y="654977"/>
                  </a:lnTo>
                  <a:lnTo>
                    <a:pt x="145796" y="653072"/>
                  </a:lnTo>
                  <a:lnTo>
                    <a:pt x="145288" y="652233"/>
                  </a:lnTo>
                  <a:lnTo>
                    <a:pt x="144272" y="649795"/>
                  </a:lnTo>
                  <a:lnTo>
                    <a:pt x="141605" y="657186"/>
                  </a:lnTo>
                  <a:lnTo>
                    <a:pt x="135890" y="659282"/>
                  </a:lnTo>
                  <a:lnTo>
                    <a:pt x="136017" y="660577"/>
                  </a:lnTo>
                  <a:lnTo>
                    <a:pt x="141732" y="662152"/>
                  </a:lnTo>
                  <a:lnTo>
                    <a:pt x="143637" y="667981"/>
                  </a:lnTo>
                  <a:lnTo>
                    <a:pt x="145034" y="667956"/>
                  </a:lnTo>
                  <a:lnTo>
                    <a:pt x="146558" y="662190"/>
                  </a:lnTo>
                  <a:lnTo>
                    <a:pt x="147955" y="660400"/>
                  </a:lnTo>
                  <a:lnTo>
                    <a:pt x="151892" y="663117"/>
                  </a:lnTo>
                  <a:lnTo>
                    <a:pt x="152400" y="658710"/>
                  </a:lnTo>
                  <a:close/>
                </a:path>
                <a:path w="742315" h="727075">
                  <a:moveTo>
                    <a:pt x="152527" y="687209"/>
                  </a:moveTo>
                  <a:lnTo>
                    <a:pt x="146685" y="685317"/>
                  </a:lnTo>
                  <a:lnTo>
                    <a:pt x="144780" y="679602"/>
                  </a:lnTo>
                  <a:lnTo>
                    <a:pt x="143383" y="679754"/>
                  </a:lnTo>
                  <a:lnTo>
                    <a:pt x="141732" y="685406"/>
                  </a:lnTo>
                  <a:lnTo>
                    <a:pt x="136017" y="687311"/>
                  </a:lnTo>
                  <a:lnTo>
                    <a:pt x="136017" y="688644"/>
                  </a:lnTo>
                  <a:lnTo>
                    <a:pt x="141605" y="690359"/>
                  </a:lnTo>
                  <a:lnTo>
                    <a:pt x="143510" y="691794"/>
                  </a:lnTo>
                  <a:lnTo>
                    <a:pt x="140843" y="695731"/>
                  </a:lnTo>
                  <a:lnTo>
                    <a:pt x="145288" y="696099"/>
                  </a:lnTo>
                  <a:lnTo>
                    <a:pt x="146558" y="690346"/>
                  </a:lnTo>
                  <a:lnTo>
                    <a:pt x="152527" y="688619"/>
                  </a:lnTo>
                  <a:lnTo>
                    <a:pt x="152527" y="687209"/>
                  </a:lnTo>
                  <a:close/>
                </a:path>
                <a:path w="742315" h="727075">
                  <a:moveTo>
                    <a:pt x="152527" y="630516"/>
                  </a:moveTo>
                  <a:lnTo>
                    <a:pt x="146685" y="628980"/>
                  </a:lnTo>
                  <a:lnTo>
                    <a:pt x="144907" y="623163"/>
                  </a:lnTo>
                  <a:lnTo>
                    <a:pt x="143510" y="623074"/>
                  </a:lnTo>
                  <a:lnTo>
                    <a:pt x="141605" y="628764"/>
                  </a:lnTo>
                  <a:lnTo>
                    <a:pt x="135763" y="631050"/>
                  </a:lnTo>
                  <a:lnTo>
                    <a:pt x="136017" y="632371"/>
                  </a:lnTo>
                  <a:lnTo>
                    <a:pt x="141732" y="633818"/>
                  </a:lnTo>
                  <a:lnTo>
                    <a:pt x="143637" y="639686"/>
                  </a:lnTo>
                  <a:lnTo>
                    <a:pt x="145034" y="639622"/>
                  </a:lnTo>
                  <a:lnTo>
                    <a:pt x="146558" y="633907"/>
                  </a:lnTo>
                  <a:lnTo>
                    <a:pt x="147955" y="632079"/>
                  </a:lnTo>
                  <a:lnTo>
                    <a:pt x="151765" y="634746"/>
                  </a:lnTo>
                  <a:lnTo>
                    <a:pt x="152527" y="630516"/>
                  </a:lnTo>
                  <a:close/>
                </a:path>
                <a:path w="742315" h="727075">
                  <a:moveTo>
                    <a:pt x="152527" y="575411"/>
                  </a:moveTo>
                  <a:lnTo>
                    <a:pt x="152400" y="574065"/>
                  </a:lnTo>
                  <a:lnTo>
                    <a:pt x="146304" y="572325"/>
                  </a:lnTo>
                  <a:lnTo>
                    <a:pt x="146177" y="571347"/>
                  </a:lnTo>
                  <a:lnTo>
                    <a:pt x="146177" y="570268"/>
                  </a:lnTo>
                  <a:lnTo>
                    <a:pt x="145796" y="568325"/>
                  </a:lnTo>
                  <a:lnTo>
                    <a:pt x="145288" y="567448"/>
                  </a:lnTo>
                  <a:lnTo>
                    <a:pt x="145034" y="566559"/>
                  </a:lnTo>
                  <a:lnTo>
                    <a:pt x="143256" y="566661"/>
                  </a:lnTo>
                  <a:lnTo>
                    <a:pt x="142748" y="568655"/>
                  </a:lnTo>
                  <a:lnTo>
                    <a:pt x="141732" y="572389"/>
                  </a:lnTo>
                  <a:lnTo>
                    <a:pt x="133985" y="575005"/>
                  </a:lnTo>
                  <a:lnTo>
                    <a:pt x="141732" y="577443"/>
                  </a:lnTo>
                  <a:lnTo>
                    <a:pt x="143256" y="579005"/>
                  </a:lnTo>
                  <a:lnTo>
                    <a:pt x="140970" y="582853"/>
                  </a:lnTo>
                  <a:lnTo>
                    <a:pt x="145288" y="582942"/>
                  </a:lnTo>
                  <a:lnTo>
                    <a:pt x="145796" y="580986"/>
                  </a:lnTo>
                  <a:lnTo>
                    <a:pt x="146558" y="577481"/>
                  </a:lnTo>
                  <a:lnTo>
                    <a:pt x="152527" y="575411"/>
                  </a:lnTo>
                  <a:close/>
                </a:path>
                <a:path w="742315" h="727075">
                  <a:moveTo>
                    <a:pt x="152654" y="602640"/>
                  </a:moveTo>
                  <a:lnTo>
                    <a:pt x="146558" y="600443"/>
                  </a:lnTo>
                  <a:lnTo>
                    <a:pt x="144780" y="594791"/>
                  </a:lnTo>
                  <a:lnTo>
                    <a:pt x="143383" y="594906"/>
                  </a:lnTo>
                  <a:lnTo>
                    <a:pt x="141605" y="600608"/>
                  </a:lnTo>
                  <a:lnTo>
                    <a:pt x="136017" y="602449"/>
                  </a:lnTo>
                  <a:lnTo>
                    <a:pt x="136017" y="603821"/>
                  </a:lnTo>
                  <a:lnTo>
                    <a:pt x="141732" y="605536"/>
                  </a:lnTo>
                  <a:lnTo>
                    <a:pt x="143383" y="611314"/>
                  </a:lnTo>
                  <a:lnTo>
                    <a:pt x="145161" y="611378"/>
                  </a:lnTo>
                  <a:lnTo>
                    <a:pt x="146558" y="605536"/>
                  </a:lnTo>
                  <a:lnTo>
                    <a:pt x="152527" y="603973"/>
                  </a:lnTo>
                  <a:lnTo>
                    <a:pt x="152654" y="602640"/>
                  </a:lnTo>
                  <a:close/>
                </a:path>
                <a:path w="742315" h="727075">
                  <a:moveTo>
                    <a:pt x="182245" y="92075"/>
                  </a:moveTo>
                  <a:lnTo>
                    <a:pt x="176911" y="90932"/>
                  </a:lnTo>
                  <a:lnTo>
                    <a:pt x="174879" y="89281"/>
                  </a:lnTo>
                  <a:lnTo>
                    <a:pt x="177546" y="85344"/>
                  </a:lnTo>
                  <a:lnTo>
                    <a:pt x="172974" y="85090"/>
                  </a:lnTo>
                  <a:lnTo>
                    <a:pt x="171704" y="90551"/>
                  </a:lnTo>
                  <a:lnTo>
                    <a:pt x="165735" y="92710"/>
                  </a:lnTo>
                  <a:lnTo>
                    <a:pt x="165989" y="94107"/>
                  </a:lnTo>
                  <a:lnTo>
                    <a:pt x="171577" y="95631"/>
                  </a:lnTo>
                  <a:lnTo>
                    <a:pt x="173609" y="101473"/>
                  </a:lnTo>
                  <a:lnTo>
                    <a:pt x="174879" y="101346"/>
                  </a:lnTo>
                  <a:lnTo>
                    <a:pt x="176530" y="95758"/>
                  </a:lnTo>
                  <a:lnTo>
                    <a:pt x="178308" y="94234"/>
                  </a:lnTo>
                  <a:lnTo>
                    <a:pt x="181991" y="96266"/>
                  </a:lnTo>
                  <a:lnTo>
                    <a:pt x="182245" y="92075"/>
                  </a:lnTo>
                  <a:close/>
                </a:path>
                <a:path w="742315" h="727075">
                  <a:moveTo>
                    <a:pt x="182245" y="63754"/>
                  </a:moveTo>
                  <a:lnTo>
                    <a:pt x="176784" y="62484"/>
                  </a:lnTo>
                  <a:lnTo>
                    <a:pt x="174498" y="56515"/>
                  </a:lnTo>
                  <a:lnTo>
                    <a:pt x="173101" y="56769"/>
                  </a:lnTo>
                  <a:lnTo>
                    <a:pt x="171577" y="62484"/>
                  </a:lnTo>
                  <a:lnTo>
                    <a:pt x="165989" y="63754"/>
                  </a:lnTo>
                  <a:lnTo>
                    <a:pt x="165862" y="65659"/>
                  </a:lnTo>
                  <a:lnTo>
                    <a:pt x="171577" y="67437"/>
                  </a:lnTo>
                  <a:lnTo>
                    <a:pt x="173482" y="73152"/>
                  </a:lnTo>
                  <a:lnTo>
                    <a:pt x="174752" y="73152"/>
                  </a:lnTo>
                  <a:lnTo>
                    <a:pt x="176657" y="67437"/>
                  </a:lnTo>
                  <a:lnTo>
                    <a:pt x="178054" y="65659"/>
                  </a:lnTo>
                  <a:lnTo>
                    <a:pt x="181991" y="68199"/>
                  </a:lnTo>
                  <a:lnTo>
                    <a:pt x="182245" y="63754"/>
                  </a:lnTo>
                  <a:close/>
                </a:path>
                <a:path w="742315" h="727075">
                  <a:moveTo>
                    <a:pt x="182245" y="7239"/>
                  </a:moveTo>
                  <a:lnTo>
                    <a:pt x="176530" y="5969"/>
                  </a:lnTo>
                  <a:lnTo>
                    <a:pt x="174625" y="0"/>
                  </a:lnTo>
                  <a:lnTo>
                    <a:pt x="173228" y="127"/>
                  </a:lnTo>
                  <a:lnTo>
                    <a:pt x="171704" y="5842"/>
                  </a:lnTo>
                  <a:lnTo>
                    <a:pt x="170307" y="7747"/>
                  </a:lnTo>
                  <a:lnTo>
                    <a:pt x="166370" y="4826"/>
                  </a:lnTo>
                  <a:lnTo>
                    <a:pt x="165989" y="9271"/>
                  </a:lnTo>
                  <a:lnTo>
                    <a:pt x="171577" y="10795"/>
                  </a:lnTo>
                  <a:lnTo>
                    <a:pt x="173609" y="16649"/>
                  </a:lnTo>
                  <a:lnTo>
                    <a:pt x="174879" y="16510"/>
                  </a:lnTo>
                  <a:lnTo>
                    <a:pt x="176530" y="10922"/>
                  </a:lnTo>
                  <a:lnTo>
                    <a:pt x="178181" y="9271"/>
                  </a:lnTo>
                  <a:lnTo>
                    <a:pt x="182118" y="11684"/>
                  </a:lnTo>
                  <a:lnTo>
                    <a:pt x="182245" y="7239"/>
                  </a:lnTo>
                  <a:close/>
                </a:path>
                <a:path w="742315" h="727075">
                  <a:moveTo>
                    <a:pt x="182499" y="36957"/>
                  </a:moveTo>
                  <a:lnTo>
                    <a:pt x="182372" y="35699"/>
                  </a:lnTo>
                  <a:lnTo>
                    <a:pt x="176530" y="34036"/>
                  </a:lnTo>
                  <a:lnTo>
                    <a:pt x="174879" y="28321"/>
                  </a:lnTo>
                  <a:lnTo>
                    <a:pt x="173355" y="28321"/>
                  </a:lnTo>
                  <a:lnTo>
                    <a:pt x="171450" y="33909"/>
                  </a:lnTo>
                  <a:lnTo>
                    <a:pt x="165735" y="36195"/>
                  </a:lnTo>
                  <a:lnTo>
                    <a:pt x="165989" y="37465"/>
                  </a:lnTo>
                  <a:lnTo>
                    <a:pt x="171450" y="38874"/>
                  </a:lnTo>
                  <a:lnTo>
                    <a:pt x="173355" y="44958"/>
                  </a:lnTo>
                  <a:lnTo>
                    <a:pt x="174752" y="44958"/>
                  </a:lnTo>
                  <a:lnTo>
                    <a:pt x="176784" y="39116"/>
                  </a:lnTo>
                  <a:lnTo>
                    <a:pt x="182499" y="36957"/>
                  </a:lnTo>
                  <a:close/>
                </a:path>
                <a:path w="742315" h="727075">
                  <a:moveTo>
                    <a:pt x="183388" y="149098"/>
                  </a:moveTo>
                  <a:lnTo>
                    <a:pt x="176403" y="145669"/>
                  </a:lnTo>
                  <a:lnTo>
                    <a:pt x="174879" y="140335"/>
                  </a:lnTo>
                  <a:lnTo>
                    <a:pt x="173101" y="140335"/>
                  </a:lnTo>
                  <a:lnTo>
                    <a:pt x="171704" y="145923"/>
                  </a:lnTo>
                  <a:lnTo>
                    <a:pt x="165735" y="148209"/>
                  </a:lnTo>
                  <a:lnTo>
                    <a:pt x="165862" y="149479"/>
                  </a:lnTo>
                  <a:lnTo>
                    <a:pt x="171704" y="151003"/>
                  </a:lnTo>
                  <a:lnTo>
                    <a:pt x="173609" y="159639"/>
                  </a:lnTo>
                  <a:lnTo>
                    <a:pt x="177038" y="151130"/>
                  </a:lnTo>
                  <a:lnTo>
                    <a:pt x="183388" y="149098"/>
                  </a:lnTo>
                  <a:close/>
                </a:path>
                <a:path w="742315" h="727075">
                  <a:moveTo>
                    <a:pt x="185674" y="715086"/>
                  </a:moveTo>
                  <a:lnTo>
                    <a:pt x="179832" y="713778"/>
                  </a:lnTo>
                  <a:lnTo>
                    <a:pt x="178689" y="708088"/>
                  </a:lnTo>
                  <a:lnTo>
                    <a:pt x="174117" y="708266"/>
                  </a:lnTo>
                  <a:lnTo>
                    <a:pt x="176657" y="712152"/>
                  </a:lnTo>
                  <a:lnTo>
                    <a:pt x="175133" y="713600"/>
                  </a:lnTo>
                  <a:lnTo>
                    <a:pt x="173736" y="715543"/>
                  </a:lnTo>
                  <a:lnTo>
                    <a:pt x="169672" y="712762"/>
                  </a:lnTo>
                  <a:lnTo>
                    <a:pt x="169418" y="717245"/>
                  </a:lnTo>
                  <a:lnTo>
                    <a:pt x="175006" y="718680"/>
                  </a:lnTo>
                  <a:lnTo>
                    <a:pt x="177038" y="724585"/>
                  </a:lnTo>
                  <a:lnTo>
                    <a:pt x="178435" y="724458"/>
                  </a:lnTo>
                  <a:lnTo>
                    <a:pt x="179959" y="718718"/>
                  </a:lnTo>
                  <a:lnTo>
                    <a:pt x="181610" y="717042"/>
                  </a:lnTo>
                  <a:lnTo>
                    <a:pt x="185547" y="719607"/>
                  </a:lnTo>
                  <a:lnTo>
                    <a:pt x="185674" y="715086"/>
                  </a:lnTo>
                  <a:close/>
                </a:path>
                <a:path w="742315" h="727075">
                  <a:moveTo>
                    <a:pt x="185674" y="602068"/>
                  </a:moveTo>
                  <a:lnTo>
                    <a:pt x="179832" y="600608"/>
                  </a:lnTo>
                  <a:lnTo>
                    <a:pt x="178689" y="594931"/>
                  </a:lnTo>
                  <a:lnTo>
                    <a:pt x="174117" y="595134"/>
                  </a:lnTo>
                  <a:lnTo>
                    <a:pt x="176784" y="599071"/>
                  </a:lnTo>
                  <a:lnTo>
                    <a:pt x="175006" y="600557"/>
                  </a:lnTo>
                  <a:lnTo>
                    <a:pt x="173609" y="602272"/>
                  </a:lnTo>
                  <a:lnTo>
                    <a:pt x="169545" y="599706"/>
                  </a:lnTo>
                  <a:lnTo>
                    <a:pt x="169418" y="604189"/>
                  </a:lnTo>
                  <a:lnTo>
                    <a:pt x="175006" y="605497"/>
                  </a:lnTo>
                  <a:lnTo>
                    <a:pt x="177038" y="611454"/>
                  </a:lnTo>
                  <a:lnTo>
                    <a:pt x="178435" y="611327"/>
                  </a:lnTo>
                  <a:lnTo>
                    <a:pt x="179959" y="605574"/>
                  </a:lnTo>
                  <a:lnTo>
                    <a:pt x="181483" y="603834"/>
                  </a:lnTo>
                  <a:lnTo>
                    <a:pt x="185420" y="606552"/>
                  </a:lnTo>
                  <a:lnTo>
                    <a:pt x="185547" y="603834"/>
                  </a:lnTo>
                  <a:lnTo>
                    <a:pt x="185674" y="602068"/>
                  </a:lnTo>
                  <a:close/>
                </a:path>
                <a:path w="742315" h="727075">
                  <a:moveTo>
                    <a:pt x="185801" y="658761"/>
                  </a:moveTo>
                  <a:lnTo>
                    <a:pt x="179959" y="657301"/>
                  </a:lnTo>
                  <a:lnTo>
                    <a:pt x="178308" y="651357"/>
                  </a:lnTo>
                  <a:lnTo>
                    <a:pt x="176911" y="651395"/>
                  </a:lnTo>
                  <a:lnTo>
                    <a:pt x="175133" y="657034"/>
                  </a:lnTo>
                  <a:lnTo>
                    <a:pt x="169164" y="659345"/>
                  </a:lnTo>
                  <a:lnTo>
                    <a:pt x="169291" y="660654"/>
                  </a:lnTo>
                  <a:lnTo>
                    <a:pt x="175006" y="662152"/>
                  </a:lnTo>
                  <a:lnTo>
                    <a:pt x="176911" y="668032"/>
                  </a:lnTo>
                  <a:lnTo>
                    <a:pt x="178308" y="668020"/>
                  </a:lnTo>
                  <a:lnTo>
                    <a:pt x="179959" y="662508"/>
                  </a:lnTo>
                  <a:lnTo>
                    <a:pt x="182118" y="660730"/>
                  </a:lnTo>
                  <a:lnTo>
                    <a:pt x="185166" y="662800"/>
                  </a:lnTo>
                  <a:lnTo>
                    <a:pt x="185801" y="658761"/>
                  </a:lnTo>
                  <a:close/>
                </a:path>
                <a:path w="742315" h="727075">
                  <a:moveTo>
                    <a:pt x="185801" y="630593"/>
                  </a:moveTo>
                  <a:lnTo>
                    <a:pt x="180086" y="628929"/>
                  </a:lnTo>
                  <a:lnTo>
                    <a:pt x="178308" y="627519"/>
                  </a:lnTo>
                  <a:lnTo>
                    <a:pt x="180975" y="623557"/>
                  </a:lnTo>
                  <a:lnTo>
                    <a:pt x="176530" y="623290"/>
                  </a:lnTo>
                  <a:lnTo>
                    <a:pt x="175133" y="628840"/>
                  </a:lnTo>
                  <a:lnTo>
                    <a:pt x="169164" y="630961"/>
                  </a:lnTo>
                  <a:lnTo>
                    <a:pt x="169291" y="632244"/>
                  </a:lnTo>
                  <a:lnTo>
                    <a:pt x="175006" y="633806"/>
                  </a:lnTo>
                  <a:lnTo>
                    <a:pt x="176657" y="635546"/>
                  </a:lnTo>
                  <a:lnTo>
                    <a:pt x="174244" y="639356"/>
                  </a:lnTo>
                  <a:lnTo>
                    <a:pt x="178689" y="639521"/>
                  </a:lnTo>
                  <a:lnTo>
                    <a:pt x="179959" y="633615"/>
                  </a:lnTo>
                  <a:lnTo>
                    <a:pt x="185801" y="632485"/>
                  </a:lnTo>
                  <a:lnTo>
                    <a:pt x="185801" y="630593"/>
                  </a:lnTo>
                  <a:close/>
                </a:path>
                <a:path w="742315" h="727075">
                  <a:moveTo>
                    <a:pt x="185801" y="573925"/>
                  </a:moveTo>
                  <a:lnTo>
                    <a:pt x="180086" y="572465"/>
                  </a:lnTo>
                  <a:lnTo>
                    <a:pt x="178181" y="566508"/>
                  </a:lnTo>
                  <a:lnTo>
                    <a:pt x="176911" y="566559"/>
                  </a:lnTo>
                  <a:lnTo>
                    <a:pt x="175006" y="572312"/>
                  </a:lnTo>
                  <a:lnTo>
                    <a:pt x="173736" y="574179"/>
                  </a:lnTo>
                  <a:lnTo>
                    <a:pt x="169672" y="571461"/>
                  </a:lnTo>
                  <a:lnTo>
                    <a:pt x="169418" y="575932"/>
                  </a:lnTo>
                  <a:lnTo>
                    <a:pt x="175514" y="577837"/>
                  </a:lnTo>
                  <a:lnTo>
                    <a:pt x="176530" y="579196"/>
                  </a:lnTo>
                  <a:lnTo>
                    <a:pt x="174371" y="582815"/>
                  </a:lnTo>
                  <a:lnTo>
                    <a:pt x="178689" y="582955"/>
                  </a:lnTo>
                  <a:lnTo>
                    <a:pt x="179832" y="577405"/>
                  </a:lnTo>
                  <a:lnTo>
                    <a:pt x="181483" y="575741"/>
                  </a:lnTo>
                  <a:lnTo>
                    <a:pt x="185166" y="578091"/>
                  </a:lnTo>
                  <a:lnTo>
                    <a:pt x="185801" y="573925"/>
                  </a:lnTo>
                  <a:close/>
                </a:path>
                <a:path w="742315" h="727075">
                  <a:moveTo>
                    <a:pt x="186690" y="687184"/>
                  </a:moveTo>
                  <a:lnTo>
                    <a:pt x="179959" y="685469"/>
                  </a:lnTo>
                  <a:lnTo>
                    <a:pt x="178435" y="679653"/>
                  </a:lnTo>
                  <a:lnTo>
                    <a:pt x="177038" y="679602"/>
                  </a:lnTo>
                  <a:lnTo>
                    <a:pt x="175006" y="685304"/>
                  </a:lnTo>
                  <a:lnTo>
                    <a:pt x="169164" y="687501"/>
                  </a:lnTo>
                  <a:lnTo>
                    <a:pt x="169418" y="688809"/>
                  </a:lnTo>
                  <a:lnTo>
                    <a:pt x="175006" y="690321"/>
                  </a:lnTo>
                  <a:lnTo>
                    <a:pt x="176911" y="696239"/>
                  </a:lnTo>
                  <a:lnTo>
                    <a:pt x="178308" y="696226"/>
                  </a:lnTo>
                  <a:lnTo>
                    <a:pt x="180213" y="689978"/>
                  </a:lnTo>
                  <a:lnTo>
                    <a:pt x="181864" y="689800"/>
                  </a:lnTo>
                  <a:lnTo>
                    <a:pt x="183261" y="689711"/>
                  </a:lnTo>
                  <a:lnTo>
                    <a:pt x="184912" y="689343"/>
                  </a:lnTo>
                  <a:lnTo>
                    <a:pt x="185293" y="688708"/>
                  </a:lnTo>
                  <a:lnTo>
                    <a:pt x="186563" y="687184"/>
                  </a:lnTo>
                  <a:lnTo>
                    <a:pt x="186690" y="687184"/>
                  </a:lnTo>
                  <a:close/>
                </a:path>
                <a:path w="742315" h="727075">
                  <a:moveTo>
                    <a:pt x="645668" y="140208"/>
                  </a:moveTo>
                  <a:lnTo>
                    <a:pt x="641731" y="144907"/>
                  </a:lnTo>
                  <a:lnTo>
                    <a:pt x="645668" y="149987"/>
                  </a:lnTo>
                  <a:lnTo>
                    <a:pt x="645668" y="140208"/>
                  </a:lnTo>
                  <a:close/>
                </a:path>
                <a:path w="742315" h="727075">
                  <a:moveTo>
                    <a:pt x="668528" y="144399"/>
                  </a:moveTo>
                  <a:lnTo>
                    <a:pt x="664845" y="138938"/>
                  </a:lnTo>
                  <a:lnTo>
                    <a:pt x="663956" y="143383"/>
                  </a:lnTo>
                  <a:lnTo>
                    <a:pt x="663448" y="146431"/>
                  </a:lnTo>
                  <a:lnTo>
                    <a:pt x="665099" y="149606"/>
                  </a:lnTo>
                  <a:lnTo>
                    <a:pt x="668528" y="144780"/>
                  </a:lnTo>
                  <a:lnTo>
                    <a:pt x="668528" y="144399"/>
                  </a:lnTo>
                  <a:close/>
                </a:path>
                <a:path w="742315" h="727075">
                  <a:moveTo>
                    <a:pt x="668909" y="314071"/>
                  </a:moveTo>
                  <a:lnTo>
                    <a:pt x="667512" y="311404"/>
                  </a:lnTo>
                  <a:lnTo>
                    <a:pt x="667893" y="307594"/>
                  </a:lnTo>
                  <a:lnTo>
                    <a:pt x="667258" y="305943"/>
                  </a:lnTo>
                  <a:lnTo>
                    <a:pt x="664464" y="305435"/>
                  </a:lnTo>
                  <a:lnTo>
                    <a:pt x="664464" y="314960"/>
                  </a:lnTo>
                  <a:lnTo>
                    <a:pt x="668909" y="314071"/>
                  </a:lnTo>
                  <a:close/>
                </a:path>
                <a:path w="742315" h="727075">
                  <a:moveTo>
                    <a:pt x="689737" y="224790"/>
                  </a:moveTo>
                  <a:lnTo>
                    <a:pt x="684657" y="221869"/>
                  </a:lnTo>
                  <a:lnTo>
                    <a:pt x="684276" y="225552"/>
                  </a:lnTo>
                  <a:lnTo>
                    <a:pt x="683387" y="228600"/>
                  </a:lnTo>
                  <a:lnTo>
                    <a:pt x="686435" y="231394"/>
                  </a:lnTo>
                  <a:lnTo>
                    <a:pt x="687197" y="228346"/>
                  </a:lnTo>
                  <a:lnTo>
                    <a:pt x="689737" y="224790"/>
                  </a:lnTo>
                  <a:close/>
                </a:path>
                <a:path w="742315" h="727075">
                  <a:moveTo>
                    <a:pt x="699389" y="202438"/>
                  </a:moveTo>
                  <a:lnTo>
                    <a:pt x="697992" y="201422"/>
                  </a:lnTo>
                  <a:lnTo>
                    <a:pt x="697357" y="202692"/>
                  </a:lnTo>
                  <a:lnTo>
                    <a:pt x="696341" y="203962"/>
                  </a:lnTo>
                  <a:lnTo>
                    <a:pt x="696087" y="207518"/>
                  </a:lnTo>
                  <a:lnTo>
                    <a:pt x="695452" y="210312"/>
                  </a:lnTo>
                  <a:lnTo>
                    <a:pt x="699389" y="211328"/>
                  </a:lnTo>
                  <a:lnTo>
                    <a:pt x="699389" y="202438"/>
                  </a:lnTo>
                  <a:close/>
                </a:path>
                <a:path w="742315" h="727075">
                  <a:moveTo>
                    <a:pt x="700532" y="329692"/>
                  </a:moveTo>
                  <a:lnTo>
                    <a:pt x="698373" y="326136"/>
                  </a:lnTo>
                  <a:lnTo>
                    <a:pt x="696341" y="329819"/>
                  </a:lnTo>
                  <a:lnTo>
                    <a:pt x="696468" y="333248"/>
                  </a:lnTo>
                  <a:lnTo>
                    <a:pt x="699008" y="336423"/>
                  </a:lnTo>
                  <a:lnTo>
                    <a:pt x="700024" y="332867"/>
                  </a:lnTo>
                  <a:lnTo>
                    <a:pt x="700532" y="329692"/>
                  </a:lnTo>
                  <a:close/>
                </a:path>
                <a:path w="742315" h="727075">
                  <a:moveTo>
                    <a:pt x="708660" y="350139"/>
                  </a:moveTo>
                  <a:lnTo>
                    <a:pt x="707136" y="346837"/>
                  </a:lnTo>
                  <a:lnTo>
                    <a:pt x="703580" y="351663"/>
                  </a:lnTo>
                  <a:lnTo>
                    <a:pt x="703580" y="352044"/>
                  </a:lnTo>
                  <a:lnTo>
                    <a:pt x="707263" y="357505"/>
                  </a:lnTo>
                  <a:lnTo>
                    <a:pt x="708279" y="353187"/>
                  </a:lnTo>
                  <a:lnTo>
                    <a:pt x="708660" y="350139"/>
                  </a:lnTo>
                  <a:close/>
                </a:path>
                <a:path w="742315" h="727075">
                  <a:moveTo>
                    <a:pt x="708787" y="308483"/>
                  </a:moveTo>
                  <a:lnTo>
                    <a:pt x="707136" y="305181"/>
                  </a:lnTo>
                  <a:lnTo>
                    <a:pt x="703453" y="310261"/>
                  </a:lnTo>
                  <a:lnTo>
                    <a:pt x="703580" y="312293"/>
                  </a:lnTo>
                  <a:lnTo>
                    <a:pt x="707517" y="314833"/>
                  </a:lnTo>
                  <a:lnTo>
                    <a:pt x="708279" y="311531"/>
                  </a:lnTo>
                  <a:lnTo>
                    <a:pt x="708787" y="308483"/>
                  </a:lnTo>
                  <a:close/>
                </a:path>
                <a:path w="742315" h="727075">
                  <a:moveTo>
                    <a:pt x="708914" y="433412"/>
                  </a:moveTo>
                  <a:lnTo>
                    <a:pt x="706628" y="429666"/>
                  </a:lnTo>
                  <a:lnTo>
                    <a:pt x="703961" y="433425"/>
                  </a:lnTo>
                  <a:lnTo>
                    <a:pt x="703707" y="436448"/>
                  </a:lnTo>
                  <a:lnTo>
                    <a:pt x="706628" y="441388"/>
                  </a:lnTo>
                  <a:lnTo>
                    <a:pt x="708533" y="436499"/>
                  </a:lnTo>
                  <a:lnTo>
                    <a:pt x="708914" y="433412"/>
                  </a:lnTo>
                  <a:close/>
                </a:path>
                <a:path w="742315" h="727075">
                  <a:moveTo>
                    <a:pt x="722122" y="413258"/>
                  </a:moveTo>
                  <a:lnTo>
                    <a:pt x="718566" y="409676"/>
                  </a:lnTo>
                  <a:lnTo>
                    <a:pt x="716915" y="412889"/>
                  </a:lnTo>
                  <a:lnTo>
                    <a:pt x="717550" y="415963"/>
                  </a:lnTo>
                  <a:lnTo>
                    <a:pt x="718185" y="420471"/>
                  </a:lnTo>
                  <a:lnTo>
                    <a:pt x="722122" y="414020"/>
                  </a:lnTo>
                  <a:lnTo>
                    <a:pt x="722122" y="413258"/>
                  </a:lnTo>
                  <a:close/>
                </a:path>
                <a:path w="742315" h="727075">
                  <a:moveTo>
                    <a:pt x="722376" y="458444"/>
                  </a:moveTo>
                  <a:lnTo>
                    <a:pt x="721360" y="455244"/>
                  </a:lnTo>
                  <a:lnTo>
                    <a:pt x="720344" y="451789"/>
                  </a:lnTo>
                  <a:lnTo>
                    <a:pt x="719201" y="451764"/>
                  </a:lnTo>
                  <a:lnTo>
                    <a:pt x="717931" y="451446"/>
                  </a:lnTo>
                  <a:lnTo>
                    <a:pt x="717931" y="461797"/>
                  </a:lnTo>
                  <a:lnTo>
                    <a:pt x="722376" y="458444"/>
                  </a:lnTo>
                  <a:close/>
                </a:path>
                <a:path w="742315" h="727075">
                  <a:moveTo>
                    <a:pt x="728980" y="432943"/>
                  </a:moveTo>
                  <a:lnTo>
                    <a:pt x="726313" y="429577"/>
                  </a:lnTo>
                  <a:lnTo>
                    <a:pt x="726313" y="439458"/>
                  </a:lnTo>
                  <a:lnTo>
                    <a:pt x="728980" y="436245"/>
                  </a:lnTo>
                  <a:lnTo>
                    <a:pt x="728980" y="432943"/>
                  </a:lnTo>
                  <a:close/>
                </a:path>
                <a:path w="742315" h="727075">
                  <a:moveTo>
                    <a:pt x="728980" y="307975"/>
                  </a:moveTo>
                  <a:lnTo>
                    <a:pt x="726313" y="304927"/>
                  </a:lnTo>
                  <a:lnTo>
                    <a:pt x="726313" y="314706"/>
                  </a:lnTo>
                  <a:lnTo>
                    <a:pt x="728980" y="311277"/>
                  </a:lnTo>
                  <a:lnTo>
                    <a:pt x="728980" y="307975"/>
                  </a:lnTo>
                  <a:close/>
                </a:path>
                <a:path w="742315" h="727075">
                  <a:moveTo>
                    <a:pt x="728980" y="266319"/>
                  </a:moveTo>
                  <a:lnTo>
                    <a:pt x="726313" y="263398"/>
                  </a:lnTo>
                  <a:lnTo>
                    <a:pt x="726313" y="273177"/>
                  </a:lnTo>
                  <a:lnTo>
                    <a:pt x="728980" y="269621"/>
                  </a:lnTo>
                  <a:lnTo>
                    <a:pt x="728980" y="266319"/>
                  </a:lnTo>
                  <a:close/>
                </a:path>
                <a:path w="742315" h="727075">
                  <a:moveTo>
                    <a:pt x="730250" y="394081"/>
                  </a:moveTo>
                  <a:lnTo>
                    <a:pt x="726694" y="387477"/>
                  </a:lnTo>
                  <a:lnTo>
                    <a:pt x="725551" y="391922"/>
                  </a:lnTo>
                  <a:lnTo>
                    <a:pt x="725170" y="394970"/>
                  </a:lnTo>
                  <a:lnTo>
                    <a:pt x="726821" y="398272"/>
                  </a:lnTo>
                  <a:lnTo>
                    <a:pt x="730250" y="394843"/>
                  </a:lnTo>
                  <a:lnTo>
                    <a:pt x="730250" y="394081"/>
                  </a:lnTo>
                  <a:close/>
                </a:path>
                <a:path w="742315" h="727075">
                  <a:moveTo>
                    <a:pt x="730250" y="144399"/>
                  </a:moveTo>
                  <a:lnTo>
                    <a:pt x="726567" y="138938"/>
                  </a:lnTo>
                  <a:lnTo>
                    <a:pt x="725678" y="143383"/>
                  </a:lnTo>
                  <a:lnTo>
                    <a:pt x="725170" y="146431"/>
                  </a:lnTo>
                  <a:lnTo>
                    <a:pt x="726821" y="149606"/>
                  </a:lnTo>
                  <a:lnTo>
                    <a:pt x="730250" y="144780"/>
                  </a:lnTo>
                  <a:lnTo>
                    <a:pt x="730250" y="144399"/>
                  </a:lnTo>
                  <a:close/>
                </a:path>
                <a:path w="742315" h="727075">
                  <a:moveTo>
                    <a:pt x="730758" y="355346"/>
                  </a:moveTo>
                  <a:lnTo>
                    <a:pt x="729234" y="352425"/>
                  </a:lnTo>
                  <a:lnTo>
                    <a:pt x="729234" y="349250"/>
                  </a:lnTo>
                  <a:lnTo>
                    <a:pt x="727837" y="348107"/>
                  </a:lnTo>
                  <a:lnTo>
                    <a:pt x="727075" y="347091"/>
                  </a:lnTo>
                  <a:lnTo>
                    <a:pt x="726186" y="350520"/>
                  </a:lnTo>
                  <a:lnTo>
                    <a:pt x="724789" y="353568"/>
                  </a:lnTo>
                  <a:lnTo>
                    <a:pt x="727075" y="356743"/>
                  </a:lnTo>
                  <a:lnTo>
                    <a:pt x="730758" y="355346"/>
                  </a:lnTo>
                  <a:close/>
                </a:path>
                <a:path w="742315" h="727075">
                  <a:moveTo>
                    <a:pt x="741172" y="457085"/>
                  </a:moveTo>
                  <a:lnTo>
                    <a:pt x="740791" y="453999"/>
                  </a:lnTo>
                  <a:lnTo>
                    <a:pt x="739394" y="451612"/>
                  </a:lnTo>
                  <a:lnTo>
                    <a:pt x="736854" y="456920"/>
                  </a:lnTo>
                  <a:lnTo>
                    <a:pt x="740410" y="460857"/>
                  </a:lnTo>
                  <a:lnTo>
                    <a:pt x="741172" y="457085"/>
                  </a:lnTo>
                  <a:close/>
                </a:path>
                <a:path w="742315" h="727075">
                  <a:moveTo>
                    <a:pt x="741807" y="413550"/>
                  </a:moveTo>
                  <a:lnTo>
                    <a:pt x="739394" y="409994"/>
                  </a:lnTo>
                  <a:lnTo>
                    <a:pt x="736854" y="415290"/>
                  </a:lnTo>
                  <a:lnTo>
                    <a:pt x="740410" y="419188"/>
                  </a:lnTo>
                  <a:lnTo>
                    <a:pt x="741807" y="41355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903587" y="5241035"/>
              <a:ext cx="1080135" cy="622935"/>
            </a:xfrm>
            <a:custGeom>
              <a:avLst/>
              <a:gdLst/>
              <a:ahLst/>
              <a:cxnLst/>
              <a:rect l="l" t="t" r="r" b="b"/>
              <a:pathLst>
                <a:path w="1080134" h="622935">
                  <a:moveTo>
                    <a:pt x="7620" y="426300"/>
                  </a:moveTo>
                  <a:lnTo>
                    <a:pt x="4191" y="426300"/>
                  </a:lnTo>
                  <a:lnTo>
                    <a:pt x="0" y="434124"/>
                  </a:lnTo>
                  <a:lnTo>
                    <a:pt x="889" y="441947"/>
                  </a:lnTo>
                  <a:lnTo>
                    <a:pt x="4191" y="441947"/>
                  </a:lnTo>
                  <a:lnTo>
                    <a:pt x="6731" y="447065"/>
                  </a:lnTo>
                  <a:lnTo>
                    <a:pt x="4699" y="441947"/>
                  </a:lnTo>
                  <a:lnTo>
                    <a:pt x="3683" y="434124"/>
                  </a:lnTo>
                  <a:lnTo>
                    <a:pt x="4826" y="434124"/>
                  </a:lnTo>
                  <a:lnTo>
                    <a:pt x="7620" y="426300"/>
                  </a:lnTo>
                  <a:close/>
                </a:path>
                <a:path w="1080134" h="622935">
                  <a:moveTo>
                    <a:pt x="8128" y="449770"/>
                  </a:moveTo>
                  <a:lnTo>
                    <a:pt x="6731" y="447065"/>
                  </a:lnTo>
                  <a:lnTo>
                    <a:pt x="7747" y="449770"/>
                  </a:lnTo>
                  <a:lnTo>
                    <a:pt x="8128" y="449770"/>
                  </a:lnTo>
                  <a:close/>
                </a:path>
                <a:path w="1080134" h="622935">
                  <a:moveTo>
                    <a:pt x="18161" y="418465"/>
                  </a:moveTo>
                  <a:lnTo>
                    <a:pt x="13462" y="418465"/>
                  </a:lnTo>
                  <a:lnTo>
                    <a:pt x="8509" y="426300"/>
                  </a:lnTo>
                  <a:lnTo>
                    <a:pt x="12065" y="426300"/>
                  </a:lnTo>
                  <a:lnTo>
                    <a:pt x="18161" y="418465"/>
                  </a:lnTo>
                  <a:close/>
                </a:path>
                <a:path w="1080134" h="622935">
                  <a:moveTo>
                    <a:pt x="34798" y="434124"/>
                  </a:moveTo>
                  <a:lnTo>
                    <a:pt x="32258" y="426300"/>
                  </a:lnTo>
                  <a:lnTo>
                    <a:pt x="28956" y="426300"/>
                  </a:lnTo>
                  <a:lnTo>
                    <a:pt x="24638" y="418465"/>
                  </a:lnTo>
                  <a:lnTo>
                    <a:pt x="18161" y="418465"/>
                  </a:lnTo>
                  <a:lnTo>
                    <a:pt x="23495" y="426300"/>
                  </a:lnTo>
                  <a:lnTo>
                    <a:pt x="27813" y="426300"/>
                  </a:lnTo>
                  <a:lnTo>
                    <a:pt x="30734" y="434124"/>
                  </a:lnTo>
                  <a:lnTo>
                    <a:pt x="31750" y="434124"/>
                  </a:lnTo>
                  <a:lnTo>
                    <a:pt x="30988" y="441947"/>
                  </a:lnTo>
                  <a:lnTo>
                    <a:pt x="27940" y="449770"/>
                  </a:lnTo>
                  <a:lnTo>
                    <a:pt x="28956" y="449770"/>
                  </a:lnTo>
                  <a:lnTo>
                    <a:pt x="32131" y="441947"/>
                  </a:lnTo>
                  <a:lnTo>
                    <a:pt x="34290" y="441947"/>
                  </a:lnTo>
                  <a:lnTo>
                    <a:pt x="34671" y="434124"/>
                  </a:lnTo>
                  <a:lnTo>
                    <a:pt x="34798" y="434124"/>
                  </a:lnTo>
                  <a:close/>
                </a:path>
                <a:path w="1080134" h="622935">
                  <a:moveTo>
                    <a:pt x="223215" y="504558"/>
                  </a:moveTo>
                  <a:lnTo>
                    <a:pt x="220472" y="504558"/>
                  </a:lnTo>
                  <a:lnTo>
                    <a:pt x="220472" y="512381"/>
                  </a:lnTo>
                  <a:lnTo>
                    <a:pt x="223215" y="512381"/>
                  </a:lnTo>
                  <a:lnTo>
                    <a:pt x="223215" y="504558"/>
                  </a:lnTo>
                  <a:close/>
                </a:path>
                <a:path w="1080134" h="622935">
                  <a:moveTo>
                    <a:pt x="227711" y="488911"/>
                  </a:moveTo>
                  <a:lnTo>
                    <a:pt x="224536" y="488911"/>
                  </a:lnTo>
                  <a:lnTo>
                    <a:pt x="223647" y="496735"/>
                  </a:lnTo>
                  <a:lnTo>
                    <a:pt x="223520" y="496735"/>
                  </a:lnTo>
                  <a:lnTo>
                    <a:pt x="223520" y="504558"/>
                  </a:lnTo>
                  <a:lnTo>
                    <a:pt x="226695" y="504558"/>
                  </a:lnTo>
                  <a:lnTo>
                    <a:pt x="225933" y="496735"/>
                  </a:lnTo>
                  <a:lnTo>
                    <a:pt x="225298" y="496735"/>
                  </a:lnTo>
                  <a:lnTo>
                    <a:pt x="227711" y="488911"/>
                  </a:lnTo>
                  <a:close/>
                </a:path>
                <a:path w="1080134" h="622935">
                  <a:moveTo>
                    <a:pt x="233045" y="520204"/>
                  </a:moveTo>
                  <a:lnTo>
                    <a:pt x="229997" y="512381"/>
                  </a:lnTo>
                  <a:lnTo>
                    <a:pt x="224409" y="520204"/>
                  </a:lnTo>
                  <a:lnTo>
                    <a:pt x="233045" y="520204"/>
                  </a:lnTo>
                  <a:close/>
                </a:path>
                <a:path w="1080134" h="622935">
                  <a:moveTo>
                    <a:pt x="233934" y="512381"/>
                  </a:moveTo>
                  <a:lnTo>
                    <a:pt x="233426" y="504558"/>
                  </a:lnTo>
                  <a:lnTo>
                    <a:pt x="231521" y="504558"/>
                  </a:lnTo>
                  <a:lnTo>
                    <a:pt x="231521" y="488911"/>
                  </a:lnTo>
                  <a:lnTo>
                    <a:pt x="227711" y="488911"/>
                  </a:lnTo>
                  <a:lnTo>
                    <a:pt x="228219" y="496735"/>
                  </a:lnTo>
                  <a:lnTo>
                    <a:pt x="230886" y="496735"/>
                  </a:lnTo>
                  <a:lnTo>
                    <a:pt x="226695" y="504558"/>
                  </a:lnTo>
                  <a:lnTo>
                    <a:pt x="231140" y="504558"/>
                  </a:lnTo>
                  <a:lnTo>
                    <a:pt x="231140" y="512381"/>
                  </a:lnTo>
                  <a:lnTo>
                    <a:pt x="233934" y="512381"/>
                  </a:lnTo>
                  <a:close/>
                </a:path>
                <a:path w="1080134" h="622935">
                  <a:moveTo>
                    <a:pt x="313309" y="348030"/>
                  </a:moveTo>
                  <a:lnTo>
                    <a:pt x="310896" y="340233"/>
                  </a:lnTo>
                  <a:lnTo>
                    <a:pt x="310515" y="340233"/>
                  </a:lnTo>
                  <a:lnTo>
                    <a:pt x="310642" y="332359"/>
                  </a:lnTo>
                  <a:lnTo>
                    <a:pt x="309372" y="332359"/>
                  </a:lnTo>
                  <a:lnTo>
                    <a:pt x="308737" y="324612"/>
                  </a:lnTo>
                  <a:lnTo>
                    <a:pt x="305816" y="324612"/>
                  </a:lnTo>
                  <a:lnTo>
                    <a:pt x="307340" y="332359"/>
                  </a:lnTo>
                  <a:lnTo>
                    <a:pt x="308229" y="332359"/>
                  </a:lnTo>
                  <a:lnTo>
                    <a:pt x="308102" y="340233"/>
                  </a:lnTo>
                  <a:lnTo>
                    <a:pt x="303530" y="340233"/>
                  </a:lnTo>
                  <a:lnTo>
                    <a:pt x="303530" y="332359"/>
                  </a:lnTo>
                  <a:lnTo>
                    <a:pt x="304165" y="332359"/>
                  </a:lnTo>
                  <a:lnTo>
                    <a:pt x="305816" y="324612"/>
                  </a:lnTo>
                  <a:lnTo>
                    <a:pt x="302768" y="324612"/>
                  </a:lnTo>
                  <a:lnTo>
                    <a:pt x="301371" y="332359"/>
                  </a:lnTo>
                  <a:lnTo>
                    <a:pt x="300990" y="340233"/>
                  </a:lnTo>
                  <a:lnTo>
                    <a:pt x="300101" y="340233"/>
                  </a:lnTo>
                  <a:lnTo>
                    <a:pt x="297815" y="348030"/>
                  </a:lnTo>
                  <a:lnTo>
                    <a:pt x="297815" y="355854"/>
                  </a:lnTo>
                  <a:lnTo>
                    <a:pt x="300609" y="355854"/>
                  </a:lnTo>
                  <a:lnTo>
                    <a:pt x="300609" y="348030"/>
                  </a:lnTo>
                  <a:lnTo>
                    <a:pt x="310896" y="348030"/>
                  </a:lnTo>
                  <a:lnTo>
                    <a:pt x="310896" y="355854"/>
                  </a:lnTo>
                  <a:lnTo>
                    <a:pt x="313309" y="355854"/>
                  </a:lnTo>
                  <a:lnTo>
                    <a:pt x="313309" y="348030"/>
                  </a:lnTo>
                  <a:close/>
                </a:path>
                <a:path w="1080134" h="622935">
                  <a:moveTo>
                    <a:pt x="328041" y="613664"/>
                  </a:moveTo>
                  <a:lnTo>
                    <a:pt x="327647" y="613664"/>
                  </a:lnTo>
                  <a:lnTo>
                    <a:pt x="327647" y="536194"/>
                  </a:lnTo>
                  <a:lnTo>
                    <a:pt x="327520" y="536194"/>
                  </a:lnTo>
                  <a:lnTo>
                    <a:pt x="327520" y="395224"/>
                  </a:lnTo>
                  <a:lnTo>
                    <a:pt x="327825" y="395224"/>
                  </a:lnTo>
                  <a:lnTo>
                    <a:pt x="327825" y="387604"/>
                  </a:lnTo>
                  <a:lnTo>
                    <a:pt x="324993" y="387604"/>
                  </a:lnTo>
                  <a:lnTo>
                    <a:pt x="324993" y="395224"/>
                  </a:lnTo>
                  <a:lnTo>
                    <a:pt x="324993" y="536194"/>
                  </a:lnTo>
                  <a:lnTo>
                    <a:pt x="324993" y="613664"/>
                  </a:lnTo>
                  <a:lnTo>
                    <a:pt x="324993" y="622554"/>
                  </a:lnTo>
                  <a:lnTo>
                    <a:pt x="328041" y="622554"/>
                  </a:lnTo>
                  <a:lnTo>
                    <a:pt x="328041" y="613664"/>
                  </a:lnTo>
                  <a:close/>
                </a:path>
                <a:path w="1080134" h="622935">
                  <a:moveTo>
                    <a:pt x="335661" y="277622"/>
                  </a:moveTo>
                  <a:lnTo>
                    <a:pt x="332232" y="277622"/>
                  </a:lnTo>
                  <a:lnTo>
                    <a:pt x="332867" y="293243"/>
                  </a:lnTo>
                  <a:lnTo>
                    <a:pt x="333121" y="316738"/>
                  </a:lnTo>
                  <a:lnTo>
                    <a:pt x="333121" y="348030"/>
                  </a:lnTo>
                  <a:lnTo>
                    <a:pt x="332740" y="363689"/>
                  </a:lnTo>
                  <a:lnTo>
                    <a:pt x="335661" y="363689"/>
                  </a:lnTo>
                  <a:lnTo>
                    <a:pt x="335661" y="277622"/>
                  </a:lnTo>
                  <a:close/>
                </a:path>
                <a:path w="1080134" h="622935">
                  <a:moveTo>
                    <a:pt x="945642" y="65278"/>
                  </a:moveTo>
                  <a:lnTo>
                    <a:pt x="945515" y="64008"/>
                  </a:lnTo>
                  <a:lnTo>
                    <a:pt x="939419" y="62230"/>
                  </a:lnTo>
                  <a:lnTo>
                    <a:pt x="938784" y="56007"/>
                  </a:lnTo>
                  <a:lnTo>
                    <a:pt x="937006" y="55499"/>
                  </a:lnTo>
                  <a:lnTo>
                    <a:pt x="934466" y="62611"/>
                  </a:lnTo>
                  <a:lnTo>
                    <a:pt x="927735" y="64135"/>
                  </a:lnTo>
                  <a:lnTo>
                    <a:pt x="934847" y="67437"/>
                  </a:lnTo>
                  <a:lnTo>
                    <a:pt x="936117" y="68834"/>
                  </a:lnTo>
                  <a:lnTo>
                    <a:pt x="934720" y="72517"/>
                  </a:lnTo>
                  <a:lnTo>
                    <a:pt x="938530" y="72517"/>
                  </a:lnTo>
                  <a:lnTo>
                    <a:pt x="939673" y="67310"/>
                  </a:lnTo>
                  <a:lnTo>
                    <a:pt x="945642" y="65278"/>
                  </a:lnTo>
                  <a:close/>
                </a:path>
                <a:path w="1080134" h="622935">
                  <a:moveTo>
                    <a:pt x="945642" y="8763"/>
                  </a:moveTo>
                  <a:lnTo>
                    <a:pt x="945515" y="7366"/>
                  </a:lnTo>
                  <a:lnTo>
                    <a:pt x="940054" y="5842"/>
                  </a:lnTo>
                  <a:lnTo>
                    <a:pt x="937895" y="4445"/>
                  </a:lnTo>
                  <a:lnTo>
                    <a:pt x="940689" y="508"/>
                  </a:lnTo>
                  <a:lnTo>
                    <a:pt x="936371" y="0"/>
                  </a:lnTo>
                  <a:lnTo>
                    <a:pt x="934847" y="5715"/>
                  </a:lnTo>
                  <a:lnTo>
                    <a:pt x="929005" y="7620"/>
                  </a:lnTo>
                  <a:lnTo>
                    <a:pt x="929132" y="9017"/>
                  </a:lnTo>
                  <a:lnTo>
                    <a:pt x="935101" y="10795"/>
                  </a:lnTo>
                  <a:lnTo>
                    <a:pt x="935863" y="12573"/>
                  </a:lnTo>
                  <a:lnTo>
                    <a:pt x="934847" y="15875"/>
                  </a:lnTo>
                  <a:lnTo>
                    <a:pt x="938657" y="16002"/>
                  </a:lnTo>
                  <a:lnTo>
                    <a:pt x="939673" y="10668"/>
                  </a:lnTo>
                  <a:lnTo>
                    <a:pt x="945642" y="8763"/>
                  </a:lnTo>
                  <a:close/>
                </a:path>
                <a:path w="1080134" h="622935">
                  <a:moveTo>
                    <a:pt x="949706" y="235712"/>
                  </a:moveTo>
                  <a:lnTo>
                    <a:pt x="943356" y="232410"/>
                  </a:lnTo>
                  <a:lnTo>
                    <a:pt x="939292" y="225679"/>
                  </a:lnTo>
                  <a:lnTo>
                    <a:pt x="938022" y="232410"/>
                  </a:lnTo>
                  <a:lnTo>
                    <a:pt x="935863" y="233045"/>
                  </a:lnTo>
                  <a:lnTo>
                    <a:pt x="933958" y="233426"/>
                  </a:lnTo>
                  <a:lnTo>
                    <a:pt x="931799" y="234188"/>
                  </a:lnTo>
                  <a:lnTo>
                    <a:pt x="931672" y="235331"/>
                  </a:lnTo>
                  <a:lnTo>
                    <a:pt x="931164" y="236347"/>
                  </a:lnTo>
                  <a:lnTo>
                    <a:pt x="937387" y="236982"/>
                  </a:lnTo>
                  <a:lnTo>
                    <a:pt x="939800" y="238633"/>
                  </a:lnTo>
                  <a:lnTo>
                    <a:pt x="936879" y="242570"/>
                  </a:lnTo>
                  <a:lnTo>
                    <a:pt x="941197" y="243078"/>
                  </a:lnTo>
                  <a:lnTo>
                    <a:pt x="942848" y="237236"/>
                  </a:lnTo>
                  <a:lnTo>
                    <a:pt x="949706" y="235712"/>
                  </a:lnTo>
                  <a:close/>
                </a:path>
                <a:path w="1080134" h="622935">
                  <a:moveTo>
                    <a:pt x="949706" y="179197"/>
                  </a:moveTo>
                  <a:lnTo>
                    <a:pt x="943483" y="175895"/>
                  </a:lnTo>
                  <a:lnTo>
                    <a:pt x="939419" y="169164"/>
                  </a:lnTo>
                  <a:lnTo>
                    <a:pt x="938149" y="175768"/>
                  </a:lnTo>
                  <a:lnTo>
                    <a:pt x="931037" y="178181"/>
                  </a:lnTo>
                  <a:lnTo>
                    <a:pt x="931164" y="179451"/>
                  </a:lnTo>
                  <a:lnTo>
                    <a:pt x="937387" y="180975"/>
                  </a:lnTo>
                  <a:lnTo>
                    <a:pt x="940562" y="188341"/>
                  </a:lnTo>
                  <a:lnTo>
                    <a:pt x="942975" y="180848"/>
                  </a:lnTo>
                  <a:lnTo>
                    <a:pt x="949706" y="179197"/>
                  </a:lnTo>
                  <a:close/>
                </a:path>
                <a:path w="1080134" h="622935">
                  <a:moveTo>
                    <a:pt x="949833" y="264033"/>
                  </a:moveTo>
                  <a:lnTo>
                    <a:pt x="943229" y="260731"/>
                  </a:lnTo>
                  <a:lnTo>
                    <a:pt x="939419" y="253746"/>
                  </a:lnTo>
                  <a:lnTo>
                    <a:pt x="937641" y="261112"/>
                  </a:lnTo>
                  <a:lnTo>
                    <a:pt x="935990" y="262255"/>
                  </a:lnTo>
                  <a:lnTo>
                    <a:pt x="932180" y="260096"/>
                  </a:lnTo>
                  <a:lnTo>
                    <a:pt x="931164" y="264541"/>
                  </a:lnTo>
                  <a:lnTo>
                    <a:pt x="937768" y="265430"/>
                  </a:lnTo>
                  <a:lnTo>
                    <a:pt x="939800" y="271526"/>
                  </a:lnTo>
                  <a:lnTo>
                    <a:pt x="941197" y="271399"/>
                  </a:lnTo>
                  <a:lnTo>
                    <a:pt x="942975" y="265557"/>
                  </a:lnTo>
                  <a:lnTo>
                    <a:pt x="949833" y="264033"/>
                  </a:lnTo>
                  <a:close/>
                </a:path>
                <a:path w="1080134" h="622935">
                  <a:moveTo>
                    <a:pt x="949833" y="207264"/>
                  </a:moveTo>
                  <a:lnTo>
                    <a:pt x="942975" y="204216"/>
                  </a:lnTo>
                  <a:lnTo>
                    <a:pt x="939673" y="197104"/>
                  </a:lnTo>
                  <a:lnTo>
                    <a:pt x="937895" y="204089"/>
                  </a:lnTo>
                  <a:lnTo>
                    <a:pt x="931037" y="206502"/>
                  </a:lnTo>
                  <a:lnTo>
                    <a:pt x="931164" y="207772"/>
                  </a:lnTo>
                  <a:lnTo>
                    <a:pt x="937387" y="209296"/>
                  </a:lnTo>
                  <a:lnTo>
                    <a:pt x="940816" y="216662"/>
                  </a:lnTo>
                  <a:lnTo>
                    <a:pt x="942975" y="209169"/>
                  </a:lnTo>
                  <a:lnTo>
                    <a:pt x="949833" y="207264"/>
                  </a:lnTo>
                  <a:close/>
                </a:path>
                <a:path w="1080134" h="622935">
                  <a:moveTo>
                    <a:pt x="949833" y="150749"/>
                  </a:moveTo>
                  <a:lnTo>
                    <a:pt x="942975" y="147574"/>
                  </a:lnTo>
                  <a:lnTo>
                    <a:pt x="939546" y="140081"/>
                  </a:lnTo>
                  <a:lnTo>
                    <a:pt x="937895" y="147701"/>
                  </a:lnTo>
                  <a:lnTo>
                    <a:pt x="935990" y="149098"/>
                  </a:lnTo>
                  <a:lnTo>
                    <a:pt x="932180" y="147066"/>
                  </a:lnTo>
                  <a:lnTo>
                    <a:pt x="931164" y="151130"/>
                  </a:lnTo>
                  <a:lnTo>
                    <a:pt x="937768" y="152908"/>
                  </a:lnTo>
                  <a:lnTo>
                    <a:pt x="939927" y="161163"/>
                  </a:lnTo>
                  <a:lnTo>
                    <a:pt x="943229" y="152400"/>
                  </a:lnTo>
                  <a:lnTo>
                    <a:pt x="949833" y="150749"/>
                  </a:lnTo>
                  <a:close/>
                </a:path>
                <a:path w="1080134" h="622935">
                  <a:moveTo>
                    <a:pt x="950214" y="291465"/>
                  </a:moveTo>
                  <a:lnTo>
                    <a:pt x="947674" y="290449"/>
                  </a:lnTo>
                  <a:lnTo>
                    <a:pt x="946785" y="289941"/>
                  </a:lnTo>
                  <a:lnTo>
                    <a:pt x="944880" y="289433"/>
                  </a:lnTo>
                  <a:lnTo>
                    <a:pt x="943864" y="289433"/>
                  </a:lnTo>
                  <a:lnTo>
                    <a:pt x="942721" y="289306"/>
                  </a:lnTo>
                  <a:lnTo>
                    <a:pt x="942467" y="288036"/>
                  </a:lnTo>
                  <a:lnTo>
                    <a:pt x="942340" y="286893"/>
                  </a:lnTo>
                  <a:lnTo>
                    <a:pt x="941578" y="284988"/>
                  </a:lnTo>
                  <a:lnTo>
                    <a:pt x="940816" y="284226"/>
                  </a:lnTo>
                  <a:lnTo>
                    <a:pt x="939546" y="282575"/>
                  </a:lnTo>
                  <a:lnTo>
                    <a:pt x="937895" y="289052"/>
                  </a:lnTo>
                  <a:lnTo>
                    <a:pt x="935863" y="289687"/>
                  </a:lnTo>
                  <a:lnTo>
                    <a:pt x="934085" y="289941"/>
                  </a:lnTo>
                  <a:lnTo>
                    <a:pt x="931799" y="290830"/>
                  </a:lnTo>
                  <a:lnTo>
                    <a:pt x="931672" y="291846"/>
                  </a:lnTo>
                  <a:lnTo>
                    <a:pt x="931164" y="292862"/>
                  </a:lnTo>
                  <a:lnTo>
                    <a:pt x="938149" y="293751"/>
                  </a:lnTo>
                  <a:lnTo>
                    <a:pt x="938403" y="295910"/>
                  </a:lnTo>
                  <a:lnTo>
                    <a:pt x="938784" y="297942"/>
                  </a:lnTo>
                  <a:lnTo>
                    <a:pt x="939165" y="298831"/>
                  </a:lnTo>
                  <a:lnTo>
                    <a:pt x="940054" y="301244"/>
                  </a:lnTo>
                  <a:lnTo>
                    <a:pt x="942975" y="294005"/>
                  </a:lnTo>
                  <a:lnTo>
                    <a:pt x="950214" y="291465"/>
                  </a:lnTo>
                  <a:close/>
                </a:path>
                <a:path w="1080134" h="622935">
                  <a:moveTo>
                    <a:pt x="963930" y="337185"/>
                  </a:moveTo>
                  <a:lnTo>
                    <a:pt x="958215" y="335534"/>
                  </a:lnTo>
                  <a:lnTo>
                    <a:pt x="957580" y="333629"/>
                  </a:lnTo>
                  <a:lnTo>
                    <a:pt x="956056" y="327787"/>
                  </a:lnTo>
                  <a:lnTo>
                    <a:pt x="954532" y="331724"/>
                  </a:lnTo>
                  <a:lnTo>
                    <a:pt x="953008" y="335788"/>
                  </a:lnTo>
                  <a:lnTo>
                    <a:pt x="946277" y="337312"/>
                  </a:lnTo>
                  <a:lnTo>
                    <a:pt x="953389" y="340868"/>
                  </a:lnTo>
                  <a:lnTo>
                    <a:pt x="954913" y="346202"/>
                  </a:lnTo>
                  <a:lnTo>
                    <a:pt x="956691" y="346202"/>
                  </a:lnTo>
                  <a:lnTo>
                    <a:pt x="958215" y="340614"/>
                  </a:lnTo>
                  <a:lnTo>
                    <a:pt x="963930" y="338455"/>
                  </a:lnTo>
                  <a:lnTo>
                    <a:pt x="963930" y="337185"/>
                  </a:lnTo>
                  <a:close/>
                </a:path>
                <a:path w="1080134" h="622935">
                  <a:moveTo>
                    <a:pt x="964946" y="421703"/>
                  </a:moveTo>
                  <a:lnTo>
                    <a:pt x="958596" y="420319"/>
                  </a:lnTo>
                  <a:lnTo>
                    <a:pt x="956564" y="413689"/>
                  </a:lnTo>
                  <a:lnTo>
                    <a:pt x="955294" y="413740"/>
                  </a:lnTo>
                  <a:lnTo>
                    <a:pt x="953135" y="420293"/>
                  </a:lnTo>
                  <a:lnTo>
                    <a:pt x="946404" y="422440"/>
                  </a:lnTo>
                  <a:lnTo>
                    <a:pt x="952881" y="425361"/>
                  </a:lnTo>
                  <a:lnTo>
                    <a:pt x="956564" y="432181"/>
                  </a:lnTo>
                  <a:lnTo>
                    <a:pt x="958088" y="425272"/>
                  </a:lnTo>
                  <a:lnTo>
                    <a:pt x="959993" y="424815"/>
                  </a:lnTo>
                  <a:lnTo>
                    <a:pt x="961898" y="424497"/>
                  </a:lnTo>
                  <a:lnTo>
                    <a:pt x="964184" y="423684"/>
                  </a:lnTo>
                  <a:lnTo>
                    <a:pt x="964438" y="422668"/>
                  </a:lnTo>
                  <a:lnTo>
                    <a:pt x="964946" y="421703"/>
                  </a:lnTo>
                  <a:close/>
                </a:path>
                <a:path w="1080134" h="622935">
                  <a:moveTo>
                    <a:pt x="965581" y="478078"/>
                  </a:moveTo>
                  <a:lnTo>
                    <a:pt x="958215" y="475564"/>
                  </a:lnTo>
                  <a:lnTo>
                    <a:pt x="956056" y="468668"/>
                  </a:lnTo>
                  <a:lnTo>
                    <a:pt x="953389" y="475132"/>
                  </a:lnTo>
                  <a:lnTo>
                    <a:pt x="946150" y="479259"/>
                  </a:lnTo>
                  <a:lnTo>
                    <a:pt x="953262" y="480377"/>
                  </a:lnTo>
                  <a:lnTo>
                    <a:pt x="953770" y="482587"/>
                  </a:lnTo>
                  <a:lnTo>
                    <a:pt x="954151" y="484428"/>
                  </a:lnTo>
                  <a:lnTo>
                    <a:pt x="955040" y="486676"/>
                  </a:lnTo>
                  <a:lnTo>
                    <a:pt x="955929" y="486892"/>
                  </a:lnTo>
                  <a:lnTo>
                    <a:pt x="956818" y="487400"/>
                  </a:lnTo>
                  <a:lnTo>
                    <a:pt x="958215" y="481152"/>
                  </a:lnTo>
                  <a:lnTo>
                    <a:pt x="965581" y="478078"/>
                  </a:lnTo>
                  <a:close/>
                </a:path>
                <a:path w="1080134" h="622935">
                  <a:moveTo>
                    <a:pt x="965708" y="450926"/>
                  </a:moveTo>
                  <a:lnTo>
                    <a:pt x="958215" y="448233"/>
                  </a:lnTo>
                  <a:lnTo>
                    <a:pt x="956818" y="441883"/>
                  </a:lnTo>
                  <a:lnTo>
                    <a:pt x="955675" y="441667"/>
                  </a:lnTo>
                  <a:lnTo>
                    <a:pt x="953008" y="448754"/>
                  </a:lnTo>
                  <a:lnTo>
                    <a:pt x="946531" y="450380"/>
                  </a:lnTo>
                  <a:lnTo>
                    <a:pt x="953008" y="453859"/>
                  </a:lnTo>
                  <a:lnTo>
                    <a:pt x="956310" y="460463"/>
                  </a:lnTo>
                  <a:lnTo>
                    <a:pt x="958215" y="453720"/>
                  </a:lnTo>
                  <a:lnTo>
                    <a:pt x="965708" y="450926"/>
                  </a:lnTo>
                  <a:close/>
                </a:path>
                <a:path w="1080134" h="622935">
                  <a:moveTo>
                    <a:pt x="965708" y="366268"/>
                  </a:moveTo>
                  <a:lnTo>
                    <a:pt x="958596" y="363410"/>
                  </a:lnTo>
                  <a:lnTo>
                    <a:pt x="955548" y="356171"/>
                  </a:lnTo>
                  <a:lnTo>
                    <a:pt x="953135" y="363766"/>
                  </a:lnTo>
                  <a:lnTo>
                    <a:pt x="946404" y="365493"/>
                  </a:lnTo>
                  <a:lnTo>
                    <a:pt x="952754" y="368655"/>
                  </a:lnTo>
                  <a:lnTo>
                    <a:pt x="956691" y="375666"/>
                  </a:lnTo>
                  <a:lnTo>
                    <a:pt x="958088" y="368846"/>
                  </a:lnTo>
                  <a:lnTo>
                    <a:pt x="965708" y="366268"/>
                  </a:lnTo>
                  <a:close/>
                </a:path>
                <a:path w="1080134" h="622935">
                  <a:moveTo>
                    <a:pt x="966089" y="394258"/>
                  </a:moveTo>
                  <a:lnTo>
                    <a:pt x="958469" y="391655"/>
                  </a:lnTo>
                  <a:lnTo>
                    <a:pt x="955548" y="384467"/>
                  </a:lnTo>
                  <a:lnTo>
                    <a:pt x="953135" y="392010"/>
                  </a:lnTo>
                  <a:lnTo>
                    <a:pt x="946277" y="394220"/>
                  </a:lnTo>
                  <a:lnTo>
                    <a:pt x="952627" y="396925"/>
                  </a:lnTo>
                  <a:lnTo>
                    <a:pt x="956691" y="403783"/>
                  </a:lnTo>
                  <a:lnTo>
                    <a:pt x="957961" y="397167"/>
                  </a:lnTo>
                  <a:lnTo>
                    <a:pt x="966089" y="394258"/>
                  </a:lnTo>
                  <a:close/>
                </a:path>
                <a:path w="1080134" h="622935">
                  <a:moveTo>
                    <a:pt x="978662" y="63627"/>
                  </a:moveTo>
                  <a:lnTo>
                    <a:pt x="972820" y="62357"/>
                  </a:lnTo>
                  <a:lnTo>
                    <a:pt x="971804" y="55626"/>
                  </a:lnTo>
                  <a:lnTo>
                    <a:pt x="967486" y="56515"/>
                  </a:lnTo>
                  <a:lnTo>
                    <a:pt x="969645" y="60452"/>
                  </a:lnTo>
                  <a:lnTo>
                    <a:pt x="967994" y="62357"/>
                  </a:lnTo>
                  <a:lnTo>
                    <a:pt x="961009" y="64389"/>
                  </a:lnTo>
                  <a:lnTo>
                    <a:pt x="968248" y="67564"/>
                  </a:lnTo>
                  <a:lnTo>
                    <a:pt x="969518" y="73025"/>
                  </a:lnTo>
                  <a:lnTo>
                    <a:pt x="971296" y="73025"/>
                  </a:lnTo>
                  <a:lnTo>
                    <a:pt x="973074" y="67310"/>
                  </a:lnTo>
                  <a:lnTo>
                    <a:pt x="974598" y="65659"/>
                  </a:lnTo>
                  <a:lnTo>
                    <a:pt x="978535" y="68072"/>
                  </a:lnTo>
                  <a:lnTo>
                    <a:pt x="978662" y="63627"/>
                  </a:lnTo>
                  <a:close/>
                </a:path>
                <a:path w="1080134" h="622935">
                  <a:moveTo>
                    <a:pt x="978789" y="90932"/>
                  </a:moveTo>
                  <a:lnTo>
                    <a:pt x="973074" y="89408"/>
                  </a:lnTo>
                  <a:lnTo>
                    <a:pt x="971169" y="83566"/>
                  </a:lnTo>
                  <a:lnTo>
                    <a:pt x="969772" y="83566"/>
                  </a:lnTo>
                  <a:lnTo>
                    <a:pt x="968121" y="89281"/>
                  </a:lnTo>
                  <a:lnTo>
                    <a:pt x="961009" y="92456"/>
                  </a:lnTo>
                  <a:lnTo>
                    <a:pt x="968121" y="94234"/>
                  </a:lnTo>
                  <a:lnTo>
                    <a:pt x="968629" y="96266"/>
                  </a:lnTo>
                  <a:lnTo>
                    <a:pt x="969010" y="98171"/>
                  </a:lnTo>
                  <a:lnTo>
                    <a:pt x="969772" y="100457"/>
                  </a:lnTo>
                  <a:lnTo>
                    <a:pt x="970915" y="100584"/>
                  </a:lnTo>
                  <a:lnTo>
                    <a:pt x="971931" y="101092"/>
                  </a:lnTo>
                  <a:lnTo>
                    <a:pt x="972693" y="94488"/>
                  </a:lnTo>
                  <a:lnTo>
                    <a:pt x="974344" y="92583"/>
                  </a:lnTo>
                  <a:lnTo>
                    <a:pt x="978154" y="95123"/>
                  </a:lnTo>
                  <a:lnTo>
                    <a:pt x="978789" y="90932"/>
                  </a:lnTo>
                  <a:close/>
                </a:path>
                <a:path w="1080134" h="622935">
                  <a:moveTo>
                    <a:pt x="981583" y="236220"/>
                  </a:moveTo>
                  <a:lnTo>
                    <a:pt x="980821" y="231775"/>
                  </a:lnTo>
                  <a:lnTo>
                    <a:pt x="976884" y="233934"/>
                  </a:lnTo>
                  <a:lnTo>
                    <a:pt x="974852" y="232410"/>
                  </a:lnTo>
                  <a:lnTo>
                    <a:pt x="972820" y="225425"/>
                  </a:lnTo>
                  <a:lnTo>
                    <a:pt x="970026" y="231902"/>
                  </a:lnTo>
                  <a:lnTo>
                    <a:pt x="963041" y="235839"/>
                  </a:lnTo>
                  <a:lnTo>
                    <a:pt x="969645" y="237109"/>
                  </a:lnTo>
                  <a:lnTo>
                    <a:pt x="971423" y="239014"/>
                  </a:lnTo>
                  <a:lnTo>
                    <a:pt x="969137" y="242824"/>
                  </a:lnTo>
                  <a:lnTo>
                    <a:pt x="973582" y="243078"/>
                  </a:lnTo>
                  <a:lnTo>
                    <a:pt x="974725" y="237109"/>
                  </a:lnTo>
                  <a:lnTo>
                    <a:pt x="981583" y="236220"/>
                  </a:lnTo>
                  <a:close/>
                </a:path>
                <a:path w="1080134" h="622935">
                  <a:moveTo>
                    <a:pt x="981583" y="151130"/>
                  </a:moveTo>
                  <a:lnTo>
                    <a:pt x="981075" y="149098"/>
                  </a:lnTo>
                  <a:lnTo>
                    <a:pt x="980694" y="147193"/>
                  </a:lnTo>
                  <a:lnTo>
                    <a:pt x="976884" y="149098"/>
                  </a:lnTo>
                  <a:lnTo>
                    <a:pt x="974725" y="147447"/>
                  </a:lnTo>
                  <a:lnTo>
                    <a:pt x="973201" y="140843"/>
                  </a:lnTo>
                  <a:lnTo>
                    <a:pt x="969899" y="147066"/>
                  </a:lnTo>
                  <a:lnTo>
                    <a:pt x="963295" y="151130"/>
                  </a:lnTo>
                  <a:lnTo>
                    <a:pt x="969645" y="152527"/>
                  </a:lnTo>
                  <a:lnTo>
                    <a:pt x="972058" y="159385"/>
                  </a:lnTo>
                  <a:lnTo>
                    <a:pt x="973328" y="159258"/>
                  </a:lnTo>
                  <a:lnTo>
                    <a:pt x="975106" y="152654"/>
                  </a:lnTo>
                  <a:lnTo>
                    <a:pt x="981456" y="151384"/>
                  </a:lnTo>
                  <a:lnTo>
                    <a:pt x="981583" y="151130"/>
                  </a:lnTo>
                  <a:close/>
                </a:path>
                <a:path w="1080134" h="622935">
                  <a:moveTo>
                    <a:pt x="981710" y="263017"/>
                  </a:moveTo>
                  <a:lnTo>
                    <a:pt x="974598" y="260477"/>
                  </a:lnTo>
                  <a:lnTo>
                    <a:pt x="973201" y="253746"/>
                  </a:lnTo>
                  <a:lnTo>
                    <a:pt x="969518" y="261112"/>
                  </a:lnTo>
                  <a:lnTo>
                    <a:pt x="967232" y="261493"/>
                  </a:lnTo>
                  <a:lnTo>
                    <a:pt x="964819" y="261239"/>
                  </a:lnTo>
                  <a:lnTo>
                    <a:pt x="964565" y="264414"/>
                  </a:lnTo>
                  <a:lnTo>
                    <a:pt x="969772" y="265557"/>
                  </a:lnTo>
                  <a:lnTo>
                    <a:pt x="972693" y="273431"/>
                  </a:lnTo>
                  <a:lnTo>
                    <a:pt x="975360" y="265303"/>
                  </a:lnTo>
                  <a:lnTo>
                    <a:pt x="981583" y="264414"/>
                  </a:lnTo>
                  <a:lnTo>
                    <a:pt x="981710" y="263017"/>
                  </a:lnTo>
                  <a:close/>
                </a:path>
                <a:path w="1080134" h="622935">
                  <a:moveTo>
                    <a:pt x="981837" y="292354"/>
                  </a:moveTo>
                  <a:lnTo>
                    <a:pt x="981710" y="290576"/>
                  </a:lnTo>
                  <a:lnTo>
                    <a:pt x="974979" y="289179"/>
                  </a:lnTo>
                  <a:lnTo>
                    <a:pt x="972820" y="281813"/>
                  </a:lnTo>
                  <a:lnTo>
                    <a:pt x="969772" y="289052"/>
                  </a:lnTo>
                  <a:lnTo>
                    <a:pt x="962279" y="291592"/>
                  </a:lnTo>
                  <a:lnTo>
                    <a:pt x="969772" y="294005"/>
                  </a:lnTo>
                  <a:lnTo>
                    <a:pt x="972947" y="300609"/>
                  </a:lnTo>
                  <a:lnTo>
                    <a:pt x="975233" y="294005"/>
                  </a:lnTo>
                  <a:lnTo>
                    <a:pt x="981837" y="292354"/>
                  </a:lnTo>
                  <a:close/>
                </a:path>
                <a:path w="1080134" h="622935">
                  <a:moveTo>
                    <a:pt x="983107" y="207391"/>
                  </a:moveTo>
                  <a:lnTo>
                    <a:pt x="974852" y="203581"/>
                  </a:lnTo>
                  <a:lnTo>
                    <a:pt x="973074" y="197485"/>
                  </a:lnTo>
                  <a:lnTo>
                    <a:pt x="969645" y="204089"/>
                  </a:lnTo>
                  <a:lnTo>
                    <a:pt x="963295" y="207137"/>
                  </a:lnTo>
                  <a:lnTo>
                    <a:pt x="969772" y="209677"/>
                  </a:lnTo>
                  <a:lnTo>
                    <a:pt x="972439" y="216662"/>
                  </a:lnTo>
                  <a:lnTo>
                    <a:pt x="975614" y="209169"/>
                  </a:lnTo>
                  <a:lnTo>
                    <a:pt x="983107" y="207391"/>
                  </a:lnTo>
                  <a:close/>
                </a:path>
                <a:path w="1080134" h="622935">
                  <a:moveTo>
                    <a:pt x="983488" y="178816"/>
                  </a:moveTo>
                  <a:lnTo>
                    <a:pt x="975106" y="175768"/>
                  </a:lnTo>
                  <a:lnTo>
                    <a:pt x="973074" y="169037"/>
                  </a:lnTo>
                  <a:lnTo>
                    <a:pt x="969772" y="175768"/>
                  </a:lnTo>
                  <a:lnTo>
                    <a:pt x="963041" y="178943"/>
                  </a:lnTo>
                  <a:lnTo>
                    <a:pt x="969772" y="180848"/>
                  </a:lnTo>
                  <a:lnTo>
                    <a:pt x="972693" y="188214"/>
                  </a:lnTo>
                  <a:lnTo>
                    <a:pt x="975233" y="180975"/>
                  </a:lnTo>
                  <a:lnTo>
                    <a:pt x="983488" y="178816"/>
                  </a:lnTo>
                  <a:close/>
                </a:path>
                <a:path w="1080134" h="622935">
                  <a:moveTo>
                    <a:pt x="997204" y="421957"/>
                  </a:moveTo>
                  <a:lnTo>
                    <a:pt x="991616" y="419950"/>
                  </a:lnTo>
                  <a:lnTo>
                    <a:pt x="989457" y="411810"/>
                  </a:lnTo>
                  <a:lnTo>
                    <a:pt x="986155" y="420471"/>
                  </a:lnTo>
                  <a:lnTo>
                    <a:pt x="979424" y="422325"/>
                  </a:lnTo>
                  <a:lnTo>
                    <a:pt x="986282" y="425386"/>
                  </a:lnTo>
                  <a:lnTo>
                    <a:pt x="989711" y="432219"/>
                  </a:lnTo>
                  <a:lnTo>
                    <a:pt x="991489" y="425411"/>
                  </a:lnTo>
                  <a:lnTo>
                    <a:pt x="997204" y="423583"/>
                  </a:lnTo>
                  <a:lnTo>
                    <a:pt x="997204" y="421957"/>
                  </a:lnTo>
                  <a:close/>
                </a:path>
                <a:path w="1080134" h="622935">
                  <a:moveTo>
                    <a:pt x="997204" y="393661"/>
                  </a:moveTo>
                  <a:lnTo>
                    <a:pt x="991616" y="391642"/>
                  </a:lnTo>
                  <a:lnTo>
                    <a:pt x="989330" y="384975"/>
                  </a:lnTo>
                  <a:lnTo>
                    <a:pt x="988187" y="387057"/>
                  </a:lnTo>
                  <a:lnTo>
                    <a:pt x="987552" y="387845"/>
                  </a:lnTo>
                  <a:lnTo>
                    <a:pt x="986917" y="389953"/>
                  </a:lnTo>
                  <a:lnTo>
                    <a:pt x="986663" y="391236"/>
                  </a:lnTo>
                  <a:lnTo>
                    <a:pt x="986536" y="392036"/>
                  </a:lnTo>
                  <a:lnTo>
                    <a:pt x="979424" y="394030"/>
                  </a:lnTo>
                  <a:lnTo>
                    <a:pt x="986282" y="397078"/>
                  </a:lnTo>
                  <a:lnTo>
                    <a:pt x="989711" y="403948"/>
                  </a:lnTo>
                  <a:lnTo>
                    <a:pt x="991489" y="397103"/>
                  </a:lnTo>
                  <a:lnTo>
                    <a:pt x="997204" y="395287"/>
                  </a:lnTo>
                  <a:lnTo>
                    <a:pt x="997204" y="393661"/>
                  </a:lnTo>
                  <a:close/>
                </a:path>
                <a:path w="1080134" h="622935">
                  <a:moveTo>
                    <a:pt x="997204" y="365366"/>
                  </a:moveTo>
                  <a:lnTo>
                    <a:pt x="991616" y="363308"/>
                  </a:lnTo>
                  <a:lnTo>
                    <a:pt x="989076" y="356069"/>
                  </a:lnTo>
                  <a:lnTo>
                    <a:pt x="986409" y="363664"/>
                  </a:lnTo>
                  <a:lnTo>
                    <a:pt x="979424" y="365785"/>
                  </a:lnTo>
                  <a:lnTo>
                    <a:pt x="986409" y="368808"/>
                  </a:lnTo>
                  <a:lnTo>
                    <a:pt x="989838" y="376491"/>
                  </a:lnTo>
                  <a:lnTo>
                    <a:pt x="991489" y="368719"/>
                  </a:lnTo>
                  <a:lnTo>
                    <a:pt x="997204" y="367004"/>
                  </a:lnTo>
                  <a:lnTo>
                    <a:pt x="997204" y="365366"/>
                  </a:lnTo>
                  <a:close/>
                </a:path>
                <a:path w="1080134" h="622935">
                  <a:moveTo>
                    <a:pt x="997331" y="338455"/>
                  </a:moveTo>
                  <a:lnTo>
                    <a:pt x="997204" y="337058"/>
                  </a:lnTo>
                  <a:lnTo>
                    <a:pt x="991489" y="335534"/>
                  </a:lnTo>
                  <a:lnTo>
                    <a:pt x="989838" y="329692"/>
                  </a:lnTo>
                  <a:lnTo>
                    <a:pt x="988441" y="329692"/>
                  </a:lnTo>
                  <a:lnTo>
                    <a:pt x="986282" y="335788"/>
                  </a:lnTo>
                  <a:lnTo>
                    <a:pt x="979297" y="337312"/>
                  </a:lnTo>
                  <a:lnTo>
                    <a:pt x="986917" y="340995"/>
                  </a:lnTo>
                  <a:lnTo>
                    <a:pt x="987806" y="342773"/>
                  </a:lnTo>
                  <a:lnTo>
                    <a:pt x="986028" y="345821"/>
                  </a:lnTo>
                  <a:lnTo>
                    <a:pt x="989965" y="346202"/>
                  </a:lnTo>
                  <a:lnTo>
                    <a:pt x="991362" y="340741"/>
                  </a:lnTo>
                  <a:lnTo>
                    <a:pt x="997331" y="338455"/>
                  </a:lnTo>
                  <a:close/>
                </a:path>
                <a:path w="1080134" h="622935">
                  <a:moveTo>
                    <a:pt x="998601" y="450824"/>
                  </a:moveTo>
                  <a:lnTo>
                    <a:pt x="991489" y="448246"/>
                  </a:lnTo>
                  <a:lnTo>
                    <a:pt x="989457" y="439953"/>
                  </a:lnTo>
                  <a:lnTo>
                    <a:pt x="986155" y="448894"/>
                  </a:lnTo>
                  <a:lnTo>
                    <a:pt x="979297" y="450481"/>
                  </a:lnTo>
                  <a:lnTo>
                    <a:pt x="986409" y="453720"/>
                  </a:lnTo>
                  <a:lnTo>
                    <a:pt x="989584" y="460514"/>
                  </a:lnTo>
                  <a:lnTo>
                    <a:pt x="991489" y="453872"/>
                  </a:lnTo>
                  <a:lnTo>
                    <a:pt x="998601" y="450824"/>
                  </a:lnTo>
                  <a:close/>
                </a:path>
                <a:path w="1080134" h="622935">
                  <a:moveTo>
                    <a:pt x="998855" y="477748"/>
                  </a:moveTo>
                  <a:lnTo>
                    <a:pt x="991362" y="475602"/>
                  </a:lnTo>
                  <a:lnTo>
                    <a:pt x="989584" y="468604"/>
                  </a:lnTo>
                  <a:lnTo>
                    <a:pt x="986409" y="475538"/>
                  </a:lnTo>
                  <a:lnTo>
                    <a:pt x="979551" y="478878"/>
                  </a:lnTo>
                  <a:lnTo>
                    <a:pt x="986409" y="480644"/>
                  </a:lnTo>
                  <a:lnTo>
                    <a:pt x="988822" y="487565"/>
                  </a:lnTo>
                  <a:lnTo>
                    <a:pt x="990092" y="487362"/>
                  </a:lnTo>
                  <a:lnTo>
                    <a:pt x="991489" y="481152"/>
                  </a:lnTo>
                  <a:lnTo>
                    <a:pt x="998855" y="477748"/>
                  </a:lnTo>
                  <a:close/>
                </a:path>
                <a:path w="1080134" h="622935">
                  <a:moveTo>
                    <a:pt x="1012063" y="91186"/>
                  </a:moveTo>
                  <a:lnTo>
                    <a:pt x="1006348" y="89408"/>
                  </a:lnTo>
                  <a:lnTo>
                    <a:pt x="1004570" y="83693"/>
                  </a:lnTo>
                  <a:lnTo>
                    <a:pt x="1002792" y="83693"/>
                  </a:lnTo>
                  <a:lnTo>
                    <a:pt x="1001522" y="88900"/>
                  </a:lnTo>
                  <a:lnTo>
                    <a:pt x="994283" y="92710"/>
                  </a:lnTo>
                  <a:lnTo>
                    <a:pt x="1001141" y="94107"/>
                  </a:lnTo>
                  <a:lnTo>
                    <a:pt x="1003046" y="96139"/>
                  </a:lnTo>
                  <a:lnTo>
                    <a:pt x="1000633" y="100076"/>
                  </a:lnTo>
                  <a:lnTo>
                    <a:pt x="1005078" y="100965"/>
                  </a:lnTo>
                  <a:lnTo>
                    <a:pt x="1006221" y="94361"/>
                  </a:lnTo>
                  <a:lnTo>
                    <a:pt x="1012063" y="92583"/>
                  </a:lnTo>
                  <a:lnTo>
                    <a:pt x="1012063" y="91186"/>
                  </a:lnTo>
                  <a:close/>
                </a:path>
                <a:path w="1080134" h="622935">
                  <a:moveTo>
                    <a:pt x="1012063" y="64008"/>
                  </a:moveTo>
                  <a:lnTo>
                    <a:pt x="1006221" y="62230"/>
                  </a:lnTo>
                  <a:lnTo>
                    <a:pt x="1004951" y="55626"/>
                  </a:lnTo>
                  <a:lnTo>
                    <a:pt x="1003681" y="55499"/>
                  </a:lnTo>
                  <a:lnTo>
                    <a:pt x="1001014" y="62484"/>
                  </a:lnTo>
                  <a:lnTo>
                    <a:pt x="994918" y="63754"/>
                  </a:lnTo>
                  <a:lnTo>
                    <a:pt x="996442" y="65024"/>
                  </a:lnTo>
                  <a:lnTo>
                    <a:pt x="997077" y="65786"/>
                  </a:lnTo>
                  <a:lnTo>
                    <a:pt x="999109" y="66802"/>
                  </a:lnTo>
                  <a:lnTo>
                    <a:pt x="1000506" y="67056"/>
                  </a:lnTo>
                  <a:lnTo>
                    <a:pt x="1001522" y="67310"/>
                  </a:lnTo>
                  <a:lnTo>
                    <a:pt x="1002919" y="72898"/>
                  </a:lnTo>
                  <a:lnTo>
                    <a:pt x="1004697" y="72898"/>
                  </a:lnTo>
                  <a:lnTo>
                    <a:pt x="1006348" y="67310"/>
                  </a:lnTo>
                  <a:lnTo>
                    <a:pt x="1012063" y="65278"/>
                  </a:lnTo>
                  <a:lnTo>
                    <a:pt x="1012063" y="64008"/>
                  </a:lnTo>
                  <a:close/>
                </a:path>
                <a:path w="1080134" h="622935">
                  <a:moveTo>
                    <a:pt x="1013968" y="290830"/>
                  </a:moveTo>
                  <a:lnTo>
                    <a:pt x="1008126" y="289052"/>
                  </a:lnTo>
                  <a:lnTo>
                    <a:pt x="1005840" y="281305"/>
                  </a:lnTo>
                  <a:lnTo>
                    <a:pt x="1003046" y="288925"/>
                  </a:lnTo>
                  <a:lnTo>
                    <a:pt x="995426" y="291973"/>
                  </a:lnTo>
                  <a:lnTo>
                    <a:pt x="1003046" y="294005"/>
                  </a:lnTo>
                  <a:lnTo>
                    <a:pt x="1005205" y="299847"/>
                  </a:lnTo>
                  <a:lnTo>
                    <a:pt x="1006602" y="299720"/>
                  </a:lnTo>
                  <a:lnTo>
                    <a:pt x="1008126" y="294005"/>
                  </a:lnTo>
                  <a:lnTo>
                    <a:pt x="1013968" y="292227"/>
                  </a:lnTo>
                  <a:lnTo>
                    <a:pt x="1013968" y="290830"/>
                  </a:lnTo>
                  <a:close/>
                </a:path>
                <a:path w="1080134" h="622935">
                  <a:moveTo>
                    <a:pt x="1014730" y="262763"/>
                  </a:moveTo>
                  <a:lnTo>
                    <a:pt x="1008126" y="260731"/>
                  </a:lnTo>
                  <a:lnTo>
                    <a:pt x="1006094" y="253619"/>
                  </a:lnTo>
                  <a:lnTo>
                    <a:pt x="1002919" y="260731"/>
                  </a:lnTo>
                  <a:lnTo>
                    <a:pt x="997331" y="262636"/>
                  </a:lnTo>
                  <a:lnTo>
                    <a:pt x="997458" y="264033"/>
                  </a:lnTo>
                  <a:lnTo>
                    <a:pt x="1003173" y="265684"/>
                  </a:lnTo>
                  <a:lnTo>
                    <a:pt x="1004951" y="271526"/>
                  </a:lnTo>
                  <a:lnTo>
                    <a:pt x="1006729" y="271526"/>
                  </a:lnTo>
                  <a:lnTo>
                    <a:pt x="1008126" y="265684"/>
                  </a:lnTo>
                  <a:lnTo>
                    <a:pt x="1014730" y="264160"/>
                  </a:lnTo>
                  <a:lnTo>
                    <a:pt x="1014730" y="262763"/>
                  </a:lnTo>
                  <a:close/>
                </a:path>
                <a:path w="1080134" h="622935">
                  <a:moveTo>
                    <a:pt x="1014730" y="234569"/>
                  </a:moveTo>
                  <a:lnTo>
                    <a:pt x="1007999" y="232156"/>
                  </a:lnTo>
                  <a:lnTo>
                    <a:pt x="1006094" y="225298"/>
                  </a:lnTo>
                  <a:lnTo>
                    <a:pt x="1003046" y="232156"/>
                  </a:lnTo>
                  <a:lnTo>
                    <a:pt x="996315" y="235712"/>
                  </a:lnTo>
                  <a:lnTo>
                    <a:pt x="1002919" y="237236"/>
                  </a:lnTo>
                  <a:lnTo>
                    <a:pt x="1004824" y="238760"/>
                  </a:lnTo>
                  <a:lnTo>
                    <a:pt x="1002284" y="242697"/>
                  </a:lnTo>
                  <a:lnTo>
                    <a:pt x="1006729" y="243078"/>
                  </a:lnTo>
                  <a:lnTo>
                    <a:pt x="1007872" y="237363"/>
                  </a:lnTo>
                  <a:lnTo>
                    <a:pt x="1014730" y="235839"/>
                  </a:lnTo>
                  <a:lnTo>
                    <a:pt x="1014730" y="234569"/>
                  </a:lnTo>
                  <a:close/>
                </a:path>
                <a:path w="1080134" h="622935">
                  <a:moveTo>
                    <a:pt x="1014730" y="178054"/>
                  </a:moveTo>
                  <a:lnTo>
                    <a:pt x="1008126" y="175641"/>
                  </a:lnTo>
                  <a:lnTo>
                    <a:pt x="1006094" y="169037"/>
                  </a:lnTo>
                  <a:lnTo>
                    <a:pt x="1003046" y="175768"/>
                  </a:lnTo>
                  <a:lnTo>
                    <a:pt x="996315" y="179197"/>
                  </a:lnTo>
                  <a:lnTo>
                    <a:pt x="1002919" y="180848"/>
                  </a:lnTo>
                  <a:lnTo>
                    <a:pt x="1004824" y="182245"/>
                  </a:lnTo>
                  <a:lnTo>
                    <a:pt x="1002411" y="186309"/>
                  </a:lnTo>
                  <a:lnTo>
                    <a:pt x="1006475" y="186563"/>
                  </a:lnTo>
                  <a:lnTo>
                    <a:pt x="1008380" y="181483"/>
                  </a:lnTo>
                  <a:lnTo>
                    <a:pt x="1010412" y="179197"/>
                  </a:lnTo>
                  <a:lnTo>
                    <a:pt x="1014095" y="182880"/>
                  </a:lnTo>
                  <a:lnTo>
                    <a:pt x="1014730" y="178054"/>
                  </a:lnTo>
                  <a:close/>
                </a:path>
                <a:path w="1080134" h="622935">
                  <a:moveTo>
                    <a:pt x="1015111" y="206629"/>
                  </a:moveTo>
                  <a:lnTo>
                    <a:pt x="1007999" y="203962"/>
                  </a:lnTo>
                  <a:lnTo>
                    <a:pt x="1006475" y="197104"/>
                  </a:lnTo>
                  <a:lnTo>
                    <a:pt x="1003046" y="203835"/>
                  </a:lnTo>
                  <a:lnTo>
                    <a:pt x="996188" y="207772"/>
                  </a:lnTo>
                  <a:lnTo>
                    <a:pt x="1003046" y="208915"/>
                  </a:lnTo>
                  <a:lnTo>
                    <a:pt x="1005840" y="216662"/>
                  </a:lnTo>
                  <a:lnTo>
                    <a:pt x="1008507" y="209296"/>
                  </a:lnTo>
                  <a:lnTo>
                    <a:pt x="1014857" y="207899"/>
                  </a:lnTo>
                  <a:lnTo>
                    <a:pt x="1015111" y="206629"/>
                  </a:lnTo>
                  <a:close/>
                </a:path>
                <a:path w="1080134" h="622935">
                  <a:moveTo>
                    <a:pt x="1016254" y="150495"/>
                  </a:moveTo>
                  <a:lnTo>
                    <a:pt x="1007999" y="147320"/>
                  </a:lnTo>
                  <a:lnTo>
                    <a:pt x="1006094" y="140716"/>
                  </a:lnTo>
                  <a:lnTo>
                    <a:pt x="1003173" y="147193"/>
                  </a:lnTo>
                  <a:lnTo>
                    <a:pt x="996061" y="151130"/>
                  </a:lnTo>
                  <a:lnTo>
                    <a:pt x="1003046" y="152400"/>
                  </a:lnTo>
                  <a:lnTo>
                    <a:pt x="1003681" y="154559"/>
                  </a:lnTo>
                  <a:lnTo>
                    <a:pt x="1004062" y="156464"/>
                  </a:lnTo>
                  <a:lnTo>
                    <a:pt x="1004951" y="158623"/>
                  </a:lnTo>
                  <a:lnTo>
                    <a:pt x="1005967" y="158877"/>
                  </a:lnTo>
                  <a:lnTo>
                    <a:pt x="1006856" y="159385"/>
                  </a:lnTo>
                  <a:lnTo>
                    <a:pt x="1008126" y="153543"/>
                  </a:lnTo>
                  <a:lnTo>
                    <a:pt x="1016254" y="150495"/>
                  </a:lnTo>
                  <a:close/>
                </a:path>
                <a:path w="1080134" h="622935">
                  <a:moveTo>
                    <a:pt x="1030351" y="390486"/>
                  </a:moveTo>
                  <a:lnTo>
                    <a:pt x="1026287" y="393344"/>
                  </a:lnTo>
                  <a:lnTo>
                    <a:pt x="1025144" y="391782"/>
                  </a:lnTo>
                  <a:lnTo>
                    <a:pt x="1021969" y="384594"/>
                  </a:lnTo>
                  <a:lnTo>
                    <a:pt x="1019810" y="392074"/>
                  </a:lnTo>
                  <a:lnTo>
                    <a:pt x="1012571" y="394208"/>
                  </a:lnTo>
                  <a:lnTo>
                    <a:pt x="1019429" y="396989"/>
                  </a:lnTo>
                  <a:lnTo>
                    <a:pt x="1023112" y="403948"/>
                  </a:lnTo>
                  <a:lnTo>
                    <a:pt x="1024636" y="397141"/>
                  </a:lnTo>
                  <a:lnTo>
                    <a:pt x="1030351" y="395312"/>
                  </a:lnTo>
                  <a:lnTo>
                    <a:pt x="1030351" y="390486"/>
                  </a:lnTo>
                  <a:close/>
                </a:path>
                <a:path w="1080134" h="622935">
                  <a:moveTo>
                    <a:pt x="1030351" y="365226"/>
                  </a:moveTo>
                  <a:lnTo>
                    <a:pt x="1025271" y="363613"/>
                  </a:lnTo>
                  <a:lnTo>
                    <a:pt x="1022096" y="356349"/>
                  </a:lnTo>
                  <a:lnTo>
                    <a:pt x="1019683" y="363715"/>
                  </a:lnTo>
                  <a:lnTo>
                    <a:pt x="1013968" y="365531"/>
                  </a:lnTo>
                  <a:lnTo>
                    <a:pt x="1014095" y="367322"/>
                  </a:lnTo>
                  <a:lnTo>
                    <a:pt x="1019302" y="368566"/>
                  </a:lnTo>
                  <a:lnTo>
                    <a:pt x="1023112" y="375666"/>
                  </a:lnTo>
                  <a:lnTo>
                    <a:pt x="1024509" y="369087"/>
                  </a:lnTo>
                  <a:lnTo>
                    <a:pt x="1026287" y="367080"/>
                  </a:lnTo>
                  <a:lnTo>
                    <a:pt x="1030224" y="369481"/>
                  </a:lnTo>
                  <a:lnTo>
                    <a:pt x="1030351" y="365226"/>
                  </a:lnTo>
                  <a:close/>
                </a:path>
                <a:path w="1080134" h="622935">
                  <a:moveTo>
                    <a:pt x="1030478" y="449872"/>
                  </a:moveTo>
                  <a:lnTo>
                    <a:pt x="1024763" y="448144"/>
                  </a:lnTo>
                  <a:lnTo>
                    <a:pt x="1023366" y="441896"/>
                  </a:lnTo>
                  <a:lnTo>
                    <a:pt x="1019175" y="442976"/>
                  </a:lnTo>
                  <a:lnTo>
                    <a:pt x="1021334" y="446849"/>
                  </a:lnTo>
                  <a:lnTo>
                    <a:pt x="1020445" y="448005"/>
                  </a:lnTo>
                  <a:lnTo>
                    <a:pt x="1012698" y="450723"/>
                  </a:lnTo>
                  <a:lnTo>
                    <a:pt x="1019556" y="453694"/>
                  </a:lnTo>
                  <a:lnTo>
                    <a:pt x="1022985" y="460502"/>
                  </a:lnTo>
                  <a:lnTo>
                    <a:pt x="1024763" y="453771"/>
                  </a:lnTo>
                  <a:lnTo>
                    <a:pt x="1030478" y="451789"/>
                  </a:lnTo>
                  <a:lnTo>
                    <a:pt x="1030478" y="449872"/>
                  </a:lnTo>
                  <a:close/>
                </a:path>
                <a:path w="1080134" h="622935">
                  <a:moveTo>
                    <a:pt x="1030605" y="338328"/>
                  </a:moveTo>
                  <a:lnTo>
                    <a:pt x="1030351" y="337058"/>
                  </a:lnTo>
                  <a:lnTo>
                    <a:pt x="1024763" y="335534"/>
                  </a:lnTo>
                  <a:lnTo>
                    <a:pt x="1022985" y="329692"/>
                  </a:lnTo>
                  <a:lnTo>
                    <a:pt x="1021588" y="329692"/>
                  </a:lnTo>
                  <a:lnTo>
                    <a:pt x="1019810" y="335407"/>
                  </a:lnTo>
                  <a:lnTo>
                    <a:pt x="1013841" y="337439"/>
                  </a:lnTo>
                  <a:lnTo>
                    <a:pt x="1013968" y="338836"/>
                  </a:lnTo>
                  <a:lnTo>
                    <a:pt x="1019429" y="340487"/>
                  </a:lnTo>
                  <a:lnTo>
                    <a:pt x="1021588" y="342011"/>
                  </a:lnTo>
                  <a:lnTo>
                    <a:pt x="1018794" y="345948"/>
                  </a:lnTo>
                  <a:lnTo>
                    <a:pt x="1023366" y="346075"/>
                  </a:lnTo>
                  <a:lnTo>
                    <a:pt x="1024763" y="340741"/>
                  </a:lnTo>
                  <a:lnTo>
                    <a:pt x="1030605" y="338328"/>
                  </a:lnTo>
                  <a:close/>
                </a:path>
                <a:path w="1080134" h="622935">
                  <a:moveTo>
                    <a:pt x="1030732" y="477266"/>
                  </a:moveTo>
                  <a:lnTo>
                    <a:pt x="1026033" y="476961"/>
                  </a:lnTo>
                  <a:lnTo>
                    <a:pt x="1023239" y="474878"/>
                  </a:lnTo>
                  <a:lnTo>
                    <a:pt x="1022223" y="470128"/>
                  </a:lnTo>
                  <a:lnTo>
                    <a:pt x="1019683" y="475615"/>
                  </a:lnTo>
                  <a:lnTo>
                    <a:pt x="1012571" y="478802"/>
                  </a:lnTo>
                  <a:lnTo>
                    <a:pt x="1019556" y="480618"/>
                  </a:lnTo>
                  <a:lnTo>
                    <a:pt x="1021969" y="487476"/>
                  </a:lnTo>
                  <a:lnTo>
                    <a:pt x="1023239" y="487362"/>
                  </a:lnTo>
                  <a:lnTo>
                    <a:pt x="1024890" y="480987"/>
                  </a:lnTo>
                  <a:lnTo>
                    <a:pt x="1030478" y="479069"/>
                  </a:lnTo>
                  <a:lnTo>
                    <a:pt x="1030732" y="477266"/>
                  </a:lnTo>
                  <a:close/>
                </a:path>
                <a:path w="1080134" h="622935">
                  <a:moveTo>
                    <a:pt x="1032256" y="422770"/>
                  </a:moveTo>
                  <a:lnTo>
                    <a:pt x="1025906" y="420370"/>
                  </a:lnTo>
                  <a:lnTo>
                    <a:pt x="1025017" y="420001"/>
                  </a:lnTo>
                  <a:lnTo>
                    <a:pt x="1022477" y="411810"/>
                  </a:lnTo>
                  <a:lnTo>
                    <a:pt x="1019683" y="420370"/>
                  </a:lnTo>
                  <a:lnTo>
                    <a:pt x="1012698" y="422440"/>
                  </a:lnTo>
                  <a:lnTo>
                    <a:pt x="1019429" y="425335"/>
                  </a:lnTo>
                  <a:lnTo>
                    <a:pt x="1023112" y="432092"/>
                  </a:lnTo>
                  <a:lnTo>
                    <a:pt x="1024636" y="425462"/>
                  </a:lnTo>
                  <a:lnTo>
                    <a:pt x="1032256" y="422770"/>
                  </a:lnTo>
                  <a:close/>
                </a:path>
                <a:path w="1080134" h="622935">
                  <a:moveTo>
                    <a:pt x="1046353" y="64008"/>
                  </a:moveTo>
                  <a:lnTo>
                    <a:pt x="1043305" y="63246"/>
                  </a:lnTo>
                  <a:lnTo>
                    <a:pt x="1039622" y="62103"/>
                  </a:lnTo>
                  <a:lnTo>
                    <a:pt x="1039368" y="60960"/>
                  </a:lnTo>
                  <a:lnTo>
                    <a:pt x="1039241" y="59944"/>
                  </a:lnTo>
                  <a:lnTo>
                    <a:pt x="1038606" y="58039"/>
                  </a:lnTo>
                  <a:lnTo>
                    <a:pt x="1038098" y="57277"/>
                  </a:lnTo>
                  <a:lnTo>
                    <a:pt x="1036828" y="54864"/>
                  </a:lnTo>
                  <a:lnTo>
                    <a:pt x="1034415" y="62484"/>
                  </a:lnTo>
                  <a:lnTo>
                    <a:pt x="1027430" y="64135"/>
                  </a:lnTo>
                  <a:lnTo>
                    <a:pt x="1034415" y="67437"/>
                  </a:lnTo>
                  <a:lnTo>
                    <a:pt x="1037590" y="75057"/>
                  </a:lnTo>
                  <a:lnTo>
                    <a:pt x="1039368" y="67691"/>
                  </a:lnTo>
                  <a:lnTo>
                    <a:pt x="1046353" y="64008"/>
                  </a:lnTo>
                  <a:close/>
                </a:path>
                <a:path w="1080134" h="622935">
                  <a:moveTo>
                    <a:pt x="1046861" y="92583"/>
                  </a:moveTo>
                  <a:lnTo>
                    <a:pt x="1039368" y="89154"/>
                  </a:lnTo>
                  <a:lnTo>
                    <a:pt x="1038352" y="87122"/>
                  </a:lnTo>
                  <a:lnTo>
                    <a:pt x="1040003" y="84074"/>
                  </a:lnTo>
                  <a:lnTo>
                    <a:pt x="1036066" y="83693"/>
                  </a:lnTo>
                  <a:lnTo>
                    <a:pt x="1034796" y="88900"/>
                  </a:lnTo>
                  <a:lnTo>
                    <a:pt x="1027684" y="92710"/>
                  </a:lnTo>
                  <a:lnTo>
                    <a:pt x="1034669" y="94234"/>
                  </a:lnTo>
                  <a:lnTo>
                    <a:pt x="1036447" y="101346"/>
                  </a:lnTo>
                  <a:lnTo>
                    <a:pt x="1037844" y="101219"/>
                  </a:lnTo>
                  <a:lnTo>
                    <a:pt x="1039749" y="94107"/>
                  </a:lnTo>
                  <a:lnTo>
                    <a:pt x="1046861" y="92583"/>
                  </a:lnTo>
                  <a:close/>
                </a:path>
                <a:path w="1080134" h="622935">
                  <a:moveTo>
                    <a:pt x="1046988" y="234061"/>
                  </a:moveTo>
                  <a:lnTo>
                    <a:pt x="1041400" y="232410"/>
                  </a:lnTo>
                  <a:lnTo>
                    <a:pt x="1040003" y="228473"/>
                  </a:lnTo>
                  <a:lnTo>
                    <a:pt x="1039368" y="226568"/>
                  </a:lnTo>
                  <a:lnTo>
                    <a:pt x="1038098" y="226822"/>
                  </a:lnTo>
                  <a:lnTo>
                    <a:pt x="1036447" y="232410"/>
                  </a:lnTo>
                  <a:lnTo>
                    <a:pt x="1030605" y="234315"/>
                  </a:lnTo>
                  <a:lnTo>
                    <a:pt x="1030732" y="235712"/>
                  </a:lnTo>
                  <a:lnTo>
                    <a:pt x="1036447" y="237490"/>
                  </a:lnTo>
                  <a:lnTo>
                    <a:pt x="1037971" y="239014"/>
                  </a:lnTo>
                  <a:lnTo>
                    <a:pt x="1035685" y="242824"/>
                  </a:lnTo>
                  <a:lnTo>
                    <a:pt x="1040003" y="243078"/>
                  </a:lnTo>
                  <a:lnTo>
                    <a:pt x="1041400" y="237236"/>
                  </a:lnTo>
                  <a:lnTo>
                    <a:pt x="1046988" y="235839"/>
                  </a:lnTo>
                  <a:lnTo>
                    <a:pt x="1046988" y="234061"/>
                  </a:lnTo>
                  <a:close/>
                </a:path>
                <a:path w="1080134" h="622935">
                  <a:moveTo>
                    <a:pt x="1047242" y="263779"/>
                  </a:moveTo>
                  <a:lnTo>
                    <a:pt x="1047115" y="262382"/>
                  </a:lnTo>
                  <a:lnTo>
                    <a:pt x="1041527" y="260731"/>
                  </a:lnTo>
                  <a:lnTo>
                    <a:pt x="1041400" y="260731"/>
                  </a:lnTo>
                  <a:lnTo>
                    <a:pt x="1039622" y="255016"/>
                  </a:lnTo>
                  <a:lnTo>
                    <a:pt x="1038225" y="255016"/>
                  </a:lnTo>
                  <a:lnTo>
                    <a:pt x="1036447" y="260731"/>
                  </a:lnTo>
                  <a:lnTo>
                    <a:pt x="1028700" y="263144"/>
                  </a:lnTo>
                  <a:lnTo>
                    <a:pt x="1036701" y="265938"/>
                  </a:lnTo>
                  <a:lnTo>
                    <a:pt x="1037717" y="267843"/>
                  </a:lnTo>
                  <a:lnTo>
                    <a:pt x="1035812" y="271018"/>
                  </a:lnTo>
                  <a:lnTo>
                    <a:pt x="1040003" y="271399"/>
                  </a:lnTo>
                  <a:lnTo>
                    <a:pt x="1041400" y="265684"/>
                  </a:lnTo>
                  <a:lnTo>
                    <a:pt x="1047242" y="263779"/>
                  </a:lnTo>
                  <a:close/>
                </a:path>
                <a:path w="1080134" h="622935">
                  <a:moveTo>
                    <a:pt x="1047877" y="291084"/>
                  </a:moveTo>
                  <a:lnTo>
                    <a:pt x="1041146" y="288798"/>
                  </a:lnTo>
                  <a:lnTo>
                    <a:pt x="1040257" y="286766"/>
                  </a:lnTo>
                  <a:lnTo>
                    <a:pt x="1041781" y="283845"/>
                  </a:lnTo>
                  <a:lnTo>
                    <a:pt x="1037971" y="283210"/>
                  </a:lnTo>
                  <a:lnTo>
                    <a:pt x="1036447" y="288925"/>
                  </a:lnTo>
                  <a:lnTo>
                    <a:pt x="1028827" y="291846"/>
                  </a:lnTo>
                  <a:lnTo>
                    <a:pt x="1036447" y="294005"/>
                  </a:lnTo>
                  <a:lnTo>
                    <a:pt x="1038733" y="300609"/>
                  </a:lnTo>
                  <a:lnTo>
                    <a:pt x="1040638" y="296418"/>
                  </a:lnTo>
                  <a:lnTo>
                    <a:pt x="1043686" y="293243"/>
                  </a:lnTo>
                  <a:lnTo>
                    <a:pt x="1047877" y="291084"/>
                  </a:lnTo>
                  <a:close/>
                </a:path>
                <a:path w="1080134" h="622935">
                  <a:moveTo>
                    <a:pt x="1048512" y="206502"/>
                  </a:moveTo>
                  <a:lnTo>
                    <a:pt x="1041781" y="203962"/>
                  </a:lnTo>
                  <a:lnTo>
                    <a:pt x="1039749" y="196977"/>
                  </a:lnTo>
                  <a:lnTo>
                    <a:pt x="1036447" y="203835"/>
                  </a:lnTo>
                  <a:lnTo>
                    <a:pt x="1029462" y="207772"/>
                  </a:lnTo>
                  <a:lnTo>
                    <a:pt x="1036320" y="208915"/>
                  </a:lnTo>
                  <a:lnTo>
                    <a:pt x="1038987" y="216662"/>
                  </a:lnTo>
                  <a:lnTo>
                    <a:pt x="1041654" y="209550"/>
                  </a:lnTo>
                  <a:lnTo>
                    <a:pt x="1048512" y="206502"/>
                  </a:lnTo>
                  <a:close/>
                </a:path>
                <a:path w="1080134" h="622935">
                  <a:moveTo>
                    <a:pt x="1048766" y="178308"/>
                  </a:moveTo>
                  <a:lnTo>
                    <a:pt x="1041908" y="176149"/>
                  </a:lnTo>
                  <a:lnTo>
                    <a:pt x="1039368" y="169037"/>
                  </a:lnTo>
                  <a:lnTo>
                    <a:pt x="1036320" y="175768"/>
                  </a:lnTo>
                  <a:lnTo>
                    <a:pt x="1029589" y="179197"/>
                  </a:lnTo>
                  <a:lnTo>
                    <a:pt x="1036193" y="180848"/>
                  </a:lnTo>
                  <a:lnTo>
                    <a:pt x="1038098" y="182245"/>
                  </a:lnTo>
                  <a:lnTo>
                    <a:pt x="1035558" y="186309"/>
                  </a:lnTo>
                  <a:lnTo>
                    <a:pt x="1039749" y="186563"/>
                  </a:lnTo>
                  <a:lnTo>
                    <a:pt x="1041908" y="180848"/>
                  </a:lnTo>
                  <a:lnTo>
                    <a:pt x="1043051" y="180594"/>
                  </a:lnTo>
                  <a:lnTo>
                    <a:pt x="1043940" y="180467"/>
                  </a:lnTo>
                  <a:lnTo>
                    <a:pt x="1045591" y="179959"/>
                  </a:lnTo>
                  <a:lnTo>
                    <a:pt x="1046353" y="179451"/>
                  </a:lnTo>
                  <a:lnTo>
                    <a:pt x="1048766" y="178308"/>
                  </a:lnTo>
                  <a:close/>
                </a:path>
                <a:path w="1080134" h="622935">
                  <a:moveTo>
                    <a:pt x="1048766" y="149860"/>
                  </a:moveTo>
                  <a:lnTo>
                    <a:pt x="1041400" y="147574"/>
                  </a:lnTo>
                  <a:lnTo>
                    <a:pt x="1039622" y="140716"/>
                  </a:lnTo>
                  <a:lnTo>
                    <a:pt x="1036574" y="147066"/>
                  </a:lnTo>
                  <a:lnTo>
                    <a:pt x="1029716" y="151003"/>
                  </a:lnTo>
                  <a:lnTo>
                    <a:pt x="1036193" y="152527"/>
                  </a:lnTo>
                  <a:lnTo>
                    <a:pt x="1038606" y="159385"/>
                  </a:lnTo>
                  <a:lnTo>
                    <a:pt x="1039876" y="159258"/>
                  </a:lnTo>
                  <a:lnTo>
                    <a:pt x="1041527" y="153035"/>
                  </a:lnTo>
                  <a:lnTo>
                    <a:pt x="1048766" y="149860"/>
                  </a:lnTo>
                  <a:close/>
                </a:path>
                <a:path w="1080134" h="622935">
                  <a:moveTo>
                    <a:pt x="1063498" y="336931"/>
                  </a:moveTo>
                  <a:lnTo>
                    <a:pt x="1057910" y="335661"/>
                  </a:lnTo>
                  <a:lnTo>
                    <a:pt x="1056005" y="329692"/>
                  </a:lnTo>
                  <a:lnTo>
                    <a:pt x="1054608" y="329819"/>
                  </a:lnTo>
                  <a:lnTo>
                    <a:pt x="1052957" y="335534"/>
                  </a:lnTo>
                  <a:lnTo>
                    <a:pt x="1047242" y="337185"/>
                  </a:lnTo>
                  <a:lnTo>
                    <a:pt x="1047115" y="338582"/>
                  </a:lnTo>
                  <a:lnTo>
                    <a:pt x="1052703" y="340614"/>
                  </a:lnTo>
                  <a:lnTo>
                    <a:pt x="1055116" y="346456"/>
                  </a:lnTo>
                  <a:lnTo>
                    <a:pt x="1056513" y="346202"/>
                  </a:lnTo>
                  <a:lnTo>
                    <a:pt x="1057529" y="340868"/>
                  </a:lnTo>
                  <a:lnTo>
                    <a:pt x="1059815" y="339090"/>
                  </a:lnTo>
                  <a:lnTo>
                    <a:pt x="1063371" y="341249"/>
                  </a:lnTo>
                  <a:lnTo>
                    <a:pt x="1063498" y="336931"/>
                  </a:lnTo>
                  <a:close/>
                </a:path>
                <a:path w="1080134" h="622935">
                  <a:moveTo>
                    <a:pt x="1063625" y="421703"/>
                  </a:moveTo>
                  <a:lnTo>
                    <a:pt x="1057656" y="420370"/>
                  </a:lnTo>
                  <a:lnTo>
                    <a:pt x="1056640" y="413689"/>
                  </a:lnTo>
                  <a:lnTo>
                    <a:pt x="1052830" y="414553"/>
                  </a:lnTo>
                  <a:lnTo>
                    <a:pt x="1053973" y="417563"/>
                  </a:lnTo>
                  <a:lnTo>
                    <a:pt x="1053338" y="419989"/>
                  </a:lnTo>
                  <a:lnTo>
                    <a:pt x="1045718" y="421982"/>
                  </a:lnTo>
                  <a:lnTo>
                    <a:pt x="1052449" y="425323"/>
                  </a:lnTo>
                  <a:lnTo>
                    <a:pt x="1056386" y="432168"/>
                  </a:lnTo>
                  <a:lnTo>
                    <a:pt x="1057656" y="425538"/>
                  </a:lnTo>
                  <a:lnTo>
                    <a:pt x="1059688" y="423824"/>
                  </a:lnTo>
                  <a:lnTo>
                    <a:pt x="1063371" y="426097"/>
                  </a:lnTo>
                  <a:lnTo>
                    <a:pt x="1063625" y="421703"/>
                  </a:lnTo>
                  <a:close/>
                </a:path>
                <a:path w="1080134" h="622935">
                  <a:moveTo>
                    <a:pt x="1063752" y="477672"/>
                  </a:moveTo>
                  <a:lnTo>
                    <a:pt x="1057656" y="475437"/>
                  </a:lnTo>
                  <a:lnTo>
                    <a:pt x="1056132" y="468528"/>
                  </a:lnTo>
                  <a:lnTo>
                    <a:pt x="1052830" y="475602"/>
                  </a:lnTo>
                  <a:lnTo>
                    <a:pt x="1045972" y="478904"/>
                  </a:lnTo>
                  <a:lnTo>
                    <a:pt x="1053211" y="480707"/>
                  </a:lnTo>
                  <a:lnTo>
                    <a:pt x="1053973" y="483184"/>
                  </a:lnTo>
                  <a:lnTo>
                    <a:pt x="1052830" y="486257"/>
                  </a:lnTo>
                  <a:lnTo>
                    <a:pt x="1056513" y="487400"/>
                  </a:lnTo>
                  <a:lnTo>
                    <a:pt x="1057783" y="480542"/>
                  </a:lnTo>
                  <a:lnTo>
                    <a:pt x="1063371" y="479412"/>
                  </a:lnTo>
                  <a:lnTo>
                    <a:pt x="1063752" y="477672"/>
                  </a:lnTo>
                  <a:close/>
                </a:path>
                <a:path w="1080134" h="622935">
                  <a:moveTo>
                    <a:pt x="1063752" y="395109"/>
                  </a:moveTo>
                  <a:lnTo>
                    <a:pt x="1063625" y="393738"/>
                  </a:lnTo>
                  <a:lnTo>
                    <a:pt x="1058037" y="392099"/>
                  </a:lnTo>
                  <a:lnTo>
                    <a:pt x="1056132" y="390728"/>
                  </a:lnTo>
                  <a:lnTo>
                    <a:pt x="1058799" y="386791"/>
                  </a:lnTo>
                  <a:lnTo>
                    <a:pt x="1054481" y="386359"/>
                  </a:lnTo>
                  <a:lnTo>
                    <a:pt x="1053211" y="391833"/>
                  </a:lnTo>
                  <a:lnTo>
                    <a:pt x="1045210" y="394868"/>
                  </a:lnTo>
                  <a:lnTo>
                    <a:pt x="1052830" y="396989"/>
                  </a:lnTo>
                  <a:lnTo>
                    <a:pt x="1055624" y="404710"/>
                  </a:lnTo>
                  <a:lnTo>
                    <a:pt x="1057910" y="396989"/>
                  </a:lnTo>
                  <a:lnTo>
                    <a:pt x="1063752" y="395109"/>
                  </a:lnTo>
                  <a:close/>
                </a:path>
                <a:path w="1080134" h="622935">
                  <a:moveTo>
                    <a:pt x="1063879" y="451485"/>
                  </a:moveTo>
                  <a:lnTo>
                    <a:pt x="1063752" y="451053"/>
                  </a:lnTo>
                  <a:lnTo>
                    <a:pt x="1063625" y="450164"/>
                  </a:lnTo>
                  <a:lnTo>
                    <a:pt x="1057529" y="448652"/>
                  </a:lnTo>
                  <a:lnTo>
                    <a:pt x="1057529" y="447471"/>
                  </a:lnTo>
                  <a:lnTo>
                    <a:pt x="1057402" y="446405"/>
                  </a:lnTo>
                  <a:lnTo>
                    <a:pt x="1057021" y="444220"/>
                  </a:lnTo>
                  <a:lnTo>
                    <a:pt x="1056513" y="441960"/>
                  </a:lnTo>
                  <a:lnTo>
                    <a:pt x="1055116" y="441871"/>
                  </a:lnTo>
                  <a:lnTo>
                    <a:pt x="1052576" y="448995"/>
                  </a:lnTo>
                  <a:lnTo>
                    <a:pt x="1047750" y="449783"/>
                  </a:lnTo>
                  <a:lnTo>
                    <a:pt x="1047369" y="451231"/>
                  </a:lnTo>
                  <a:lnTo>
                    <a:pt x="1052830" y="453644"/>
                  </a:lnTo>
                  <a:lnTo>
                    <a:pt x="1056132" y="460616"/>
                  </a:lnTo>
                  <a:lnTo>
                    <a:pt x="1057910" y="453771"/>
                  </a:lnTo>
                  <a:lnTo>
                    <a:pt x="1063879" y="451485"/>
                  </a:lnTo>
                  <a:close/>
                </a:path>
                <a:path w="1080134" h="622935">
                  <a:moveTo>
                    <a:pt x="1064006" y="366623"/>
                  </a:moveTo>
                  <a:lnTo>
                    <a:pt x="1063879" y="365175"/>
                  </a:lnTo>
                  <a:lnTo>
                    <a:pt x="1057910" y="363524"/>
                  </a:lnTo>
                  <a:lnTo>
                    <a:pt x="1055878" y="357962"/>
                  </a:lnTo>
                  <a:lnTo>
                    <a:pt x="1054608" y="358127"/>
                  </a:lnTo>
                  <a:lnTo>
                    <a:pt x="1052957" y="363715"/>
                  </a:lnTo>
                  <a:lnTo>
                    <a:pt x="1047115" y="365683"/>
                  </a:lnTo>
                  <a:lnTo>
                    <a:pt x="1047242" y="367055"/>
                  </a:lnTo>
                  <a:lnTo>
                    <a:pt x="1052957" y="368681"/>
                  </a:lnTo>
                  <a:lnTo>
                    <a:pt x="1054862" y="374561"/>
                  </a:lnTo>
                  <a:lnTo>
                    <a:pt x="1056132" y="374599"/>
                  </a:lnTo>
                  <a:lnTo>
                    <a:pt x="1058037" y="368808"/>
                  </a:lnTo>
                  <a:lnTo>
                    <a:pt x="1064006" y="366623"/>
                  </a:lnTo>
                  <a:close/>
                </a:path>
                <a:path w="1080134" h="622935">
                  <a:moveTo>
                    <a:pt x="1079754" y="63881"/>
                  </a:moveTo>
                  <a:lnTo>
                    <a:pt x="1072642" y="62484"/>
                  </a:lnTo>
                  <a:lnTo>
                    <a:pt x="1071372" y="60325"/>
                  </a:lnTo>
                  <a:lnTo>
                    <a:pt x="1073404" y="56515"/>
                  </a:lnTo>
                  <a:lnTo>
                    <a:pt x="1069086" y="55626"/>
                  </a:lnTo>
                  <a:lnTo>
                    <a:pt x="1067943" y="62230"/>
                  </a:lnTo>
                  <a:lnTo>
                    <a:pt x="1062101" y="64135"/>
                  </a:lnTo>
                  <a:lnTo>
                    <a:pt x="1062101" y="65405"/>
                  </a:lnTo>
                  <a:lnTo>
                    <a:pt x="1067816" y="67310"/>
                  </a:lnTo>
                  <a:lnTo>
                    <a:pt x="1069467" y="68707"/>
                  </a:lnTo>
                  <a:lnTo>
                    <a:pt x="1066927" y="72644"/>
                  </a:lnTo>
                  <a:lnTo>
                    <a:pt x="1071372" y="72898"/>
                  </a:lnTo>
                  <a:lnTo>
                    <a:pt x="1072642" y="67818"/>
                  </a:lnTo>
                  <a:lnTo>
                    <a:pt x="1079754" y="6388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9866376" y="4931664"/>
              <a:ext cx="1454150" cy="1041400"/>
            </a:xfrm>
            <a:custGeom>
              <a:avLst/>
              <a:gdLst/>
              <a:ahLst/>
              <a:cxnLst/>
              <a:rect l="l" t="t" r="r" b="b"/>
              <a:pathLst>
                <a:path w="1454150" h="1041400">
                  <a:moveTo>
                    <a:pt x="372872" y="586994"/>
                  </a:moveTo>
                  <a:lnTo>
                    <a:pt x="369443" y="586994"/>
                  </a:lnTo>
                  <a:lnTo>
                    <a:pt x="370078" y="602615"/>
                  </a:lnTo>
                  <a:lnTo>
                    <a:pt x="370332" y="626110"/>
                  </a:lnTo>
                  <a:lnTo>
                    <a:pt x="370332" y="657402"/>
                  </a:lnTo>
                  <a:lnTo>
                    <a:pt x="369951" y="673061"/>
                  </a:lnTo>
                  <a:lnTo>
                    <a:pt x="372872" y="673061"/>
                  </a:lnTo>
                  <a:lnTo>
                    <a:pt x="372872" y="586994"/>
                  </a:lnTo>
                  <a:close/>
                </a:path>
                <a:path w="1454150" h="1041400">
                  <a:moveTo>
                    <a:pt x="382905" y="673061"/>
                  </a:moveTo>
                  <a:lnTo>
                    <a:pt x="382397" y="657402"/>
                  </a:lnTo>
                  <a:lnTo>
                    <a:pt x="382143" y="633984"/>
                  </a:lnTo>
                  <a:lnTo>
                    <a:pt x="382270" y="610489"/>
                  </a:lnTo>
                  <a:lnTo>
                    <a:pt x="382651" y="586994"/>
                  </a:lnTo>
                  <a:lnTo>
                    <a:pt x="379603" y="586994"/>
                  </a:lnTo>
                  <a:lnTo>
                    <a:pt x="379603" y="673061"/>
                  </a:lnTo>
                  <a:lnTo>
                    <a:pt x="382905" y="673061"/>
                  </a:lnTo>
                  <a:close/>
                </a:path>
                <a:path w="1454150" h="1041400">
                  <a:moveTo>
                    <a:pt x="391160" y="555625"/>
                  </a:moveTo>
                  <a:lnTo>
                    <a:pt x="388366" y="555625"/>
                  </a:lnTo>
                  <a:lnTo>
                    <a:pt x="388366" y="586994"/>
                  </a:lnTo>
                  <a:lnTo>
                    <a:pt x="387858" y="586994"/>
                  </a:lnTo>
                  <a:lnTo>
                    <a:pt x="388366" y="602615"/>
                  </a:lnTo>
                  <a:lnTo>
                    <a:pt x="388620" y="618236"/>
                  </a:lnTo>
                  <a:lnTo>
                    <a:pt x="388620" y="657402"/>
                  </a:lnTo>
                  <a:lnTo>
                    <a:pt x="388239" y="673061"/>
                  </a:lnTo>
                  <a:lnTo>
                    <a:pt x="391160" y="673061"/>
                  </a:lnTo>
                  <a:lnTo>
                    <a:pt x="391160" y="555625"/>
                  </a:lnTo>
                  <a:close/>
                </a:path>
                <a:path w="1454150" h="1041400">
                  <a:moveTo>
                    <a:pt x="402844" y="297446"/>
                  </a:moveTo>
                  <a:lnTo>
                    <a:pt x="399796" y="289560"/>
                  </a:lnTo>
                  <a:lnTo>
                    <a:pt x="398653" y="289560"/>
                  </a:lnTo>
                  <a:lnTo>
                    <a:pt x="397002" y="281686"/>
                  </a:lnTo>
                  <a:lnTo>
                    <a:pt x="396113" y="281686"/>
                  </a:lnTo>
                  <a:lnTo>
                    <a:pt x="396875" y="289560"/>
                  </a:lnTo>
                  <a:lnTo>
                    <a:pt x="398653" y="297446"/>
                  </a:lnTo>
                  <a:lnTo>
                    <a:pt x="402844" y="297446"/>
                  </a:lnTo>
                  <a:close/>
                </a:path>
                <a:path w="1454150" h="1041400">
                  <a:moveTo>
                    <a:pt x="430276" y="469519"/>
                  </a:moveTo>
                  <a:lnTo>
                    <a:pt x="428244" y="461772"/>
                  </a:lnTo>
                  <a:lnTo>
                    <a:pt x="426212" y="461772"/>
                  </a:lnTo>
                  <a:lnTo>
                    <a:pt x="426720" y="469519"/>
                  </a:lnTo>
                  <a:lnTo>
                    <a:pt x="426847" y="477393"/>
                  </a:lnTo>
                  <a:lnTo>
                    <a:pt x="426847" y="508762"/>
                  </a:lnTo>
                  <a:lnTo>
                    <a:pt x="426466" y="516509"/>
                  </a:lnTo>
                  <a:lnTo>
                    <a:pt x="422656" y="516509"/>
                  </a:lnTo>
                  <a:lnTo>
                    <a:pt x="422656" y="461772"/>
                  </a:lnTo>
                  <a:lnTo>
                    <a:pt x="420370" y="461772"/>
                  </a:lnTo>
                  <a:lnTo>
                    <a:pt x="420370" y="469519"/>
                  </a:lnTo>
                  <a:lnTo>
                    <a:pt x="419354" y="469519"/>
                  </a:lnTo>
                  <a:lnTo>
                    <a:pt x="419862" y="477393"/>
                  </a:lnTo>
                  <a:lnTo>
                    <a:pt x="420116" y="493014"/>
                  </a:lnTo>
                  <a:lnTo>
                    <a:pt x="419862" y="508762"/>
                  </a:lnTo>
                  <a:lnTo>
                    <a:pt x="419354" y="516509"/>
                  </a:lnTo>
                  <a:lnTo>
                    <a:pt x="412496" y="516509"/>
                  </a:lnTo>
                  <a:lnTo>
                    <a:pt x="411861" y="508762"/>
                  </a:lnTo>
                  <a:lnTo>
                    <a:pt x="411607" y="500888"/>
                  </a:lnTo>
                  <a:lnTo>
                    <a:pt x="411607" y="485267"/>
                  </a:lnTo>
                  <a:lnTo>
                    <a:pt x="412115" y="469519"/>
                  </a:lnTo>
                  <a:lnTo>
                    <a:pt x="411734" y="469519"/>
                  </a:lnTo>
                  <a:lnTo>
                    <a:pt x="411734" y="461772"/>
                  </a:lnTo>
                  <a:lnTo>
                    <a:pt x="408686" y="461772"/>
                  </a:lnTo>
                  <a:lnTo>
                    <a:pt x="409194" y="469519"/>
                  </a:lnTo>
                  <a:lnTo>
                    <a:pt x="409448" y="485267"/>
                  </a:lnTo>
                  <a:lnTo>
                    <a:pt x="409321" y="508762"/>
                  </a:lnTo>
                  <a:lnTo>
                    <a:pt x="408813" y="516509"/>
                  </a:lnTo>
                  <a:lnTo>
                    <a:pt x="404241" y="516509"/>
                  </a:lnTo>
                  <a:lnTo>
                    <a:pt x="404114" y="461772"/>
                  </a:lnTo>
                  <a:lnTo>
                    <a:pt x="401828" y="461772"/>
                  </a:lnTo>
                  <a:lnTo>
                    <a:pt x="401828" y="469519"/>
                  </a:lnTo>
                  <a:lnTo>
                    <a:pt x="401447" y="469519"/>
                  </a:lnTo>
                  <a:lnTo>
                    <a:pt x="401447" y="508762"/>
                  </a:lnTo>
                  <a:lnTo>
                    <a:pt x="401066" y="508762"/>
                  </a:lnTo>
                  <a:lnTo>
                    <a:pt x="401574" y="516509"/>
                  </a:lnTo>
                  <a:lnTo>
                    <a:pt x="401701" y="540004"/>
                  </a:lnTo>
                  <a:lnTo>
                    <a:pt x="401193" y="547878"/>
                  </a:lnTo>
                  <a:lnTo>
                    <a:pt x="404368" y="547878"/>
                  </a:lnTo>
                  <a:lnTo>
                    <a:pt x="404368" y="524383"/>
                  </a:lnTo>
                  <a:lnTo>
                    <a:pt x="427101" y="524383"/>
                  </a:lnTo>
                  <a:lnTo>
                    <a:pt x="426847" y="532130"/>
                  </a:lnTo>
                  <a:lnTo>
                    <a:pt x="426974" y="540004"/>
                  </a:lnTo>
                  <a:lnTo>
                    <a:pt x="426847" y="547878"/>
                  </a:lnTo>
                  <a:lnTo>
                    <a:pt x="429641" y="547878"/>
                  </a:lnTo>
                  <a:lnTo>
                    <a:pt x="429641" y="508762"/>
                  </a:lnTo>
                  <a:lnTo>
                    <a:pt x="430022" y="508762"/>
                  </a:lnTo>
                  <a:lnTo>
                    <a:pt x="429514" y="500888"/>
                  </a:lnTo>
                  <a:lnTo>
                    <a:pt x="429260" y="493014"/>
                  </a:lnTo>
                  <a:lnTo>
                    <a:pt x="429260" y="477393"/>
                  </a:lnTo>
                  <a:lnTo>
                    <a:pt x="429641" y="469519"/>
                  </a:lnTo>
                  <a:lnTo>
                    <a:pt x="430276" y="469519"/>
                  </a:lnTo>
                  <a:close/>
                </a:path>
                <a:path w="1454150" h="1041400">
                  <a:moveTo>
                    <a:pt x="437261" y="281686"/>
                  </a:moveTo>
                  <a:lnTo>
                    <a:pt x="433324" y="281686"/>
                  </a:lnTo>
                  <a:lnTo>
                    <a:pt x="432562" y="289560"/>
                  </a:lnTo>
                  <a:lnTo>
                    <a:pt x="431546" y="289560"/>
                  </a:lnTo>
                  <a:lnTo>
                    <a:pt x="427990" y="297446"/>
                  </a:lnTo>
                  <a:lnTo>
                    <a:pt x="431165" y="297446"/>
                  </a:lnTo>
                  <a:lnTo>
                    <a:pt x="433324" y="289560"/>
                  </a:lnTo>
                  <a:lnTo>
                    <a:pt x="434848" y="289560"/>
                  </a:lnTo>
                  <a:lnTo>
                    <a:pt x="437261" y="281686"/>
                  </a:lnTo>
                  <a:close/>
                </a:path>
                <a:path w="1454150" h="1041400">
                  <a:moveTo>
                    <a:pt x="443992" y="673061"/>
                  </a:moveTo>
                  <a:lnTo>
                    <a:pt x="443357" y="657402"/>
                  </a:lnTo>
                  <a:lnTo>
                    <a:pt x="443103" y="633984"/>
                  </a:lnTo>
                  <a:lnTo>
                    <a:pt x="443103" y="610489"/>
                  </a:lnTo>
                  <a:lnTo>
                    <a:pt x="443611" y="586994"/>
                  </a:lnTo>
                  <a:lnTo>
                    <a:pt x="443230" y="586994"/>
                  </a:lnTo>
                  <a:lnTo>
                    <a:pt x="443230" y="555625"/>
                  </a:lnTo>
                  <a:lnTo>
                    <a:pt x="440563" y="555625"/>
                  </a:lnTo>
                  <a:lnTo>
                    <a:pt x="440563" y="673061"/>
                  </a:lnTo>
                  <a:lnTo>
                    <a:pt x="443992" y="673061"/>
                  </a:lnTo>
                  <a:close/>
                </a:path>
                <a:path w="1454150" h="1041400">
                  <a:moveTo>
                    <a:pt x="452755" y="673061"/>
                  </a:moveTo>
                  <a:lnTo>
                    <a:pt x="452120" y="657402"/>
                  </a:lnTo>
                  <a:lnTo>
                    <a:pt x="451739" y="633984"/>
                  </a:lnTo>
                  <a:lnTo>
                    <a:pt x="451866" y="610489"/>
                  </a:lnTo>
                  <a:lnTo>
                    <a:pt x="452247" y="586994"/>
                  </a:lnTo>
                  <a:lnTo>
                    <a:pt x="448818" y="586994"/>
                  </a:lnTo>
                  <a:lnTo>
                    <a:pt x="449326" y="602615"/>
                  </a:lnTo>
                  <a:lnTo>
                    <a:pt x="449580" y="618236"/>
                  </a:lnTo>
                  <a:lnTo>
                    <a:pt x="449580" y="657402"/>
                  </a:lnTo>
                  <a:lnTo>
                    <a:pt x="449199" y="673061"/>
                  </a:lnTo>
                  <a:lnTo>
                    <a:pt x="452755" y="673061"/>
                  </a:lnTo>
                  <a:close/>
                </a:path>
                <a:path w="1454150" h="1041400">
                  <a:moveTo>
                    <a:pt x="461086" y="586981"/>
                  </a:moveTo>
                  <a:lnTo>
                    <a:pt x="458216" y="586981"/>
                  </a:lnTo>
                  <a:lnTo>
                    <a:pt x="458216" y="673061"/>
                  </a:lnTo>
                  <a:lnTo>
                    <a:pt x="461086" y="673061"/>
                  </a:lnTo>
                  <a:lnTo>
                    <a:pt x="461086" y="586981"/>
                  </a:lnTo>
                  <a:close/>
                </a:path>
                <a:path w="1454150" h="1041400">
                  <a:moveTo>
                    <a:pt x="463931" y="508762"/>
                  </a:moveTo>
                  <a:lnTo>
                    <a:pt x="449707" y="508762"/>
                  </a:lnTo>
                  <a:lnTo>
                    <a:pt x="449707" y="516509"/>
                  </a:lnTo>
                  <a:lnTo>
                    <a:pt x="447548" y="516509"/>
                  </a:lnTo>
                  <a:lnTo>
                    <a:pt x="447548" y="510159"/>
                  </a:lnTo>
                  <a:lnTo>
                    <a:pt x="449707" y="516509"/>
                  </a:lnTo>
                  <a:lnTo>
                    <a:pt x="449707" y="508762"/>
                  </a:lnTo>
                  <a:lnTo>
                    <a:pt x="447548" y="508762"/>
                  </a:lnTo>
                  <a:lnTo>
                    <a:pt x="447548" y="453898"/>
                  </a:lnTo>
                  <a:lnTo>
                    <a:pt x="441706" y="453898"/>
                  </a:lnTo>
                  <a:lnTo>
                    <a:pt x="441706" y="461772"/>
                  </a:lnTo>
                  <a:lnTo>
                    <a:pt x="441706" y="516509"/>
                  </a:lnTo>
                  <a:lnTo>
                    <a:pt x="439039" y="516509"/>
                  </a:lnTo>
                  <a:lnTo>
                    <a:pt x="438912" y="510159"/>
                  </a:lnTo>
                  <a:lnTo>
                    <a:pt x="438797" y="469519"/>
                  </a:lnTo>
                  <a:lnTo>
                    <a:pt x="438785" y="461772"/>
                  </a:lnTo>
                  <a:lnTo>
                    <a:pt x="441706" y="461772"/>
                  </a:lnTo>
                  <a:lnTo>
                    <a:pt x="441706" y="453898"/>
                  </a:lnTo>
                  <a:lnTo>
                    <a:pt x="439928" y="453898"/>
                  </a:lnTo>
                  <a:lnTo>
                    <a:pt x="439928" y="438277"/>
                  </a:lnTo>
                  <a:lnTo>
                    <a:pt x="439928" y="430403"/>
                  </a:lnTo>
                  <a:lnTo>
                    <a:pt x="425958" y="430403"/>
                  </a:lnTo>
                  <a:lnTo>
                    <a:pt x="425958" y="422656"/>
                  </a:lnTo>
                  <a:lnTo>
                    <a:pt x="428117" y="414782"/>
                  </a:lnTo>
                  <a:lnTo>
                    <a:pt x="430657" y="414782"/>
                  </a:lnTo>
                  <a:lnTo>
                    <a:pt x="432689" y="406908"/>
                  </a:lnTo>
                  <a:lnTo>
                    <a:pt x="426085" y="406908"/>
                  </a:lnTo>
                  <a:lnTo>
                    <a:pt x="426085" y="367792"/>
                  </a:lnTo>
                  <a:lnTo>
                    <a:pt x="425069" y="367792"/>
                  </a:lnTo>
                  <a:lnTo>
                    <a:pt x="428117" y="360045"/>
                  </a:lnTo>
                  <a:lnTo>
                    <a:pt x="427736" y="360045"/>
                  </a:lnTo>
                  <a:lnTo>
                    <a:pt x="424815" y="352298"/>
                  </a:lnTo>
                  <a:lnTo>
                    <a:pt x="424815" y="406908"/>
                  </a:lnTo>
                  <a:lnTo>
                    <a:pt x="421767" y="414782"/>
                  </a:lnTo>
                  <a:lnTo>
                    <a:pt x="420370" y="414782"/>
                  </a:lnTo>
                  <a:lnTo>
                    <a:pt x="420243" y="430403"/>
                  </a:lnTo>
                  <a:lnTo>
                    <a:pt x="411353" y="430403"/>
                  </a:lnTo>
                  <a:lnTo>
                    <a:pt x="411988" y="422656"/>
                  </a:lnTo>
                  <a:lnTo>
                    <a:pt x="410845" y="414782"/>
                  </a:lnTo>
                  <a:lnTo>
                    <a:pt x="407543" y="414782"/>
                  </a:lnTo>
                  <a:lnTo>
                    <a:pt x="407035" y="406908"/>
                  </a:lnTo>
                  <a:lnTo>
                    <a:pt x="411226" y="406908"/>
                  </a:lnTo>
                  <a:lnTo>
                    <a:pt x="410210" y="399161"/>
                  </a:lnTo>
                  <a:lnTo>
                    <a:pt x="410845" y="399161"/>
                  </a:lnTo>
                  <a:lnTo>
                    <a:pt x="410718" y="383540"/>
                  </a:lnTo>
                  <a:lnTo>
                    <a:pt x="411734" y="383540"/>
                  </a:lnTo>
                  <a:lnTo>
                    <a:pt x="411734" y="367792"/>
                  </a:lnTo>
                  <a:lnTo>
                    <a:pt x="418719" y="367792"/>
                  </a:lnTo>
                  <a:lnTo>
                    <a:pt x="420624" y="375666"/>
                  </a:lnTo>
                  <a:lnTo>
                    <a:pt x="420116" y="375666"/>
                  </a:lnTo>
                  <a:lnTo>
                    <a:pt x="420116" y="383540"/>
                  </a:lnTo>
                  <a:lnTo>
                    <a:pt x="420624" y="391287"/>
                  </a:lnTo>
                  <a:lnTo>
                    <a:pt x="420116" y="391287"/>
                  </a:lnTo>
                  <a:lnTo>
                    <a:pt x="420243" y="406908"/>
                  </a:lnTo>
                  <a:lnTo>
                    <a:pt x="424815" y="406908"/>
                  </a:lnTo>
                  <a:lnTo>
                    <a:pt x="424802" y="352171"/>
                  </a:lnTo>
                  <a:lnTo>
                    <a:pt x="421513" y="305181"/>
                  </a:lnTo>
                  <a:lnTo>
                    <a:pt x="424307" y="305181"/>
                  </a:lnTo>
                  <a:lnTo>
                    <a:pt x="427101" y="297446"/>
                  </a:lnTo>
                  <a:lnTo>
                    <a:pt x="418719" y="297446"/>
                  </a:lnTo>
                  <a:lnTo>
                    <a:pt x="418719" y="360045"/>
                  </a:lnTo>
                  <a:lnTo>
                    <a:pt x="413258" y="360045"/>
                  </a:lnTo>
                  <a:lnTo>
                    <a:pt x="412381" y="352298"/>
                  </a:lnTo>
                  <a:lnTo>
                    <a:pt x="412369" y="352171"/>
                  </a:lnTo>
                  <a:lnTo>
                    <a:pt x="412877" y="352171"/>
                  </a:lnTo>
                  <a:lnTo>
                    <a:pt x="413131" y="344297"/>
                  </a:lnTo>
                  <a:lnTo>
                    <a:pt x="413639" y="344297"/>
                  </a:lnTo>
                  <a:lnTo>
                    <a:pt x="414274" y="328676"/>
                  </a:lnTo>
                  <a:lnTo>
                    <a:pt x="415290" y="305181"/>
                  </a:lnTo>
                  <a:lnTo>
                    <a:pt x="415925" y="305181"/>
                  </a:lnTo>
                  <a:lnTo>
                    <a:pt x="418719" y="360045"/>
                  </a:lnTo>
                  <a:lnTo>
                    <a:pt x="418719" y="297446"/>
                  </a:lnTo>
                  <a:lnTo>
                    <a:pt x="405257" y="297446"/>
                  </a:lnTo>
                  <a:lnTo>
                    <a:pt x="406654" y="305181"/>
                  </a:lnTo>
                  <a:lnTo>
                    <a:pt x="409321" y="305181"/>
                  </a:lnTo>
                  <a:lnTo>
                    <a:pt x="408432" y="320929"/>
                  </a:lnTo>
                  <a:lnTo>
                    <a:pt x="408178" y="328676"/>
                  </a:lnTo>
                  <a:lnTo>
                    <a:pt x="406908" y="352171"/>
                  </a:lnTo>
                  <a:lnTo>
                    <a:pt x="406781" y="360045"/>
                  </a:lnTo>
                  <a:lnTo>
                    <a:pt x="403860" y="360045"/>
                  </a:lnTo>
                  <a:lnTo>
                    <a:pt x="406781" y="367792"/>
                  </a:lnTo>
                  <a:lnTo>
                    <a:pt x="406019" y="367792"/>
                  </a:lnTo>
                  <a:lnTo>
                    <a:pt x="405765" y="375666"/>
                  </a:lnTo>
                  <a:lnTo>
                    <a:pt x="405130" y="375666"/>
                  </a:lnTo>
                  <a:lnTo>
                    <a:pt x="405003" y="383540"/>
                  </a:lnTo>
                  <a:lnTo>
                    <a:pt x="404876" y="399161"/>
                  </a:lnTo>
                  <a:lnTo>
                    <a:pt x="404622" y="399161"/>
                  </a:lnTo>
                  <a:lnTo>
                    <a:pt x="404622" y="406908"/>
                  </a:lnTo>
                  <a:lnTo>
                    <a:pt x="401828" y="406908"/>
                  </a:lnTo>
                  <a:lnTo>
                    <a:pt x="398018" y="399161"/>
                  </a:lnTo>
                  <a:lnTo>
                    <a:pt x="397256" y="406908"/>
                  </a:lnTo>
                  <a:lnTo>
                    <a:pt x="405003" y="414782"/>
                  </a:lnTo>
                  <a:lnTo>
                    <a:pt x="404749" y="422656"/>
                  </a:lnTo>
                  <a:lnTo>
                    <a:pt x="405511" y="430403"/>
                  </a:lnTo>
                  <a:lnTo>
                    <a:pt x="392684" y="430403"/>
                  </a:lnTo>
                  <a:lnTo>
                    <a:pt x="392684" y="461772"/>
                  </a:lnTo>
                  <a:lnTo>
                    <a:pt x="392684" y="516509"/>
                  </a:lnTo>
                  <a:lnTo>
                    <a:pt x="390017" y="516509"/>
                  </a:lnTo>
                  <a:lnTo>
                    <a:pt x="390017" y="461772"/>
                  </a:lnTo>
                  <a:lnTo>
                    <a:pt x="392684" y="461772"/>
                  </a:lnTo>
                  <a:lnTo>
                    <a:pt x="392684" y="430403"/>
                  </a:lnTo>
                  <a:lnTo>
                    <a:pt x="391922" y="430403"/>
                  </a:lnTo>
                  <a:lnTo>
                    <a:pt x="391541" y="438277"/>
                  </a:lnTo>
                  <a:lnTo>
                    <a:pt x="390906" y="438277"/>
                  </a:lnTo>
                  <a:lnTo>
                    <a:pt x="390779" y="453898"/>
                  </a:lnTo>
                  <a:lnTo>
                    <a:pt x="383413" y="453898"/>
                  </a:lnTo>
                  <a:lnTo>
                    <a:pt x="383159" y="461772"/>
                  </a:lnTo>
                  <a:lnTo>
                    <a:pt x="383159" y="516509"/>
                  </a:lnTo>
                  <a:lnTo>
                    <a:pt x="382143" y="516509"/>
                  </a:lnTo>
                  <a:lnTo>
                    <a:pt x="382143" y="508762"/>
                  </a:lnTo>
                  <a:lnTo>
                    <a:pt x="367665" y="508762"/>
                  </a:lnTo>
                  <a:lnTo>
                    <a:pt x="367792" y="532130"/>
                  </a:lnTo>
                  <a:lnTo>
                    <a:pt x="367538" y="540004"/>
                  </a:lnTo>
                  <a:lnTo>
                    <a:pt x="368046" y="540004"/>
                  </a:lnTo>
                  <a:lnTo>
                    <a:pt x="367284" y="547878"/>
                  </a:lnTo>
                  <a:lnTo>
                    <a:pt x="373761" y="547878"/>
                  </a:lnTo>
                  <a:lnTo>
                    <a:pt x="373761" y="516509"/>
                  </a:lnTo>
                  <a:lnTo>
                    <a:pt x="377063" y="516509"/>
                  </a:lnTo>
                  <a:lnTo>
                    <a:pt x="377571" y="524383"/>
                  </a:lnTo>
                  <a:lnTo>
                    <a:pt x="377952" y="532130"/>
                  </a:lnTo>
                  <a:lnTo>
                    <a:pt x="377825" y="547878"/>
                  </a:lnTo>
                  <a:lnTo>
                    <a:pt x="380238" y="547878"/>
                  </a:lnTo>
                  <a:lnTo>
                    <a:pt x="380238" y="524383"/>
                  </a:lnTo>
                  <a:lnTo>
                    <a:pt x="392684" y="524383"/>
                  </a:lnTo>
                  <a:lnTo>
                    <a:pt x="392684" y="547878"/>
                  </a:lnTo>
                  <a:lnTo>
                    <a:pt x="395986" y="547878"/>
                  </a:lnTo>
                  <a:lnTo>
                    <a:pt x="395478" y="540004"/>
                  </a:lnTo>
                  <a:lnTo>
                    <a:pt x="395389" y="524383"/>
                  </a:lnTo>
                  <a:lnTo>
                    <a:pt x="395351" y="516509"/>
                  </a:lnTo>
                  <a:lnTo>
                    <a:pt x="395757" y="510159"/>
                  </a:lnTo>
                  <a:lnTo>
                    <a:pt x="395859" y="508762"/>
                  </a:lnTo>
                  <a:lnTo>
                    <a:pt x="395478" y="500888"/>
                  </a:lnTo>
                  <a:lnTo>
                    <a:pt x="395224" y="493014"/>
                  </a:lnTo>
                  <a:lnTo>
                    <a:pt x="395224" y="477393"/>
                  </a:lnTo>
                  <a:lnTo>
                    <a:pt x="395732" y="469519"/>
                  </a:lnTo>
                  <a:lnTo>
                    <a:pt x="395351" y="469519"/>
                  </a:lnTo>
                  <a:lnTo>
                    <a:pt x="394589" y="461772"/>
                  </a:lnTo>
                  <a:lnTo>
                    <a:pt x="397383" y="461772"/>
                  </a:lnTo>
                  <a:lnTo>
                    <a:pt x="397383" y="438277"/>
                  </a:lnTo>
                  <a:lnTo>
                    <a:pt x="434467" y="438277"/>
                  </a:lnTo>
                  <a:lnTo>
                    <a:pt x="434467" y="461772"/>
                  </a:lnTo>
                  <a:lnTo>
                    <a:pt x="436626" y="461772"/>
                  </a:lnTo>
                  <a:lnTo>
                    <a:pt x="436245" y="469519"/>
                  </a:lnTo>
                  <a:lnTo>
                    <a:pt x="435864" y="469519"/>
                  </a:lnTo>
                  <a:lnTo>
                    <a:pt x="436372" y="477393"/>
                  </a:lnTo>
                  <a:lnTo>
                    <a:pt x="436499" y="500888"/>
                  </a:lnTo>
                  <a:lnTo>
                    <a:pt x="436118" y="508762"/>
                  </a:lnTo>
                  <a:lnTo>
                    <a:pt x="435610" y="508762"/>
                  </a:lnTo>
                  <a:lnTo>
                    <a:pt x="436245" y="516509"/>
                  </a:lnTo>
                  <a:lnTo>
                    <a:pt x="436499" y="524383"/>
                  </a:lnTo>
                  <a:lnTo>
                    <a:pt x="436499" y="540004"/>
                  </a:lnTo>
                  <a:lnTo>
                    <a:pt x="436118" y="547878"/>
                  </a:lnTo>
                  <a:lnTo>
                    <a:pt x="438912" y="547878"/>
                  </a:lnTo>
                  <a:lnTo>
                    <a:pt x="438912" y="524383"/>
                  </a:lnTo>
                  <a:lnTo>
                    <a:pt x="451358" y="524383"/>
                  </a:lnTo>
                  <a:lnTo>
                    <a:pt x="450596" y="532130"/>
                  </a:lnTo>
                  <a:lnTo>
                    <a:pt x="450850" y="540004"/>
                  </a:lnTo>
                  <a:lnTo>
                    <a:pt x="450850" y="547878"/>
                  </a:lnTo>
                  <a:lnTo>
                    <a:pt x="453263" y="547878"/>
                  </a:lnTo>
                  <a:lnTo>
                    <a:pt x="453174" y="532130"/>
                  </a:lnTo>
                  <a:lnTo>
                    <a:pt x="453136" y="524383"/>
                  </a:lnTo>
                  <a:lnTo>
                    <a:pt x="456184" y="524383"/>
                  </a:lnTo>
                  <a:lnTo>
                    <a:pt x="454787" y="516509"/>
                  </a:lnTo>
                  <a:lnTo>
                    <a:pt x="458089" y="516509"/>
                  </a:lnTo>
                  <a:lnTo>
                    <a:pt x="458343" y="524383"/>
                  </a:lnTo>
                  <a:lnTo>
                    <a:pt x="458343" y="540004"/>
                  </a:lnTo>
                  <a:lnTo>
                    <a:pt x="457962" y="547878"/>
                  </a:lnTo>
                  <a:lnTo>
                    <a:pt x="463931" y="547878"/>
                  </a:lnTo>
                  <a:lnTo>
                    <a:pt x="463931" y="508762"/>
                  </a:lnTo>
                  <a:close/>
                </a:path>
                <a:path w="1454150" h="1041400">
                  <a:moveTo>
                    <a:pt x="469773" y="696976"/>
                  </a:moveTo>
                  <a:lnTo>
                    <a:pt x="466598" y="696976"/>
                  </a:lnTo>
                  <a:lnTo>
                    <a:pt x="466598" y="704596"/>
                  </a:lnTo>
                  <a:lnTo>
                    <a:pt x="466852" y="704596"/>
                  </a:lnTo>
                  <a:lnTo>
                    <a:pt x="466852" y="751586"/>
                  </a:lnTo>
                  <a:lnTo>
                    <a:pt x="466915" y="923036"/>
                  </a:lnTo>
                  <a:lnTo>
                    <a:pt x="466712" y="923036"/>
                  </a:lnTo>
                  <a:lnTo>
                    <a:pt x="466712" y="931926"/>
                  </a:lnTo>
                  <a:lnTo>
                    <a:pt x="469773" y="931926"/>
                  </a:lnTo>
                  <a:lnTo>
                    <a:pt x="469773" y="923036"/>
                  </a:lnTo>
                  <a:lnTo>
                    <a:pt x="469773" y="751586"/>
                  </a:lnTo>
                  <a:lnTo>
                    <a:pt x="469773" y="704596"/>
                  </a:lnTo>
                  <a:lnTo>
                    <a:pt x="469773" y="696976"/>
                  </a:lnTo>
                  <a:close/>
                </a:path>
                <a:path w="1454150" h="1041400">
                  <a:moveTo>
                    <a:pt x="491998" y="745185"/>
                  </a:moveTo>
                  <a:lnTo>
                    <a:pt x="489839" y="751332"/>
                  </a:lnTo>
                  <a:lnTo>
                    <a:pt x="491871" y="751332"/>
                  </a:lnTo>
                  <a:lnTo>
                    <a:pt x="491871" y="767854"/>
                  </a:lnTo>
                  <a:lnTo>
                    <a:pt x="491998" y="760768"/>
                  </a:lnTo>
                  <a:lnTo>
                    <a:pt x="491998" y="745185"/>
                  </a:lnTo>
                  <a:close/>
                </a:path>
                <a:path w="1454150" h="1041400">
                  <a:moveTo>
                    <a:pt x="492633" y="877062"/>
                  </a:moveTo>
                  <a:lnTo>
                    <a:pt x="492125" y="884682"/>
                  </a:lnTo>
                  <a:lnTo>
                    <a:pt x="491744" y="884682"/>
                  </a:lnTo>
                  <a:lnTo>
                    <a:pt x="492506" y="892302"/>
                  </a:lnTo>
                  <a:lnTo>
                    <a:pt x="492633" y="877062"/>
                  </a:lnTo>
                  <a:close/>
                </a:path>
                <a:path w="1454150" h="1041400">
                  <a:moveTo>
                    <a:pt x="496316" y="657402"/>
                  </a:moveTo>
                  <a:lnTo>
                    <a:pt x="492887" y="649605"/>
                  </a:lnTo>
                  <a:lnTo>
                    <a:pt x="493395" y="649605"/>
                  </a:lnTo>
                  <a:lnTo>
                    <a:pt x="492887" y="641731"/>
                  </a:lnTo>
                  <a:lnTo>
                    <a:pt x="491236" y="633984"/>
                  </a:lnTo>
                  <a:lnTo>
                    <a:pt x="488569" y="633984"/>
                  </a:lnTo>
                  <a:lnTo>
                    <a:pt x="489839" y="641731"/>
                  </a:lnTo>
                  <a:lnTo>
                    <a:pt x="490855" y="641731"/>
                  </a:lnTo>
                  <a:lnTo>
                    <a:pt x="490982" y="649605"/>
                  </a:lnTo>
                  <a:lnTo>
                    <a:pt x="486029" y="649605"/>
                  </a:lnTo>
                  <a:lnTo>
                    <a:pt x="485648" y="641731"/>
                  </a:lnTo>
                  <a:lnTo>
                    <a:pt x="486791" y="641731"/>
                  </a:lnTo>
                  <a:lnTo>
                    <a:pt x="488569" y="633984"/>
                  </a:lnTo>
                  <a:lnTo>
                    <a:pt x="485394" y="633984"/>
                  </a:lnTo>
                  <a:lnTo>
                    <a:pt x="483870" y="641731"/>
                  </a:lnTo>
                  <a:lnTo>
                    <a:pt x="483362" y="649605"/>
                  </a:lnTo>
                  <a:lnTo>
                    <a:pt x="480187" y="657402"/>
                  </a:lnTo>
                  <a:lnTo>
                    <a:pt x="480187" y="665226"/>
                  </a:lnTo>
                  <a:lnTo>
                    <a:pt x="482473" y="665226"/>
                  </a:lnTo>
                  <a:lnTo>
                    <a:pt x="482854" y="657402"/>
                  </a:lnTo>
                  <a:lnTo>
                    <a:pt x="494157" y="657402"/>
                  </a:lnTo>
                  <a:lnTo>
                    <a:pt x="494157" y="665226"/>
                  </a:lnTo>
                  <a:lnTo>
                    <a:pt x="496316" y="665226"/>
                  </a:lnTo>
                  <a:lnTo>
                    <a:pt x="496316" y="657402"/>
                  </a:lnTo>
                  <a:close/>
                </a:path>
                <a:path w="1454150" h="1041400">
                  <a:moveTo>
                    <a:pt x="527545" y="1016762"/>
                  </a:moveTo>
                  <a:lnTo>
                    <a:pt x="527431" y="1002792"/>
                  </a:lnTo>
                  <a:lnTo>
                    <a:pt x="527367" y="995172"/>
                  </a:lnTo>
                  <a:lnTo>
                    <a:pt x="527278" y="983742"/>
                  </a:lnTo>
                  <a:lnTo>
                    <a:pt x="527177" y="971042"/>
                  </a:lnTo>
                  <a:lnTo>
                    <a:pt x="527050" y="955802"/>
                  </a:lnTo>
                  <a:lnTo>
                    <a:pt x="526986" y="948182"/>
                  </a:lnTo>
                  <a:lnTo>
                    <a:pt x="526923" y="939292"/>
                  </a:lnTo>
                  <a:lnTo>
                    <a:pt x="526669" y="939292"/>
                  </a:lnTo>
                  <a:lnTo>
                    <a:pt x="526161" y="931672"/>
                  </a:lnTo>
                  <a:lnTo>
                    <a:pt x="525653" y="939292"/>
                  </a:lnTo>
                  <a:lnTo>
                    <a:pt x="524891" y="939292"/>
                  </a:lnTo>
                  <a:lnTo>
                    <a:pt x="524891" y="1016762"/>
                  </a:lnTo>
                  <a:lnTo>
                    <a:pt x="527545" y="1016762"/>
                  </a:lnTo>
                  <a:close/>
                </a:path>
                <a:path w="1454150" h="1041400">
                  <a:moveTo>
                    <a:pt x="627634" y="172212"/>
                  </a:moveTo>
                  <a:lnTo>
                    <a:pt x="627126" y="164338"/>
                  </a:lnTo>
                  <a:lnTo>
                    <a:pt x="624586" y="164338"/>
                  </a:lnTo>
                  <a:lnTo>
                    <a:pt x="623316" y="172212"/>
                  </a:lnTo>
                  <a:lnTo>
                    <a:pt x="627634" y="172212"/>
                  </a:lnTo>
                  <a:close/>
                </a:path>
                <a:path w="1454150" h="1041400">
                  <a:moveTo>
                    <a:pt x="630148" y="62661"/>
                  </a:moveTo>
                  <a:lnTo>
                    <a:pt x="627761" y="62661"/>
                  </a:lnTo>
                  <a:lnTo>
                    <a:pt x="627761" y="70485"/>
                  </a:lnTo>
                  <a:lnTo>
                    <a:pt x="630148" y="70485"/>
                  </a:lnTo>
                  <a:lnTo>
                    <a:pt x="630148" y="62661"/>
                  </a:lnTo>
                  <a:close/>
                </a:path>
                <a:path w="1454150" h="1041400">
                  <a:moveTo>
                    <a:pt x="642620" y="109601"/>
                  </a:moveTo>
                  <a:lnTo>
                    <a:pt x="637540" y="109601"/>
                  </a:lnTo>
                  <a:lnTo>
                    <a:pt x="637540" y="70485"/>
                  </a:lnTo>
                  <a:lnTo>
                    <a:pt x="641731" y="70485"/>
                  </a:lnTo>
                  <a:lnTo>
                    <a:pt x="641477" y="62611"/>
                  </a:lnTo>
                  <a:lnTo>
                    <a:pt x="637413" y="62611"/>
                  </a:lnTo>
                  <a:lnTo>
                    <a:pt x="637540" y="7874"/>
                  </a:lnTo>
                  <a:lnTo>
                    <a:pt x="637159" y="0"/>
                  </a:lnTo>
                  <a:lnTo>
                    <a:pt x="635381" y="0"/>
                  </a:lnTo>
                  <a:lnTo>
                    <a:pt x="631698" y="7874"/>
                  </a:lnTo>
                  <a:lnTo>
                    <a:pt x="631698" y="62611"/>
                  </a:lnTo>
                  <a:lnTo>
                    <a:pt x="633222" y="62611"/>
                  </a:lnTo>
                  <a:lnTo>
                    <a:pt x="630174" y="70485"/>
                  </a:lnTo>
                  <a:lnTo>
                    <a:pt x="631571" y="70485"/>
                  </a:lnTo>
                  <a:lnTo>
                    <a:pt x="631571" y="109601"/>
                  </a:lnTo>
                  <a:lnTo>
                    <a:pt x="626491" y="109601"/>
                  </a:lnTo>
                  <a:lnTo>
                    <a:pt x="625983" y="117348"/>
                  </a:lnTo>
                  <a:lnTo>
                    <a:pt x="631317" y="117348"/>
                  </a:lnTo>
                  <a:lnTo>
                    <a:pt x="631825" y="140843"/>
                  </a:lnTo>
                  <a:lnTo>
                    <a:pt x="631571" y="156464"/>
                  </a:lnTo>
                  <a:lnTo>
                    <a:pt x="631063" y="164338"/>
                  </a:lnTo>
                  <a:lnTo>
                    <a:pt x="637794" y="164338"/>
                  </a:lnTo>
                  <a:lnTo>
                    <a:pt x="637794" y="117348"/>
                  </a:lnTo>
                  <a:lnTo>
                    <a:pt x="642620" y="117348"/>
                  </a:lnTo>
                  <a:lnTo>
                    <a:pt x="642620" y="109601"/>
                  </a:lnTo>
                  <a:close/>
                </a:path>
                <a:path w="1454150" h="1041400">
                  <a:moveTo>
                    <a:pt x="644525" y="164338"/>
                  </a:moveTo>
                  <a:lnTo>
                    <a:pt x="642112" y="164338"/>
                  </a:lnTo>
                  <a:lnTo>
                    <a:pt x="641604" y="172212"/>
                  </a:lnTo>
                  <a:lnTo>
                    <a:pt x="644525" y="172212"/>
                  </a:lnTo>
                  <a:lnTo>
                    <a:pt x="644525" y="164338"/>
                  </a:lnTo>
                  <a:close/>
                </a:path>
                <a:path w="1454150" h="1041400">
                  <a:moveTo>
                    <a:pt x="659003" y="813930"/>
                  </a:moveTo>
                  <a:lnTo>
                    <a:pt x="655701" y="813930"/>
                  </a:lnTo>
                  <a:lnTo>
                    <a:pt x="657987" y="821753"/>
                  </a:lnTo>
                  <a:lnTo>
                    <a:pt x="659003" y="813930"/>
                  </a:lnTo>
                  <a:close/>
                </a:path>
                <a:path w="1454150" h="1041400">
                  <a:moveTo>
                    <a:pt x="662432" y="352171"/>
                  </a:moveTo>
                  <a:lnTo>
                    <a:pt x="656844" y="352171"/>
                  </a:lnTo>
                  <a:lnTo>
                    <a:pt x="656844" y="375666"/>
                  </a:lnTo>
                  <a:lnTo>
                    <a:pt x="656653" y="375666"/>
                  </a:lnTo>
                  <a:lnTo>
                    <a:pt x="656628" y="391287"/>
                  </a:lnTo>
                  <a:lnTo>
                    <a:pt x="656615" y="399161"/>
                  </a:lnTo>
                  <a:lnTo>
                    <a:pt x="656590" y="414909"/>
                  </a:lnTo>
                  <a:lnTo>
                    <a:pt x="656590" y="399161"/>
                  </a:lnTo>
                  <a:lnTo>
                    <a:pt x="651256" y="406654"/>
                  </a:lnTo>
                  <a:lnTo>
                    <a:pt x="651256" y="406908"/>
                  </a:lnTo>
                  <a:lnTo>
                    <a:pt x="651256" y="430403"/>
                  </a:lnTo>
                  <a:lnTo>
                    <a:pt x="644525" y="430403"/>
                  </a:lnTo>
                  <a:lnTo>
                    <a:pt x="640715" y="438277"/>
                  </a:lnTo>
                  <a:lnTo>
                    <a:pt x="641731" y="438277"/>
                  </a:lnTo>
                  <a:lnTo>
                    <a:pt x="641731" y="532130"/>
                  </a:lnTo>
                  <a:lnTo>
                    <a:pt x="642620" y="532130"/>
                  </a:lnTo>
                  <a:lnTo>
                    <a:pt x="646938" y="540004"/>
                  </a:lnTo>
                  <a:lnTo>
                    <a:pt x="641858" y="540004"/>
                  </a:lnTo>
                  <a:lnTo>
                    <a:pt x="641604" y="547878"/>
                  </a:lnTo>
                  <a:lnTo>
                    <a:pt x="641604" y="555625"/>
                  </a:lnTo>
                  <a:lnTo>
                    <a:pt x="641858" y="563499"/>
                  </a:lnTo>
                  <a:lnTo>
                    <a:pt x="627761" y="563499"/>
                  </a:lnTo>
                  <a:lnTo>
                    <a:pt x="627761" y="547878"/>
                  </a:lnTo>
                  <a:lnTo>
                    <a:pt x="627888" y="540004"/>
                  </a:lnTo>
                  <a:lnTo>
                    <a:pt x="623062" y="540004"/>
                  </a:lnTo>
                  <a:lnTo>
                    <a:pt x="626491" y="532130"/>
                  </a:lnTo>
                  <a:lnTo>
                    <a:pt x="627507" y="532130"/>
                  </a:lnTo>
                  <a:lnTo>
                    <a:pt x="627507" y="438277"/>
                  </a:lnTo>
                  <a:lnTo>
                    <a:pt x="628269" y="438277"/>
                  </a:lnTo>
                  <a:lnTo>
                    <a:pt x="626491" y="430403"/>
                  </a:lnTo>
                  <a:lnTo>
                    <a:pt x="617982" y="430403"/>
                  </a:lnTo>
                  <a:lnTo>
                    <a:pt x="622173" y="422656"/>
                  </a:lnTo>
                  <a:lnTo>
                    <a:pt x="651002" y="422656"/>
                  </a:lnTo>
                  <a:lnTo>
                    <a:pt x="651256" y="430403"/>
                  </a:lnTo>
                  <a:lnTo>
                    <a:pt x="651256" y="406908"/>
                  </a:lnTo>
                  <a:lnTo>
                    <a:pt x="618236" y="406908"/>
                  </a:lnTo>
                  <a:lnTo>
                    <a:pt x="612902" y="399161"/>
                  </a:lnTo>
                  <a:lnTo>
                    <a:pt x="656590" y="399161"/>
                  </a:lnTo>
                  <a:lnTo>
                    <a:pt x="656615" y="391287"/>
                  </a:lnTo>
                  <a:lnTo>
                    <a:pt x="612775" y="391287"/>
                  </a:lnTo>
                  <a:lnTo>
                    <a:pt x="612902" y="375666"/>
                  </a:lnTo>
                  <a:lnTo>
                    <a:pt x="612648" y="375666"/>
                  </a:lnTo>
                  <a:lnTo>
                    <a:pt x="612648" y="367792"/>
                  </a:lnTo>
                  <a:lnTo>
                    <a:pt x="656463" y="367792"/>
                  </a:lnTo>
                  <a:lnTo>
                    <a:pt x="656463" y="375666"/>
                  </a:lnTo>
                  <a:lnTo>
                    <a:pt x="656653" y="375666"/>
                  </a:lnTo>
                  <a:lnTo>
                    <a:pt x="656717" y="367792"/>
                  </a:lnTo>
                  <a:lnTo>
                    <a:pt x="656767" y="360045"/>
                  </a:lnTo>
                  <a:lnTo>
                    <a:pt x="656844" y="352171"/>
                  </a:lnTo>
                  <a:lnTo>
                    <a:pt x="656590" y="352171"/>
                  </a:lnTo>
                  <a:lnTo>
                    <a:pt x="656590" y="360045"/>
                  </a:lnTo>
                  <a:lnTo>
                    <a:pt x="650367" y="360045"/>
                  </a:lnTo>
                  <a:lnTo>
                    <a:pt x="644398" y="360045"/>
                  </a:lnTo>
                  <a:lnTo>
                    <a:pt x="624967" y="360045"/>
                  </a:lnTo>
                  <a:lnTo>
                    <a:pt x="616966" y="360045"/>
                  </a:lnTo>
                  <a:lnTo>
                    <a:pt x="622046" y="352171"/>
                  </a:lnTo>
                  <a:lnTo>
                    <a:pt x="624967" y="360045"/>
                  </a:lnTo>
                  <a:lnTo>
                    <a:pt x="629793" y="352171"/>
                  </a:lnTo>
                  <a:lnTo>
                    <a:pt x="624459" y="352171"/>
                  </a:lnTo>
                  <a:lnTo>
                    <a:pt x="627888" y="344297"/>
                  </a:lnTo>
                  <a:lnTo>
                    <a:pt x="627507" y="344297"/>
                  </a:lnTo>
                  <a:lnTo>
                    <a:pt x="627634" y="313055"/>
                  </a:lnTo>
                  <a:lnTo>
                    <a:pt x="628015" y="313055"/>
                  </a:lnTo>
                  <a:lnTo>
                    <a:pt x="623951" y="305181"/>
                  </a:lnTo>
                  <a:lnTo>
                    <a:pt x="644525" y="305181"/>
                  </a:lnTo>
                  <a:lnTo>
                    <a:pt x="642239" y="313055"/>
                  </a:lnTo>
                  <a:lnTo>
                    <a:pt x="641731" y="313055"/>
                  </a:lnTo>
                  <a:lnTo>
                    <a:pt x="641731" y="344297"/>
                  </a:lnTo>
                  <a:lnTo>
                    <a:pt x="643255" y="344297"/>
                  </a:lnTo>
                  <a:lnTo>
                    <a:pt x="644652" y="352171"/>
                  </a:lnTo>
                  <a:lnTo>
                    <a:pt x="641096" y="352171"/>
                  </a:lnTo>
                  <a:lnTo>
                    <a:pt x="644398" y="360045"/>
                  </a:lnTo>
                  <a:lnTo>
                    <a:pt x="646049" y="352171"/>
                  </a:lnTo>
                  <a:lnTo>
                    <a:pt x="650367" y="360045"/>
                  </a:lnTo>
                  <a:lnTo>
                    <a:pt x="653415" y="352171"/>
                  </a:lnTo>
                  <a:lnTo>
                    <a:pt x="652780" y="352171"/>
                  </a:lnTo>
                  <a:lnTo>
                    <a:pt x="653542" y="344297"/>
                  </a:lnTo>
                  <a:lnTo>
                    <a:pt x="648335" y="344297"/>
                  </a:lnTo>
                  <a:lnTo>
                    <a:pt x="648335" y="313055"/>
                  </a:lnTo>
                  <a:lnTo>
                    <a:pt x="651891" y="305181"/>
                  </a:lnTo>
                  <a:lnTo>
                    <a:pt x="652653" y="305181"/>
                  </a:lnTo>
                  <a:lnTo>
                    <a:pt x="650240" y="297446"/>
                  </a:lnTo>
                  <a:lnTo>
                    <a:pt x="643763" y="297446"/>
                  </a:lnTo>
                  <a:lnTo>
                    <a:pt x="643763" y="226949"/>
                  </a:lnTo>
                  <a:lnTo>
                    <a:pt x="638048" y="226949"/>
                  </a:lnTo>
                  <a:lnTo>
                    <a:pt x="638048" y="234823"/>
                  </a:lnTo>
                  <a:lnTo>
                    <a:pt x="638048" y="297446"/>
                  </a:lnTo>
                  <a:lnTo>
                    <a:pt x="631952" y="297446"/>
                  </a:lnTo>
                  <a:lnTo>
                    <a:pt x="631317" y="289560"/>
                  </a:lnTo>
                  <a:lnTo>
                    <a:pt x="630936" y="266077"/>
                  </a:lnTo>
                  <a:lnTo>
                    <a:pt x="631063" y="250444"/>
                  </a:lnTo>
                  <a:lnTo>
                    <a:pt x="631444" y="234823"/>
                  </a:lnTo>
                  <a:lnTo>
                    <a:pt x="638048" y="234823"/>
                  </a:lnTo>
                  <a:lnTo>
                    <a:pt x="638048" y="226949"/>
                  </a:lnTo>
                  <a:lnTo>
                    <a:pt x="637667" y="226949"/>
                  </a:lnTo>
                  <a:lnTo>
                    <a:pt x="637286" y="211328"/>
                  </a:lnTo>
                  <a:lnTo>
                    <a:pt x="637159" y="195707"/>
                  </a:lnTo>
                  <a:lnTo>
                    <a:pt x="637540" y="179959"/>
                  </a:lnTo>
                  <a:lnTo>
                    <a:pt x="638175" y="172212"/>
                  </a:lnTo>
                  <a:lnTo>
                    <a:pt x="631444" y="172212"/>
                  </a:lnTo>
                  <a:lnTo>
                    <a:pt x="631444" y="226949"/>
                  </a:lnTo>
                  <a:lnTo>
                    <a:pt x="625221" y="226949"/>
                  </a:lnTo>
                  <a:lnTo>
                    <a:pt x="625221" y="297446"/>
                  </a:lnTo>
                  <a:lnTo>
                    <a:pt x="619125" y="297446"/>
                  </a:lnTo>
                  <a:lnTo>
                    <a:pt x="616712" y="305181"/>
                  </a:lnTo>
                  <a:lnTo>
                    <a:pt x="617093" y="305181"/>
                  </a:lnTo>
                  <a:lnTo>
                    <a:pt x="620649" y="313055"/>
                  </a:lnTo>
                  <a:lnTo>
                    <a:pt x="620649" y="344297"/>
                  </a:lnTo>
                  <a:lnTo>
                    <a:pt x="615569" y="344297"/>
                  </a:lnTo>
                  <a:lnTo>
                    <a:pt x="616331" y="352171"/>
                  </a:lnTo>
                  <a:lnTo>
                    <a:pt x="606806" y="352171"/>
                  </a:lnTo>
                  <a:lnTo>
                    <a:pt x="606806" y="406908"/>
                  </a:lnTo>
                  <a:lnTo>
                    <a:pt x="612267" y="406908"/>
                  </a:lnTo>
                  <a:lnTo>
                    <a:pt x="612267" y="430403"/>
                  </a:lnTo>
                  <a:lnTo>
                    <a:pt x="620649" y="438277"/>
                  </a:lnTo>
                  <a:lnTo>
                    <a:pt x="620649" y="532130"/>
                  </a:lnTo>
                  <a:lnTo>
                    <a:pt x="615569" y="532130"/>
                  </a:lnTo>
                  <a:lnTo>
                    <a:pt x="615569" y="547878"/>
                  </a:lnTo>
                  <a:lnTo>
                    <a:pt x="620776" y="547878"/>
                  </a:lnTo>
                  <a:lnTo>
                    <a:pt x="620776" y="563499"/>
                  </a:lnTo>
                  <a:lnTo>
                    <a:pt x="617093" y="563499"/>
                  </a:lnTo>
                  <a:lnTo>
                    <a:pt x="620649" y="571373"/>
                  </a:lnTo>
                  <a:lnTo>
                    <a:pt x="648716" y="571373"/>
                  </a:lnTo>
                  <a:lnTo>
                    <a:pt x="649732" y="563499"/>
                  </a:lnTo>
                  <a:lnTo>
                    <a:pt x="648335" y="563499"/>
                  </a:lnTo>
                  <a:lnTo>
                    <a:pt x="648335" y="555625"/>
                  </a:lnTo>
                  <a:lnTo>
                    <a:pt x="648462" y="555625"/>
                  </a:lnTo>
                  <a:lnTo>
                    <a:pt x="648462" y="547878"/>
                  </a:lnTo>
                  <a:lnTo>
                    <a:pt x="653669" y="547878"/>
                  </a:lnTo>
                  <a:lnTo>
                    <a:pt x="653669" y="532130"/>
                  </a:lnTo>
                  <a:lnTo>
                    <a:pt x="648462" y="532130"/>
                  </a:lnTo>
                  <a:lnTo>
                    <a:pt x="648462" y="438277"/>
                  </a:lnTo>
                  <a:lnTo>
                    <a:pt x="657098" y="430403"/>
                  </a:lnTo>
                  <a:lnTo>
                    <a:pt x="657098" y="414909"/>
                  </a:lnTo>
                  <a:lnTo>
                    <a:pt x="657098" y="406908"/>
                  </a:lnTo>
                  <a:lnTo>
                    <a:pt x="662432" y="406908"/>
                  </a:lnTo>
                  <a:lnTo>
                    <a:pt x="662432" y="352171"/>
                  </a:lnTo>
                  <a:close/>
                </a:path>
                <a:path w="1454150" h="1041400">
                  <a:moveTo>
                    <a:pt x="792988" y="743496"/>
                  </a:moveTo>
                  <a:lnTo>
                    <a:pt x="792480" y="743496"/>
                  </a:lnTo>
                  <a:lnTo>
                    <a:pt x="790829" y="735672"/>
                  </a:lnTo>
                  <a:lnTo>
                    <a:pt x="784098" y="727837"/>
                  </a:lnTo>
                  <a:lnTo>
                    <a:pt x="777113" y="727837"/>
                  </a:lnTo>
                  <a:lnTo>
                    <a:pt x="782193" y="735672"/>
                  </a:lnTo>
                  <a:lnTo>
                    <a:pt x="786130" y="735672"/>
                  </a:lnTo>
                  <a:lnTo>
                    <a:pt x="788924" y="743496"/>
                  </a:lnTo>
                  <a:lnTo>
                    <a:pt x="790194" y="743496"/>
                  </a:lnTo>
                  <a:lnTo>
                    <a:pt x="789559" y="751319"/>
                  </a:lnTo>
                  <a:lnTo>
                    <a:pt x="787019" y="751319"/>
                  </a:lnTo>
                  <a:lnTo>
                    <a:pt x="783336" y="759142"/>
                  </a:lnTo>
                  <a:lnTo>
                    <a:pt x="789305" y="759142"/>
                  </a:lnTo>
                  <a:lnTo>
                    <a:pt x="792480" y="751319"/>
                  </a:lnTo>
                  <a:lnTo>
                    <a:pt x="792734" y="751319"/>
                  </a:lnTo>
                  <a:lnTo>
                    <a:pt x="792988" y="743496"/>
                  </a:lnTo>
                  <a:close/>
                </a:path>
                <a:path w="1454150" h="1041400">
                  <a:moveTo>
                    <a:pt x="831329" y="798334"/>
                  </a:moveTo>
                  <a:lnTo>
                    <a:pt x="820928" y="798334"/>
                  </a:lnTo>
                  <a:lnTo>
                    <a:pt x="819404" y="790702"/>
                  </a:lnTo>
                  <a:lnTo>
                    <a:pt x="818388" y="790702"/>
                  </a:lnTo>
                  <a:lnTo>
                    <a:pt x="817880" y="788162"/>
                  </a:lnTo>
                  <a:lnTo>
                    <a:pt x="817880" y="798334"/>
                  </a:lnTo>
                  <a:lnTo>
                    <a:pt x="813181" y="798334"/>
                  </a:lnTo>
                  <a:lnTo>
                    <a:pt x="813181" y="790702"/>
                  </a:lnTo>
                  <a:lnTo>
                    <a:pt x="814324" y="790702"/>
                  </a:lnTo>
                  <a:lnTo>
                    <a:pt x="815721" y="783082"/>
                  </a:lnTo>
                  <a:lnTo>
                    <a:pt x="817880" y="798334"/>
                  </a:lnTo>
                  <a:lnTo>
                    <a:pt x="817880" y="788162"/>
                  </a:lnTo>
                  <a:lnTo>
                    <a:pt x="817245" y="783082"/>
                  </a:lnTo>
                  <a:lnTo>
                    <a:pt x="815340" y="775474"/>
                  </a:lnTo>
                  <a:lnTo>
                    <a:pt x="813562" y="783082"/>
                  </a:lnTo>
                  <a:lnTo>
                    <a:pt x="812165" y="790702"/>
                  </a:lnTo>
                  <a:lnTo>
                    <a:pt x="811149" y="790702"/>
                  </a:lnTo>
                  <a:lnTo>
                    <a:pt x="810120" y="798334"/>
                  </a:lnTo>
                  <a:lnTo>
                    <a:pt x="807593" y="798334"/>
                  </a:lnTo>
                  <a:lnTo>
                    <a:pt x="807593" y="720852"/>
                  </a:lnTo>
                  <a:lnTo>
                    <a:pt x="801878" y="720852"/>
                  </a:lnTo>
                  <a:lnTo>
                    <a:pt x="801878" y="728472"/>
                  </a:lnTo>
                  <a:lnTo>
                    <a:pt x="801878" y="798334"/>
                  </a:lnTo>
                  <a:lnTo>
                    <a:pt x="797801" y="798334"/>
                  </a:lnTo>
                  <a:lnTo>
                    <a:pt x="797915" y="743724"/>
                  </a:lnTo>
                  <a:lnTo>
                    <a:pt x="797941" y="736092"/>
                  </a:lnTo>
                  <a:lnTo>
                    <a:pt x="799592" y="736092"/>
                  </a:lnTo>
                  <a:lnTo>
                    <a:pt x="800227" y="728472"/>
                  </a:lnTo>
                  <a:lnTo>
                    <a:pt x="801878" y="728472"/>
                  </a:lnTo>
                  <a:lnTo>
                    <a:pt x="801878" y="720852"/>
                  </a:lnTo>
                  <a:lnTo>
                    <a:pt x="795274" y="720852"/>
                  </a:lnTo>
                  <a:lnTo>
                    <a:pt x="795248" y="736066"/>
                  </a:lnTo>
                  <a:lnTo>
                    <a:pt x="795134" y="798334"/>
                  </a:lnTo>
                  <a:lnTo>
                    <a:pt x="757682" y="798334"/>
                  </a:lnTo>
                  <a:lnTo>
                    <a:pt x="757682" y="736092"/>
                  </a:lnTo>
                  <a:lnTo>
                    <a:pt x="760476" y="736092"/>
                  </a:lnTo>
                  <a:lnTo>
                    <a:pt x="763397" y="728472"/>
                  </a:lnTo>
                  <a:lnTo>
                    <a:pt x="767308" y="728472"/>
                  </a:lnTo>
                  <a:lnTo>
                    <a:pt x="761365" y="735672"/>
                  </a:lnTo>
                  <a:lnTo>
                    <a:pt x="760857" y="743496"/>
                  </a:lnTo>
                  <a:lnTo>
                    <a:pt x="760222" y="743496"/>
                  </a:lnTo>
                  <a:lnTo>
                    <a:pt x="760095" y="751319"/>
                  </a:lnTo>
                  <a:lnTo>
                    <a:pt x="761619" y="751319"/>
                  </a:lnTo>
                  <a:lnTo>
                    <a:pt x="763905" y="759142"/>
                  </a:lnTo>
                  <a:lnTo>
                    <a:pt x="769239" y="759142"/>
                  </a:lnTo>
                  <a:lnTo>
                    <a:pt x="764921" y="751319"/>
                  </a:lnTo>
                  <a:lnTo>
                    <a:pt x="762000" y="743496"/>
                  </a:lnTo>
                  <a:lnTo>
                    <a:pt x="764413" y="735672"/>
                  </a:lnTo>
                  <a:lnTo>
                    <a:pt x="772033" y="735672"/>
                  </a:lnTo>
                  <a:lnTo>
                    <a:pt x="777113" y="727837"/>
                  </a:lnTo>
                  <a:lnTo>
                    <a:pt x="767892" y="727837"/>
                  </a:lnTo>
                  <a:lnTo>
                    <a:pt x="768477" y="720852"/>
                  </a:lnTo>
                  <a:lnTo>
                    <a:pt x="768350" y="705612"/>
                  </a:lnTo>
                  <a:lnTo>
                    <a:pt x="767969" y="696722"/>
                  </a:lnTo>
                  <a:lnTo>
                    <a:pt x="774319" y="696722"/>
                  </a:lnTo>
                  <a:lnTo>
                    <a:pt x="772414" y="681482"/>
                  </a:lnTo>
                  <a:lnTo>
                    <a:pt x="780288" y="681482"/>
                  </a:lnTo>
                  <a:lnTo>
                    <a:pt x="778764" y="696722"/>
                  </a:lnTo>
                  <a:lnTo>
                    <a:pt x="784606" y="696722"/>
                  </a:lnTo>
                  <a:lnTo>
                    <a:pt x="784606" y="720852"/>
                  </a:lnTo>
                  <a:lnTo>
                    <a:pt x="795248" y="736066"/>
                  </a:lnTo>
                  <a:lnTo>
                    <a:pt x="795248" y="720852"/>
                  </a:lnTo>
                  <a:lnTo>
                    <a:pt x="793369" y="720852"/>
                  </a:lnTo>
                  <a:lnTo>
                    <a:pt x="792480" y="728472"/>
                  </a:lnTo>
                  <a:lnTo>
                    <a:pt x="791718" y="720852"/>
                  </a:lnTo>
                  <a:lnTo>
                    <a:pt x="790321" y="720852"/>
                  </a:lnTo>
                  <a:lnTo>
                    <a:pt x="790321" y="713232"/>
                  </a:lnTo>
                  <a:lnTo>
                    <a:pt x="790067" y="705612"/>
                  </a:lnTo>
                  <a:lnTo>
                    <a:pt x="789813" y="705612"/>
                  </a:lnTo>
                  <a:lnTo>
                    <a:pt x="794131" y="696722"/>
                  </a:lnTo>
                  <a:lnTo>
                    <a:pt x="794512" y="696722"/>
                  </a:lnTo>
                  <a:lnTo>
                    <a:pt x="792988" y="689102"/>
                  </a:lnTo>
                  <a:lnTo>
                    <a:pt x="788670" y="696722"/>
                  </a:lnTo>
                  <a:lnTo>
                    <a:pt x="786130" y="689102"/>
                  </a:lnTo>
                  <a:lnTo>
                    <a:pt x="784479" y="689102"/>
                  </a:lnTo>
                  <a:lnTo>
                    <a:pt x="786765" y="681482"/>
                  </a:lnTo>
                  <a:lnTo>
                    <a:pt x="790067" y="681482"/>
                  </a:lnTo>
                  <a:lnTo>
                    <a:pt x="788924" y="673862"/>
                  </a:lnTo>
                  <a:lnTo>
                    <a:pt x="764413" y="673862"/>
                  </a:lnTo>
                  <a:lnTo>
                    <a:pt x="762762" y="681482"/>
                  </a:lnTo>
                  <a:lnTo>
                    <a:pt x="764286" y="681482"/>
                  </a:lnTo>
                  <a:lnTo>
                    <a:pt x="766953" y="689102"/>
                  </a:lnTo>
                  <a:lnTo>
                    <a:pt x="758952" y="689102"/>
                  </a:lnTo>
                  <a:lnTo>
                    <a:pt x="757682" y="696722"/>
                  </a:lnTo>
                  <a:lnTo>
                    <a:pt x="758317" y="696722"/>
                  </a:lnTo>
                  <a:lnTo>
                    <a:pt x="762000" y="705612"/>
                  </a:lnTo>
                  <a:lnTo>
                    <a:pt x="762635" y="705612"/>
                  </a:lnTo>
                  <a:lnTo>
                    <a:pt x="762508" y="720852"/>
                  </a:lnTo>
                  <a:lnTo>
                    <a:pt x="761365" y="720852"/>
                  </a:lnTo>
                  <a:lnTo>
                    <a:pt x="758825" y="728472"/>
                  </a:lnTo>
                  <a:lnTo>
                    <a:pt x="758190" y="720852"/>
                  </a:lnTo>
                  <a:lnTo>
                    <a:pt x="755650" y="720852"/>
                  </a:lnTo>
                  <a:lnTo>
                    <a:pt x="755650" y="736092"/>
                  </a:lnTo>
                  <a:lnTo>
                    <a:pt x="755015" y="743724"/>
                  </a:lnTo>
                  <a:lnTo>
                    <a:pt x="755015" y="798334"/>
                  </a:lnTo>
                  <a:lnTo>
                    <a:pt x="751332" y="798334"/>
                  </a:lnTo>
                  <a:lnTo>
                    <a:pt x="751332" y="728472"/>
                  </a:lnTo>
                  <a:lnTo>
                    <a:pt x="752983" y="728472"/>
                  </a:lnTo>
                  <a:lnTo>
                    <a:pt x="752983" y="736092"/>
                  </a:lnTo>
                  <a:lnTo>
                    <a:pt x="755650" y="736092"/>
                  </a:lnTo>
                  <a:lnTo>
                    <a:pt x="755650" y="720852"/>
                  </a:lnTo>
                  <a:lnTo>
                    <a:pt x="745109" y="720852"/>
                  </a:lnTo>
                  <a:lnTo>
                    <a:pt x="745109" y="798334"/>
                  </a:lnTo>
                  <a:lnTo>
                    <a:pt x="740156" y="798334"/>
                  </a:lnTo>
                  <a:lnTo>
                    <a:pt x="738378" y="790702"/>
                  </a:lnTo>
                  <a:lnTo>
                    <a:pt x="737743" y="785622"/>
                  </a:lnTo>
                  <a:lnTo>
                    <a:pt x="737743" y="798334"/>
                  </a:lnTo>
                  <a:lnTo>
                    <a:pt x="732523" y="798334"/>
                  </a:lnTo>
                  <a:lnTo>
                    <a:pt x="734060" y="790702"/>
                  </a:lnTo>
                  <a:lnTo>
                    <a:pt x="735076" y="783082"/>
                  </a:lnTo>
                  <a:lnTo>
                    <a:pt x="736092" y="790702"/>
                  </a:lnTo>
                  <a:lnTo>
                    <a:pt x="736854" y="790702"/>
                  </a:lnTo>
                  <a:lnTo>
                    <a:pt x="737743" y="798334"/>
                  </a:lnTo>
                  <a:lnTo>
                    <a:pt x="737743" y="785622"/>
                  </a:lnTo>
                  <a:lnTo>
                    <a:pt x="737489" y="783082"/>
                  </a:lnTo>
                  <a:lnTo>
                    <a:pt x="736346" y="775474"/>
                  </a:lnTo>
                  <a:lnTo>
                    <a:pt x="734555" y="775474"/>
                  </a:lnTo>
                  <a:lnTo>
                    <a:pt x="732917" y="783082"/>
                  </a:lnTo>
                  <a:lnTo>
                    <a:pt x="731901" y="790702"/>
                  </a:lnTo>
                  <a:lnTo>
                    <a:pt x="730885" y="790702"/>
                  </a:lnTo>
                  <a:lnTo>
                    <a:pt x="729475" y="798334"/>
                  </a:lnTo>
                  <a:lnTo>
                    <a:pt x="721106" y="798334"/>
                  </a:lnTo>
                  <a:lnTo>
                    <a:pt x="722376" y="807212"/>
                  </a:lnTo>
                  <a:lnTo>
                    <a:pt x="725043" y="807212"/>
                  </a:lnTo>
                  <a:lnTo>
                    <a:pt x="726694" y="814832"/>
                  </a:lnTo>
                  <a:lnTo>
                    <a:pt x="727583" y="814832"/>
                  </a:lnTo>
                  <a:lnTo>
                    <a:pt x="727710" y="822452"/>
                  </a:lnTo>
                  <a:lnTo>
                    <a:pt x="727456" y="822452"/>
                  </a:lnTo>
                  <a:lnTo>
                    <a:pt x="712965" y="830084"/>
                  </a:lnTo>
                  <a:lnTo>
                    <a:pt x="728853" y="830084"/>
                  </a:lnTo>
                  <a:lnTo>
                    <a:pt x="728853" y="837692"/>
                  </a:lnTo>
                  <a:lnTo>
                    <a:pt x="718058" y="837692"/>
                  </a:lnTo>
                  <a:lnTo>
                    <a:pt x="718058" y="869454"/>
                  </a:lnTo>
                  <a:lnTo>
                    <a:pt x="717804" y="869454"/>
                  </a:lnTo>
                  <a:lnTo>
                    <a:pt x="717804" y="877062"/>
                  </a:lnTo>
                  <a:lnTo>
                    <a:pt x="717423" y="877062"/>
                  </a:lnTo>
                  <a:lnTo>
                    <a:pt x="718058" y="884682"/>
                  </a:lnTo>
                  <a:lnTo>
                    <a:pt x="717550" y="884682"/>
                  </a:lnTo>
                  <a:lnTo>
                    <a:pt x="717575" y="893572"/>
                  </a:lnTo>
                  <a:lnTo>
                    <a:pt x="717804" y="901192"/>
                  </a:lnTo>
                  <a:lnTo>
                    <a:pt x="717550" y="901192"/>
                  </a:lnTo>
                  <a:lnTo>
                    <a:pt x="718058" y="908812"/>
                  </a:lnTo>
                  <a:lnTo>
                    <a:pt x="718058" y="931672"/>
                  </a:lnTo>
                  <a:lnTo>
                    <a:pt x="717423" y="939292"/>
                  </a:lnTo>
                  <a:lnTo>
                    <a:pt x="717550" y="948182"/>
                  </a:lnTo>
                  <a:lnTo>
                    <a:pt x="717931" y="955802"/>
                  </a:lnTo>
                  <a:lnTo>
                    <a:pt x="717677" y="955802"/>
                  </a:lnTo>
                  <a:lnTo>
                    <a:pt x="717677" y="986282"/>
                  </a:lnTo>
                  <a:lnTo>
                    <a:pt x="712724" y="986282"/>
                  </a:lnTo>
                  <a:lnTo>
                    <a:pt x="712851" y="963422"/>
                  </a:lnTo>
                  <a:lnTo>
                    <a:pt x="712978" y="931672"/>
                  </a:lnTo>
                  <a:lnTo>
                    <a:pt x="718058" y="931672"/>
                  </a:lnTo>
                  <a:lnTo>
                    <a:pt x="718058" y="908812"/>
                  </a:lnTo>
                  <a:lnTo>
                    <a:pt x="717550" y="908812"/>
                  </a:lnTo>
                  <a:lnTo>
                    <a:pt x="717550" y="916432"/>
                  </a:lnTo>
                  <a:lnTo>
                    <a:pt x="712978" y="916432"/>
                  </a:lnTo>
                  <a:lnTo>
                    <a:pt x="712597" y="908812"/>
                  </a:lnTo>
                  <a:lnTo>
                    <a:pt x="712851" y="908812"/>
                  </a:lnTo>
                  <a:lnTo>
                    <a:pt x="712978" y="861822"/>
                  </a:lnTo>
                  <a:lnTo>
                    <a:pt x="717677" y="861822"/>
                  </a:lnTo>
                  <a:lnTo>
                    <a:pt x="718058" y="869454"/>
                  </a:lnTo>
                  <a:lnTo>
                    <a:pt x="718058" y="837692"/>
                  </a:lnTo>
                  <a:lnTo>
                    <a:pt x="700151" y="837692"/>
                  </a:lnTo>
                  <a:lnTo>
                    <a:pt x="696341" y="830084"/>
                  </a:lnTo>
                  <a:lnTo>
                    <a:pt x="693293" y="830084"/>
                  </a:lnTo>
                  <a:lnTo>
                    <a:pt x="695706" y="837692"/>
                  </a:lnTo>
                  <a:lnTo>
                    <a:pt x="654177" y="837692"/>
                  </a:lnTo>
                  <a:lnTo>
                    <a:pt x="654177" y="830084"/>
                  </a:lnTo>
                  <a:lnTo>
                    <a:pt x="688975" y="830084"/>
                  </a:lnTo>
                  <a:lnTo>
                    <a:pt x="665861" y="822452"/>
                  </a:lnTo>
                  <a:lnTo>
                    <a:pt x="654050" y="822452"/>
                  </a:lnTo>
                  <a:lnTo>
                    <a:pt x="655701" y="814832"/>
                  </a:lnTo>
                  <a:lnTo>
                    <a:pt x="653923" y="814832"/>
                  </a:lnTo>
                  <a:lnTo>
                    <a:pt x="653923" y="807212"/>
                  </a:lnTo>
                  <a:lnTo>
                    <a:pt x="653542" y="798334"/>
                  </a:lnTo>
                  <a:lnTo>
                    <a:pt x="652907" y="798334"/>
                  </a:lnTo>
                  <a:lnTo>
                    <a:pt x="652907" y="790702"/>
                  </a:lnTo>
                  <a:lnTo>
                    <a:pt x="661289" y="790702"/>
                  </a:lnTo>
                  <a:lnTo>
                    <a:pt x="661416" y="783082"/>
                  </a:lnTo>
                  <a:lnTo>
                    <a:pt x="660273" y="783082"/>
                  </a:lnTo>
                  <a:lnTo>
                    <a:pt x="659892" y="775474"/>
                  </a:lnTo>
                  <a:lnTo>
                    <a:pt x="654812" y="775474"/>
                  </a:lnTo>
                  <a:lnTo>
                    <a:pt x="654812" y="783082"/>
                  </a:lnTo>
                  <a:lnTo>
                    <a:pt x="646303" y="790702"/>
                  </a:lnTo>
                  <a:lnTo>
                    <a:pt x="646684" y="790702"/>
                  </a:lnTo>
                  <a:lnTo>
                    <a:pt x="647700" y="798334"/>
                  </a:lnTo>
                  <a:lnTo>
                    <a:pt x="646938" y="798334"/>
                  </a:lnTo>
                  <a:lnTo>
                    <a:pt x="647192" y="807212"/>
                  </a:lnTo>
                  <a:lnTo>
                    <a:pt x="647573" y="807212"/>
                  </a:lnTo>
                  <a:lnTo>
                    <a:pt x="647115" y="813904"/>
                  </a:lnTo>
                  <a:lnTo>
                    <a:pt x="647065" y="814832"/>
                  </a:lnTo>
                  <a:lnTo>
                    <a:pt x="641350" y="814832"/>
                  </a:lnTo>
                  <a:lnTo>
                    <a:pt x="641350" y="807212"/>
                  </a:lnTo>
                  <a:lnTo>
                    <a:pt x="637159" y="807212"/>
                  </a:lnTo>
                  <a:lnTo>
                    <a:pt x="640207" y="814832"/>
                  </a:lnTo>
                  <a:lnTo>
                    <a:pt x="629793" y="814832"/>
                  </a:lnTo>
                  <a:lnTo>
                    <a:pt x="630555" y="807212"/>
                  </a:lnTo>
                  <a:lnTo>
                    <a:pt x="628015" y="807212"/>
                  </a:lnTo>
                  <a:lnTo>
                    <a:pt x="628015" y="814832"/>
                  </a:lnTo>
                  <a:lnTo>
                    <a:pt x="621792" y="814832"/>
                  </a:lnTo>
                  <a:lnTo>
                    <a:pt x="622300" y="807212"/>
                  </a:lnTo>
                  <a:lnTo>
                    <a:pt x="622427" y="790702"/>
                  </a:lnTo>
                  <a:lnTo>
                    <a:pt x="623570" y="790702"/>
                  </a:lnTo>
                  <a:lnTo>
                    <a:pt x="613918" y="783082"/>
                  </a:lnTo>
                  <a:lnTo>
                    <a:pt x="622554" y="783082"/>
                  </a:lnTo>
                  <a:lnTo>
                    <a:pt x="623176" y="775474"/>
                  </a:lnTo>
                  <a:lnTo>
                    <a:pt x="623303" y="757897"/>
                  </a:lnTo>
                  <a:lnTo>
                    <a:pt x="623404" y="736092"/>
                  </a:lnTo>
                  <a:lnTo>
                    <a:pt x="623506" y="720852"/>
                  </a:lnTo>
                  <a:lnTo>
                    <a:pt x="623570" y="713232"/>
                  </a:lnTo>
                  <a:lnTo>
                    <a:pt x="623697" y="705612"/>
                  </a:lnTo>
                  <a:lnTo>
                    <a:pt x="623951" y="705612"/>
                  </a:lnTo>
                  <a:lnTo>
                    <a:pt x="624332" y="696722"/>
                  </a:lnTo>
                  <a:lnTo>
                    <a:pt x="645033" y="696722"/>
                  </a:lnTo>
                  <a:lnTo>
                    <a:pt x="645795" y="720852"/>
                  </a:lnTo>
                  <a:lnTo>
                    <a:pt x="645922" y="728472"/>
                  </a:lnTo>
                  <a:lnTo>
                    <a:pt x="646049" y="736092"/>
                  </a:lnTo>
                  <a:lnTo>
                    <a:pt x="646176" y="783082"/>
                  </a:lnTo>
                  <a:lnTo>
                    <a:pt x="654812" y="783082"/>
                  </a:lnTo>
                  <a:lnTo>
                    <a:pt x="654812" y="775474"/>
                  </a:lnTo>
                  <a:lnTo>
                    <a:pt x="653034" y="775474"/>
                  </a:lnTo>
                  <a:lnTo>
                    <a:pt x="652170" y="760768"/>
                  </a:lnTo>
                  <a:lnTo>
                    <a:pt x="652081" y="757682"/>
                  </a:lnTo>
                  <a:lnTo>
                    <a:pt x="651637" y="736092"/>
                  </a:lnTo>
                  <a:lnTo>
                    <a:pt x="651637" y="696722"/>
                  </a:lnTo>
                  <a:lnTo>
                    <a:pt x="655574" y="689102"/>
                  </a:lnTo>
                  <a:lnTo>
                    <a:pt x="649859" y="689102"/>
                  </a:lnTo>
                  <a:lnTo>
                    <a:pt x="650621" y="681482"/>
                  </a:lnTo>
                  <a:lnTo>
                    <a:pt x="650875" y="681482"/>
                  </a:lnTo>
                  <a:lnTo>
                    <a:pt x="655447" y="673862"/>
                  </a:lnTo>
                  <a:lnTo>
                    <a:pt x="650494" y="673862"/>
                  </a:lnTo>
                  <a:lnTo>
                    <a:pt x="650367" y="619252"/>
                  </a:lnTo>
                  <a:lnTo>
                    <a:pt x="650113" y="619252"/>
                  </a:lnTo>
                  <a:lnTo>
                    <a:pt x="649605" y="611632"/>
                  </a:lnTo>
                  <a:lnTo>
                    <a:pt x="649224" y="602742"/>
                  </a:lnTo>
                  <a:lnTo>
                    <a:pt x="656844" y="595122"/>
                  </a:lnTo>
                  <a:lnTo>
                    <a:pt x="656844" y="572262"/>
                  </a:lnTo>
                  <a:lnTo>
                    <a:pt x="651256" y="572262"/>
                  </a:lnTo>
                  <a:lnTo>
                    <a:pt x="651256" y="595122"/>
                  </a:lnTo>
                  <a:lnTo>
                    <a:pt x="645414" y="601472"/>
                  </a:lnTo>
                  <a:lnTo>
                    <a:pt x="645414" y="681482"/>
                  </a:lnTo>
                  <a:lnTo>
                    <a:pt x="644779" y="689102"/>
                  </a:lnTo>
                  <a:lnTo>
                    <a:pt x="624586" y="689102"/>
                  </a:lnTo>
                  <a:lnTo>
                    <a:pt x="624586" y="681482"/>
                  </a:lnTo>
                  <a:lnTo>
                    <a:pt x="645414" y="681482"/>
                  </a:lnTo>
                  <a:lnTo>
                    <a:pt x="645414" y="601472"/>
                  </a:lnTo>
                  <a:lnTo>
                    <a:pt x="643890" y="602742"/>
                  </a:lnTo>
                  <a:lnTo>
                    <a:pt x="644004" y="619252"/>
                  </a:lnTo>
                  <a:lnTo>
                    <a:pt x="644652" y="658622"/>
                  </a:lnTo>
                  <a:lnTo>
                    <a:pt x="644779" y="666242"/>
                  </a:lnTo>
                  <a:lnTo>
                    <a:pt x="644906" y="673862"/>
                  </a:lnTo>
                  <a:lnTo>
                    <a:pt x="624713" y="673862"/>
                  </a:lnTo>
                  <a:lnTo>
                    <a:pt x="624586" y="666242"/>
                  </a:lnTo>
                  <a:lnTo>
                    <a:pt x="624459" y="658622"/>
                  </a:lnTo>
                  <a:lnTo>
                    <a:pt x="624840" y="642112"/>
                  </a:lnTo>
                  <a:lnTo>
                    <a:pt x="625348" y="626872"/>
                  </a:lnTo>
                  <a:lnTo>
                    <a:pt x="625475" y="602742"/>
                  </a:lnTo>
                  <a:lnTo>
                    <a:pt x="618109" y="595122"/>
                  </a:lnTo>
                  <a:lnTo>
                    <a:pt x="618109" y="572262"/>
                  </a:lnTo>
                  <a:lnTo>
                    <a:pt x="612267" y="572262"/>
                  </a:lnTo>
                  <a:lnTo>
                    <a:pt x="612267" y="595122"/>
                  </a:lnTo>
                  <a:lnTo>
                    <a:pt x="613410" y="595122"/>
                  </a:lnTo>
                  <a:lnTo>
                    <a:pt x="614553" y="602742"/>
                  </a:lnTo>
                  <a:lnTo>
                    <a:pt x="618617" y="602742"/>
                  </a:lnTo>
                  <a:lnTo>
                    <a:pt x="620141" y="611632"/>
                  </a:lnTo>
                  <a:lnTo>
                    <a:pt x="619379" y="611632"/>
                  </a:lnTo>
                  <a:lnTo>
                    <a:pt x="618871" y="619252"/>
                  </a:lnTo>
                  <a:lnTo>
                    <a:pt x="618744" y="673862"/>
                  </a:lnTo>
                  <a:lnTo>
                    <a:pt x="613664" y="673862"/>
                  </a:lnTo>
                  <a:lnTo>
                    <a:pt x="618744" y="681482"/>
                  </a:lnTo>
                  <a:lnTo>
                    <a:pt x="617728" y="689102"/>
                  </a:lnTo>
                  <a:lnTo>
                    <a:pt x="613283" y="689102"/>
                  </a:lnTo>
                  <a:lnTo>
                    <a:pt x="615315" y="696722"/>
                  </a:lnTo>
                  <a:lnTo>
                    <a:pt x="617728" y="696722"/>
                  </a:lnTo>
                  <a:lnTo>
                    <a:pt x="617664" y="701065"/>
                  </a:lnTo>
                  <a:lnTo>
                    <a:pt x="617588" y="705612"/>
                  </a:lnTo>
                  <a:lnTo>
                    <a:pt x="617486" y="713232"/>
                  </a:lnTo>
                  <a:lnTo>
                    <a:pt x="617372" y="720852"/>
                  </a:lnTo>
                  <a:lnTo>
                    <a:pt x="617258" y="728472"/>
                  </a:lnTo>
                  <a:lnTo>
                    <a:pt x="617143" y="736092"/>
                  </a:lnTo>
                  <a:lnTo>
                    <a:pt x="617042" y="743724"/>
                  </a:lnTo>
                  <a:lnTo>
                    <a:pt x="616927" y="751332"/>
                  </a:lnTo>
                  <a:lnTo>
                    <a:pt x="616877" y="754608"/>
                  </a:lnTo>
                  <a:lnTo>
                    <a:pt x="616800" y="760222"/>
                  </a:lnTo>
                  <a:lnTo>
                    <a:pt x="616686" y="767854"/>
                  </a:lnTo>
                  <a:lnTo>
                    <a:pt x="616572" y="775474"/>
                  </a:lnTo>
                  <a:lnTo>
                    <a:pt x="609714" y="775474"/>
                  </a:lnTo>
                  <a:lnTo>
                    <a:pt x="607060" y="783082"/>
                  </a:lnTo>
                  <a:lnTo>
                    <a:pt x="607949" y="783082"/>
                  </a:lnTo>
                  <a:lnTo>
                    <a:pt x="607822" y="790702"/>
                  </a:lnTo>
                  <a:lnTo>
                    <a:pt x="616458" y="790702"/>
                  </a:lnTo>
                  <a:lnTo>
                    <a:pt x="615315" y="807212"/>
                  </a:lnTo>
                  <a:lnTo>
                    <a:pt x="615442" y="814832"/>
                  </a:lnTo>
                  <a:lnTo>
                    <a:pt x="615061" y="814832"/>
                  </a:lnTo>
                  <a:lnTo>
                    <a:pt x="615061" y="830084"/>
                  </a:lnTo>
                  <a:lnTo>
                    <a:pt x="615061" y="837692"/>
                  </a:lnTo>
                  <a:lnTo>
                    <a:pt x="584835" y="837692"/>
                  </a:lnTo>
                  <a:lnTo>
                    <a:pt x="588759" y="830084"/>
                  </a:lnTo>
                  <a:lnTo>
                    <a:pt x="615061" y="830084"/>
                  </a:lnTo>
                  <a:lnTo>
                    <a:pt x="615061" y="814832"/>
                  </a:lnTo>
                  <a:lnTo>
                    <a:pt x="610108" y="814832"/>
                  </a:lnTo>
                  <a:lnTo>
                    <a:pt x="610870" y="822452"/>
                  </a:lnTo>
                  <a:lnTo>
                    <a:pt x="572897" y="822452"/>
                  </a:lnTo>
                  <a:lnTo>
                    <a:pt x="572897" y="814832"/>
                  </a:lnTo>
                  <a:lnTo>
                    <a:pt x="570865" y="814832"/>
                  </a:lnTo>
                  <a:lnTo>
                    <a:pt x="570865" y="807212"/>
                  </a:lnTo>
                  <a:lnTo>
                    <a:pt x="570484" y="807212"/>
                  </a:lnTo>
                  <a:lnTo>
                    <a:pt x="569214" y="798334"/>
                  </a:lnTo>
                  <a:lnTo>
                    <a:pt x="567055" y="798334"/>
                  </a:lnTo>
                  <a:lnTo>
                    <a:pt x="568579" y="807212"/>
                  </a:lnTo>
                  <a:lnTo>
                    <a:pt x="569468" y="807212"/>
                  </a:lnTo>
                  <a:lnTo>
                    <a:pt x="567055" y="814832"/>
                  </a:lnTo>
                  <a:lnTo>
                    <a:pt x="570484" y="814832"/>
                  </a:lnTo>
                  <a:lnTo>
                    <a:pt x="570484" y="822452"/>
                  </a:lnTo>
                  <a:lnTo>
                    <a:pt x="562737" y="822452"/>
                  </a:lnTo>
                  <a:lnTo>
                    <a:pt x="563054" y="817575"/>
                  </a:lnTo>
                  <a:lnTo>
                    <a:pt x="563156" y="816114"/>
                  </a:lnTo>
                  <a:lnTo>
                    <a:pt x="563245" y="814832"/>
                  </a:lnTo>
                  <a:lnTo>
                    <a:pt x="567055" y="814832"/>
                  </a:lnTo>
                  <a:lnTo>
                    <a:pt x="565023" y="807212"/>
                  </a:lnTo>
                  <a:lnTo>
                    <a:pt x="567042" y="798334"/>
                  </a:lnTo>
                  <a:lnTo>
                    <a:pt x="562356" y="798334"/>
                  </a:lnTo>
                  <a:lnTo>
                    <a:pt x="563245" y="807212"/>
                  </a:lnTo>
                  <a:lnTo>
                    <a:pt x="563016" y="813904"/>
                  </a:lnTo>
                  <a:lnTo>
                    <a:pt x="562991" y="814832"/>
                  </a:lnTo>
                  <a:lnTo>
                    <a:pt x="560578" y="814832"/>
                  </a:lnTo>
                  <a:lnTo>
                    <a:pt x="560578" y="822452"/>
                  </a:lnTo>
                  <a:lnTo>
                    <a:pt x="555879" y="822452"/>
                  </a:lnTo>
                  <a:lnTo>
                    <a:pt x="554850" y="830084"/>
                  </a:lnTo>
                  <a:lnTo>
                    <a:pt x="585711" y="830084"/>
                  </a:lnTo>
                  <a:lnTo>
                    <a:pt x="582295" y="837692"/>
                  </a:lnTo>
                  <a:lnTo>
                    <a:pt x="569722" y="837692"/>
                  </a:lnTo>
                  <a:lnTo>
                    <a:pt x="569722" y="892302"/>
                  </a:lnTo>
                  <a:lnTo>
                    <a:pt x="569468" y="892302"/>
                  </a:lnTo>
                  <a:lnTo>
                    <a:pt x="569468" y="916432"/>
                  </a:lnTo>
                  <a:lnTo>
                    <a:pt x="569468" y="931672"/>
                  </a:lnTo>
                  <a:lnTo>
                    <a:pt x="569468" y="986282"/>
                  </a:lnTo>
                  <a:lnTo>
                    <a:pt x="564642" y="986282"/>
                  </a:lnTo>
                  <a:lnTo>
                    <a:pt x="564388" y="978662"/>
                  </a:lnTo>
                  <a:lnTo>
                    <a:pt x="564642" y="978662"/>
                  </a:lnTo>
                  <a:lnTo>
                    <a:pt x="564642" y="971042"/>
                  </a:lnTo>
                  <a:lnTo>
                    <a:pt x="564261" y="963422"/>
                  </a:lnTo>
                  <a:lnTo>
                    <a:pt x="564769" y="963422"/>
                  </a:lnTo>
                  <a:lnTo>
                    <a:pt x="564642" y="931672"/>
                  </a:lnTo>
                  <a:lnTo>
                    <a:pt x="569468" y="931672"/>
                  </a:lnTo>
                  <a:lnTo>
                    <a:pt x="569468" y="916432"/>
                  </a:lnTo>
                  <a:lnTo>
                    <a:pt x="564642" y="916432"/>
                  </a:lnTo>
                  <a:lnTo>
                    <a:pt x="564642" y="908812"/>
                  </a:lnTo>
                  <a:lnTo>
                    <a:pt x="564261" y="901192"/>
                  </a:lnTo>
                  <a:lnTo>
                    <a:pt x="564642" y="901192"/>
                  </a:lnTo>
                  <a:lnTo>
                    <a:pt x="564515" y="869454"/>
                  </a:lnTo>
                  <a:lnTo>
                    <a:pt x="564769" y="869454"/>
                  </a:lnTo>
                  <a:lnTo>
                    <a:pt x="564769" y="861822"/>
                  </a:lnTo>
                  <a:lnTo>
                    <a:pt x="569468" y="861822"/>
                  </a:lnTo>
                  <a:lnTo>
                    <a:pt x="569341" y="884682"/>
                  </a:lnTo>
                  <a:lnTo>
                    <a:pt x="569722" y="892302"/>
                  </a:lnTo>
                  <a:lnTo>
                    <a:pt x="569722" y="837692"/>
                  </a:lnTo>
                  <a:lnTo>
                    <a:pt x="552069" y="837692"/>
                  </a:lnTo>
                  <a:lnTo>
                    <a:pt x="551053" y="836422"/>
                  </a:lnTo>
                  <a:lnTo>
                    <a:pt x="550037" y="833882"/>
                  </a:lnTo>
                  <a:lnTo>
                    <a:pt x="550037" y="845312"/>
                  </a:lnTo>
                  <a:lnTo>
                    <a:pt x="550037" y="884682"/>
                  </a:lnTo>
                  <a:lnTo>
                    <a:pt x="549910" y="892302"/>
                  </a:lnTo>
                  <a:lnTo>
                    <a:pt x="549783" y="908812"/>
                  </a:lnTo>
                  <a:lnTo>
                    <a:pt x="546481" y="901192"/>
                  </a:lnTo>
                  <a:lnTo>
                    <a:pt x="542925" y="884682"/>
                  </a:lnTo>
                  <a:lnTo>
                    <a:pt x="539115" y="869454"/>
                  </a:lnTo>
                  <a:lnTo>
                    <a:pt x="534924" y="861822"/>
                  </a:lnTo>
                  <a:lnTo>
                    <a:pt x="533781" y="854202"/>
                  </a:lnTo>
                  <a:lnTo>
                    <a:pt x="533019" y="854202"/>
                  </a:lnTo>
                  <a:lnTo>
                    <a:pt x="532765" y="845312"/>
                  </a:lnTo>
                  <a:lnTo>
                    <a:pt x="550037" y="845312"/>
                  </a:lnTo>
                  <a:lnTo>
                    <a:pt x="550037" y="833882"/>
                  </a:lnTo>
                  <a:lnTo>
                    <a:pt x="548259" y="830084"/>
                  </a:lnTo>
                  <a:lnTo>
                    <a:pt x="545211" y="830084"/>
                  </a:lnTo>
                  <a:lnTo>
                    <a:pt x="549148" y="837692"/>
                  </a:lnTo>
                  <a:lnTo>
                    <a:pt x="533019" y="837692"/>
                  </a:lnTo>
                  <a:lnTo>
                    <a:pt x="533019" y="830084"/>
                  </a:lnTo>
                  <a:lnTo>
                    <a:pt x="536321" y="830084"/>
                  </a:lnTo>
                  <a:lnTo>
                    <a:pt x="532765" y="822452"/>
                  </a:lnTo>
                  <a:lnTo>
                    <a:pt x="532765" y="681482"/>
                  </a:lnTo>
                  <a:lnTo>
                    <a:pt x="538988" y="681482"/>
                  </a:lnTo>
                  <a:lnTo>
                    <a:pt x="537591" y="673862"/>
                  </a:lnTo>
                  <a:lnTo>
                    <a:pt x="502666" y="673862"/>
                  </a:lnTo>
                  <a:lnTo>
                    <a:pt x="501904" y="666242"/>
                  </a:lnTo>
                  <a:lnTo>
                    <a:pt x="499872" y="666242"/>
                  </a:lnTo>
                  <a:lnTo>
                    <a:pt x="499745" y="673862"/>
                  </a:lnTo>
                  <a:lnTo>
                    <a:pt x="477520" y="673862"/>
                  </a:lnTo>
                  <a:lnTo>
                    <a:pt x="477012" y="666242"/>
                  </a:lnTo>
                  <a:lnTo>
                    <a:pt x="474599" y="666242"/>
                  </a:lnTo>
                  <a:lnTo>
                    <a:pt x="474218" y="673862"/>
                  </a:lnTo>
                  <a:lnTo>
                    <a:pt x="471678" y="673862"/>
                  </a:lnTo>
                  <a:lnTo>
                    <a:pt x="471678" y="555752"/>
                  </a:lnTo>
                  <a:lnTo>
                    <a:pt x="477266" y="548132"/>
                  </a:lnTo>
                  <a:lnTo>
                    <a:pt x="467868" y="548132"/>
                  </a:lnTo>
                  <a:lnTo>
                    <a:pt x="466217" y="555752"/>
                  </a:lnTo>
                  <a:lnTo>
                    <a:pt x="464312" y="555752"/>
                  </a:lnTo>
                  <a:lnTo>
                    <a:pt x="464820" y="564642"/>
                  </a:lnTo>
                  <a:lnTo>
                    <a:pt x="465074" y="572262"/>
                  </a:lnTo>
                  <a:lnTo>
                    <a:pt x="465074" y="579882"/>
                  </a:lnTo>
                  <a:lnTo>
                    <a:pt x="464693" y="587502"/>
                  </a:lnTo>
                  <a:lnTo>
                    <a:pt x="464312" y="587502"/>
                  </a:lnTo>
                  <a:lnTo>
                    <a:pt x="464883" y="601472"/>
                  </a:lnTo>
                  <a:lnTo>
                    <a:pt x="464947" y="602742"/>
                  </a:lnTo>
                  <a:lnTo>
                    <a:pt x="465074" y="619252"/>
                  </a:lnTo>
                  <a:lnTo>
                    <a:pt x="465201" y="658622"/>
                  </a:lnTo>
                  <a:lnTo>
                    <a:pt x="464820" y="673862"/>
                  </a:lnTo>
                  <a:lnTo>
                    <a:pt x="464566" y="673862"/>
                  </a:lnTo>
                  <a:lnTo>
                    <a:pt x="467995" y="681482"/>
                  </a:lnTo>
                  <a:lnTo>
                    <a:pt x="526669" y="681482"/>
                  </a:lnTo>
                  <a:lnTo>
                    <a:pt x="526669" y="696722"/>
                  </a:lnTo>
                  <a:lnTo>
                    <a:pt x="526923" y="696722"/>
                  </a:lnTo>
                  <a:lnTo>
                    <a:pt x="526923" y="837692"/>
                  </a:lnTo>
                  <a:lnTo>
                    <a:pt x="520827" y="845312"/>
                  </a:lnTo>
                  <a:lnTo>
                    <a:pt x="521208" y="845312"/>
                  </a:lnTo>
                  <a:lnTo>
                    <a:pt x="519684" y="854202"/>
                  </a:lnTo>
                  <a:lnTo>
                    <a:pt x="517144" y="854202"/>
                  </a:lnTo>
                  <a:lnTo>
                    <a:pt x="516001" y="861822"/>
                  </a:lnTo>
                  <a:lnTo>
                    <a:pt x="514858" y="861822"/>
                  </a:lnTo>
                  <a:lnTo>
                    <a:pt x="513575" y="869454"/>
                  </a:lnTo>
                  <a:lnTo>
                    <a:pt x="511810" y="877062"/>
                  </a:lnTo>
                  <a:lnTo>
                    <a:pt x="510159" y="877062"/>
                  </a:lnTo>
                  <a:lnTo>
                    <a:pt x="510159" y="696722"/>
                  </a:lnTo>
                  <a:lnTo>
                    <a:pt x="507492" y="696722"/>
                  </a:lnTo>
                  <a:lnTo>
                    <a:pt x="507365" y="884682"/>
                  </a:lnTo>
                  <a:lnTo>
                    <a:pt x="506984" y="892302"/>
                  </a:lnTo>
                  <a:lnTo>
                    <a:pt x="506476" y="892302"/>
                  </a:lnTo>
                  <a:lnTo>
                    <a:pt x="504571" y="901192"/>
                  </a:lnTo>
                  <a:lnTo>
                    <a:pt x="499097" y="924064"/>
                  </a:lnTo>
                  <a:lnTo>
                    <a:pt x="496443" y="948182"/>
                  </a:lnTo>
                  <a:lnTo>
                    <a:pt x="495300" y="948182"/>
                  </a:lnTo>
                  <a:lnTo>
                    <a:pt x="494792" y="955802"/>
                  </a:lnTo>
                  <a:lnTo>
                    <a:pt x="495300" y="955802"/>
                  </a:lnTo>
                  <a:lnTo>
                    <a:pt x="495427" y="963422"/>
                  </a:lnTo>
                  <a:lnTo>
                    <a:pt x="494919" y="971042"/>
                  </a:lnTo>
                  <a:lnTo>
                    <a:pt x="494030" y="971042"/>
                  </a:lnTo>
                  <a:lnTo>
                    <a:pt x="493014" y="1002792"/>
                  </a:lnTo>
                  <a:lnTo>
                    <a:pt x="492125" y="1010412"/>
                  </a:lnTo>
                  <a:lnTo>
                    <a:pt x="490728" y="1025652"/>
                  </a:lnTo>
                  <a:lnTo>
                    <a:pt x="490347" y="1025652"/>
                  </a:lnTo>
                  <a:lnTo>
                    <a:pt x="489331" y="995172"/>
                  </a:lnTo>
                  <a:lnTo>
                    <a:pt x="488950" y="986282"/>
                  </a:lnTo>
                  <a:lnTo>
                    <a:pt x="488442" y="978662"/>
                  </a:lnTo>
                  <a:lnTo>
                    <a:pt x="488061" y="978662"/>
                  </a:lnTo>
                  <a:lnTo>
                    <a:pt x="488188" y="971042"/>
                  </a:lnTo>
                  <a:lnTo>
                    <a:pt x="488696" y="971042"/>
                  </a:lnTo>
                  <a:lnTo>
                    <a:pt x="488188" y="963422"/>
                  </a:lnTo>
                  <a:lnTo>
                    <a:pt x="489712" y="963422"/>
                  </a:lnTo>
                  <a:lnTo>
                    <a:pt x="492252" y="955802"/>
                  </a:lnTo>
                  <a:lnTo>
                    <a:pt x="494792" y="955802"/>
                  </a:lnTo>
                  <a:lnTo>
                    <a:pt x="494792" y="948182"/>
                  </a:lnTo>
                  <a:lnTo>
                    <a:pt x="494792" y="939292"/>
                  </a:lnTo>
                  <a:lnTo>
                    <a:pt x="494792" y="924064"/>
                  </a:lnTo>
                  <a:lnTo>
                    <a:pt x="494792" y="916432"/>
                  </a:lnTo>
                  <a:lnTo>
                    <a:pt x="494792" y="696722"/>
                  </a:lnTo>
                  <a:lnTo>
                    <a:pt x="492633" y="696722"/>
                  </a:lnTo>
                  <a:lnTo>
                    <a:pt x="492633" y="854202"/>
                  </a:lnTo>
                  <a:lnTo>
                    <a:pt x="492633" y="877062"/>
                  </a:lnTo>
                  <a:lnTo>
                    <a:pt x="492633" y="892302"/>
                  </a:lnTo>
                  <a:lnTo>
                    <a:pt x="492633" y="916432"/>
                  </a:lnTo>
                  <a:lnTo>
                    <a:pt x="484886" y="916432"/>
                  </a:lnTo>
                  <a:lnTo>
                    <a:pt x="484759" y="901192"/>
                  </a:lnTo>
                  <a:lnTo>
                    <a:pt x="491871" y="901192"/>
                  </a:lnTo>
                  <a:lnTo>
                    <a:pt x="491871" y="908812"/>
                  </a:lnTo>
                  <a:lnTo>
                    <a:pt x="492633" y="916432"/>
                  </a:lnTo>
                  <a:lnTo>
                    <a:pt x="492633" y="892302"/>
                  </a:lnTo>
                  <a:lnTo>
                    <a:pt x="492506" y="892302"/>
                  </a:lnTo>
                  <a:lnTo>
                    <a:pt x="484759" y="892302"/>
                  </a:lnTo>
                  <a:lnTo>
                    <a:pt x="485013" y="884682"/>
                  </a:lnTo>
                  <a:lnTo>
                    <a:pt x="484759" y="884682"/>
                  </a:lnTo>
                  <a:lnTo>
                    <a:pt x="484251" y="877062"/>
                  </a:lnTo>
                  <a:lnTo>
                    <a:pt x="492633" y="877062"/>
                  </a:lnTo>
                  <a:lnTo>
                    <a:pt x="492633" y="854202"/>
                  </a:lnTo>
                  <a:lnTo>
                    <a:pt x="491871" y="861822"/>
                  </a:lnTo>
                  <a:lnTo>
                    <a:pt x="491871" y="869454"/>
                  </a:lnTo>
                  <a:lnTo>
                    <a:pt x="484746" y="869454"/>
                  </a:lnTo>
                  <a:lnTo>
                    <a:pt x="484847" y="863955"/>
                  </a:lnTo>
                  <a:lnTo>
                    <a:pt x="484886" y="861822"/>
                  </a:lnTo>
                  <a:lnTo>
                    <a:pt x="484251" y="861822"/>
                  </a:lnTo>
                  <a:lnTo>
                    <a:pt x="484886" y="854202"/>
                  </a:lnTo>
                  <a:lnTo>
                    <a:pt x="485267" y="854202"/>
                  </a:lnTo>
                  <a:lnTo>
                    <a:pt x="484251" y="845312"/>
                  </a:lnTo>
                  <a:lnTo>
                    <a:pt x="484759" y="845312"/>
                  </a:lnTo>
                  <a:lnTo>
                    <a:pt x="487045" y="837692"/>
                  </a:lnTo>
                  <a:lnTo>
                    <a:pt x="485013" y="837692"/>
                  </a:lnTo>
                  <a:lnTo>
                    <a:pt x="485013" y="822452"/>
                  </a:lnTo>
                  <a:lnTo>
                    <a:pt x="491871" y="822452"/>
                  </a:lnTo>
                  <a:lnTo>
                    <a:pt x="492366" y="830084"/>
                  </a:lnTo>
                  <a:lnTo>
                    <a:pt x="492252" y="833882"/>
                  </a:lnTo>
                  <a:lnTo>
                    <a:pt x="492125" y="837692"/>
                  </a:lnTo>
                  <a:lnTo>
                    <a:pt x="487045" y="837692"/>
                  </a:lnTo>
                  <a:lnTo>
                    <a:pt x="489331" y="845312"/>
                  </a:lnTo>
                  <a:lnTo>
                    <a:pt x="491871" y="845312"/>
                  </a:lnTo>
                  <a:lnTo>
                    <a:pt x="491871" y="854202"/>
                  </a:lnTo>
                  <a:lnTo>
                    <a:pt x="492633" y="854202"/>
                  </a:lnTo>
                  <a:lnTo>
                    <a:pt x="492633" y="696722"/>
                  </a:lnTo>
                  <a:lnTo>
                    <a:pt x="492125" y="696722"/>
                  </a:lnTo>
                  <a:lnTo>
                    <a:pt x="492112" y="705612"/>
                  </a:lnTo>
                  <a:lnTo>
                    <a:pt x="492086" y="728472"/>
                  </a:lnTo>
                  <a:lnTo>
                    <a:pt x="491998" y="788162"/>
                  </a:lnTo>
                  <a:lnTo>
                    <a:pt x="491998" y="798334"/>
                  </a:lnTo>
                  <a:lnTo>
                    <a:pt x="491998" y="807212"/>
                  </a:lnTo>
                  <a:lnTo>
                    <a:pt x="491871" y="814832"/>
                  </a:lnTo>
                  <a:lnTo>
                    <a:pt x="485013" y="814832"/>
                  </a:lnTo>
                  <a:lnTo>
                    <a:pt x="485013" y="807212"/>
                  </a:lnTo>
                  <a:lnTo>
                    <a:pt x="485267" y="807212"/>
                  </a:lnTo>
                  <a:lnTo>
                    <a:pt x="484251" y="798334"/>
                  </a:lnTo>
                  <a:lnTo>
                    <a:pt x="491998" y="798334"/>
                  </a:lnTo>
                  <a:lnTo>
                    <a:pt x="491998" y="788162"/>
                  </a:lnTo>
                  <a:lnTo>
                    <a:pt x="491871" y="790702"/>
                  </a:lnTo>
                  <a:lnTo>
                    <a:pt x="484886" y="790702"/>
                  </a:lnTo>
                  <a:lnTo>
                    <a:pt x="484886" y="783082"/>
                  </a:lnTo>
                  <a:lnTo>
                    <a:pt x="484378" y="783082"/>
                  </a:lnTo>
                  <a:lnTo>
                    <a:pt x="484746" y="775474"/>
                  </a:lnTo>
                  <a:lnTo>
                    <a:pt x="491871" y="775474"/>
                  </a:lnTo>
                  <a:lnTo>
                    <a:pt x="491871" y="767854"/>
                  </a:lnTo>
                  <a:lnTo>
                    <a:pt x="485013" y="767854"/>
                  </a:lnTo>
                  <a:lnTo>
                    <a:pt x="485013" y="720852"/>
                  </a:lnTo>
                  <a:lnTo>
                    <a:pt x="491871" y="720852"/>
                  </a:lnTo>
                  <a:lnTo>
                    <a:pt x="491947" y="736092"/>
                  </a:lnTo>
                  <a:lnTo>
                    <a:pt x="492086" y="728472"/>
                  </a:lnTo>
                  <a:lnTo>
                    <a:pt x="492086" y="705612"/>
                  </a:lnTo>
                  <a:lnTo>
                    <a:pt x="491871" y="705612"/>
                  </a:lnTo>
                  <a:lnTo>
                    <a:pt x="491871" y="713232"/>
                  </a:lnTo>
                  <a:lnTo>
                    <a:pt x="485013" y="713232"/>
                  </a:lnTo>
                  <a:lnTo>
                    <a:pt x="485013" y="696722"/>
                  </a:lnTo>
                  <a:lnTo>
                    <a:pt x="482346" y="696722"/>
                  </a:lnTo>
                  <a:lnTo>
                    <a:pt x="482346" y="931672"/>
                  </a:lnTo>
                  <a:lnTo>
                    <a:pt x="485013" y="931672"/>
                  </a:lnTo>
                  <a:lnTo>
                    <a:pt x="485013" y="924064"/>
                  </a:lnTo>
                  <a:lnTo>
                    <a:pt x="491998" y="924064"/>
                  </a:lnTo>
                  <a:lnTo>
                    <a:pt x="491998" y="939292"/>
                  </a:lnTo>
                  <a:lnTo>
                    <a:pt x="488315" y="939292"/>
                  </a:lnTo>
                  <a:lnTo>
                    <a:pt x="487934" y="931672"/>
                  </a:lnTo>
                  <a:lnTo>
                    <a:pt x="485394" y="931672"/>
                  </a:lnTo>
                  <a:lnTo>
                    <a:pt x="485394" y="955802"/>
                  </a:lnTo>
                  <a:lnTo>
                    <a:pt x="488315" y="955802"/>
                  </a:lnTo>
                  <a:lnTo>
                    <a:pt x="488315" y="948182"/>
                  </a:lnTo>
                  <a:lnTo>
                    <a:pt x="492125" y="948182"/>
                  </a:lnTo>
                  <a:lnTo>
                    <a:pt x="488315" y="955802"/>
                  </a:lnTo>
                  <a:lnTo>
                    <a:pt x="488696" y="955802"/>
                  </a:lnTo>
                  <a:lnTo>
                    <a:pt x="486664" y="963422"/>
                  </a:lnTo>
                  <a:lnTo>
                    <a:pt x="485521" y="963422"/>
                  </a:lnTo>
                  <a:lnTo>
                    <a:pt x="485775" y="971042"/>
                  </a:lnTo>
                  <a:lnTo>
                    <a:pt x="485267" y="971042"/>
                  </a:lnTo>
                  <a:lnTo>
                    <a:pt x="485775" y="978662"/>
                  </a:lnTo>
                  <a:lnTo>
                    <a:pt x="486410" y="978662"/>
                  </a:lnTo>
                  <a:lnTo>
                    <a:pt x="486664" y="995172"/>
                  </a:lnTo>
                  <a:lnTo>
                    <a:pt x="486791" y="1002792"/>
                  </a:lnTo>
                  <a:lnTo>
                    <a:pt x="486918" y="1010412"/>
                  </a:lnTo>
                  <a:lnTo>
                    <a:pt x="487045" y="1018032"/>
                  </a:lnTo>
                  <a:lnTo>
                    <a:pt x="487680" y="1018032"/>
                  </a:lnTo>
                  <a:lnTo>
                    <a:pt x="487807" y="1025652"/>
                  </a:lnTo>
                  <a:lnTo>
                    <a:pt x="479171" y="1025652"/>
                  </a:lnTo>
                  <a:lnTo>
                    <a:pt x="479552" y="1018032"/>
                  </a:lnTo>
                  <a:lnTo>
                    <a:pt x="480187" y="1010412"/>
                  </a:lnTo>
                  <a:lnTo>
                    <a:pt x="480314" y="1002792"/>
                  </a:lnTo>
                  <a:lnTo>
                    <a:pt x="480822" y="986282"/>
                  </a:lnTo>
                  <a:lnTo>
                    <a:pt x="481711" y="971042"/>
                  </a:lnTo>
                  <a:lnTo>
                    <a:pt x="479044" y="971042"/>
                  </a:lnTo>
                  <a:lnTo>
                    <a:pt x="477012" y="1025652"/>
                  </a:lnTo>
                  <a:lnTo>
                    <a:pt x="461772" y="1025652"/>
                  </a:lnTo>
                  <a:lnTo>
                    <a:pt x="461010" y="1018032"/>
                  </a:lnTo>
                  <a:lnTo>
                    <a:pt x="460248" y="1002792"/>
                  </a:lnTo>
                  <a:lnTo>
                    <a:pt x="459867" y="986282"/>
                  </a:lnTo>
                  <a:lnTo>
                    <a:pt x="459867" y="971042"/>
                  </a:lnTo>
                  <a:lnTo>
                    <a:pt x="456946" y="971042"/>
                  </a:lnTo>
                  <a:lnTo>
                    <a:pt x="458724" y="1025652"/>
                  </a:lnTo>
                  <a:lnTo>
                    <a:pt x="451104" y="1025652"/>
                  </a:lnTo>
                  <a:lnTo>
                    <a:pt x="450977" y="1010412"/>
                  </a:lnTo>
                  <a:lnTo>
                    <a:pt x="451485" y="1002792"/>
                  </a:lnTo>
                  <a:lnTo>
                    <a:pt x="451993" y="986282"/>
                  </a:lnTo>
                  <a:lnTo>
                    <a:pt x="451993" y="971042"/>
                  </a:lnTo>
                  <a:lnTo>
                    <a:pt x="449580" y="971042"/>
                  </a:lnTo>
                  <a:lnTo>
                    <a:pt x="449580" y="986282"/>
                  </a:lnTo>
                  <a:lnTo>
                    <a:pt x="448564" y="1010412"/>
                  </a:lnTo>
                  <a:lnTo>
                    <a:pt x="448564" y="1025652"/>
                  </a:lnTo>
                  <a:lnTo>
                    <a:pt x="434594" y="1025652"/>
                  </a:lnTo>
                  <a:lnTo>
                    <a:pt x="433959" y="1002792"/>
                  </a:lnTo>
                  <a:lnTo>
                    <a:pt x="433705" y="995172"/>
                  </a:lnTo>
                  <a:lnTo>
                    <a:pt x="433324" y="986282"/>
                  </a:lnTo>
                  <a:lnTo>
                    <a:pt x="433070" y="978662"/>
                  </a:lnTo>
                  <a:lnTo>
                    <a:pt x="432181" y="978662"/>
                  </a:lnTo>
                  <a:lnTo>
                    <a:pt x="432689" y="971042"/>
                  </a:lnTo>
                  <a:lnTo>
                    <a:pt x="430022" y="971042"/>
                  </a:lnTo>
                  <a:lnTo>
                    <a:pt x="430657" y="983742"/>
                  </a:lnTo>
                  <a:lnTo>
                    <a:pt x="430784" y="986282"/>
                  </a:lnTo>
                  <a:lnTo>
                    <a:pt x="432181" y="1025652"/>
                  </a:lnTo>
                  <a:lnTo>
                    <a:pt x="424434" y="1025652"/>
                  </a:lnTo>
                  <a:lnTo>
                    <a:pt x="424434" y="1002792"/>
                  </a:lnTo>
                  <a:lnTo>
                    <a:pt x="425196" y="986282"/>
                  </a:lnTo>
                  <a:lnTo>
                    <a:pt x="426212" y="971042"/>
                  </a:lnTo>
                  <a:lnTo>
                    <a:pt x="423291" y="971042"/>
                  </a:lnTo>
                  <a:lnTo>
                    <a:pt x="421259" y="1025652"/>
                  </a:lnTo>
                  <a:lnTo>
                    <a:pt x="409702" y="1025652"/>
                  </a:lnTo>
                  <a:lnTo>
                    <a:pt x="409575" y="1018032"/>
                  </a:lnTo>
                  <a:lnTo>
                    <a:pt x="409448" y="1002792"/>
                  </a:lnTo>
                  <a:lnTo>
                    <a:pt x="409194" y="1002792"/>
                  </a:lnTo>
                  <a:lnTo>
                    <a:pt x="408686" y="986282"/>
                  </a:lnTo>
                  <a:lnTo>
                    <a:pt x="408559" y="983742"/>
                  </a:lnTo>
                  <a:lnTo>
                    <a:pt x="408432" y="971042"/>
                  </a:lnTo>
                  <a:lnTo>
                    <a:pt x="406019" y="971042"/>
                  </a:lnTo>
                  <a:lnTo>
                    <a:pt x="406019" y="995172"/>
                  </a:lnTo>
                  <a:lnTo>
                    <a:pt x="406273" y="995172"/>
                  </a:lnTo>
                  <a:lnTo>
                    <a:pt x="406908" y="1002792"/>
                  </a:lnTo>
                  <a:lnTo>
                    <a:pt x="407035" y="1018032"/>
                  </a:lnTo>
                  <a:lnTo>
                    <a:pt x="407289" y="1025652"/>
                  </a:lnTo>
                  <a:lnTo>
                    <a:pt x="399415" y="1025652"/>
                  </a:lnTo>
                  <a:lnTo>
                    <a:pt x="401193" y="971042"/>
                  </a:lnTo>
                  <a:lnTo>
                    <a:pt x="398272" y="971042"/>
                  </a:lnTo>
                  <a:lnTo>
                    <a:pt x="398399" y="986282"/>
                  </a:lnTo>
                  <a:lnTo>
                    <a:pt x="397891" y="1002792"/>
                  </a:lnTo>
                  <a:lnTo>
                    <a:pt x="397383" y="1010412"/>
                  </a:lnTo>
                  <a:lnTo>
                    <a:pt x="397256" y="1025652"/>
                  </a:lnTo>
                  <a:lnTo>
                    <a:pt x="383413" y="1025652"/>
                  </a:lnTo>
                  <a:lnTo>
                    <a:pt x="382397" y="995172"/>
                  </a:lnTo>
                  <a:lnTo>
                    <a:pt x="382257" y="986282"/>
                  </a:lnTo>
                  <a:lnTo>
                    <a:pt x="382143" y="978662"/>
                  </a:lnTo>
                  <a:lnTo>
                    <a:pt x="381508" y="978662"/>
                  </a:lnTo>
                  <a:lnTo>
                    <a:pt x="381000" y="971042"/>
                  </a:lnTo>
                  <a:lnTo>
                    <a:pt x="378841" y="971042"/>
                  </a:lnTo>
                  <a:lnTo>
                    <a:pt x="379476" y="983742"/>
                  </a:lnTo>
                  <a:lnTo>
                    <a:pt x="379603" y="986282"/>
                  </a:lnTo>
                  <a:lnTo>
                    <a:pt x="380111" y="1002792"/>
                  </a:lnTo>
                  <a:lnTo>
                    <a:pt x="380365" y="1002792"/>
                  </a:lnTo>
                  <a:lnTo>
                    <a:pt x="380822" y="1016762"/>
                  </a:lnTo>
                  <a:lnTo>
                    <a:pt x="380873" y="1018032"/>
                  </a:lnTo>
                  <a:lnTo>
                    <a:pt x="381000" y="1025652"/>
                  </a:lnTo>
                  <a:lnTo>
                    <a:pt x="372872" y="1025652"/>
                  </a:lnTo>
                  <a:lnTo>
                    <a:pt x="373253" y="1010412"/>
                  </a:lnTo>
                  <a:lnTo>
                    <a:pt x="373507" y="1002792"/>
                  </a:lnTo>
                  <a:lnTo>
                    <a:pt x="373761" y="986282"/>
                  </a:lnTo>
                  <a:lnTo>
                    <a:pt x="373888" y="986282"/>
                  </a:lnTo>
                  <a:lnTo>
                    <a:pt x="374269" y="978662"/>
                  </a:lnTo>
                  <a:lnTo>
                    <a:pt x="375031" y="971042"/>
                  </a:lnTo>
                  <a:lnTo>
                    <a:pt x="371729" y="971042"/>
                  </a:lnTo>
                  <a:lnTo>
                    <a:pt x="372999" y="978662"/>
                  </a:lnTo>
                  <a:lnTo>
                    <a:pt x="371729" y="978662"/>
                  </a:lnTo>
                  <a:lnTo>
                    <a:pt x="371983" y="983742"/>
                  </a:lnTo>
                  <a:lnTo>
                    <a:pt x="372110" y="986282"/>
                  </a:lnTo>
                  <a:lnTo>
                    <a:pt x="371348" y="995172"/>
                  </a:lnTo>
                  <a:lnTo>
                    <a:pt x="370967" y="1002792"/>
                  </a:lnTo>
                  <a:lnTo>
                    <a:pt x="371094" y="1010412"/>
                  </a:lnTo>
                  <a:lnTo>
                    <a:pt x="370205" y="1025652"/>
                  </a:lnTo>
                  <a:lnTo>
                    <a:pt x="354076" y="1025652"/>
                  </a:lnTo>
                  <a:lnTo>
                    <a:pt x="353949" y="1010412"/>
                  </a:lnTo>
                  <a:lnTo>
                    <a:pt x="353568" y="1002792"/>
                  </a:lnTo>
                  <a:lnTo>
                    <a:pt x="352679" y="971042"/>
                  </a:lnTo>
                  <a:lnTo>
                    <a:pt x="350266" y="971042"/>
                  </a:lnTo>
                  <a:lnTo>
                    <a:pt x="350393" y="978662"/>
                  </a:lnTo>
                  <a:lnTo>
                    <a:pt x="351536" y="1025652"/>
                  </a:lnTo>
                  <a:lnTo>
                    <a:pt x="344170" y="1025652"/>
                  </a:lnTo>
                  <a:lnTo>
                    <a:pt x="344043" y="1010412"/>
                  </a:lnTo>
                  <a:lnTo>
                    <a:pt x="344678" y="1002792"/>
                  </a:lnTo>
                  <a:lnTo>
                    <a:pt x="345186" y="986282"/>
                  </a:lnTo>
                  <a:lnTo>
                    <a:pt x="345186" y="971042"/>
                  </a:lnTo>
                  <a:lnTo>
                    <a:pt x="345694" y="971042"/>
                  </a:lnTo>
                  <a:lnTo>
                    <a:pt x="345440" y="963422"/>
                  </a:lnTo>
                  <a:lnTo>
                    <a:pt x="343916" y="955802"/>
                  </a:lnTo>
                  <a:lnTo>
                    <a:pt x="345440" y="955802"/>
                  </a:lnTo>
                  <a:lnTo>
                    <a:pt x="345440" y="939292"/>
                  </a:lnTo>
                  <a:lnTo>
                    <a:pt x="347218" y="931672"/>
                  </a:lnTo>
                  <a:lnTo>
                    <a:pt x="349631" y="931672"/>
                  </a:lnTo>
                  <a:lnTo>
                    <a:pt x="349631" y="696722"/>
                  </a:lnTo>
                  <a:lnTo>
                    <a:pt x="347726" y="696722"/>
                  </a:lnTo>
                  <a:lnTo>
                    <a:pt x="347726" y="767854"/>
                  </a:lnTo>
                  <a:lnTo>
                    <a:pt x="347472" y="767854"/>
                  </a:lnTo>
                  <a:lnTo>
                    <a:pt x="347472" y="830084"/>
                  </a:lnTo>
                  <a:lnTo>
                    <a:pt x="347472" y="837692"/>
                  </a:lnTo>
                  <a:lnTo>
                    <a:pt x="346964" y="837692"/>
                  </a:lnTo>
                  <a:lnTo>
                    <a:pt x="346925" y="861822"/>
                  </a:lnTo>
                  <a:lnTo>
                    <a:pt x="346913" y="869454"/>
                  </a:lnTo>
                  <a:lnTo>
                    <a:pt x="346837" y="870585"/>
                  </a:lnTo>
                  <a:lnTo>
                    <a:pt x="346837" y="924064"/>
                  </a:lnTo>
                  <a:lnTo>
                    <a:pt x="346837" y="931672"/>
                  </a:lnTo>
                  <a:lnTo>
                    <a:pt x="343154" y="931672"/>
                  </a:lnTo>
                  <a:lnTo>
                    <a:pt x="342646" y="939292"/>
                  </a:lnTo>
                  <a:lnTo>
                    <a:pt x="339852" y="939292"/>
                  </a:lnTo>
                  <a:lnTo>
                    <a:pt x="343281" y="948182"/>
                  </a:lnTo>
                  <a:lnTo>
                    <a:pt x="343662" y="948182"/>
                  </a:lnTo>
                  <a:lnTo>
                    <a:pt x="343027" y="950722"/>
                  </a:lnTo>
                  <a:lnTo>
                    <a:pt x="343027" y="963422"/>
                  </a:lnTo>
                  <a:lnTo>
                    <a:pt x="342519" y="971042"/>
                  </a:lnTo>
                  <a:lnTo>
                    <a:pt x="343027" y="971042"/>
                  </a:lnTo>
                  <a:lnTo>
                    <a:pt x="341376" y="1025652"/>
                  </a:lnTo>
                  <a:lnTo>
                    <a:pt x="339598" y="1025652"/>
                  </a:lnTo>
                  <a:lnTo>
                    <a:pt x="338836" y="1018032"/>
                  </a:lnTo>
                  <a:lnTo>
                    <a:pt x="338709" y="1010412"/>
                  </a:lnTo>
                  <a:lnTo>
                    <a:pt x="338582" y="995172"/>
                  </a:lnTo>
                  <a:lnTo>
                    <a:pt x="337820" y="978662"/>
                  </a:lnTo>
                  <a:lnTo>
                    <a:pt x="337185" y="971042"/>
                  </a:lnTo>
                  <a:lnTo>
                    <a:pt x="335026" y="971042"/>
                  </a:lnTo>
                  <a:lnTo>
                    <a:pt x="335026" y="978662"/>
                  </a:lnTo>
                  <a:lnTo>
                    <a:pt x="336042" y="1010412"/>
                  </a:lnTo>
                  <a:lnTo>
                    <a:pt x="336423" y="1025652"/>
                  </a:lnTo>
                  <a:lnTo>
                    <a:pt x="329184" y="1025652"/>
                  </a:lnTo>
                  <a:lnTo>
                    <a:pt x="329311" y="1002792"/>
                  </a:lnTo>
                  <a:lnTo>
                    <a:pt x="329565" y="1002792"/>
                  </a:lnTo>
                  <a:lnTo>
                    <a:pt x="329692" y="995172"/>
                  </a:lnTo>
                  <a:lnTo>
                    <a:pt x="329946" y="986282"/>
                  </a:lnTo>
                  <a:lnTo>
                    <a:pt x="329946" y="978662"/>
                  </a:lnTo>
                  <a:lnTo>
                    <a:pt x="330327" y="978662"/>
                  </a:lnTo>
                  <a:lnTo>
                    <a:pt x="331216" y="971042"/>
                  </a:lnTo>
                  <a:lnTo>
                    <a:pt x="330962" y="971042"/>
                  </a:lnTo>
                  <a:lnTo>
                    <a:pt x="330962" y="963422"/>
                  </a:lnTo>
                  <a:lnTo>
                    <a:pt x="329819" y="963422"/>
                  </a:lnTo>
                  <a:lnTo>
                    <a:pt x="327914" y="955802"/>
                  </a:lnTo>
                  <a:lnTo>
                    <a:pt x="339725" y="955802"/>
                  </a:lnTo>
                  <a:lnTo>
                    <a:pt x="341757" y="963422"/>
                  </a:lnTo>
                  <a:lnTo>
                    <a:pt x="342900" y="963422"/>
                  </a:lnTo>
                  <a:lnTo>
                    <a:pt x="343027" y="950722"/>
                  </a:lnTo>
                  <a:lnTo>
                    <a:pt x="342011" y="955802"/>
                  </a:lnTo>
                  <a:lnTo>
                    <a:pt x="339852" y="948182"/>
                  </a:lnTo>
                  <a:lnTo>
                    <a:pt x="339852" y="939292"/>
                  </a:lnTo>
                  <a:lnTo>
                    <a:pt x="339344" y="939292"/>
                  </a:lnTo>
                  <a:lnTo>
                    <a:pt x="339852" y="931672"/>
                  </a:lnTo>
                  <a:lnTo>
                    <a:pt x="340106" y="931672"/>
                  </a:lnTo>
                  <a:lnTo>
                    <a:pt x="339090" y="924064"/>
                  </a:lnTo>
                  <a:lnTo>
                    <a:pt x="346837" y="924064"/>
                  </a:lnTo>
                  <a:lnTo>
                    <a:pt x="346837" y="870585"/>
                  </a:lnTo>
                  <a:lnTo>
                    <a:pt x="346710" y="872464"/>
                  </a:lnTo>
                  <a:lnTo>
                    <a:pt x="346710" y="877062"/>
                  </a:lnTo>
                  <a:lnTo>
                    <a:pt x="346710" y="892302"/>
                  </a:lnTo>
                  <a:lnTo>
                    <a:pt x="346710" y="901192"/>
                  </a:lnTo>
                  <a:lnTo>
                    <a:pt x="346710" y="916432"/>
                  </a:lnTo>
                  <a:lnTo>
                    <a:pt x="339725" y="916432"/>
                  </a:lnTo>
                  <a:lnTo>
                    <a:pt x="339725" y="908812"/>
                  </a:lnTo>
                  <a:lnTo>
                    <a:pt x="339979" y="908812"/>
                  </a:lnTo>
                  <a:lnTo>
                    <a:pt x="339979" y="901192"/>
                  </a:lnTo>
                  <a:lnTo>
                    <a:pt x="346710" y="901192"/>
                  </a:lnTo>
                  <a:lnTo>
                    <a:pt x="346710" y="892302"/>
                  </a:lnTo>
                  <a:lnTo>
                    <a:pt x="339852" y="892302"/>
                  </a:lnTo>
                  <a:lnTo>
                    <a:pt x="339852" y="877062"/>
                  </a:lnTo>
                  <a:lnTo>
                    <a:pt x="346710" y="877062"/>
                  </a:lnTo>
                  <a:lnTo>
                    <a:pt x="346710" y="872464"/>
                  </a:lnTo>
                  <a:lnTo>
                    <a:pt x="346710" y="869454"/>
                  </a:lnTo>
                  <a:lnTo>
                    <a:pt x="339839" y="869454"/>
                  </a:lnTo>
                  <a:lnTo>
                    <a:pt x="339928" y="854202"/>
                  </a:lnTo>
                  <a:lnTo>
                    <a:pt x="339979" y="845312"/>
                  </a:lnTo>
                  <a:lnTo>
                    <a:pt x="346710" y="845312"/>
                  </a:lnTo>
                  <a:lnTo>
                    <a:pt x="346710" y="861822"/>
                  </a:lnTo>
                  <a:lnTo>
                    <a:pt x="346925" y="861822"/>
                  </a:lnTo>
                  <a:lnTo>
                    <a:pt x="346925" y="837692"/>
                  </a:lnTo>
                  <a:lnTo>
                    <a:pt x="339725" y="837692"/>
                  </a:lnTo>
                  <a:lnTo>
                    <a:pt x="339725" y="830084"/>
                  </a:lnTo>
                  <a:lnTo>
                    <a:pt x="339979" y="830084"/>
                  </a:lnTo>
                  <a:lnTo>
                    <a:pt x="339217" y="822452"/>
                  </a:lnTo>
                  <a:lnTo>
                    <a:pt x="346710" y="822452"/>
                  </a:lnTo>
                  <a:lnTo>
                    <a:pt x="346710" y="830084"/>
                  </a:lnTo>
                  <a:lnTo>
                    <a:pt x="347472" y="830084"/>
                  </a:lnTo>
                  <a:lnTo>
                    <a:pt x="347472" y="767854"/>
                  </a:lnTo>
                  <a:lnTo>
                    <a:pt x="346837" y="767854"/>
                  </a:lnTo>
                  <a:lnTo>
                    <a:pt x="346837" y="783082"/>
                  </a:lnTo>
                  <a:lnTo>
                    <a:pt x="346837" y="790702"/>
                  </a:lnTo>
                  <a:lnTo>
                    <a:pt x="346837" y="807212"/>
                  </a:lnTo>
                  <a:lnTo>
                    <a:pt x="346837" y="814832"/>
                  </a:lnTo>
                  <a:lnTo>
                    <a:pt x="339725" y="814832"/>
                  </a:lnTo>
                  <a:lnTo>
                    <a:pt x="339839" y="798334"/>
                  </a:lnTo>
                  <a:lnTo>
                    <a:pt x="346710" y="798334"/>
                  </a:lnTo>
                  <a:lnTo>
                    <a:pt x="346710" y="807212"/>
                  </a:lnTo>
                  <a:lnTo>
                    <a:pt x="346837" y="807212"/>
                  </a:lnTo>
                  <a:lnTo>
                    <a:pt x="346837" y="790702"/>
                  </a:lnTo>
                  <a:lnTo>
                    <a:pt x="339725" y="790702"/>
                  </a:lnTo>
                  <a:lnTo>
                    <a:pt x="339839" y="775474"/>
                  </a:lnTo>
                  <a:lnTo>
                    <a:pt x="346583" y="775474"/>
                  </a:lnTo>
                  <a:lnTo>
                    <a:pt x="346583" y="783082"/>
                  </a:lnTo>
                  <a:lnTo>
                    <a:pt x="346837" y="783082"/>
                  </a:lnTo>
                  <a:lnTo>
                    <a:pt x="346837" y="767854"/>
                  </a:lnTo>
                  <a:lnTo>
                    <a:pt x="339852" y="767854"/>
                  </a:lnTo>
                  <a:lnTo>
                    <a:pt x="339852" y="751332"/>
                  </a:lnTo>
                  <a:lnTo>
                    <a:pt x="340106" y="751332"/>
                  </a:lnTo>
                  <a:lnTo>
                    <a:pt x="339382" y="745185"/>
                  </a:lnTo>
                  <a:lnTo>
                    <a:pt x="339331" y="744778"/>
                  </a:lnTo>
                  <a:lnTo>
                    <a:pt x="339217" y="743724"/>
                  </a:lnTo>
                  <a:lnTo>
                    <a:pt x="339712" y="743724"/>
                  </a:lnTo>
                  <a:lnTo>
                    <a:pt x="339801" y="728472"/>
                  </a:lnTo>
                  <a:lnTo>
                    <a:pt x="339852" y="720852"/>
                  </a:lnTo>
                  <a:lnTo>
                    <a:pt x="346837" y="720852"/>
                  </a:lnTo>
                  <a:lnTo>
                    <a:pt x="346837" y="728472"/>
                  </a:lnTo>
                  <a:lnTo>
                    <a:pt x="347345" y="728472"/>
                  </a:lnTo>
                  <a:lnTo>
                    <a:pt x="346837" y="736092"/>
                  </a:lnTo>
                  <a:lnTo>
                    <a:pt x="346583" y="736092"/>
                  </a:lnTo>
                  <a:lnTo>
                    <a:pt x="347205" y="743724"/>
                  </a:lnTo>
                  <a:lnTo>
                    <a:pt x="346456" y="751332"/>
                  </a:lnTo>
                  <a:lnTo>
                    <a:pt x="346710" y="751332"/>
                  </a:lnTo>
                  <a:lnTo>
                    <a:pt x="346710" y="760222"/>
                  </a:lnTo>
                  <a:lnTo>
                    <a:pt x="345948" y="760222"/>
                  </a:lnTo>
                  <a:lnTo>
                    <a:pt x="347726" y="767854"/>
                  </a:lnTo>
                  <a:lnTo>
                    <a:pt x="347726" y="696722"/>
                  </a:lnTo>
                  <a:lnTo>
                    <a:pt x="346583" y="696722"/>
                  </a:lnTo>
                  <a:lnTo>
                    <a:pt x="346760" y="701065"/>
                  </a:lnTo>
                  <a:lnTo>
                    <a:pt x="346837" y="713232"/>
                  </a:lnTo>
                  <a:lnTo>
                    <a:pt x="339725" y="713232"/>
                  </a:lnTo>
                  <a:lnTo>
                    <a:pt x="339852" y="696722"/>
                  </a:lnTo>
                  <a:lnTo>
                    <a:pt x="337058" y="696722"/>
                  </a:lnTo>
                  <a:lnTo>
                    <a:pt x="337185" y="948182"/>
                  </a:lnTo>
                  <a:lnTo>
                    <a:pt x="324485" y="948182"/>
                  </a:lnTo>
                  <a:lnTo>
                    <a:pt x="324358" y="696722"/>
                  </a:lnTo>
                  <a:lnTo>
                    <a:pt x="321945" y="696722"/>
                  </a:lnTo>
                  <a:lnTo>
                    <a:pt x="321945" y="948182"/>
                  </a:lnTo>
                  <a:lnTo>
                    <a:pt x="321056" y="948182"/>
                  </a:lnTo>
                  <a:lnTo>
                    <a:pt x="322072" y="955802"/>
                  </a:lnTo>
                  <a:lnTo>
                    <a:pt x="328803" y="963422"/>
                  </a:lnTo>
                  <a:lnTo>
                    <a:pt x="328168" y="978662"/>
                  </a:lnTo>
                  <a:lnTo>
                    <a:pt x="327660" y="978662"/>
                  </a:lnTo>
                  <a:lnTo>
                    <a:pt x="327152" y="995172"/>
                  </a:lnTo>
                  <a:lnTo>
                    <a:pt x="327025" y="1002792"/>
                  </a:lnTo>
                  <a:lnTo>
                    <a:pt x="326898" y="1010412"/>
                  </a:lnTo>
                  <a:lnTo>
                    <a:pt x="326263" y="1025652"/>
                  </a:lnTo>
                  <a:lnTo>
                    <a:pt x="311023" y="1025652"/>
                  </a:lnTo>
                  <a:lnTo>
                    <a:pt x="306451" y="1018032"/>
                  </a:lnTo>
                  <a:lnTo>
                    <a:pt x="304927" y="1018032"/>
                  </a:lnTo>
                  <a:lnTo>
                    <a:pt x="308102" y="1010412"/>
                  </a:lnTo>
                  <a:lnTo>
                    <a:pt x="307848" y="1002792"/>
                  </a:lnTo>
                  <a:lnTo>
                    <a:pt x="305054" y="1002792"/>
                  </a:lnTo>
                  <a:lnTo>
                    <a:pt x="305054" y="1010412"/>
                  </a:lnTo>
                  <a:lnTo>
                    <a:pt x="299974" y="1010412"/>
                  </a:lnTo>
                  <a:lnTo>
                    <a:pt x="300863" y="1002792"/>
                  </a:lnTo>
                  <a:lnTo>
                    <a:pt x="304038" y="1002792"/>
                  </a:lnTo>
                  <a:lnTo>
                    <a:pt x="305054" y="1010412"/>
                  </a:lnTo>
                  <a:lnTo>
                    <a:pt x="305054" y="1002792"/>
                  </a:lnTo>
                  <a:lnTo>
                    <a:pt x="304977" y="845312"/>
                  </a:lnTo>
                  <a:lnTo>
                    <a:pt x="304927" y="696722"/>
                  </a:lnTo>
                  <a:lnTo>
                    <a:pt x="305181" y="696722"/>
                  </a:lnTo>
                  <a:lnTo>
                    <a:pt x="304673" y="689102"/>
                  </a:lnTo>
                  <a:lnTo>
                    <a:pt x="305435" y="681482"/>
                  </a:lnTo>
                  <a:lnTo>
                    <a:pt x="363855" y="681482"/>
                  </a:lnTo>
                  <a:lnTo>
                    <a:pt x="366903" y="673862"/>
                  </a:lnTo>
                  <a:lnTo>
                    <a:pt x="366141" y="673862"/>
                  </a:lnTo>
                  <a:lnTo>
                    <a:pt x="366141" y="587502"/>
                  </a:lnTo>
                  <a:lnTo>
                    <a:pt x="365379" y="579882"/>
                  </a:lnTo>
                  <a:lnTo>
                    <a:pt x="366141" y="579882"/>
                  </a:lnTo>
                  <a:lnTo>
                    <a:pt x="365760" y="572262"/>
                  </a:lnTo>
                  <a:lnTo>
                    <a:pt x="365887" y="564642"/>
                  </a:lnTo>
                  <a:lnTo>
                    <a:pt x="365887" y="555752"/>
                  </a:lnTo>
                  <a:lnTo>
                    <a:pt x="365125" y="555752"/>
                  </a:lnTo>
                  <a:lnTo>
                    <a:pt x="363982" y="548132"/>
                  </a:lnTo>
                  <a:lnTo>
                    <a:pt x="353822" y="548132"/>
                  </a:lnTo>
                  <a:lnTo>
                    <a:pt x="358902" y="555752"/>
                  </a:lnTo>
                  <a:lnTo>
                    <a:pt x="360172" y="555752"/>
                  </a:lnTo>
                  <a:lnTo>
                    <a:pt x="360172" y="673862"/>
                  </a:lnTo>
                  <a:lnTo>
                    <a:pt x="357251" y="673862"/>
                  </a:lnTo>
                  <a:lnTo>
                    <a:pt x="356870" y="666242"/>
                  </a:lnTo>
                  <a:lnTo>
                    <a:pt x="354457" y="666242"/>
                  </a:lnTo>
                  <a:lnTo>
                    <a:pt x="354457" y="673862"/>
                  </a:lnTo>
                  <a:lnTo>
                    <a:pt x="331089" y="673862"/>
                  </a:lnTo>
                  <a:lnTo>
                    <a:pt x="333883" y="666242"/>
                  </a:lnTo>
                  <a:lnTo>
                    <a:pt x="328930" y="666242"/>
                  </a:lnTo>
                  <a:lnTo>
                    <a:pt x="328422" y="673862"/>
                  </a:lnTo>
                  <a:lnTo>
                    <a:pt x="293243" y="673862"/>
                  </a:lnTo>
                  <a:lnTo>
                    <a:pt x="295275" y="681482"/>
                  </a:lnTo>
                  <a:lnTo>
                    <a:pt x="298958" y="681482"/>
                  </a:lnTo>
                  <a:lnTo>
                    <a:pt x="298831" y="817575"/>
                  </a:lnTo>
                  <a:lnTo>
                    <a:pt x="298831" y="830084"/>
                  </a:lnTo>
                  <a:lnTo>
                    <a:pt x="298831" y="837692"/>
                  </a:lnTo>
                  <a:lnTo>
                    <a:pt x="285115" y="837692"/>
                  </a:lnTo>
                  <a:lnTo>
                    <a:pt x="286118" y="830084"/>
                  </a:lnTo>
                  <a:lnTo>
                    <a:pt x="298831" y="830084"/>
                  </a:lnTo>
                  <a:lnTo>
                    <a:pt x="298831" y="817575"/>
                  </a:lnTo>
                  <a:lnTo>
                    <a:pt x="298450" y="822452"/>
                  </a:lnTo>
                  <a:lnTo>
                    <a:pt x="273558" y="822452"/>
                  </a:lnTo>
                  <a:lnTo>
                    <a:pt x="270243" y="830084"/>
                  </a:lnTo>
                  <a:lnTo>
                    <a:pt x="283070" y="830084"/>
                  </a:lnTo>
                  <a:lnTo>
                    <a:pt x="281813" y="837692"/>
                  </a:lnTo>
                  <a:lnTo>
                    <a:pt x="267462" y="837692"/>
                  </a:lnTo>
                  <a:lnTo>
                    <a:pt x="267462" y="869454"/>
                  </a:lnTo>
                  <a:lnTo>
                    <a:pt x="267081" y="869454"/>
                  </a:lnTo>
                  <a:lnTo>
                    <a:pt x="267081" y="877062"/>
                  </a:lnTo>
                  <a:lnTo>
                    <a:pt x="267462" y="884682"/>
                  </a:lnTo>
                  <a:lnTo>
                    <a:pt x="267081" y="884682"/>
                  </a:lnTo>
                  <a:lnTo>
                    <a:pt x="267131" y="893572"/>
                  </a:lnTo>
                  <a:lnTo>
                    <a:pt x="267462" y="901192"/>
                  </a:lnTo>
                  <a:lnTo>
                    <a:pt x="267462" y="939292"/>
                  </a:lnTo>
                  <a:lnTo>
                    <a:pt x="267081" y="948182"/>
                  </a:lnTo>
                  <a:lnTo>
                    <a:pt x="267208" y="986282"/>
                  </a:lnTo>
                  <a:lnTo>
                    <a:pt x="262382" y="986282"/>
                  </a:lnTo>
                  <a:lnTo>
                    <a:pt x="262509" y="948182"/>
                  </a:lnTo>
                  <a:lnTo>
                    <a:pt x="262128" y="939292"/>
                  </a:lnTo>
                  <a:lnTo>
                    <a:pt x="262255" y="931672"/>
                  </a:lnTo>
                  <a:lnTo>
                    <a:pt x="267081" y="931672"/>
                  </a:lnTo>
                  <a:lnTo>
                    <a:pt x="267081" y="939292"/>
                  </a:lnTo>
                  <a:lnTo>
                    <a:pt x="267462" y="939292"/>
                  </a:lnTo>
                  <a:lnTo>
                    <a:pt x="267462" y="901192"/>
                  </a:lnTo>
                  <a:lnTo>
                    <a:pt x="267081" y="901192"/>
                  </a:lnTo>
                  <a:lnTo>
                    <a:pt x="267335" y="908812"/>
                  </a:lnTo>
                  <a:lnTo>
                    <a:pt x="267081" y="908812"/>
                  </a:lnTo>
                  <a:lnTo>
                    <a:pt x="267081" y="916432"/>
                  </a:lnTo>
                  <a:lnTo>
                    <a:pt x="262255" y="916432"/>
                  </a:lnTo>
                  <a:lnTo>
                    <a:pt x="262128" y="877062"/>
                  </a:lnTo>
                  <a:lnTo>
                    <a:pt x="262382" y="877062"/>
                  </a:lnTo>
                  <a:lnTo>
                    <a:pt x="262382" y="869454"/>
                  </a:lnTo>
                  <a:lnTo>
                    <a:pt x="262191" y="863955"/>
                  </a:lnTo>
                  <a:lnTo>
                    <a:pt x="262128" y="861822"/>
                  </a:lnTo>
                  <a:lnTo>
                    <a:pt x="267081" y="861822"/>
                  </a:lnTo>
                  <a:lnTo>
                    <a:pt x="267462" y="869454"/>
                  </a:lnTo>
                  <a:lnTo>
                    <a:pt x="267462" y="837692"/>
                  </a:lnTo>
                  <a:lnTo>
                    <a:pt x="249555" y="837692"/>
                  </a:lnTo>
                  <a:lnTo>
                    <a:pt x="245618" y="830084"/>
                  </a:lnTo>
                  <a:lnTo>
                    <a:pt x="258699" y="830084"/>
                  </a:lnTo>
                  <a:lnTo>
                    <a:pt x="255905" y="822452"/>
                  </a:lnTo>
                  <a:lnTo>
                    <a:pt x="243967" y="822452"/>
                  </a:lnTo>
                  <a:lnTo>
                    <a:pt x="243967" y="837692"/>
                  </a:lnTo>
                  <a:lnTo>
                    <a:pt x="134239" y="837692"/>
                  </a:lnTo>
                  <a:lnTo>
                    <a:pt x="138290" y="830084"/>
                  </a:lnTo>
                  <a:lnTo>
                    <a:pt x="242697" y="830084"/>
                  </a:lnTo>
                  <a:lnTo>
                    <a:pt x="243967" y="837692"/>
                  </a:lnTo>
                  <a:lnTo>
                    <a:pt x="243967" y="822452"/>
                  </a:lnTo>
                  <a:lnTo>
                    <a:pt x="135255" y="822452"/>
                  </a:lnTo>
                  <a:lnTo>
                    <a:pt x="135242" y="830084"/>
                  </a:lnTo>
                  <a:lnTo>
                    <a:pt x="131445" y="837692"/>
                  </a:lnTo>
                  <a:lnTo>
                    <a:pt x="119126" y="837692"/>
                  </a:lnTo>
                  <a:lnTo>
                    <a:pt x="119126" y="884682"/>
                  </a:lnTo>
                  <a:lnTo>
                    <a:pt x="119126" y="892302"/>
                  </a:lnTo>
                  <a:lnTo>
                    <a:pt x="119126" y="955802"/>
                  </a:lnTo>
                  <a:lnTo>
                    <a:pt x="118872" y="955802"/>
                  </a:lnTo>
                  <a:lnTo>
                    <a:pt x="118872" y="963422"/>
                  </a:lnTo>
                  <a:lnTo>
                    <a:pt x="119126" y="971042"/>
                  </a:lnTo>
                  <a:lnTo>
                    <a:pt x="118745" y="971042"/>
                  </a:lnTo>
                  <a:lnTo>
                    <a:pt x="118872" y="986282"/>
                  </a:lnTo>
                  <a:lnTo>
                    <a:pt x="114046" y="986282"/>
                  </a:lnTo>
                  <a:lnTo>
                    <a:pt x="114046" y="971042"/>
                  </a:lnTo>
                  <a:lnTo>
                    <a:pt x="113792" y="963422"/>
                  </a:lnTo>
                  <a:lnTo>
                    <a:pt x="114173" y="963422"/>
                  </a:lnTo>
                  <a:lnTo>
                    <a:pt x="114173" y="931672"/>
                  </a:lnTo>
                  <a:lnTo>
                    <a:pt x="118872" y="931672"/>
                  </a:lnTo>
                  <a:lnTo>
                    <a:pt x="118872" y="950722"/>
                  </a:lnTo>
                  <a:lnTo>
                    <a:pt x="119126" y="955802"/>
                  </a:lnTo>
                  <a:lnTo>
                    <a:pt x="119126" y="892302"/>
                  </a:lnTo>
                  <a:lnTo>
                    <a:pt x="118745" y="892302"/>
                  </a:lnTo>
                  <a:lnTo>
                    <a:pt x="118872" y="916432"/>
                  </a:lnTo>
                  <a:lnTo>
                    <a:pt x="114173" y="916432"/>
                  </a:lnTo>
                  <a:lnTo>
                    <a:pt x="114173" y="892302"/>
                  </a:lnTo>
                  <a:lnTo>
                    <a:pt x="113792" y="884682"/>
                  </a:lnTo>
                  <a:lnTo>
                    <a:pt x="114173" y="884682"/>
                  </a:lnTo>
                  <a:lnTo>
                    <a:pt x="114173" y="877062"/>
                  </a:lnTo>
                  <a:lnTo>
                    <a:pt x="113792" y="869454"/>
                  </a:lnTo>
                  <a:lnTo>
                    <a:pt x="114173" y="869454"/>
                  </a:lnTo>
                  <a:lnTo>
                    <a:pt x="114173" y="861822"/>
                  </a:lnTo>
                  <a:lnTo>
                    <a:pt x="118745" y="861822"/>
                  </a:lnTo>
                  <a:lnTo>
                    <a:pt x="118745" y="884682"/>
                  </a:lnTo>
                  <a:lnTo>
                    <a:pt x="119126" y="884682"/>
                  </a:lnTo>
                  <a:lnTo>
                    <a:pt x="119126" y="837692"/>
                  </a:lnTo>
                  <a:lnTo>
                    <a:pt x="102108" y="837692"/>
                  </a:lnTo>
                  <a:lnTo>
                    <a:pt x="102108" y="830084"/>
                  </a:lnTo>
                  <a:lnTo>
                    <a:pt x="135242" y="830084"/>
                  </a:lnTo>
                  <a:lnTo>
                    <a:pt x="135242" y="822452"/>
                  </a:lnTo>
                  <a:lnTo>
                    <a:pt x="103886" y="822452"/>
                  </a:lnTo>
                  <a:lnTo>
                    <a:pt x="104038" y="817575"/>
                  </a:lnTo>
                  <a:lnTo>
                    <a:pt x="104140" y="814832"/>
                  </a:lnTo>
                  <a:lnTo>
                    <a:pt x="105156" y="814832"/>
                  </a:lnTo>
                  <a:lnTo>
                    <a:pt x="107188" y="807212"/>
                  </a:lnTo>
                  <a:lnTo>
                    <a:pt x="108712" y="807212"/>
                  </a:lnTo>
                  <a:lnTo>
                    <a:pt x="109969" y="798334"/>
                  </a:lnTo>
                  <a:lnTo>
                    <a:pt x="101346" y="798334"/>
                  </a:lnTo>
                  <a:lnTo>
                    <a:pt x="99187" y="783082"/>
                  </a:lnTo>
                  <a:lnTo>
                    <a:pt x="98806" y="783082"/>
                  </a:lnTo>
                  <a:lnTo>
                    <a:pt x="98806" y="798334"/>
                  </a:lnTo>
                  <a:lnTo>
                    <a:pt x="94361" y="798334"/>
                  </a:lnTo>
                  <a:lnTo>
                    <a:pt x="93853" y="790702"/>
                  </a:lnTo>
                  <a:lnTo>
                    <a:pt x="95250" y="790702"/>
                  </a:lnTo>
                  <a:lnTo>
                    <a:pt x="97028" y="783082"/>
                  </a:lnTo>
                  <a:lnTo>
                    <a:pt x="98806" y="798334"/>
                  </a:lnTo>
                  <a:lnTo>
                    <a:pt x="98806" y="783082"/>
                  </a:lnTo>
                  <a:lnTo>
                    <a:pt x="98171" y="783082"/>
                  </a:lnTo>
                  <a:lnTo>
                    <a:pt x="97917" y="775474"/>
                  </a:lnTo>
                  <a:lnTo>
                    <a:pt x="95491" y="775474"/>
                  </a:lnTo>
                  <a:lnTo>
                    <a:pt x="91046" y="798334"/>
                  </a:lnTo>
                  <a:lnTo>
                    <a:pt x="86614" y="798334"/>
                  </a:lnTo>
                  <a:lnTo>
                    <a:pt x="86614" y="728472"/>
                  </a:lnTo>
                  <a:lnTo>
                    <a:pt x="86233" y="720852"/>
                  </a:lnTo>
                  <a:lnTo>
                    <a:pt x="80772" y="720852"/>
                  </a:lnTo>
                  <a:lnTo>
                    <a:pt x="80772" y="728472"/>
                  </a:lnTo>
                  <a:lnTo>
                    <a:pt x="80772" y="798334"/>
                  </a:lnTo>
                  <a:lnTo>
                    <a:pt x="76708" y="798334"/>
                  </a:lnTo>
                  <a:lnTo>
                    <a:pt x="76708" y="736092"/>
                  </a:lnTo>
                  <a:lnTo>
                    <a:pt x="77851" y="736092"/>
                  </a:lnTo>
                  <a:lnTo>
                    <a:pt x="78105" y="728472"/>
                  </a:lnTo>
                  <a:lnTo>
                    <a:pt x="80772" y="728472"/>
                  </a:lnTo>
                  <a:lnTo>
                    <a:pt x="80772" y="720852"/>
                  </a:lnTo>
                  <a:lnTo>
                    <a:pt x="74422" y="720852"/>
                  </a:lnTo>
                  <a:lnTo>
                    <a:pt x="74295" y="790702"/>
                  </a:lnTo>
                  <a:lnTo>
                    <a:pt x="73774" y="798334"/>
                  </a:lnTo>
                  <a:lnTo>
                    <a:pt x="35928" y="798334"/>
                  </a:lnTo>
                  <a:lnTo>
                    <a:pt x="36449" y="790702"/>
                  </a:lnTo>
                  <a:lnTo>
                    <a:pt x="36449" y="760222"/>
                  </a:lnTo>
                  <a:lnTo>
                    <a:pt x="35814" y="751332"/>
                  </a:lnTo>
                  <a:lnTo>
                    <a:pt x="37198" y="743724"/>
                  </a:lnTo>
                  <a:lnTo>
                    <a:pt x="35674" y="743724"/>
                  </a:lnTo>
                  <a:lnTo>
                    <a:pt x="36068" y="736092"/>
                  </a:lnTo>
                  <a:lnTo>
                    <a:pt x="42545" y="728472"/>
                  </a:lnTo>
                  <a:lnTo>
                    <a:pt x="46482" y="728472"/>
                  </a:lnTo>
                  <a:lnTo>
                    <a:pt x="47371" y="720852"/>
                  </a:lnTo>
                  <a:lnTo>
                    <a:pt x="47244" y="705612"/>
                  </a:lnTo>
                  <a:lnTo>
                    <a:pt x="46863" y="696722"/>
                  </a:lnTo>
                  <a:lnTo>
                    <a:pt x="52197" y="696722"/>
                  </a:lnTo>
                  <a:lnTo>
                    <a:pt x="51181" y="681482"/>
                  </a:lnTo>
                  <a:lnTo>
                    <a:pt x="58801" y="681482"/>
                  </a:lnTo>
                  <a:lnTo>
                    <a:pt x="57785" y="696722"/>
                  </a:lnTo>
                  <a:lnTo>
                    <a:pt x="63627" y="696722"/>
                  </a:lnTo>
                  <a:lnTo>
                    <a:pt x="63373" y="705612"/>
                  </a:lnTo>
                  <a:lnTo>
                    <a:pt x="63373" y="713232"/>
                  </a:lnTo>
                  <a:lnTo>
                    <a:pt x="63754" y="713232"/>
                  </a:lnTo>
                  <a:lnTo>
                    <a:pt x="62865" y="720852"/>
                  </a:lnTo>
                  <a:lnTo>
                    <a:pt x="64008" y="728472"/>
                  </a:lnTo>
                  <a:lnTo>
                    <a:pt x="68961" y="728472"/>
                  </a:lnTo>
                  <a:lnTo>
                    <a:pt x="71374" y="736092"/>
                  </a:lnTo>
                  <a:lnTo>
                    <a:pt x="74168" y="736092"/>
                  </a:lnTo>
                  <a:lnTo>
                    <a:pt x="74168" y="743724"/>
                  </a:lnTo>
                  <a:lnTo>
                    <a:pt x="73533" y="743724"/>
                  </a:lnTo>
                  <a:lnTo>
                    <a:pt x="73825" y="751332"/>
                  </a:lnTo>
                  <a:lnTo>
                    <a:pt x="73939" y="754608"/>
                  </a:lnTo>
                  <a:lnTo>
                    <a:pt x="74066" y="757682"/>
                  </a:lnTo>
                  <a:lnTo>
                    <a:pt x="74168" y="760768"/>
                  </a:lnTo>
                  <a:lnTo>
                    <a:pt x="74295" y="767854"/>
                  </a:lnTo>
                  <a:lnTo>
                    <a:pt x="74422" y="720852"/>
                  </a:lnTo>
                  <a:lnTo>
                    <a:pt x="72136" y="720852"/>
                  </a:lnTo>
                  <a:lnTo>
                    <a:pt x="72009" y="728472"/>
                  </a:lnTo>
                  <a:lnTo>
                    <a:pt x="69215" y="720852"/>
                  </a:lnTo>
                  <a:lnTo>
                    <a:pt x="69088" y="705612"/>
                  </a:lnTo>
                  <a:lnTo>
                    <a:pt x="73660" y="696722"/>
                  </a:lnTo>
                  <a:lnTo>
                    <a:pt x="71628" y="689102"/>
                  </a:lnTo>
                  <a:lnTo>
                    <a:pt x="66802" y="696722"/>
                  </a:lnTo>
                  <a:lnTo>
                    <a:pt x="64008" y="689102"/>
                  </a:lnTo>
                  <a:lnTo>
                    <a:pt x="63500" y="689102"/>
                  </a:lnTo>
                  <a:lnTo>
                    <a:pt x="65151" y="681482"/>
                  </a:lnTo>
                  <a:lnTo>
                    <a:pt x="69215" y="681482"/>
                  </a:lnTo>
                  <a:lnTo>
                    <a:pt x="67818" y="673862"/>
                  </a:lnTo>
                  <a:lnTo>
                    <a:pt x="43180" y="673862"/>
                  </a:lnTo>
                  <a:lnTo>
                    <a:pt x="41910" y="681482"/>
                  </a:lnTo>
                  <a:lnTo>
                    <a:pt x="43180" y="681482"/>
                  </a:lnTo>
                  <a:lnTo>
                    <a:pt x="45085" y="689102"/>
                  </a:lnTo>
                  <a:lnTo>
                    <a:pt x="37846" y="689102"/>
                  </a:lnTo>
                  <a:lnTo>
                    <a:pt x="36576" y="696722"/>
                  </a:lnTo>
                  <a:lnTo>
                    <a:pt x="40513" y="696722"/>
                  </a:lnTo>
                  <a:lnTo>
                    <a:pt x="40894" y="705612"/>
                  </a:lnTo>
                  <a:lnTo>
                    <a:pt x="40640" y="713232"/>
                  </a:lnTo>
                  <a:lnTo>
                    <a:pt x="40894" y="720852"/>
                  </a:lnTo>
                  <a:lnTo>
                    <a:pt x="40005" y="720852"/>
                  </a:lnTo>
                  <a:lnTo>
                    <a:pt x="37846" y="728472"/>
                  </a:lnTo>
                  <a:lnTo>
                    <a:pt x="37211" y="720852"/>
                  </a:lnTo>
                  <a:lnTo>
                    <a:pt x="34036" y="720852"/>
                  </a:lnTo>
                  <a:lnTo>
                    <a:pt x="34010" y="736092"/>
                  </a:lnTo>
                  <a:lnTo>
                    <a:pt x="33896" y="798334"/>
                  </a:lnTo>
                  <a:lnTo>
                    <a:pt x="29972" y="798334"/>
                  </a:lnTo>
                  <a:lnTo>
                    <a:pt x="29857" y="736092"/>
                  </a:lnTo>
                  <a:lnTo>
                    <a:pt x="29845" y="728472"/>
                  </a:lnTo>
                  <a:lnTo>
                    <a:pt x="31750" y="728472"/>
                  </a:lnTo>
                  <a:lnTo>
                    <a:pt x="32004" y="736092"/>
                  </a:lnTo>
                  <a:lnTo>
                    <a:pt x="34010" y="736092"/>
                  </a:lnTo>
                  <a:lnTo>
                    <a:pt x="34010" y="720852"/>
                  </a:lnTo>
                  <a:lnTo>
                    <a:pt x="24257" y="720852"/>
                  </a:lnTo>
                  <a:lnTo>
                    <a:pt x="24244" y="728472"/>
                  </a:lnTo>
                  <a:lnTo>
                    <a:pt x="24117" y="798334"/>
                  </a:lnTo>
                  <a:lnTo>
                    <a:pt x="21209" y="798334"/>
                  </a:lnTo>
                  <a:lnTo>
                    <a:pt x="18669" y="783082"/>
                  </a:lnTo>
                  <a:lnTo>
                    <a:pt x="18542" y="798334"/>
                  </a:lnTo>
                  <a:lnTo>
                    <a:pt x="13322" y="798334"/>
                  </a:lnTo>
                  <a:lnTo>
                    <a:pt x="16129" y="783082"/>
                  </a:lnTo>
                  <a:lnTo>
                    <a:pt x="18542" y="798334"/>
                  </a:lnTo>
                  <a:lnTo>
                    <a:pt x="18542" y="781812"/>
                  </a:lnTo>
                  <a:lnTo>
                    <a:pt x="17653" y="775474"/>
                  </a:lnTo>
                  <a:lnTo>
                    <a:pt x="15227" y="775474"/>
                  </a:lnTo>
                  <a:lnTo>
                    <a:pt x="14490" y="781812"/>
                  </a:lnTo>
                  <a:lnTo>
                    <a:pt x="14427" y="782332"/>
                  </a:lnTo>
                  <a:lnTo>
                    <a:pt x="14351" y="783082"/>
                  </a:lnTo>
                  <a:lnTo>
                    <a:pt x="13589" y="783082"/>
                  </a:lnTo>
                  <a:lnTo>
                    <a:pt x="12573" y="790702"/>
                  </a:lnTo>
                  <a:lnTo>
                    <a:pt x="11417" y="798334"/>
                  </a:lnTo>
                  <a:lnTo>
                    <a:pt x="0" y="798334"/>
                  </a:lnTo>
                  <a:lnTo>
                    <a:pt x="1397" y="807212"/>
                  </a:lnTo>
                  <a:lnTo>
                    <a:pt x="2794" y="807212"/>
                  </a:lnTo>
                  <a:lnTo>
                    <a:pt x="6096" y="814832"/>
                  </a:lnTo>
                  <a:lnTo>
                    <a:pt x="6731" y="814832"/>
                  </a:lnTo>
                  <a:lnTo>
                    <a:pt x="6604" y="1040892"/>
                  </a:lnTo>
                  <a:lnTo>
                    <a:pt x="12319" y="1040892"/>
                  </a:lnTo>
                  <a:lnTo>
                    <a:pt x="12319" y="814832"/>
                  </a:lnTo>
                  <a:lnTo>
                    <a:pt x="11811" y="814832"/>
                  </a:lnTo>
                  <a:lnTo>
                    <a:pt x="8255" y="807212"/>
                  </a:lnTo>
                  <a:lnTo>
                    <a:pt x="100584" y="807212"/>
                  </a:lnTo>
                  <a:lnTo>
                    <a:pt x="99314" y="814832"/>
                  </a:lnTo>
                  <a:lnTo>
                    <a:pt x="97409" y="814832"/>
                  </a:lnTo>
                  <a:lnTo>
                    <a:pt x="97409" y="822452"/>
                  </a:lnTo>
                  <a:lnTo>
                    <a:pt x="97015" y="830084"/>
                  </a:lnTo>
                  <a:lnTo>
                    <a:pt x="99809" y="830084"/>
                  </a:lnTo>
                  <a:lnTo>
                    <a:pt x="99631" y="833882"/>
                  </a:lnTo>
                  <a:lnTo>
                    <a:pt x="99568" y="1040892"/>
                  </a:lnTo>
                  <a:lnTo>
                    <a:pt x="101854" y="1040892"/>
                  </a:lnTo>
                  <a:lnTo>
                    <a:pt x="101854" y="845312"/>
                  </a:lnTo>
                  <a:lnTo>
                    <a:pt x="111379" y="845312"/>
                  </a:lnTo>
                  <a:lnTo>
                    <a:pt x="111379" y="1040892"/>
                  </a:lnTo>
                  <a:lnTo>
                    <a:pt x="114173" y="1040892"/>
                  </a:lnTo>
                  <a:lnTo>
                    <a:pt x="113792" y="1033272"/>
                  </a:lnTo>
                  <a:lnTo>
                    <a:pt x="114046" y="1033272"/>
                  </a:lnTo>
                  <a:lnTo>
                    <a:pt x="114173" y="1025652"/>
                  </a:lnTo>
                  <a:lnTo>
                    <a:pt x="113792" y="1018032"/>
                  </a:lnTo>
                  <a:lnTo>
                    <a:pt x="114173" y="1018032"/>
                  </a:lnTo>
                  <a:lnTo>
                    <a:pt x="114173" y="1010412"/>
                  </a:lnTo>
                  <a:lnTo>
                    <a:pt x="118999" y="1010412"/>
                  </a:lnTo>
                  <a:lnTo>
                    <a:pt x="118999" y="1040892"/>
                  </a:lnTo>
                  <a:lnTo>
                    <a:pt x="121285" y="1040892"/>
                  </a:lnTo>
                  <a:lnTo>
                    <a:pt x="121285" y="1010412"/>
                  </a:lnTo>
                  <a:lnTo>
                    <a:pt x="121361" y="995172"/>
                  </a:lnTo>
                  <a:lnTo>
                    <a:pt x="121412" y="986282"/>
                  </a:lnTo>
                  <a:lnTo>
                    <a:pt x="121412" y="845312"/>
                  </a:lnTo>
                  <a:lnTo>
                    <a:pt x="130937" y="845312"/>
                  </a:lnTo>
                  <a:lnTo>
                    <a:pt x="130937" y="1040892"/>
                  </a:lnTo>
                  <a:lnTo>
                    <a:pt x="133350" y="1040892"/>
                  </a:lnTo>
                  <a:lnTo>
                    <a:pt x="133350" y="845312"/>
                  </a:lnTo>
                  <a:lnTo>
                    <a:pt x="247650" y="845312"/>
                  </a:lnTo>
                  <a:lnTo>
                    <a:pt x="247650" y="1040892"/>
                  </a:lnTo>
                  <a:lnTo>
                    <a:pt x="250063" y="1040892"/>
                  </a:lnTo>
                  <a:lnTo>
                    <a:pt x="250063" y="845312"/>
                  </a:lnTo>
                  <a:lnTo>
                    <a:pt x="259588" y="845312"/>
                  </a:lnTo>
                  <a:lnTo>
                    <a:pt x="259588" y="986282"/>
                  </a:lnTo>
                  <a:lnTo>
                    <a:pt x="259461" y="995172"/>
                  </a:lnTo>
                  <a:lnTo>
                    <a:pt x="259334" y="1018032"/>
                  </a:lnTo>
                  <a:lnTo>
                    <a:pt x="259588" y="1025652"/>
                  </a:lnTo>
                  <a:lnTo>
                    <a:pt x="259715" y="1033272"/>
                  </a:lnTo>
                  <a:lnTo>
                    <a:pt x="259842" y="1040892"/>
                  </a:lnTo>
                  <a:lnTo>
                    <a:pt x="262382" y="1040892"/>
                  </a:lnTo>
                  <a:lnTo>
                    <a:pt x="262382" y="1033272"/>
                  </a:lnTo>
                  <a:lnTo>
                    <a:pt x="261747" y="1033272"/>
                  </a:lnTo>
                  <a:lnTo>
                    <a:pt x="262128" y="1025652"/>
                  </a:lnTo>
                  <a:lnTo>
                    <a:pt x="262255" y="1010412"/>
                  </a:lnTo>
                  <a:lnTo>
                    <a:pt x="267081" y="1010412"/>
                  </a:lnTo>
                  <a:lnTo>
                    <a:pt x="267081" y="1018032"/>
                  </a:lnTo>
                  <a:lnTo>
                    <a:pt x="267462" y="1025652"/>
                  </a:lnTo>
                  <a:lnTo>
                    <a:pt x="267208" y="1025652"/>
                  </a:lnTo>
                  <a:lnTo>
                    <a:pt x="267462" y="1033272"/>
                  </a:lnTo>
                  <a:lnTo>
                    <a:pt x="267081" y="1033272"/>
                  </a:lnTo>
                  <a:lnTo>
                    <a:pt x="267081" y="1040892"/>
                  </a:lnTo>
                  <a:lnTo>
                    <a:pt x="269621" y="1040892"/>
                  </a:lnTo>
                  <a:lnTo>
                    <a:pt x="269621" y="1010412"/>
                  </a:lnTo>
                  <a:lnTo>
                    <a:pt x="269621" y="986282"/>
                  </a:lnTo>
                  <a:lnTo>
                    <a:pt x="269621" y="845312"/>
                  </a:lnTo>
                  <a:lnTo>
                    <a:pt x="278257" y="845312"/>
                  </a:lnTo>
                  <a:lnTo>
                    <a:pt x="278384" y="1040892"/>
                  </a:lnTo>
                  <a:lnTo>
                    <a:pt x="280797" y="1040892"/>
                  </a:lnTo>
                  <a:lnTo>
                    <a:pt x="280797" y="845312"/>
                  </a:lnTo>
                  <a:lnTo>
                    <a:pt x="298323" y="845312"/>
                  </a:lnTo>
                  <a:lnTo>
                    <a:pt x="298831" y="861822"/>
                  </a:lnTo>
                  <a:lnTo>
                    <a:pt x="298958" y="877062"/>
                  </a:lnTo>
                  <a:lnTo>
                    <a:pt x="298958" y="986282"/>
                  </a:lnTo>
                  <a:lnTo>
                    <a:pt x="298818" y="995172"/>
                  </a:lnTo>
                  <a:lnTo>
                    <a:pt x="298704" y="1002792"/>
                  </a:lnTo>
                  <a:lnTo>
                    <a:pt x="294894" y="1002792"/>
                  </a:lnTo>
                  <a:lnTo>
                    <a:pt x="294767" y="1010412"/>
                  </a:lnTo>
                  <a:lnTo>
                    <a:pt x="294005" y="1010412"/>
                  </a:lnTo>
                  <a:lnTo>
                    <a:pt x="296926" y="1018032"/>
                  </a:lnTo>
                  <a:lnTo>
                    <a:pt x="295148" y="1018032"/>
                  </a:lnTo>
                  <a:lnTo>
                    <a:pt x="290195" y="1025652"/>
                  </a:lnTo>
                  <a:lnTo>
                    <a:pt x="290195" y="1040892"/>
                  </a:lnTo>
                  <a:lnTo>
                    <a:pt x="295910" y="1040892"/>
                  </a:lnTo>
                  <a:lnTo>
                    <a:pt x="295910" y="1025652"/>
                  </a:lnTo>
                  <a:lnTo>
                    <a:pt x="299847" y="1025652"/>
                  </a:lnTo>
                  <a:lnTo>
                    <a:pt x="302895" y="1018032"/>
                  </a:lnTo>
                  <a:lnTo>
                    <a:pt x="305689" y="1025652"/>
                  </a:lnTo>
                  <a:lnTo>
                    <a:pt x="308991" y="1025652"/>
                  </a:lnTo>
                  <a:lnTo>
                    <a:pt x="308991" y="1040892"/>
                  </a:lnTo>
                  <a:lnTo>
                    <a:pt x="311404" y="1040892"/>
                  </a:lnTo>
                  <a:lnTo>
                    <a:pt x="311531" y="1033272"/>
                  </a:lnTo>
                  <a:lnTo>
                    <a:pt x="519430" y="1033272"/>
                  </a:lnTo>
                  <a:lnTo>
                    <a:pt x="519430" y="1040892"/>
                  </a:lnTo>
                  <a:lnTo>
                    <a:pt x="521716" y="1040892"/>
                  </a:lnTo>
                  <a:lnTo>
                    <a:pt x="521843" y="1033272"/>
                  </a:lnTo>
                  <a:lnTo>
                    <a:pt x="521970" y="1025652"/>
                  </a:lnTo>
                  <a:lnTo>
                    <a:pt x="524637" y="1025652"/>
                  </a:lnTo>
                  <a:lnTo>
                    <a:pt x="524764" y="1033272"/>
                  </a:lnTo>
                  <a:lnTo>
                    <a:pt x="524891" y="1040892"/>
                  </a:lnTo>
                  <a:lnTo>
                    <a:pt x="527050" y="1040892"/>
                  </a:lnTo>
                  <a:lnTo>
                    <a:pt x="527050" y="1025652"/>
                  </a:lnTo>
                  <a:lnTo>
                    <a:pt x="527558" y="1025652"/>
                  </a:lnTo>
                  <a:lnTo>
                    <a:pt x="527558" y="1018032"/>
                  </a:lnTo>
                  <a:lnTo>
                    <a:pt x="524891" y="1018032"/>
                  </a:lnTo>
                  <a:lnTo>
                    <a:pt x="524383" y="1018032"/>
                  </a:lnTo>
                  <a:lnTo>
                    <a:pt x="518160" y="1025652"/>
                  </a:lnTo>
                  <a:lnTo>
                    <a:pt x="505587" y="1025652"/>
                  </a:lnTo>
                  <a:lnTo>
                    <a:pt x="504190" y="1010412"/>
                  </a:lnTo>
                  <a:lnTo>
                    <a:pt x="508381" y="1010412"/>
                  </a:lnTo>
                  <a:lnTo>
                    <a:pt x="512953" y="1018032"/>
                  </a:lnTo>
                  <a:lnTo>
                    <a:pt x="524383" y="1018032"/>
                  </a:lnTo>
                  <a:lnTo>
                    <a:pt x="524383" y="1016762"/>
                  </a:lnTo>
                  <a:lnTo>
                    <a:pt x="519938" y="1010412"/>
                  </a:lnTo>
                  <a:lnTo>
                    <a:pt x="512572" y="1010412"/>
                  </a:lnTo>
                  <a:lnTo>
                    <a:pt x="506984" y="995172"/>
                  </a:lnTo>
                  <a:lnTo>
                    <a:pt x="504825" y="995172"/>
                  </a:lnTo>
                  <a:lnTo>
                    <a:pt x="503174" y="986282"/>
                  </a:lnTo>
                  <a:lnTo>
                    <a:pt x="502793" y="983742"/>
                  </a:lnTo>
                  <a:lnTo>
                    <a:pt x="502793" y="1025652"/>
                  </a:lnTo>
                  <a:lnTo>
                    <a:pt x="494538" y="1025652"/>
                  </a:lnTo>
                  <a:lnTo>
                    <a:pt x="496062" y="986282"/>
                  </a:lnTo>
                  <a:lnTo>
                    <a:pt x="501777" y="1002792"/>
                  </a:lnTo>
                  <a:lnTo>
                    <a:pt x="502793" y="1025652"/>
                  </a:lnTo>
                  <a:lnTo>
                    <a:pt x="502793" y="983742"/>
                  </a:lnTo>
                  <a:lnTo>
                    <a:pt x="502031" y="978662"/>
                  </a:lnTo>
                  <a:lnTo>
                    <a:pt x="501523" y="978662"/>
                  </a:lnTo>
                  <a:lnTo>
                    <a:pt x="501142" y="971042"/>
                  </a:lnTo>
                  <a:lnTo>
                    <a:pt x="501269" y="955802"/>
                  </a:lnTo>
                  <a:lnTo>
                    <a:pt x="501650" y="955802"/>
                  </a:lnTo>
                  <a:lnTo>
                    <a:pt x="502285" y="948182"/>
                  </a:lnTo>
                  <a:lnTo>
                    <a:pt x="505701" y="924064"/>
                  </a:lnTo>
                  <a:lnTo>
                    <a:pt x="511937" y="901192"/>
                  </a:lnTo>
                  <a:lnTo>
                    <a:pt x="515239" y="884682"/>
                  </a:lnTo>
                  <a:lnTo>
                    <a:pt x="518541" y="877062"/>
                  </a:lnTo>
                  <a:lnTo>
                    <a:pt x="525399" y="854202"/>
                  </a:lnTo>
                  <a:lnTo>
                    <a:pt x="526923" y="854202"/>
                  </a:lnTo>
                  <a:lnTo>
                    <a:pt x="531622" y="869454"/>
                  </a:lnTo>
                  <a:lnTo>
                    <a:pt x="535813" y="884682"/>
                  </a:lnTo>
                  <a:lnTo>
                    <a:pt x="539623" y="892302"/>
                  </a:lnTo>
                  <a:lnTo>
                    <a:pt x="546735" y="924064"/>
                  </a:lnTo>
                  <a:lnTo>
                    <a:pt x="548132" y="931672"/>
                  </a:lnTo>
                  <a:lnTo>
                    <a:pt x="549148" y="939292"/>
                  </a:lnTo>
                  <a:lnTo>
                    <a:pt x="549783" y="948182"/>
                  </a:lnTo>
                  <a:lnTo>
                    <a:pt x="550545" y="955802"/>
                  </a:lnTo>
                  <a:lnTo>
                    <a:pt x="551053" y="963422"/>
                  </a:lnTo>
                  <a:lnTo>
                    <a:pt x="550545" y="971042"/>
                  </a:lnTo>
                  <a:lnTo>
                    <a:pt x="545719" y="995172"/>
                  </a:lnTo>
                  <a:lnTo>
                    <a:pt x="538861" y="1010412"/>
                  </a:lnTo>
                  <a:lnTo>
                    <a:pt x="533908" y="1010412"/>
                  </a:lnTo>
                  <a:lnTo>
                    <a:pt x="527558" y="1018032"/>
                  </a:lnTo>
                  <a:lnTo>
                    <a:pt x="530225" y="1018032"/>
                  </a:lnTo>
                  <a:lnTo>
                    <a:pt x="530987" y="1025652"/>
                  </a:lnTo>
                  <a:lnTo>
                    <a:pt x="534797" y="1025652"/>
                  </a:lnTo>
                  <a:lnTo>
                    <a:pt x="535432" y="1033272"/>
                  </a:lnTo>
                  <a:lnTo>
                    <a:pt x="535559" y="1040892"/>
                  </a:lnTo>
                  <a:lnTo>
                    <a:pt x="541274" y="1040892"/>
                  </a:lnTo>
                  <a:lnTo>
                    <a:pt x="541274" y="1025652"/>
                  </a:lnTo>
                  <a:lnTo>
                    <a:pt x="535305" y="1018032"/>
                  </a:lnTo>
                  <a:lnTo>
                    <a:pt x="539623" y="1018032"/>
                  </a:lnTo>
                  <a:lnTo>
                    <a:pt x="543560" y="1010412"/>
                  </a:lnTo>
                  <a:lnTo>
                    <a:pt x="546989" y="1010412"/>
                  </a:lnTo>
                  <a:lnTo>
                    <a:pt x="549910" y="1002792"/>
                  </a:lnTo>
                  <a:lnTo>
                    <a:pt x="549935" y="1010412"/>
                  </a:lnTo>
                  <a:lnTo>
                    <a:pt x="550037" y="1040892"/>
                  </a:lnTo>
                  <a:lnTo>
                    <a:pt x="552196" y="1040892"/>
                  </a:lnTo>
                  <a:lnTo>
                    <a:pt x="552196" y="1002792"/>
                  </a:lnTo>
                  <a:lnTo>
                    <a:pt x="552196" y="995172"/>
                  </a:lnTo>
                  <a:lnTo>
                    <a:pt x="553974" y="995172"/>
                  </a:lnTo>
                  <a:lnTo>
                    <a:pt x="555498" y="978662"/>
                  </a:lnTo>
                  <a:lnTo>
                    <a:pt x="556387" y="978662"/>
                  </a:lnTo>
                  <a:lnTo>
                    <a:pt x="556768" y="963422"/>
                  </a:lnTo>
                  <a:lnTo>
                    <a:pt x="556641" y="955802"/>
                  </a:lnTo>
                  <a:lnTo>
                    <a:pt x="556374" y="950722"/>
                  </a:lnTo>
                  <a:lnTo>
                    <a:pt x="556260" y="948182"/>
                  </a:lnTo>
                  <a:lnTo>
                    <a:pt x="555498" y="939292"/>
                  </a:lnTo>
                  <a:lnTo>
                    <a:pt x="554863" y="939292"/>
                  </a:lnTo>
                  <a:lnTo>
                    <a:pt x="554101" y="931672"/>
                  </a:lnTo>
                  <a:lnTo>
                    <a:pt x="553466" y="931672"/>
                  </a:lnTo>
                  <a:lnTo>
                    <a:pt x="552577" y="924064"/>
                  </a:lnTo>
                  <a:lnTo>
                    <a:pt x="552323" y="924064"/>
                  </a:lnTo>
                  <a:lnTo>
                    <a:pt x="552323" y="845312"/>
                  </a:lnTo>
                  <a:lnTo>
                    <a:pt x="561848" y="845312"/>
                  </a:lnTo>
                  <a:lnTo>
                    <a:pt x="561848" y="1040892"/>
                  </a:lnTo>
                  <a:lnTo>
                    <a:pt x="564769" y="1040892"/>
                  </a:lnTo>
                  <a:lnTo>
                    <a:pt x="564642" y="1010412"/>
                  </a:lnTo>
                  <a:lnTo>
                    <a:pt x="569341" y="1010412"/>
                  </a:lnTo>
                  <a:lnTo>
                    <a:pt x="569468" y="1040892"/>
                  </a:lnTo>
                  <a:lnTo>
                    <a:pt x="571881" y="1040892"/>
                  </a:lnTo>
                  <a:lnTo>
                    <a:pt x="571881" y="1010412"/>
                  </a:lnTo>
                  <a:lnTo>
                    <a:pt x="571881" y="986282"/>
                  </a:lnTo>
                  <a:lnTo>
                    <a:pt x="571881" y="845312"/>
                  </a:lnTo>
                  <a:lnTo>
                    <a:pt x="581533" y="845312"/>
                  </a:lnTo>
                  <a:lnTo>
                    <a:pt x="581533" y="1040892"/>
                  </a:lnTo>
                  <a:lnTo>
                    <a:pt x="583819" y="1040892"/>
                  </a:lnTo>
                  <a:lnTo>
                    <a:pt x="583946" y="845312"/>
                  </a:lnTo>
                  <a:lnTo>
                    <a:pt x="615061" y="845312"/>
                  </a:lnTo>
                  <a:lnTo>
                    <a:pt x="615188" y="854202"/>
                  </a:lnTo>
                  <a:lnTo>
                    <a:pt x="614934" y="861822"/>
                  </a:lnTo>
                  <a:lnTo>
                    <a:pt x="614426" y="861822"/>
                  </a:lnTo>
                  <a:lnTo>
                    <a:pt x="614299" y="908812"/>
                  </a:lnTo>
                  <a:lnTo>
                    <a:pt x="613664" y="931672"/>
                  </a:lnTo>
                  <a:lnTo>
                    <a:pt x="613664" y="939292"/>
                  </a:lnTo>
                  <a:lnTo>
                    <a:pt x="613410" y="948182"/>
                  </a:lnTo>
                  <a:lnTo>
                    <a:pt x="613283" y="955802"/>
                  </a:lnTo>
                  <a:lnTo>
                    <a:pt x="613156" y="963422"/>
                  </a:lnTo>
                  <a:lnTo>
                    <a:pt x="612902" y="963422"/>
                  </a:lnTo>
                  <a:lnTo>
                    <a:pt x="611759" y="971042"/>
                  </a:lnTo>
                  <a:lnTo>
                    <a:pt x="610489" y="971042"/>
                  </a:lnTo>
                  <a:lnTo>
                    <a:pt x="608711" y="978662"/>
                  </a:lnTo>
                  <a:lnTo>
                    <a:pt x="606806" y="986282"/>
                  </a:lnTo>
                  <a:lnTo>
                    <a:pt x="602234" y="1002792"/>
                  </a:lnTo>
                  <a:lnTo>
                    <a:pt x="599186" y="1002792"/>
                  </a:lnTo>
                  <a:lnTo>
                    <a:pt x="598805" y="1010412"/>
                  </a:lnTo>
                  <a:lnTo>
                    <a:pt x="597408" y="1018032"/>
                  </a:lnTo>
                  <a:lnTo>
                    <a:pt x="595630" y="1018032"/>
                  </a:lnTo>
                  <a:lnTo>
                    <a:pt x="593725" y="1025652"/>
                  </a:lnTo>
                  <a:lnTo>
                    <a:pt x="592074" y="1033272"/>
                  </a:lnTo>
                  <a:lnTo>
                    <a:pt x="590423" y="1033272"/>
                  </a:lnTo>
                  <a:lnTo>
                    <a:pt x="587121" y="1040892"/>
                  </a:lnTo>
                  <a:lnTo>
                    <a:pt x="593725" y="1040892"/>
                  </a:lnTo>
                  <a:lnTo>
                    <a:pt x="600329" y="1025652"/>
                  </a:lnTo>
                  <a:lnTo>
                    <a:pt x="608457" y="1002792"/>
                  </a:lnTo>
                  <a:lnTo>
                    <a:pt x="611378" y="995172"/>
                  </a:lnTo>
                  <a:lnTo>
                    <a:pt x="612394" y="995172"/>
                  </a:lnTo>
                  <a:lnTo>
                    <a:pt x="612394" y="986282"/>
                  </a:lnTo>
                  <a:lnTo>
                    <a:pt x="613664" y="986282"/>
                  </a:lnTo>
                  <a:lnTo>
                    <a:pt x="614807" y="978662"/>
                  </a:lnTo>
                  <a:lnTo>
                    <a:pt x="616839" y="978662"/>
                  </a:lnTo>
                  <a:lnTo>
                    <a:pt x="616712" y="971042"/>
                  </a:lnTo>
                  <a:lnTo>
                    <a:pt x="618109" y="971042"/>
                  </a:lnTo>
                  <a:lnTo>
                    <a:pt x="618744" y="963422"/>
                  </a:lnTo>
                  <a:lnTo>
                    <a:pt x="619125" y="963422"/>
                  </a:lnTo>
                  <a:lnTo>
                    <a:pt x="619252" y="948182"/>
                  </a:lnTo>
                  <a:lnTo>
                    <a:pt x="619506" y="939292"/>
                  </a:lnTo>
                  <a:lnTo>
                    <a:pt x="619760" y="939292"/>
                  </a:lnTo>
                  <a:lnTo>
                    <a:pt x="619887" y="931672"/>
                  </a:lnTo>
                  <a:lnTo>
                    <a:pt x="620014" y="916432"/>
                  </a:lnTo>
                  <a:lnTo>
                    <a:pt x="620141" y="892302"/>
                  </a:lnTo>
                  <a:lnTo>
                    <a:pt x="620268" y="884682"/>
                  </a:lnTo>
                  <a:lnTo>
                    <a:pt x="620395" y="877062"/>
                  </a:lnTo>
                  <a:lnTo>
                    <a:pt x="620509" y="869454"/>
                  </a:lnTo>
                  <a:lnTo>
                    <a:pt x="621093" y="845312"/>
                  </a:lnTo>
                  <a:lnTo>
                    <a:pt x="621284" y="837692"/>
                  </a:lnTo>
                  <a:lnTo>
                    <a:pt x="621411" y="833882"/>
                  </a:lnTo>
                  <a:lnTo>
                    <a:pt x="621525" y="830084"/>
                  </a:lnTo>
                  <a:lnTo>
                    <a:pt x="621538" y="822452"/>
                  </a:lnTo>
                  <a:lnTo>
                    <a:pt x="627888" y="822452"/>
                  </a:lnTo>
                  <a:lnTo>
                    <a:pt x="627888" y="830084"/>
                  </a:lnTo>
                  <a:lnTo>
                    <a:pt x="631952" y="830084"/>
                  </a:lnTo>
                  <a:lnTo>
                    <a:pt x="630047" y="822452"/>
                  </a:lnTo>
                  <a:lnTo>
                    <a:pt x="639318" y="822452"/>
                  </a:lnTo>
                  <a:lnTo>
                    <a:pt x="637273" y="830084"/>
                  </a:lnTo>
                  <a:lnTo>
                    <a:pt x="641477" y="830084"/>
                  </a:lnTo>
                  <a:lnTo>
                    <a:pt x="641477" y="822452"/>
                  </a:lnTo>
                  <a:lnTo>
                    <a:pt x="647827" y="822452"/>
                  </a:lnTo>
                  <a:lnTo>
                    <a:pt x="647827" y="830084"/>
                  </a:lnTo>
                  <a:lnTo>
                    <a:pt x="648208" y="830084"/>
                  </a:lnTo>
                  <a:lnTo>
                    <a:pt x="648271" y="863955"/>
                  </a:lnTo>
                  <a:lnTo>
                    <a:pt x="648970" y="884682"/>
                  </a:lnTo>
                  <a:lnTo>
                    <a:pt x="649046" y="892302"/>
                  </a:lnTo>
                  <a:lnTo>
                    <a:pt x="649135" y="901192"/>
                  </a:lnTo>
                  <a:lnTo>
                    <a:pt x="649224" y="908812"/>
                  </a:lnTo>
                  <a:lnTo>
                    <a:pt x="649351" y="931672"/>
                  </a:lnTo>
                  <a:lnTo>
                    <a:pt x="650875" y="971042"/>
                  </a:lnTo>
                  <a:lnTo>
                    <a:pt x="652653" y="971042"/>
                  </a:lnTo>
                  <a:lnTo>
                    <a:pt x="652399" y="978662"/>
                  </a:lnTo>
                  <a:lnTo>
                    <a:pt x="654050" y="978662"/>
                  </a:lnTo>
                  <a:lnTo>
                    <a:pt x="654812" y="986282"/>
                  </a:lnTo>
                  <a:lnTo>
                    <a:pt x="655447" y="986282"/>
                  </a:lnTo>
                  <a:lnTo>
                    <a:pt x="659511" y="1002792"/>
                  </a:lnTo>
                  <a:lnTo>
                    <a:pt x="664083" y="1010412"/>
                  </a:lnTo>
                  <a:lnTo>
                    <a:pt x="668782" y="1025652"/>
                  </a:lnTo>
                  <a:lnTo>
                    <a:pt x="674370" y="1040892"/>
                  </a:lnTo>
                  <a:lnTo>
                    <a:pt x="681990" y="1040892"/>
                  </a:lnTo>
                  <a:lnTo>
                    <a:pt x="678053" y="1033272"/>
                  </a:lnTo>
                  <a:lnTo>
                    <a:pt x="676275" y="1025652"/>
                  </a:lnTo>
                  <a:lnTo>
                    <a:pt x="675513" y="1025652"/>
                  </a:lnTo>
                  <a:lnTo>
                    <a:pt x="673354" y="1018032"/>
                  </a:lnTo>
                  <a:lnTo>
                    <a:pt x="671322" y="1018032"/>
                  </a:lnTo>
                  <a:lnTo>
                    <a:pt x="669290" y="1010412"/>
                  </a:lnTo>
                  <a:lnTo>
                    <a:pt x="667385" y="1002792"/>
                  </a:lnTo>
                  <a:lnTo>
                    <a:pt x="664591" y="995172"/>
                  </a:lnTo>
                  <a:lnTo>
                    <a:pt x="662051" y="986282"/>
                  </a:lnTo>
                  <a:lnTo>
                    <a:pt x="659765" y="978662"/>
                  </a:lnTo>
                  <a:lnTo>
                    <a:pt x="657733" y="971042"/>
                  </a:lnTo>
                  <a:lnTo>
                    <a:pt x="657352" y="971042"/>
                  </a:lnTo>
                  <a:lnTo>
                    <a:pt x="656844" y="963422"/>
                  </a:lnTo>
                  <a:lnTo>
                    <a:pt x="658241" y="963422"/>
                  </a:lnTo>
                  <a:lnTo>
                    <a:pt x="658368" y="955802"/>
                  </a:lnTo>
                  <a:lnTo>
                    <a:pt x="655955" y="955802"/>
                  </a:lnTo>
                  <a:lnTo>
                    <a:pt x="655955" y="948182"/>
                  </a:lnTo>
                  <a:lnTo>
                    <a:pt x="657860" y="948182"/>
                  </a:lnTo>
                  <a:lnTo>
                    <a:pt x="659765" y="939292"/>
                  </a:lnTo>
                  <a:lnTo>
                    <a:pt x="655955" y="939292"/>
                  </a:lnTo>
                  <a:lnTo>
                    <a:pt x="655955" y="931672"/>
                  </a:lnTo>
                  <a:lnTo>
                    <a:pt x="658114" y="931672"/>
                  </a:lnTo>
                  <a:lnTo>
                    <a:pt x="658114" y="924064"/>
                  </a:lnTo>
                  <a:lnTo>
                    <a:pt x="655320" y="924064"/>
                  </a:lnTo>
                  <a:lnTo>
                    <a:pt x="655320" y="916432"/>
                  </a:lnTo>
                  <a:lnTo>
                    <a:pt x="658114" y="916432"/>
                  </a:lnTo>
                  <a:lnTo>
                    <a:pt x="658114" y="908812"/>
                  </a:lnTo>
                  <a:lnTo>
                    <a:pt x="655193" y="908812"/>
                  </a:lnTo>
                  <a:lnTo>
                    <a:pt x="654050" y="845312"/>
                  </a:lnTo>
                  <a:lnTo>
                    <a:pt x="698246" y="845312"/>
                  </a:lnTo>
                  <a:lnTo>
                    <a:pt x="698246" y="1040892"/>
                  </a:lnTo>
                  <a:lnTo>
                    <a:pt x="700659" y="1040892"/>
                  </a:lnTo>
                  <a:lnTo>
                    <a:pt x="700659" y="845312"/>
                  </a:lnTo>
                  <a:lnTo>
                    <a:pt x="710184" y="845312"/>
                  </a:lnTo>
                  <a:lnTo>
                    <a:pt x="710184" y="1040892"/>
                  </a:lnTo>
                  <a:lnTo>
                    <a:pt x="712978" y="1040892"/>
                  </a:lnTo>
                  <a:lnTo>
                    <a:pt x="712851" y="1025652"/>
                  </a:lnTo>
                  <a:lnTo>
                    <a:pt x="712724" y="1018032"/>
                  </a:lnTo>
                  <a:lnTo>
                    <a:pt x="712597" y="1010412"/>
                  </a:lnTo>
                  <a:lnTo>
                    <a:pt x="717550" y="1010412"/>
                  </a:lnTo>
                  <a:lnTo>
                    <a:pt x="717867" y="1016762"/>
                  </a:lnTo>
                  <a:lnTo>
                    <a:pt x="717931" y="1018032"/>
                  </a:lnTo>
                  <a:lnTo>
                    <a:pt x="717550" y="1018032"/>
                  </a:lnTo>
                  <a:lnTo>
                    <a:pt x="718058" y="1025652"/>
                  </a:lnTo>
                  <a:lnTo>
                    <a:pt x="717550" y="1025652"/>
                  </a:lnTo>
                  <a:lnTo>
                    <a:pt x="717931" y="1033272"/>
                  </a:lnTo>
                  <a:lnTo>
                    <a:pt x="718312" y="1033272"/>
                  </a:lnTo>
                  <a:lnTo>
                    <a:pt x="718058" y="1040892"/>
                  </a:lnTo>
                  <a:lnTo>
                    <a:pt x="720217" y="1040892"/>
                  </a:lnTo>
                  <a:lnTo>
                    <a:pt x="720217" y="1010412"/>
                  </a:lnTo>
                  <a:lnTo>
                    <a:pt x="720217" y="986282"/>
                  </a:lnTo>
                  <a:lnTo>
                    <a:pt x="720217" y="845312"/>
                  </a:lnTo>
                  <a:lnTo>
                    <a:pt x="728980" y="845312"/>
                  </a:lnTo>
                  <a:lnTo>
                    <a:pt x="728980" y="1040892"/>
                  </a:lnTo>
                  <a:lnTo>
                    <a:pt x="731393" y="1040892"/>
                  </a:lnTo>
                  <a:lnTo>
                    <a:pt x="731507" y="845312"/>
                  </a:lnTo>
                  <a:lnTo>
                    <a:pt x="731393" y="836422"/>
                  </a:lnTo>
                  <a:lnTo>
                    <a:pt x="730758" y="830084"/>
                  </a:lnTo>
                  <a:lnTo>
                    <a:pt x="733425" y="830084"/>
                  </a:lnTo>
                  <a:lnTo>
                    <a:pt x="733425" y="814832"/>
                  </a:lnTo>
                  <a:lnTo>
                    <a:pt x="729361" y="807212"/>
                  </a:lnTo>
                  <a:lnTo>
                    <a:pt x="823468" y="807212"/>
                  </a:lnTo>
                  <a:lnTo>
                    <a:pt x="819404" y="814832"/>
                  </a:lnTo>
                  <a:lnTo>
                    <a:pt x="818896" y="814832"/>
                  </a:lnTo>
                  <a:lnTo>
                    <a:pt x="819277" y="822452"/>
                  </a:lnTo>
                  <a:lnTo>
                    <a:pt x="819277" y="1040892"/>
                  </a:lnTo>
                  <a:lnTo>
                    <a:pt x="824992" y="1040892"/>
                  </a:lnTo>
                  <a:lnTo>
                    <a:pt x="824992" y="814832"/>
                  </a:lnTo>
                  <a:lnTo>
                    <a:pt x="825627" y="814832"/>
                  </a:lnTo>
                  <a:lnTo>
                    <a:pt x="828421" y="807212"/>
                  </a:lnTo>
                  <a:lnTo>
                    <a:pt x="829437" y="807212"/>
                  </a:lnTo>
                  <a:lnTo>
                    <a:pt x="831329" y="798334"/>
                  </a:lnTo>
                  <a:close/>
                </a:path>
                <a:path w="1454150" h="1041400">
                  <a:moveTo>
                    <a:pt x="957580" y="176276"/>
                  </a:moveTo>
                  <a:lnTo>
                    <a:pt x="951738" y="174879"/>
                  </a:lnTo>
                  <a:lnTo>
                    <a:pt x="950595" y="169164"/>
                  </a:lnTo>
                  <a:lnTo>
                    <a:pt x="948690" y="169037"/>
                  </a:lnTo>
                  <a:lnTo>
                    <a:pt x="946785" y="175006"/>
                  </a:lnTo>
                  <a:lnTo>
                    <a:pt x="944753" y="176149"/>
                  </a:lnTo>
                  <a:lnTo>
                    <a:pt x="941705" y="174244"/>
                  </a:lnTo>
                  <a:lnTo>
                    <a:pt x="941324" y="178308"/>
                  </a:lnTo>
                  <a:lnTo>
                    <a:pt x="947039" y="179705"/>
                  </a:lnTo>
                  <a:lnTo>
                    <a:pt x="948817" y="185547"/>
                  </a:lnTo>
                  <a:lnTo>
                    <a:pt x="950214" y="185547"/>
                  </a:lnTo>
                  <a:lnTo>
                    <a:pt x="951865" y="179832"/>
                  </a:lnTo>
                  <a:lnTo>
                    <a:pt x="953262" y="178054"/>
                  </a:lnTo>
                  <a:lnTo>
                    <a:pt x="957199" y="180721"/>
                  </a:lnTo>
                  <a:lnTo>
                    <a:pt x="957580" y="176276"/>
                  </a:lnTo>
                  <a:close/>
                </a:path>
                <a:path w="1454150" h="1041400">
                  <a:moveTo>
                    <a:pt x="957580" y="148209"/>
                  </a:moveTo>
                  <a:lnTo>
                    <a:pt x="951992" y="146685"/>
                  </a:lnTo>
                  <a:lnTo>
                    <a:pt x="950468" y="144907"/>
                  </a:lnTo>
                  <a:lnTo>
                    <a:pt x="952627" y="141097"/>
                  </a:lnTo>
                  <a:lnTo>
                    <a:pt x="948309" y="140970"/>
                  </a:lnTo>
                  <a:lnTo>
                    <a:pt x="947039" y="146431"/>
                  </a:lnTo>
                  <a:lnTo>
                    <a:pt x="941070" y="148717"/>
                  </a:lnTo>
                  <a:lnTo>
                    <a:pt x="941197" y="149987"/>
                  </a:lnTo>
                  <a:lnTo>
                    <a:pt x="947293" y="151511"/>
                  </a:lnTo>
                  <a:lnTo>
                    <a:pt x="947420" y="152654"/>
                  </a:lnTo>
                  <a:lnTo>
                    <a:pt x="947420" y="153797"/>
                  </a:lnTo>
                  <a:lnTo>
                    <a:pt x="947928" y="155702"/>
                  </a:lnTo>
                  <a:lnTo>
                    <a:pt x="948436" y="156464"/>
                  </a:lnTo>
                  <a:lnTo>
                    <a:pt x="949452" y="159004"/>
                  </a:lnTo>
                  <a:lnTo>
                    <a:pt x="952119" y="151257"/>
                  </a:lnTo>
                  <a:lnTo>
                    <a:pt x="957580" y="149987"/>
                  </a:lnTo>
                  <a:lnTo>
                    <a:pt x="957580" y="148209"/>
                  </a:lnTo>
                  <a:close/>
                </a:path>
                <a:path w="1454150" h="1041400">
                  <a:moveTo>
                    <a:pt x="957707" y="204724"/>
                  </a:moveTo>
                  <a:lnTo>
                    <a:pt x="951865" y="202946"/>
                  </a:lnTo>
                  <a:lnTo>
                    <a:pt x="950341" y="201422"/>
                  </a:lnTo>
                  <a:lnTo>
                    <a:pt x="952881" y="197485"/>
                  </a:lnTo>
                  <a:lnTo>
                    <a:pt x="948309" y="197358"/>
                  </a:lnTo>
                  <a:lnTo>
                    <a:pt x="947039" y="203200"/>
                  </a:lnTo>
                  <a:lnTo>
                    <a:pt x="941324" y="204343"/>
                  </a:lnTo>
                  <a:lnTo>
                    <a:pt x="941197" y="206248"/>
                  </a:lnTo>
                  <a:lnTo>
                    <a:pt x="946912" y="207899"/>
                  </a:lnTo>
                  <a:lnTo>
                    <a:pt x="948817" y="209296"/>
                  </a:lnTo>
                  <a:lnTo>
                    <a:pt x="945896" y="213233"/>
                  </a:lnTo>
                  <a:lnTo>
                    <a:pt x="950468" y="213614"/>
                  </a:lnTo>
                  <a:lnTo>
                    <a:pt x="951865" y="208026"/>
                  </a:lnTo>
                  <a:lnTo>
                    <a:pt x="957707" y="205994"/>
                  </a:lnTo>
                  <a:lnTo>
                    <a:pt x="957707" y="204724"/>
                  </a:lnTo>
                  <a:close/>
                </a:path>
                <a:path w="1454150" h="1041400">
                  <a:moveTo>
                    <a:pt x="957707" y="93091"/>
                  </a:moveTo>
                  <a:lnTo>
                    <a:pt x="957580" y="91821"/>
                  </a:lnTo>
                  <a:lnTo>
                    <a:pt x="951992" y="90043"/>
                  </a:lnTo>
                  <a:lnTo>
                    <a:pt x="950214" y="88519"/>
                  </a:lnTo>
                  <a:lnTo>
                    <a:pt x="952754" y="84582"/>
                  </a:lnTo>
                  <a:lnTo>
                    <a:pt x="948309" y="84582"/>
                  </a:lnTo>
                  <a:lnTo>
                    <a:pt x="947039" y="89916"/>
                  </a:lnTo>
                  <a:lnTo>
                    <a:pt x="941070" y="92202"/>
                  </a:lnTo>
                  <a:lnTo>
                    <a:pt x="941197" y="93599"/>
                  </a:lnTo>
                  <a:lnTo>
                    <a:pt x="947039" y="94996"/>
                  </a:lnTo>
                  <a:lnTo>
                    <a:pt x="948563" y="100838"/>
                  </a:lnTo>
                  <a:lnTo>
                    <a:pt x="949960" y="100965"/>
                  </a:lnTo>
                  <a:lnTo>
                    <a:pt x="951992" y="94996"/>
                  </a:lnTo>
                  <a:lnTo>
                    <a:pt x="957707" y="93091"/>
                  </a:lnTo>
                  <a:close/>
                </a:path>
                <a:path w="1454150" h="1041400">
                  <a:moveTo>
                    <a:pt x="957834" y="121285"/>
                  </a:moveTo>
                  <a:lnTo>
                    <a:pt x="957707" y="120142"/>
                  </a:lnTo>
                  <a:lnTo>
                    <a:pt x="957580" y="119888"/>
                  </a:lnTo>
                  <a:lnTo>
                    <a:pt x="951865" y="118364"/>
                  </a:lnTo>
                  <a:lnTo>
                    <a:pt x="950087" y="112522"/>
                  </a:lnTo>
                  <a:lnTo>
                    <a:pt x="948690" y="112522"/>
                  </a:lnTo>
                  <a:lnTo>
                    <a:pt x="947547" y="116332"/>
                  </a:lnTo>
                  <a:lnTo>
                    <a:pt x="947039" y="118364"/>
                  </a:lnTo>
                  <a:lnTo>
                    <a:pt x="945642" y="120142"/>
                  </a:lnTo>
                  <a:lnTo>
                    <a:pt x="941578" y="117348"/>
                  </a:lnTo>
                  <a:lnTo>
                    <a:pt x="941324" y="121793"/>
                  </a:lnTo>
                  <a:lnTo>
                    <a:pt x="947039" y="123190"/>
                  </a:lnTo>
                  <a:lnTo>
                    <a:pt x="948690" y="129032"/>
                  </a:lnTo>
                  <a:lnTo>
                    <a:pt x="949198" y="129032"/>
                  </a:lnTo>
                  <a:lnTo>
                    <a:pt x="949579" y="129159"/>
                  </a:lnTo>
                  <a:lnTo>
                    <a:pt x="950087" y="129159"/>
                  </a:lnTo>
                  <a:lnTo>
                    <a:pt x="951992" y="123317"/>
                  </a:lnTo>
                  <a:lnTo>
                    <a:pt x="957834" y="121285"/>
                  </a:lnTo>
                  <a:close/>
                </a:path>
                <a:path w="1454150" h="1041400">
                  <a:moveTo>
                    <a:pt x="990981" y="176530"/>
                  </a:moveTo>
                  <a:lnTo>
                    <a:pt x="985266" y="174879"/>
                  </a:lnTo>
                  <a:lnTo>
                    <a:pt x="983615" y="173355"/>
                  </a:lnTo>
                  <a:lnTo>
                    <a:pt x="986155" y="169418"/>
                  </a:lnTo>
                  <a:lnTo>
                    <a:pt x="981583" y="169164"/>
                  </a:lnTo>
                  <a:lnTo>
                    <a:pt x="980313" y="174879"/>
                  </a:lnTo>
                  <a:lnTo>
                    <a:pt x="974471" y="176657"/>
                  </a:lnTo>
                  <a:lnTo>
                    <a:pt x="974471" y="178054"/>
                  </a:lnTo>
                  <a:lnTo>
                    <a:pt x="980186" y="179705"/>
                  </a:lnTo>
                  <a:lnTo>
                    <a:pt x="982218" y="185674"/>
                  </a:lnTo>
                  <a:lnTo>
                    <a:pt x="983615" y="185420"/>
                  </a:lnTo>
                  <a:lnTo>
                    <a:pt x="985139" y="179832"/>
                  </a:lnTo>
                  <a:lnTo>
                    <a:pt x="990981" y="177927"/>
                  </a:lnTo>
                  <a:lnTo>
                    <a:pt x="990981" y="176530"/>
                  </a:lnTo>
                  <a:close/>
                </a:path>
                <a:path w="1454150" h="1041400">
                  <a:moveTo>
                    <a:pt x="990981" y="91948"/>
                  </a:moveTo>
                  <a:lnTo>
                    <a:pt x="985266" y="90043"/>
                  </a:lnTo>
                  <a:lnTo>
                    <a:pt x="983615" y="88646"/>
                  </a:lnTo>
                  <a:lnTo>
                    <a:pt x="986155" y="84709"/>
                  </a:lnTo>
                  <a:lnTo>
                    <a:pt x="981710" y="84455"/>
                  </a:lnTo>
                  <a:lnTo>
                    <a:pt x="980313" y="90043"/>
                  </a:lnTo>
                  <a:lnTo>
                    <a:pt x="974344" y="92075"/>
                  </a:lnTo>
                  <a:lnTo>
                    <a:pt x="974471" y="93472"/>
                  </a:lnTo>
                  <a:lnTo>
                    <a:pt x="980313" y="94996"/>
                  </a:lnTo>
                  <a:lnTo>
                    <a:pt x="981837" y="100838"/>
                  </a:lnTo>
                  <a:lnTo>
                    <a:pt x="983742" y="100838"/>
                  </a:lnTo>
                  <a:lnTo>
                    <a:pt x="985139" y="94996"/>
                  </a:lnTo>
                  <a:lnTo>
                    <a:pt x="990981" y="93345"/>
                  </a:lnTo>
                  <a:lnTo>
                    <a:pt x="990981" y="91948"/>
                  </a:lnTo>
                  <a:close/>
                </a:path>
                <a:path w="1454150" h="1041400">
                  <a:moveTo>
                    <a:pt x="991108" y="205994"/>
                  </a:moveTo>
                  <a:lnTo>
                    <a:pt x="990981" y="204724"/>
                  </a:lnTo>
                  <a:lnTo>
                    <a:pt x="985266" y="202946"/>
                  </a:lnTo>
                  <a:lnTo>
                    <a:pt x="983615" y="201549"/>
                  </a:lnTo>
                  <a:lnTo>
                    <a:pt x="986155" y="197612"/>
                  </a:lnTo>
                  <a:lnTo>
                    <a:pt x="981583" y="197358"/>
                  </a:lnTo>
                  <a:lnTo>
                    <a:pt x="980313" y="203073"/>
                  </a:lnTo>
                  <a:lnTo>
                    <a:pt x="974471" y="204851"/>
                  </a:lnTo>
                  <a:lnTo>
                    <a:pt x="974471" y="206248"/>
                  </a:lnTo>
                  <a:lnTo>
                    <a:pt x="979932" y="207899"/>
                  </a:lnTo>
                  <a:lnTo>
                    <a:pt x="982218" y="209296"/>
                  </a:lnTo>
                  <a:lnTo>
                    <a:pt x="979297" y="213233"/>
                  </a:lnTo>
                  <a:lnTo>
                    <a:pt x="983742" y="213614"/>
                  </a:lnTo>
                  <a:lnTo>
                    <a:pt x="985139" y="208026"/>
                  </a:lnTo>
                  <a:lnTo>
                    <a:pt x="991108" y="205994"/>
                  </a:lnTo>
                  <a:close/>
                </a:path>
                <a:path w="1454150" h="1041400">
                  <a:moveTo>
                    <a:pt x="991108" y="149479"/>
                  </a:moveTo>
                  <a:lnTo>
                    <a:pt x="990854" y="148209"/>
                  </a:lnTo>
                  <a:lnTo>
                    <a:pt x="985266" y="146685"/>
                  </a:lnTo>
                  <a:lnTo>
                    <a:pt x="983361" y="140716"/>
                  </a:lnTo>
                  <a:lnTo>
                    <a:pt x="981964" y="140716"/>
                  </a:lnTo>
                  <a:lnTo>
                    <a:pt x="980186" y="146431"/>
                  </a:lnTo>
                  <a:lnTo>
                    <a:pt x="974344" y="148717"/>
                  </a:lnTo>
                  <a:lnTo>
                    <a:pt x="974598" y="150114"/>
                  </a:lnTo>
                  <a:lnTo>
                    <a:pt x="980313" y="151511"/>
                  </a:lnTo>
                  <a:lnTo>
                    <a:pt x="981964" y="157353"/>
                  </a:lnTo>
                  <a:lnTo>
                    <a:pt x="983488" y="157353"/>
                  </a:lnTo>
                  <a:lnTo>
                    <a:pt x="985393" y="151638"/>
                  </a:lnTo>
                  <a:lnTo>
                    <a:pt x="991108" y="149479"/>
                  </a:lnTo>
                  <a:close/>
                </a:path>
                <a:path w="1454150" h="1041400">
                  <a:moveTo>
                    <a:pt x="991108" y="121412"/>
                  </a:moveTo>
                  <a:lnTo>
                    <a:pt x="990981" y="120015"/>
                  </a:lnTo>
                  <a:lnTo>
                    <a:pt x="984885" y="118237"/>
                  </a:lnTo>
                  <a:lnTo>
                    <a:pt x="984885" y="117348"/>
                  </a:lnTo>
                  <a:lnTo>
                    <a:pt x="984758" y="116205"/>
                  </a:lnTo>
                  <a:lnTo>
                    <a:pt x="984250" y="114300"/>
                  </a:lnTo>
                  <a:lnTo>
                    <a:pt x="983742" y="113411"/>
                  </a:lnTo>
                  <a:lnTo>
                    <a:pt x="983488" y="112522"/>
                  </a:lnTo>
                  <a:lnTo>
                    <a:pt x="981710" y="112649"/>
                  </a:lnTo>
                  <a:lnTo>
                    <a:pt x="980313" y="118364"/>
                  </a:lnTo>
                  <a:lnTo>
                    <a:pt x="974344" y="120269"/>
                  </a:lnTo>
                  <a:lnTo>
                    <a:pt x="974471" y="121666"/>
                  </a:lnTo>
                  <a:lnTo>
                    <a:pt x="980186" y="123190"/>
                  </a:lnTo>
                  <a:lnTo>
                    <a:pt x="982091" y="124714"/>
                  </a:lnTo>
                  <a:lnTo>
                    <a:pt x="979170" y="128651"/>
                  </a:lnTo>
                  <a:lnTo>
                    <a:pt x="983742" y="128905"/>
                  </a:lnTo>
                  <a:lnTo>
                    <a:pt x="985139" y="123317"/>
                  </a:lnTo>
                  <a:lnTo>
                    <a:pt x="991108" y="121412"/>
                  </a:lnTo>
                  <a:close/>
                </a:path>
                <a:path w="1454150" h="1041400">
                  <a:moveTo>
                    <a:pt x="1024128" y="204470"/>
                  </a:moveTo>
                  <a:lnTo>
                    <a:pt x="1018667" y="203073"/>
                  </a:lnTo>
                  <a:lnTo>
                    <a:pt x="1016508" y="197231"/>
                  </a:lnTo>
                  <a:lnTo>
                    <a:pt x="1015111" y="197358"/>
                  </a:lnTo>
                  <a:lnTo>
                    <a:pt x="1013714" y="202946"/>
                  </a:lnTo>
                  <a:lnTo>
                    <a:pt x="1012063" y="204724"/>
                  </a:lnTo>
                  <a:lnTo>
                    <a:pt x="1008253" y="202057"/>
                  </a:lnTo>
                  <a:lnTo>
                    <a:pt x="1007872" y="206502"/>
                  </a:lnTo>
                  <a:lnTo>
                    <a:pt x="1013714" y="207899"/>
                  </a:lnTo>
                  <a:lnTo>
                    <a:pt x="1015365" y="213868"/>
                  </a:lnTo>
                  <a:lnTo>
                    <a:pt x="1016762" y="213741"/>
                  </a:lnTo>
                  <a:lnTo>
                    <a:pt x="1018540" y="208026"/>
                  </a:lnTo>
                  <a:lnTo>
                    <a:pt x="1019937" y="206121"/>
                  </a:lnTo>
                  <a:lnTo>
                    <a:pt x="1024001" y="208915"/>
                  </a:lnTo>
                  <a:lnTo>
                    <a:pt x="1024128" y="204470"/>
                  </a:lnTo>
                  <a:close/>
                </a:path>
                <a:path w="1454150" h="1041400">
                  <a:moveTo>
                    <a:pt x="1024255" y="121920"/>
                  </a:moveTo>
                  <a:lnTo>
                    <a:pt x="1024001" y="117475"/>
                  </a:lnTo>
                  <a:lnTo>
                    <a:pt x="1020064" y="120015"/>
                  </a:lnTo>
                  <a:lnTo>
                    <a:pt x="1018540" y="118237"/>
                  </a:lnTo>
                  <a:lnTo>
                    <a:pt x="1017016" y="116713"/>
                  </a:lnTo>
                  <a:lnTo>
                    <a:pt x="1019302" y="112903"/>
                  </a:lnTo>
                  <a:lnTo>
                    <a:pt x="1014984" y="112776"/>
                  </a:lnTo>
                  <a:lnTo>
                    <a:pt x="1013714" y="118237"/>
                  </a:lnTo>
                  <a:lnTo>
                    <a:pt x="1007618" y="120396"/>
                  </a:lnTo>
                  <a:lnTo>
                    <a:pt x="1007745" y="121666"/>
                  </a:lnTo>
                  <a:lnTo>
                    <a:pt x="1013587" y="123190"/>
                  </a:lnTo>
                  <a:lnTo>
                    <a:pt x="1015365" y="124714"/>
                  </a:lnTo>
                  <a:lnTo>
                    <a:pt x="1012571" y="128651"/>
                  </a:lnTo>
                  <a:lnTo>
                    <a:pt x="1017016" y="129032"/>
                  </a:lnTo>
                  <a:lnTo>
                    <a:pt x="1018540" y="123063"/>
                  </a:lnTo>
                  <a:lnTo>
                    <a:pt x="1024255" y="121920"/>
                  </a:lnTo>
                  <a:close/>
                </a:path>
                <a:path w="1454150" h="1041400">
                  <a:moveTo>
                    <a:pt x="1024382" y="149479"/>
                  </a:moveTo>
                  <a:lnTo>
                    <a:pt x="1024255" y="148082"/>
                  </a:lnTo>
                  <a:lnTo>
                    <a:pt x="1018413" y="146558"/>
                  </a:lnTo>
                  <a:lnTo>
                    <a:pt x="1017143" y="140843"/>
                  </a:lnTo>
                  <a:lnTo>
                    <a:pt x="1012444" y="141097"/>
                  </a:lnTo>
                  <a:lnTo>
                    <a:pt x="1015746" y="145796"/>
                  </a:lnTo>
                  <a:lnTo>
                    <a:pt x="1012952" y="146685"/>
                  </a:lnTo>
                  <a:lnTo>
                    <a:pt x="1007618" y="148590"/>
                  </a:lnTo>
                  <a:lnTo>
                    <a:pt x="1007872" y="149987"/>
                  </a:lnTo>
                  <a:lnTo>
                    <a:pt x="1013587" y="151511"/>
                  </a:lnTo>
                  <a:lnTo>
                    <a:pt x="1015238" y="157226"/>
                  </a:lnTo>
                  <a:lnTo>
                    <a:pt x="1016635" y="157353"/>
                  </a:lnTo>
                  <a:lnTo>
                    <a:pt x="1018667" y="151638"/>
                  </a:lnTo>
                  <a:lnTo>
                    <a:pt x="1024382" y="149479"/>
                  </a:lnTo>
                  <a:close/>
                </a:path>
                <a:path w="1454150" h="1041400">
                  <a:moveTo>
                    <a:pt x="1026287" y="176784"/>
                  </a:moveTo>
                  <a:lnTo>
                    <a:pt x="1018667" y="174879"/>
                  </a:lnTo>
                  <a:lnTo>
                    <a:pt x="1016508" y="168910"/>
                  </a:lnTo>
                  <a:lnTo>
                    <a:pt x="1015238" y="169037"/>
                  </a:lnTo>
                  <a:lnTo>
                    <a:pt x="1013587" y="174879"/>
                  </a:lnTo>
                  <a:lnTo>
                    <a:pt x="1007872" y="176403"/>
                  </a:lnTo>
                  <a:lnTo>
                    <a:pt x="1011428" y="178689"/>
                  </a:lnTo>
                  <a:lnTo>
                    <a:pt x="1014349" y="181864"/>
                  </a:lnTo>
                  <a:lnTo>
                    <a:pt x="1016508" y="186182"/>
                  </a:lnTo>
                  <a:lnTo>
                    <a:pt x="1018667" y="179959"/>
                  </a:lnTo>
                  <a:lnTo>
                    <a:pt x="1026287" y="176784"/>
                  </a:lnTo>
                  <a:close/>
                </a:path>
                <a:path w="1454150" h="1041400">
                  <a:moveTo>
                    <a:pt x="1026287" y="92202"/>
                  </a:moveTo>
                  <a:lnTo>
                    <a:pt x="1018667" y="90043"/>
                  </a:lnTo>
                  <a:lnTo>
                    <a:pt x="1015746" y="82423"/>
                  </a:lnTo>
                  <a:lnTo>
                    <a:pt x="1013587" y="90424"/>
                  </a:lnTo>
                  <a:lnTo>
                    <a:pt x="1012444" y="90551"/>
                  </a:lnTo>
                  <a:lnTo>
                    <a:pt x="1011428" y="90551"/>
                  </a:lnTo>
                  <a:lnTo>
                    <a:pt x="1009396" y="91059"/>
                  </a:lnTo>
                  <a:lnTo>
                    <a:pt x="1008634" y="91567"/>
                  </a:lnTo>
                  <a:lnTo>
                    <a:pt x="1007745" y="91948"/>
                  </a:lnTo>
                  <a:lnTo>
                    <a:pt x="1007872" y="93726"/>
                  </a:lnTo>
                  <a:lnTo>
                    <a:pt x="1013714" y="94996"/>
                  </a:lnTo>
                  <a:lnTo>
                    <a:pt x="1015365" y="100838"/>
                  </a:lnTo>
                  <a:lnTo>
                    <a:pt x="1016762" y="100838"/>
                  </a:lnTo>
                  <a:lnTo>
                    <a:pt x="1018667" y="95123"/>
                  </a:lnTo>
                  <a:lnTo>
                    <a:pt x="1026287" y="92202"/>
                  </a:lnTo>
                  <a:close/>
                </a:path>
                <a:path w="1454150" h="1041400">
                  <a:moveTo>
                    <a:pt x="1034669" y="647954"/>
                  </a:moveTo>
                  <a:lnTo>
                    <a:pt x="1034542" y="646684"/>
                  </a:lnTo>
                  <a:lnTo>
                    <a:pt x="1028827" y="645160"/>
                  </a:lnTo>
                  <a:lnTo>
                    <a:pt x="1027176" y="639318"/>
                  </a:lnTo>
                  <a:lnTo>
                    <a:pt x="1025779" y="639318"/>
                  </a:lnTo>
                  <a:lnTo>
                    <a:pt x="1023620" y="645414"/>
                  </a:lnTo>
                  <a:lnTo>
                    <a:pt x="1016635" y="646811"/>
                  </a:lnTo>
                  <a:lnTo>
                    <a:pt x="1024255" y="650494"/>
                  </a:lnTo>
                  <a:lnTo>
                    <a:pt x="1025144" y="652399"/>
                  </a:lnTo>
                  <a:lnTo>
                    <a:pt x="1023366" y="655447"/>
                  </a:lnTo>
                  <a:lnTo>
                    <a:pt x="1027303" y="655701"/>
                  </a:lnTo>
                  <a:lnTo>
                    <a:pt x="1028700" y="650240"/>
                  </a:lnTo>
                  <a:lnTo>
                    <a:pt x="1034669" y="647954"/>
                  </a:lnTo>
                  <a:close/>
                </a:path>
                <a:path w="1454150" h="1041400">
                  <a:moveTo>
                    <a:pt x="1057529" y="176403"/>
                  </a:moveTo>
                  <a:lnTo>
                    <a:pt x="1051814" y="174879"/>
                  </a:lnTo>
                  <a:lnTo>
                    <a:pt x="1050290" y="172974"/>
                  </a:lnTo>
                  <a:lnTo>
                    <a:pt x="1052449" y="169418"/>
                  </a:lnTo>
                  <a:lnTo>
                    <a:pt x="1048131" y="169164"/>
                  </a:lnTo>
                  <a:lnTo>
                    <a:pt x="1046861" y="174752"/>
                  </a:lnTo>
                  <a:lnTo>
                    <a:pt x="1041019" y="176911"/>
                  </a:lnTo>
                  <a:lnTo>
                    <a:pt x="1041146" y="178181"/>
                  </a:lnTo>
                  <a:lnTo>
                    <a:pt x="1046861" y="179832"/>
                  </a:lnTo>
                  <a:lnTo>
                    <a:pt x="1048512" y="185547"/>
                  </a:lnTo>
                  <a:lnTo>
                    <a:pt x="1049909" y="185547"/>
                  </a:lnTo>
                  <a:lnTo>
                    <a:pt x="1051687" y="179832"/>
                  </a:lnTo>
                  <a:lnTo>
                    <a:pt x="1053084" y="178181"/>
                  </a:lnTo>
                  <a:lnTo>
                    <a:pt x="1056894" y="180594"/>
                  </a:lnTo>
                  <a:lnTo>
                    <a:pt x="1057529" y="176403"/>
                  </a:lnTo>
                  <a:close/>
                </a:path>
                <a:path w="1454150" h="1041400">
                  <a:moveTo>
                    <a:pt x="1057656" y="204724"/>
                  </a:moveTo>
                  <a:lnTo>
                    <a:pt x="1051814" y="203073"/>
                  </a:lnTo>
                  <a:lnTo>
                    <a:pt x="1050036" y="201549"/>
                  </a:lnTo>
                  <a:lnTo>
                    <a:pt x="1052703" y="197612"/>
                  </a:lnTo>
                  <a:lnTo>
                    <a:pt x="1048385" y="197358"/>
                  </a:lnTo>
                  <a:lnTo>
                    <a:pt x="1046480" y="202946"/>
                  </a:lnTo>
                  <a:lnTo>
                    <a:pt x="1041019" y="204724"/>
                  </a:lnTo>
                  <a:lnTo>
                    <a:pt x="1041146" y="206502"/>
                  </a:lnTo>
                  <a:lnTo>
                    <a:pt x="1046607" y="207899"/>
                  </a:lnTo>
                  <a:lnTo>
                    <a:pt x="1048893" y="213868"/>
                  </a:lnTo>
                  <a:lnTo>
                    <a:pt x="1050163" y="213614"/>
                  </a:lnTo>
                  <a:lnTo>
                    <a:pt x="1051687" y="208026"/>
                  </a:lnTo>
                  <a:lnTo>
                    <a:pt x="1057656" y="206121"/>
                  </a:lnTo>
                  <a:lnTo>
                    <a:pt x="1057656" y="204724"/>
                  </a:lnTo>
                  <a:close/>
                </a:path>
                <a:path w="1454150" h="1041400">
                  <a:moveTo>
                    <a:pt x="1057656" y="148336"/>
                  </a:moveTo>
                  <a:lnTo>
                    <a:pt x="1051814" y="146558"/>
                  </a:lnTo>
                  <a:lnTo>
                    <a:pt x="1050036" y="145161"/>
                  </a:lnTo>
                  <a:lnTo>
                    <a:pt x="1052703" y="141097"/>
                  </a:lnTo>
                  <a:lnTo>
                    <a:pt x="1048258" y="140970"/>
                  </a:lnTo>
                  <a:lnTo>
                    <a:pt x="1046861" y="146431"/>
                  </a:lnTo>
                  <a:lnTo>
                    <a:pt x="1041019" y="148717"/>
                  </a:lnTo>
                  <a:lnTo>
                    <a:pt x="1041146" y="149987"/>
                  </a:lnTo>
                  <a:lnTo>
                    <a:pt x="1046988" y="151511"/>
                  </a:lnTo>
                  <a:lnTo>
                    <a:pt x="1047496" y="153670"/>
                  </a:lnTo>
                  <a:lnTo>
                    <a:pt x="1045464" y="156845"/>
                  </a:lnTo>
                  <a:lnTo>
                    <a:pt x="1050290" y="157226"/>
                  </a:lnTo>
                  <a:lnTo>
                    <a:pt x="1051560" y="151765"/>
                  </a:lnTo>
                  <a:lnTo>
                    <a:pt x="1057656" y="149733"/>
                  </a:lnTo>
                  <a:lnTo>
                    <a:pt x="1057656" y="148336"/>
                  </a:lnTo>
                  <a:close/>
                </a:path>
                <a:path w="1454150" h="1041400">
                  <a:moveTo>
                    <a:pt x="1057656" y="121285"/>
                  </a:moveTo>
                  <a:lnTo>
                    <a:pt x="1057529" y="120015"/>
                  </a:lnTo>
                  <a:lnTo>
                    <a:pt x="1051814" y="118364"/>
                  </a:lnTo>
                  <a:lnTo>
                    <a:pt x="1049909" y="112522"/>
                  </a:lnTo>
                  <a:lnTo>
                    <a:pt x="1045210" y="113157"/>
                  </a:lnTo>
                  <a:lnTo>
                    <a:pt x="1048258" y="116840"/>
                  </a:lnTo>
                  <a:lnTo>
                    <a:pt x="1046734" y="118491"/>
                  </a:lnTo>
                  <a:lnTo>
                    <a:pt x="1041146" y="119761"/>
                  </a:lnTo>
                  <a:lnTo>
                    <a:pt x="1041273" y="124460"/>
                  </a:lnTo>
                  <a:lnTo>
                    <a:pt x="1046099" y="121158"/>
                  </a:lnTo>
                  <a:lnTo>
                    <a:pt x="1046988" y="123952"/>
                  </a:lnTo>
                  <a:lnTo>
                    <a:pt x="1049020" y="130937"/>
                  </a:lnTo>
                  <a:lnTo>
                    <a:pt x="1051941" y="123317"/>
                  </a:lnTo>
                  <a:lnTo>
                    <a:pt x="1057656" y="121285"/>
                  </a:lnTo>
                  <a:close/>
                </a:path>
                <a:path w="1454150" h="1041400">
                  <a:moveTo>
                    <a:pt x="1059180" y="93345"/>
                  </a:moveTo>
                  <a:lnTo>
                    <a:pt x="1051687" y="89789"/>
                  </a:lnTo>
                  <a:lnTo>
                    <a:pt x="1049020" y="82423"/>
                  </a:lnTo>
                  <a:lnTo>
                    <a:pt x="1046734" y="90170"/>
                  </a:lnTo>
                  <a:lnTo>
                    <a:pt x="1041146" y="91440"/>
                  </a:lnTo>
                  <a:lnTo>
                    <a:pt x="1041273" y="96266"/>
                  </a:lnTo>
                  <a:lnTo>
                    <a:pt x="1046099" y="92964"/>
                  </a:lnTo>
                  <a:lnTo>
                    <a:pt x="1046861" y="95758"/>
                  </a:lnTo>
                  <a:lnTo>
                    <a:pt x="1048893" y="100965"/>
                  </a:lnTo>
                  <a:lnTo>
                    <a:pt x="1050290" y="100711"/>
                  </a:lnTo>
                  <a:lnTo>
                    <a:pt x="1051687" y="94869"/>
                  </a:lnTo>
                  <a:lnTo>
                    <a:pt x="1059180" y="93345"/>
                  </a:lnTo>
                  <a:close/>
                </a:path>
                <a:path w="1454150" h="1041400">
                  <a:moveTo>
                    <a:pt x="1090676" y="176276"/>
                  </a:moveTo>
                  <a:lnTo>
                    <a:pt x="1085215" y="174879"/>
                  </a:lnTo>
                  <a:lnTo>
                    <a:pt x="1082929" y="168910"/>
                  </a:lnTo>
                  <a:lnTo>
                    <a:pt x="1081659" y="169037"/>
                  </a:lnTo>
                  <a:lnTo>
                    <a:pt x="1080135" y="174752"/>
                  </a:lnTo>
                  <a:lnTo>
                    <a:pt x="1074293" y="176657"/>
                  </a:lnTo>
                  <a:lnTo>
                    <a:pt x="1074420" y="178054"/>
                  </a:lnTo>
                  <a:lnTo>
                    <a:pt x="1080262" y="179832"/>
                  </a:lnTo>
                  <a:lnTo>
                    <a:pt x="1081278" y="181483"/>
                  </a:lnTo>
                  <a:lnTo>
                    <a:pt x="1078484" y="185039"/>
                  </a:lnTo>
                  <a:lnTo>
                    <a:pt x="1083691" y="185547"/>
                  </a:lnTo>
                  <a:lnTo>
                    <a:pt x="1084961" y="180086"/>
                  </a:lnTo>
                  <a:lnTo>
                    <a:pt x="1086485" y="178054"/>
                  </a:lnTo>
                  <a:lnTo>
                    <a:pt x="1090422" y="180721"/>
                  </a:lnTo>
                  <a:lnTo>
                    <a:pt x="1090676" y="176276"/>
                  </a:lnTo>
                  <a:close/>
                </a:path>
                <a:path w="1454150" h="1041400">
                  <a:moveTo>
                    <a:pt x="1090676" y="147955"/>
                  </a:moveTo>
                  <a:lnTo>
                    <a:pt x="1085342" y="146685"/>
                  </a:lnTo>
                  <a:lnTo>
                    <a:pt x="1082167" y="138811"/>
                  </a:lnTo>
                  <a:lnTo>
                    <a:pt x="1080135" y="146812"/>
                  </a:lnTo>
                  <a:lnTo>
                    <a:pt x="1074547" y="148082"/>
                  </a:lnTo>
                  <a:lnTo>
                    <a:pt x="1074420" y="149860"/>
                  </a:lnTo>
                  <a:lnTo>
                    <a:pt x="1080135" y="151511"/>
                  </a:lnTo>
                  <a:lnTo>
                    <a:pt x="1080389" y="153035"/>
                  </a:lnTo>
                  <a:lnTo>
                    <a:pt x="1080262" y="154686"/>
                  </a:lnTo>
                  <a:lnTo>
                    <a:pt x="1081024" y="156718"/>
                  </a:lnTo>
                  <a:lnTo>
                    <a:pt x="1082421" y="156972"/>
                  </a:lnTo>
                  <a:lnTo>
                    <a:pt x="1083691" y="157607"/>
                  </a:lnTo>
                  <a:lnTo>
                    <a:pt x="1084961" y="151765"/>
                  </a:lnTo>
                  <a:lnTo>
                    <a:pt x="1086485" y="149860"/>
                  </a:lnTo>
                  <a:lnTo>
                    <a:pt x="1090549" y="152400"/>
                  </a:lnTo>
                  <a:lnTo>
                    <a:pt x="1090676" y="147955"/>
                  </a:lnTo>
                  <a:close/>
                </a:path>
                <a:path w="1454150" h="1041400">
                  <a:moveTo>
                    <a:pt x="1090930" y="121412"/>
                  </a:moveTo>
                  <a:lnTo>
                    <a:pt x="1090803" y="120015"/>
                  </a:lnTo>
                  <a:lnTo>
                    <a:pt x="1085088" y="118237"/>
                  </a:lnTo>
                  <a:lnTo>
                    <a:pt x="1083310" y="112522"/>
                  </a:lnTo>
                  <a:lnTo>
                    <a:pt x="1081913" y="112649"/>
                  </a:lnTo>
                  <a:lnTo>
                    <a:pt x="1080135" y="118237"/>
                  </a:lnTo>
                  <a:lnTo>
                    <a:pt x="1078738" y="120142"/>
                  </a:lnTo>
                  <a:lnTo>
                    <a:pt x="1074674" y="117348"/>
                  </a:lnTo>
                  <a:lnTo>
                    <a:pt x="1074547" y="121920"/>
                  </a:lnTo>
                  <a:lnTo>
                    <a:pt x="1080008" y="123317"/>
                  </a:lnTo>
                  <a:lnTo>
                    <a:pt x="1082167" y="129159"/>
                  </a:lnTo>
                  <a:lnTo>
                    <a:pt x="1083437" y="128905"/>
                  </a:lnTo>
                  <a:lnTo>
                    <a:pt x="1085088" y="123317"/>
                  </a:lnTo>
                  <a:lnTo>
                    <a:pt x="1090930" y="121412"/>
                  </a:lnTo>
                  <a:close/>
                </a:path>
                <a:path w="1454150" h="1041400">
                  <a:moveTo>
                    <a:pt x="1092073" y="93345"/>
                  </a:moveTo>
                  <a:lnTo>
                    <a:pt x="1085088" y="89916"/>
                  </a:lnTo>
                  <a:lnTo>
                    <a:pt x="1082929" y="84201"/>
                  </a:lnTo>
                  <a:lnTo>
                    <a:pt x="1081659" y="84328"/>
                  </a:lnTo>
                  <a:lnTo>
                    <a:pt x="1080135" y="90297"/>
                  </a:lnTo>
                  <a:lnTo>
                    <a:pt x="1078865" y="90551"/>
                  </a:lnTo>
                  <a:lnTo>
                    <a:pt x="1077722" y="90551"/>
                  </a:lnTo>
                  <a:lnTo>
                    <a:pt x="1075944" y="91059"/>
                  </a:lnTo>
                  <a:lnTo>
                    <a:pt x="1075055" y="91694"/>
                  </a:lnTo>
                  <a:lnTo>
                    <a:pt x="1072896" y="92964"/>
                  </a:lnTo>
                  <a:lnTo>
                    <a:pt x="1080389" y="95123"/>
                  </a:lnTo>
                  <a:lnTo>
                    <a:pt x="1080516" y="96012"/>
                  </a:lnTo>
                  <a:lnTo>
                    <a:pt x="1080516" y="97028"/>
                  </a:lnTo>
                  <a:lnTo>
                    <a:pt x="1081024" y="98933"/>
                  </a:lnTo>
                  <a:lnTo>
                    <a:pt x="1081405" y="99822"/>
                  </a:lnTo>
                  <a:lnTo>
                    <a:pt x="1082294" y="102489"/>
                  </a:lnTo>
                  <a:lnTo>
                    <a:pt x="1085342" y="94869"/>
                  </a:lnTo>
                  <a:lnTo>
                    <a:pt x="1092073" y="93345"/>
                  </a:lnTo>
                  <a:close/>
                </a:path>
                <a:path w="1454150" h="1041400">
                  <a:moveTo>
                    <a:pt x="1092708" y="205105"/>
                  </a:moveTo>
                  <a:lnTo>
                    <a:pt x="1085088" y="203073"/>
                  </a:lnTo>
                  <a:lnTo>
                    <a:pt x="1083056" y="197231"/>
                  </a:lnTo>
                  <a:lnTo>
                    <a:pt x="1081786" y="197358"/>
                  </a:lnTo>
                  <a:lnTo>
                    <a:pt x="1080135" y="203073"/>
                  </a:lnTo>
                  <a:lnTo>
                    <a:pt x="1074293" y="204724"/>
                  </a:lnTo>
                  <a:lnTo>
                    <a:pt x="1074293" y="206248"/>
                  </a:lnTo>
                  <a:lnTo>
                    <a:pt x="1080135" y="208026"/>
                  </a:lnTo>
                  <a:lnTo>
                    <a:pt x="1081786" y="213741"/>
                  </a:lnTo>
                  <a:lnTo>
                    <a:pt x="1083056" y="213868"/>
                  </a:lnTo>
                  <a:lnTo>
                    <a:pt x="1085088" y="208153"/>
                  </a:lnTo>
                  <a:lnTo>
                    <a:pt x="1092708" y="205105"/>
                  </a:lnTo>
                  <a:close/>
                </a:path>
                <a:path w="1454150" h="1041400">
                  <a:moveTo>
                    <a:pt x="1127760" y="621030"/>
                  </a:moveTo>
                  <a:lnTo>
                    <a:pt x="1126998" y="617728"/>
                  </a:lnTo>
                  <a:lnTo>
                    <a:pt x="1124585" y="614426"/>
                  </a:lnTo>
                  <a:lnTo>
                    <a:pt x="1124585" y="627888"/>
                  </a:lnTo>
                  <a:lnTo>
                    <a:pt x="1126998" y="624332"/>
                  </a:lnTo>
                  <a:lnTo>
                    <a:pt x="1127760" y="621030"/>
                  </a:lnTo>
                  <a:close/>
                </a:path>
                <a:path w="1454150" h="1041400">
                  <a:moveTo>
                    <a:pt x="1141730" y="618871"/>
                  </a:moveTo>
                  <a:lnTo>
                    <a:pt x="1138936" y="614807"/>
                  </a:lnTo>
                  <a:lnTo>
                    <a:pt x="1137158" y="618998"/>
                  </a:lnTo>
                  <a:lnTo>
                    <a:pt x="1136650" y="623316"/>
                  </a:lnTo>
                  <a:lnTo>
                    <a:pt x="1139317" y="629285"/>
                  </a:lnTo>
                  <a:lnTo>
                    <a:pt x="1141730" y="623189"/>
                  </a:lnTo>
                  <a:lnTo>
                    <a:pt x="1141730" y="618871"/>
                  </a:lnTo>
                  <a:close/>
                </a:path>
                <a:path w="1454150" h="1041400">
                  <a:moveTo>
                    <a:pt x="1142238" y="414782"/>
                  </a:moveTo>
                  <a:lnTo>
                    <a:pt x="1142111" y="409702"/>
                  </a:lnTo>
                  <a:lnTo>
                    <a:pt x="1138047" y="405384"/>
                  </a:lnTo>
                  <a:lnTo>
                    <a:pt x="1137158" y="409829"/>
                  </a:lnTo>
                  <a:lnTo>
                    <a:pt x="1136904" y="414020"/>
                  </a:lnTo>
                  <a:lnTo>
                    <a:pt x="1138301" y="418465"/>
                  </a:lnTo>
                  <a:lnTo>
                    <a:pt x="1142238" y="414782"/>
                  </a:lnTo>
                  <a:close/>
                </a:path>
                <a:path w="1454150" h="1041400">
                  <a:moveTo>
                    <a:pt x="1155065" y="618871"/>
                  </a:moveTo>
                  <a:lnTo>
                    <a:pt x="1152525" y="612902"/>
                  </a:lnTo>
                  <a:lnTo>
                    <a:pt x="1150112" y="618998"/>
                  </a:lnTo>
                  <a:lnTo>
                    <a:pt x="1150112" y="623189"/>
                  </a:lnTo>
                  <a:lnTo>
                    <a:pt x="1152652" y="627380"/>
                  </a:lnTo>
                  <a:lnTo>
                    <a:pt x="1154938" y="623189"/>
                  </a:lnTo>
                  <a:lnTo>
                    <a:pt x="1155065" y="618871"/>
                  </a:lnTo>
                  <a:close/>
                </a:path>
                <a:path w="1454150" h="1041400">
                  <a:moveTo>
                    <a:pt x="1155827" y="409575"/>
                  </a:moveTo>
                  <a:lnTo>
                    <a:pt x="1151763" y="404749"/>
                  </a:lnTo>
                  <a:lnTo>
                    <a:pt x="1150366" y="409829"/>
                  </a:lnTo>
                  <a:lnTo>
                    <a:pt x="1150112" y="414020"/>
                  </a:lnTo>
                  <a:lnTo>
                    <a:pt x="1152525" y="418084"/>
                  </a:lnTo>
                  <a:lnTo>
                    <a:pt x="1154684" y="413766"/>
                  </a:lnTo>
                  <a:lnTo>
                    <a:pt x="1155827" y="409575"/>
                  </a:lnTo>
                  <a:close/>
                </a:path>
                <a:path w="1454150" h="1041400">
                  <a:moveTo>
                    <a:pt x="1168654" y="624078"/>
                  </a:moveTo>
                  <a:lnTo>
                    <a:pt x="1167765" y="620268"/>
                  </a:lnTo>
                  <a:lnTo>
                    <a:pt x="1167638" y="615950"/>
                  </a:lnTo>
                  <a:lnTo>
                    <a:pt x="1166241" y="615188"/>
                  </a:lnTo>
                  <a:lnTo>
                    <a:pt x="1165098" y="614172"/>
                  </a:lnTo>
                  <a:lnTo>
                    <a:pt x="1164336" y="619379"/>
                  </a:lnTo>
                  <a:lnTo>
                    <a:pt x="1164590" y="624332"/>
                  </a:lnTo>
                  <a:lnTo>
                    <a:pt x="1165860" y="629158"/>
                  </a:lnTo>
                  <a:lnTo>
                    <a:pt x="1168654" y="624078"/>
                  </a:lnTo>
                  <a:close/>
                </a:path>
                <a:path w="1454150" h="1041400">
                  <a:moveTo>
                    <a:pt x="1168908" y="414147"/>
                  </a:moveTo>
                  <a:lnTo>
                    <a:pt x="1168146" y="409829"/>
                  </a:lnTo>
                  <a:lnTo>
                    <a:pt x="1165987" y="405511"/>
                  </a:lnTo>
                  <a:lnTo>
                    <a:pt x="1163828" y="409702"/>
                  </a:lnTo>
                  <a:lnTo>
                    <a:pt x="1163574" y="414020"/>
                  </a:lnTo>
                  <a:lnTo>
                    <a:pt x="1165733" y="419608"/>
                  </a:lnTo>
                  <a:lnTo>
                    <a:pt x="1168908" y="414147"/>
                  </a:lnTo>
                  <a:close/>
                </a:path>
                <a:path w="1454150" h="1041400">
                  <a:moveTo>
                    <a:pt x="1181227" y="620903"/>
                  </a:moveTo>
                  <a:lnTo>
                    <a:pt x="1180846" y="617093"/>
                  </a:lnTo>
                  <a:lnTo>
                    <a:pt x="1179449" y="612902"/>
                  </a:lnTo>
                  <a:lnTo>
                    <a:pt x="1176655" y="617982"/>
                  </a:lnTo>
                  <a:lnTo>
                    <a:pt x="1177671" y="621538"/>
                  </a:lnTo>
                  <a:lnTo>
                    <a:pt x="1177671" y="625983"/>
                  </a:lnTo>
                  <a:lnTo>
                    <a:pt x="1178814" y="626872"/>
                  </a:lnTo>
                  <a:lnTo>
                    <a:pt x="1180211" y="628777"/>
                  </a:lnTo>
                  <a:lnTo>
                    <a:pt x="1180973" y="624713"/>
                  </a:lnTo>
                  <a:lnTo>
                    <a:pt x="1181227" y="620903"/>
                  </a:lnTo>
                  <a:close/>
                </a:path>
                <a:path w="1454150" h="1041400">
                  <a:moveTo>
                    <a:pt x="1181735" y="411607"/>
                  </a:moveTo>
                  <a:lnTo>
                    <a:pt x="1179195" y="405511"/>
                  </a:lnTo>
                  <a:lnTo>
                    <a:pt x="1177290" y="409829"/>
                  </a:lnTo>
                  <a:lnTo>
                    <a:pt x="1176528" y="414020"/>
                  </a:lnTo>
                  <a:lnTo>
                    <a:pt x="1179322" y="418973"/>
                  </a:lnTo>
                  <a:lnTo>
                    <a:pt x="1181735" y="412877"/>
                  </a:lnTo>
                  <a:lnTo>
                    <a:pt x="1181735" y="411607"/>
                  </a:lnTo>
                  <a:close/>
                </a:path>
                <a:path w="1454150" h="1041400">
                  <a:moveTo>
                    <a:pt x="1195324" y="618871"/>
                  </a:moveTo>
                  <a:lnTo>
                    <a:pt x="1192657" y="614680"/>
                  </a:lnTo>
                  <a:lnTo>
                    <a:pt x="1191641" y="617982"/>
                  </a:lnTo>
                  <a:lnTo>
                    <a:pt x="1191006" y="621411"/>
                  </a:lnTo>
                  <a:lnTo>
                    <a:pt x="1191514" y="624967"/>
                  </a:lnTo>
                  <a:lnTo>
                    <a:pt x="1193546" y="628650"/>
                  </a:lnTo>
                  <a:lnTo>
                    <a:pt x="1195070" y="623189"/>
                  </a:lnTo>
                  <a:lnTo>
                    <a:pt x="1195324" y="618871"/>
                  </a:lnTo>
                  <a:close/>
                </a:path>
                <a:path w="1454150" h="1041400">
                  <a:moveTo>
                    <a:pt x="1195324" y="409702"/>
                  </a:moveTo>
                  <a:lnTo>
                    <a:pt x="1192657" y="405511"/>
                  </a:lnTo>
                  <a:lnTo>
                    <a:pt x="1191133" y="409829"/>
                  </a:lnTo>
                  <a:lnTo>
                    <a:pt x="1189609" y="414274"/>
                  </a:lnTo>
                  <a:lnTo>
                    <a:pt x="1193546" y="419481"/>
                  </a:lnTo>
                  <a:lnTo>
                    <a:pt x="1195070" y="413893"/>
                  </a:lnTo>
                  <a:lnTo>
                    <a:pt x="1195324" y="409702"/>
                  </a:lnTo>
                  <a:close/>
                </a:path>
                <a:path w="1454150" h="1041400">
                  <a:moveTo>
                    <a:pt x="1402207" y="412369"/>
                  </a:moveTo>
                  <a:lnTo>
                    <a:pt x="1401953" y="409448"/>
                  </a:lnTo>
                  <a:lnTo>
                    <a:pt x="1398016" y="405130"/>
                  </a:lnTo>
                  <a:lnTo>
                    <a:pt x="1398016" y="418211"/>
                  </a:lnTo>
                  <a:lnTo>
                    <a:pt x="1402207" y="412369"/>
                  </a:lnTo>
                  <a:close/>
                </a:path>
                <a:path w="1454150" h="1041400">
                  <a:moveTo>
                    <a:pt x="1402207" y="224663"/>
                  </a:moveTo>
                  <a:lnTo>
                    <a:pt x="1401953" y="221742"/>
                  </a:lnTo>
                  <a:lnTo>
                    <a:pt x="1398524" y="217678"/>
                  </a:lnTo>
                  <a:lnTo>
                    <a:pt x="1397000" y="225298"/>
                  </a:lnTo>
                  <a:lnTo>
                    <a:pt x="1397000" y="225933"/>
                  </a:lnTo>
                  <a:lnTo>
                    <a:pt x="1399413" y="230251"/>
                  </a:lnTo>
                  <a:lnTo>
                    <a:pt x="1402207" y="224663"/>
                  </a:lnTo>
                  <a:close/>
                </a:path>
                <a:path w="1454150" h="1041400">
                  <a:moveTo>
                    <a:pt x="1415542" y="222504"/>
                  </a:moveTo>
                  <a:lnTo>
                    <a:pt x="1412494" y="217551"/>
                  </a:lnTo>
                  <a:lnTo>
                    <a:pt x="1410335" y="222631"/>
                  </a:lnTo>
                  <a:lnTo>
                    <a:pt x="1410208" y="223393"/>
                  </a:lnTo>
                  <a:lnTo>
                    <a:pt x="1411986" y="230378"/>
                  </a:lnTo>
                  <a:lnTo>
                    <a:pt x="1415288" y="227330"/>
                  </a:lnTo>
                  <a:lnTo>
                    <a:pt x="1415542" y="222504"/>
                  </a:lnTo>
                  <a:close/>
                </a:path>
                <a:path w="1454150" h="1041400">
                  <a:moveTo>
                    <a:pt x="1415669" y="408305"/>
                  </a:moveTo>
                  <a:lnTo>
                    <a:pt x="1412367" y="404114"/>
                  </a:lnTo>
                  <a:lnTo>
                    <a:pt x="1411224" y="408051"/>
                  </a:lnTo>
                  <a:lnTo>
                    <a:pt x="1410843" y="411734"/>
                  </a:lnTo>
                  <a:lnTo>
                    <a:pt x="1411097" y="415544"/>
                  </a:lnTo>
                  <a:lnTo>
                    <a:pt x="1411986" y="419608"/>
                  </a:lnTo>
                  <a:lnTo>
                    <a:pt x="1413256" y="417576"/>
                  </a:lnTo>
                  <a:lnTo>
                    <a:pt x="1414399" y="416560"/>
                  </a:lnTo>
                  <a:lnTo>
                    <a:pt x="1414272" y="412242"/>
                  </a:lnTo>
                  <a:lnTo>
                    <a:pt x="1415669" y="408305"/>
                  </a:lnTo>
                  <a:close/>
                </a:path>
                <a:path w="1454150" h="1041400">
                  <a:moveTo>
                    <a:pt x="1428623" y="221742"/>
                  </a:moveTo>
                  <a:lnTo>
                    <a:pt x="1425829" y="217551"/>
                  </a:lnTo>
                  <a:lnTo>
                    <a:pt x="1424813" y="220853"/>
                  </a:lnTo>
                  <a:lnTo>
                    <a:pt x="1424178" y="224282"/>
                  </a:lnTo>
                  <a:lnTo>
                    <a:pt x="1424686" y="227838"/>
                  </a:lnTo>
                  <a:lnTo>
                    <a:pt x="1426718" y="231648"/>
                  </a:lnTo>
                  <a:lnTo>
                    <a:pt x="1428115" y="225933"/>
                  </a:lnTo>
                  <a:lnTo>
                    <a:pt x="1428623" y="221742"/>
                  </a:lnTo>
                  <a:close/>
                </a:path>
                <a:path w="1454150" h="1041400">
                  <a:moveTo>
                    <a:pt x="1428877" y="410718"/>
                  </a:moveTo>
                  <a:lnTo>
                    <a:pt x="1425575" y="404876"/>
                  </a:lnTo>
                  <a:lnTo>
                    <a:pt x="1423416" y="409575"/>
                  </a:lnTo>
                  <a:lnTo>
                    <a:pt x="1423924" y="413893"/>
                  </a:lnTo>
                  <a:lnTo>
                    <a:pt x="1424940" y="418465"/>
                  </a:lnTo>
                  <a:lnTo>
                    <a:pt x="1428623" y="415417"/>
                  </a:lnTo>
                  <a:lnTo>
                    <a:pt x="1428877" y="410718"/>
                  </a:lnTo>
                  <a:close/>
                </a:path>
                <a:path w="1454150" h="1041400">
                  <a:moveTo>
                    <a:pt x="1441958" y="623316"/>
                  </a:moveTo>
                  <a:lnTo>
                    <a:pt x="1441577" y="618998"/>
                  </a:lnTo>
                  <a:lnTo>
                    <a:pt x="1440434" y="614426"/>
                  </a:lnTo>
                  <a:lnTo>
                    <a:pt x="1436878" y="617474"/>
                  </a:lnTo>
                  <a:lnTo>
                    <a:pt x="1436624" y="622554"/>
                  </a:lnTo>
                  <a:lnTo>
                    <a:pt x="1440053" y="628142"/>
                  </a:lnTo>
                  <a:lnTo>
                    <a:pt x="1441958" y="623316"/>
                  </a:lnTo>
                  <a:close/>
                </a:path>
                <a:path w="1454150" h="1041400">
                  <a:moveTo>
                    <a:pt x="1442085" y="414909"/>
                  </a:moveTo>
                  <a:lnTo>
                    <a:pt x="1441196" y="411353"/>
                  </a:lnTo>
                  <a:lnTo>
                    <a:pt x="1441196" y="406908"/>
                  </a:lnTo>
                  <a:lnTo>
                    <a:pt x="1439926" y="406019"/>
                  </a:lnTo>
                  <a:lnTo>
                    <a:pt x="1438656" y="404114"/>
                  </a:lnTo>
                  <a:lnTo>
                    <a:pt x="1437894" y="408178"/>
                  </a:lnTo>
                  <a:lnTo>
                    <a:pt x="1437640" y="411988"/>
                  </a:lnTo>
                  <a:lnTo>
                    <a:pt x="1438021" y="415798"/>
                  </a:lnTo>
                  <a:lnTo>
                    <a:pt x="1439545" y="420116"/>
                  </a:lnTo>
                  <a:lnTo>
                    <a:pt x="1442085" y="414909"/>
                  </a:lnTo>
                  <a:close/>
                </a:path>
                <a:path w="1454150" h="1041400">
                  <a:moveTo>
                    <a:pt x="1442085" y="221615"/>
                  </a:moveTo>
                  <a:lnTo>
                    <a:pt x="1439418" y="215646"/>
                  </a:lnTo>
                  <a:lnTo>
                    <a:pt x="1437005" y="221869"/>
                  </a:lnTo>
                  <a:lnTo>
                    <a:pt x="1437005" y="226060"/>
                  </a:lnTo>
                  <a:lnTo>
                    <a:pt x="1439672" y="230251"/>
                  </a:lnTo>
                  <a:lnTo>
                    <a:pt x="1441450" y="225933"/>
                  </a:lnTo>
                  <a:lnTo>
                    <a:pt x="1442085" y="221615"/>
                  </a:lnTo>
                  <a:close/>
                </a:path>
                <a:path w="1454150" h="1041400">
                  <a:moveTo>
                    <a:pt x="1454150" y="217170"/>
                  </a:moveTo>
                  <a:lnTo>
                    <a:pt x="1450086" y="221742"/>
                  </a:lnTo>
                  <a:lnTo>
                    <a:pt x="1449959" y="224663"/>
                  </a:lnTo>
                  <a:lnTo>
                    <a:pt x="1454150" y="230378"/>
                  </a:lnTo>
                  <a:lnTo>
                    <a:pt x="1454150" y="21717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895586" y="5147817"/>
              <a:ext cx="1534160" cy="826769"/>
            </a:xfrm>
            <a:custGeom>
              <a:avLst/>
              <a:gdLst/>
              <a:ahLst/>
              <a:cxnLst/>
              <a:rect l="l" t="t" r="r" b="b"/>
              <a:pathLst>
                <a:path w="1534159" h="826770">
                  <a:moveTo>
                    <a:pt x="3683" y="486244"/>
                  </a:moveTo>
                  <a:lnTo>
                    <a:pt x="1778" y="483400"/>
                  </a:lnTo>
                  <a:lnTo>
                    <a:pt x="0" y="487476"/>
                  </a:lnTo>
                  <a:lnTo>
                    <a:pt x="0" y="493242"/>
                  </a:lnTo>
                  <a:lnTo>
                    <a:pt x="1651" y="497103"/>
                  </a:lnTo>
                  <a:lnTo>
                    <a:pt x="3556" y="495528"/>
                  </a:lnTo>
                  <a:lnTo>
                    <a:pt x="2921" y="493458"/>
                  </a:lnTo>
                  <a:lnTo>
                    <a:pt x="2667" y="489102"/>
                  </a:lnTo>
                  <a:lnTo>
                    <a:pt x="3683" y="486244"/>
                  </a:lnTo>
                  <a:close/>
                </a:path>
                <a:path w="1534159" h="826770">
                  <a:moveTo>
                    <a:pt x="15621" y="520319"/>
                  </a:moveTo>
                  <a:lnTo>
                    <a:pt x="12192" y="520319"/>
                  </a:lnTo>
                  <a:lnTo>
                    <a:pt x="8128" y="528154"/>
                  </a:lnTo>
                  <a:lnTo>
                    <a:pt x="8001" y="528154"/>
                  </a:lnTo>
                  <a:lnTo>
                    <a:pt x="8890" y="535978"/>
                  </a:lnTo>
                  <a:lnTo>
                    <a:pt x="12192" y="535978"/>
                  </a:lnTo>
                  <a:lnTo>
                    <a:pt x="14732" y="541108"/>
                  </a:lnTo>
                  <a:lnTo>
                    <a:pt x="12700" y="535978"/>
                  </a:lnTo>
                  <a:lnTo>
                    <a:pt x="11811" y="528154"/>
                  </a:lnTo>
                  <a:lnTo>
                    <a:pt x="12827" y="528154"/>
                  </a:lnTo>
                  <a:lnTo>
                    <a:pt x="15621" y="520319"/>
                  </a:lnTo>
                  <a:close/>
                </a:path>
                <a:path w="1534159" h="826770">
                  <a:moveTo>
                    <a:pt x="16129" y="543814"/>
                  </a:moveTo>
                  <a:lnTo>
                    <a:pt x="14732" y="541108"/>
                  </a:lnTo>
                  <a:lnTo>
                    <a:pt x="15875" y="543814"/>
                  </a:lnTo>
                  <a:lnTo>
                    <a:pt x="16129" y="543814"/>
                  </a:lnTo>
                  <a:close/>
                </a:path>
                <a:path w="1534159" h="826770">
                  <a:moveTo>
                    <a:pt x="21336" y="629412"/>
                  </a:moveTo>
                  <a:lnTo>
                    <a:pt x="12319" y="629412"/>
                  </a:lnTo>
                  <a:lnTo>
                    <a:pt x="12319" y="630682"/>
                  </a:lnTo>
                  <a:lnTo>
                    <a:pt x="12319" y="633222"/>
                  </a:lnTo>
                  <a:lnTo>
                    <a:pt x="12319" y="634492"/>
                  </a:lnTo>
                  <a:lnTo>
                    <a:pt x="12319" y="822452"/>
                  </a:lnTo>
                  <a:lnTo>
                    <a:pt x="12471" y="822452"/>
                  </a:lnTo>
                  <a:lnTo>
                    <a:pt x="12471" y="826262"/>
                  </a:lnTo>
                  <a:lnTo>
                    <a:pt x="14859" y="826262"/>
                  </a:lnTo>
                  <a:lnTo>
                    <a:pt x="14859" y="822452"/>
                  </a:lnTo>
                  <a:lnTo>
                    <a:pt x="14859" y="634492"/>
                  </a:lnTo>
                  <a:lnTo>
                    <a:pt x="14859" y="633222"/>
                  </a:lnTo>
                  <a:lnTo>
                    <a:pt x="14859" y="630682"/>
                  </a:lnTo>
                  <a:lnTo>
                    <a:pt x="18834" y="630682"/>
                  </a:lnTo>
                  <a:lnTo>
                    <a:pt x="18834" y="633222"/>
                  </a:lnTo>
                  <a:lnTo>
                    <a:pt x="19202" y="633222"/>
                  </a:lnTo>
                  <a:lnTo>
                    <a:pt x="19202" y="634492"/>
                  </a:lnTo>
                  <a:lnTo>
                    <a:pt x="18923" y="634492"/>
                  </a:lnTo>
                  <a:lnTo>
                    <a:pt x="18923" y="822452"/>
                  </a:lnTo>
                  <a:lnTo>
                    <a:pt x="19075" y="822452"/>
                  </a:lnTo>
                  <a:lnTo>
                    <a:pt x="19075" y="826262"/>
                  </a:lnTo>
                  <a:lnTo>
                    <a:pt x="21336" y="826262"/>
                  </a:lnTo>
                  <a:lnTo>
                    <a:pt x="21336" y="822452"/>
                  </a:lnTo>
                  <a:lnTo>
                    <a:pt x="21336" y="634492"/>
                  </a:lnTo>
                  <a:lnTo>
                    <a:pt x="21336" y="633222"/>
                  </a:lnTo>
                  <a:lnTo>
                    <a:pt x="21336" y="630682"/>
                  </a:lnTo>
                  <a:lnTo>
                    <a:pt x="21336" y="629412"/>
                  </a:lnTo>
                  <a:close/>
                </a:path>
                <a:path w="1534159" h="826770">
                  <a:moveTo>
                    <a:pt x="26289" y="512483"/>
                  </a:moveTo>
                  <a:lnTo>
                    <a:pt x="21463" y="512483"/>
                  </a:lnTo>
                  <a:lnTo>
                    <a:pt x="16510" y="520319"/>
                  </a:lnTo>
                  <a:lnTo>
                    <a:pt x="20066" y="520319"/>
                  </a:lnTo>
                  <a:lnTo>
                    <a:pt x="26289" y="512483"/>
                  </a:lnTo>
                  <a:close/>
                </a:path>
                <a:path w="1534159" h="826770">
                  <a:moveTo>
                    <a:pt x="39992" y="630682"/>
                  </a:moveTo>
                  <a:lnTo>
                    <a:pt x="39878" y="629412"/>
                  </a:lnTo>
                  <a:lnTo>
                    <a:pt x="30861" y="629412"/>
                  </a:lnTo>
                  <a:lnTo>
                    <a:pt x="30861" y="630682"/>
                  </a:lnTo>
                  <a:lnTo>
                    <a:pt x="30861" y="631952"/>
                  </a:lnTo>
                  <a:lnTo>
                    <a:pt x="30861" y="822452"/>
                  </a:lnTo>
                  <a:lnTo>
                    <a:pt x="31000" y="822452"/>
                  </a:lnTo>
                  <a:lnTo>
                    <a:pt x="31000" y="826262"/>
                  </a:lnTo>
                  <a:lnTo>
                    <a:pt x="33401" y="826262"/>
                  </a:lnTo>
                  <a:lnTo>
                    <a:pt x="33401" y="822452"/>
                  </a:lnTo>
                  <a:lnTo>
                    <a:pt x="33401" y="631952"/>
                  </a:lnTo>
                  <a:lnTo>
                    <a:pt x="33807" y="631952"/>
                  </a:lnTo>
                  <a:lnTo>
                    <a:pt x="33807" y="630682"/>
                  </a:lnTo>
                  <a:lnTo>
                    <a:pt x="37122" y="630682"/>
                  </a:lnTo>
                  <a:lnTo>
                    <a:pt x="37122" y="631952"/>
                  </a:lnTo>
                  <a:lnTo>
                    <a:pt x="37579" y="631952"/>
                  </a:lnTo>
                  <a:lnTo>
                    <a:pt x="37579" y="822452"/>
                  </a:lnTo>
                  <a:lnTo>
                    <a:pt x="37706" y="822452"/>
                  </a:lnTo>
                  <a:lnTo>
                    <a:pt x="37706" y="826262"/>
                  </a:lnTo>
                  <a:lnTo>
                    <a:pt x="39878" y="826262"/>
                  </a:lnTo>
                  <a:lnTo>
                    <a:pt x="39878" y="822452"/>
                  </a:lnTo>
                  <a:lnTo>
                    <a:pt x="39941" y="631952"/>
                  </a:lnTo>
                  <a:lnTo>
                    <a:pt x="39992" y="630682"/>
                  </a:lnTo>
                  <a:close/>
                </a:path>
                <a:path w="1534159" h="826770">
                  <a:moveTo>
                    <a:pt x="42926" y="528154"/>
                  </a:moveTo>
                  <a:lnTo>
                    <a:pt x="40386" y="520319"/>
                  </a:lnTo>
                  <a:lnTo>
                    <a:pt x="36957" y="520319"/>
                  </a:lnTo>
                  <a:lnTo>
                    <a:pt x="32639" y="512483"/>
                  </a:lnTo>
                  <a:lnTo>
                    <a:pt x="26289" y="512483"/>
                  </a:lnTo>
                  <a:lnTo>
                    <a:pt x="31496" y="520319"/>
                  </a:lnTo>
                  <a:lnTo>
                    <a:pt x="35814" y="520319"/>
                  </a:lnTo>
                  <a:lnTo>
                    <a:pt x="38735" y="528154"/>
                  </a:lnTo>
                  <a:lnTo>
                    <a:pt x="39878" y="528154"/>
                  </a:lnTo>
                  <a:lnTo>
                    <a:pt x="38989" y="535978"/>
                  </a:lnTo>
                  <a:lnTo>
                    <a:pt x="35941" y="543814"/>
                  </a:lnTo>
                  <a:lnTo>
                    <a:pt x="36957" y="543814"/>
                  </a:lnTo>
                  <a:lnTo>
                    <a:pt x="40259" y="535978"/>
                  </a:lnTo>
                  <a:lnTo>
                    <a:pt x="42418" y="535978"/>
                  </a:lnTo>
                  <a:lnTo>
                    <a:pt x="42672" y="528154"/>
                  </a:lnTo>
                  <a:lnTo>
                    <a:pt x="42926" y="528154"/>
                  </a:lnTo>
                  <a:close/>
                </a:path>
                <a:path w="1534159" h="826770">
                  <a:moveTo>
                    <a:pt x="51689" y="488289"/>
                  </a:moveTo>
                  <a:lnTo>
                    <a:pt x="50038" y="483971"/>
                  </a:lnTo>
                  <a:lnTo>
                    <a:pt x="48006" y="487934"/>
                  </a:lnTo>
                  <a:lnTo>
                    <a:pt x="48641" y="492112"/>
                  </a:lnTo>
                  <a:lnTo>
                    <a:pt x="49022" y="496506"/>
                  </a:lnTo>
                  <a:lnTo>
                    <a:pt x="49784" y="496709"/>
                  </a:lnTo>
                  <a:lnTo>
                    <a:pt x="50800" y="497268"/>
                  </a:lnTo>
                  <a:lnTo>
                    <a:pt x="51181" y="492556"/>
                  </a:lnTo>
                  <a:lnTo>
                    <a:pt x="51689" y="488289"/>
                  </a:lnTo>
                  <a:close/>
                </a:path>
                <a:path w="1534159" h="826770">
                  <a:moveTo>
                    <a:pt x="231355" y="598678"/>
                  </a:moveTo>
                  <a:lnTo>
                    <a:pt x="228600" y="598678"/>
                  </a:lnTo>
                  <a:lnTo>
                    <a:pt x="228600" y="606501"/>
                  </a:lnTo>
                  <a:lnTo>
                    <a:pt x="231355" y="606501"/>
                  </a:lnTo>
                  <a:lnTo>
                    <a:pt x="231355" y="598678"/>
                  </a:lnTo>
                  <a:close/>
                </a:path>
                <a:path w="1534159" h="826770">
                  <a:moveTo>
                    <a:pt x="235839" y="582993"/>
                  </a:moveTo>
                  <a:lnTo>
                    <a:pt x="232664" y="582993"/>
                  </a:lnTo>
                  <a:lnTo>
                    <a:pt x="231775" y="590829"/>
                  </a:lnTo>
                  <a:lnTo>
                    <a:pt x="231648" y="590829"/>
                  </a:lnTo>
                  <a:lnTo>
                    <a:pt x="231648" y="598665"/>
                  </a:lnTo>
                  <a:lnTo>
                    <a:pt x="234823" y="598665"/>
                  </a:lnTo>
                  <a:lnTo>
                    <a:pt x="234061" y="590829"/>
                  </a:lnTo>
                  <a:lnTo>
                    <a:pt x="233426" y="590829"/>
                  </a:lnTo>
                  <a:lnTo>
                    <a:pt x="235839" y="582993"/>
                  </a:lnTo>
                  <a:close/>
                </a:path>
                <a:path w="1534159" h="826770">
                  <a:moveTo>
                    <a:pt x="241173" y="614337"/>
                  </a:moveTo>
                  <a:lnTo>
                    <a:pt x="238125" y="606501"/>
                  </a:lnTo>
                  <a:lnTo>
                    <a:pt x="232537" y="614337"/>
                  </a:lnTo>
                  <a:lnTo>
                    <a:pt x="241173" y="614337"/>
                  </a:lnTo>
                  <a:close/>
                </a:path>
                <a:path w="1534159" h="826770">
                  <a:moveTo>
                    <a:pt x="242062" y="606501"/>
                  </a:moveTo>
                  <a:lnTo>
                    <a:pt x="241554" y="598665"/>
                  </a:lnTo>
                  <a:lnTo>
                    <a:pt x="239649" y="598665"/>
                  </a:lnTo>
                  <a:lnTo>
                    <a:pt x="239649" y="582993"/>
                  </a:lnTo>
                  <a:lnTo>
                    <a:pt x="235839" y="582993"/>
                  </a:lnTo>
                  <a:lnTo>
                    <a:pt x="236347" y="590829"/>
                  </a:lnTo>
                  <a:lnTo>
                    <a:pt x="239014" y="590829"/>
                  </a:lnTo>
                  <a:lnTo>
                    <a:pt x="234823" y="598665"/>
                  </a:lnTo>
                  <a:lnTo>
                    <a:pt x="239268" y="598665"/>
                  </a:lnTo>
                  <a:lnTo>
                    <a:pt x="239268" y="606501"/>
                  </a:lnTo>
                  <a:lnTo>
                    <a:pt x="242062" y="606501"/>
                  </a:lnTo>
                  <a:close/>
                </a:path>
                <a:path w="1534159" h="826770">
                  <a:moveTo>
                    <a:pt x="321437" y="441972"/>
                  </a:moveTo>
                  <a:lnTo>
                    <a:pt x="319024" y="434086"/>
                  </a:lnTo>
                  <a:lnTo>
                    <a:pt x="318770" y="434086"/>
                  </a:lnTo>
                  <a:lnTo>
                    <a:pt x="318770" y="426339"/>
                  </a:lnTo>
                  <a:lnTo>
                    <a:pt x="317500" y="426339"/>
                  </a:lnTo>
                  <a:lnTo>
                    <a:pt x="316992" y="418465"/>
                  </a:lnTo>
                  <a:lnTo>
                    <a:pt x="313944" y="418465"/>
                  </a:lnTo>
                  <a:lnTo>
                    <a:pt x="315595" y="426339"/>
                  </a:lnTo>
                  <a:lnTo>
                    <a:pt x="316357" y="426339"/>
                  </a:lnTo>
                  <a:lnTo>
                    <a:pt x="316357" y="434086"/>
                  </a:lnTo>
                  <a:lnTo>
                    <a:pt x="311785" y="434086"/>
                  </a:lnTo>
                  <a:lnTo>
                    <a:pt x="311658" y="426339"/>
                  </a:lnTo>
                  <a:lnTo>
                    <a:pt x="312293" y="426339"/>
                  </a:lnTo>
                  <a:lnTo>
                    <a:pt x="313944" y="418465"/>
                  </a:lnTo>
                  <a:lnTo>
                    <a:pt x="310896" y="418465"/>
                  </a:lnTo>
                  <a:lnTo>
                    <a:pt x="309626" y="426339"/>
                  </a:lnTo>
                  <a:lnTo>
                    <a:pt x="309245" y="434086"/>
                  </a:lnTo>
                  <a:lnTo>
                    <a:pt x="308229" y="434086"/>
                  </a:lnTo>
                  <a:lnTo>
                    <a:pt x="305943" y="441972"/>
                  </a:lnTo>
                  <a:lnTo>
                    <a:pt x="305943" y="449795"/>
                  </a:lnTo>
                  <a:lnTo>
                    <a:pt x="308737" y="449795"/>
                  </a:lnTo>
                  <a:lnTo>
                    <a:pt x="308737" y="441972"/>
                  </a:lnTo>
                  <a:lnTo>
                    <a:pt x="319151" y="441972"/>
                  </a:lnTo>
                  <a:lnTo>
                    <a:pt x="319151" y="449795"/>
                  </a:lnTo>
                  <a:lnTo>
                    <a:pt x="321437" y="449795"/>
                  </a:lnTo>
                  <a:lnTo>
                    <a:pt x="321437" y="441972"/>
                  </a:lnTo>
                  <a:close/>
                </a:path>
                <a:path w="1534159" h="826770">
                  <a:moveTo>
                    <a:pt x="336156" y="708152"/>
                  </a:moveTo>
                  <a:lnTo>
                    <a:pt x="335838" y="708152"/>
                  </a:lnTo>
                  <a:lnTo>
                    <a:pt x="335838" y="629412"/>
                  </a:lnTo>
                  <a:lnTo>
                    <a:pt x="335661" y="629412"/>
                  </a:lnTo>
                  <a:lnTo>
                    <a:pt x="335661" y="520192"/>
                  </a:lnTo>
                  <a:lnTo>
                    <a:pt x="335788" y="520192"/>
                  </a:lnTo>
                  <a:lnTo>
                    <a:pt x="335788" y="488442"/>
                  </a:lnTo>
                  <a:lnTo>
                    <a:pt x="336054" y="488442"/>
                  </a:lnTo>
                  <a:lnTo>
                    <a:pt x="336054" y="480822"/>
                  </a:lnTo>
                  <a:lnTo>
                    <a:pt x="333248" y="480822"/>
                  </a:lnTo>
                  <a:lnTo>
                    <a:pt x="333248" y="488442"/>
                  </a:lnTo>
                  <a:lnTo>
                    <a:pt x="333248" y="520192"/>
                  </a:lnTo>
                  <a:lnTo>
                    <a:pt x="333248" y="629412"/>
                  </a:lnTo>
                  <a:lnTo>
                    <a:pt x="333248" y="708152"/>
                  </a:lnTo>
                  <a:lnTo>
                    <a:pt x="333248" y="715772"/>
                  </a:lnTo>
                  <a:lnTo>
                    <a:pt x="336156" y="715772"/>
                  </a:lnTo>
                  <a:lnTo>
                    <a:pt x="336156" y="708152"/>
                  </a:lnTo>
                  <a:close/>
                </a:path>
                <a:path w="1534159" h="826770">
                  <a:moveTo>
                    <a:pt x="343789" y="371475"/>
                  </a:moveTo>
                  <a:lnTo>
                    <a:pt x="340360" y="371475"/>
                  </a:lnTo>
                  <a:lnTo>
                    <a:pt x="340995" y="387096"/>
                  </a:lnTo>
                  <a:lnTo>
                    <a:pt x="341376" y="410591"/>
                  </a:lnTo>
                  <a:lnTo>
                    <a:pt x="341249" y="441972"/>
                  </a:lnTo>
                  <a:lnTo>
                    <a:pt x="340868" y="457631"/>
                  </a:lnTo>
                  <a:lnTo>
                    <a:pt x="343789" y="457631"/>
                  </a:lnTo>
                  <a:lnTo>
                    <a:pt x="343789" y="371475"/>
                  </a:lnTo>
                  <a:close/>
                </a:path>
                <a:path w="1534159" h="826770">
                  <a:moveTo>
                    <a:pt x="353949" y="457631"/>
                  </a:moveTo>
                  <a:lnTo>
                    <a:pt x="353441" y="441972"/>
                  </a:lnTo>
                  <a:lnTo>
                    <a:pt x="353187" y="418465"/>
                  </a:lnTo>
                  <a:lnTo>
                    <a:pt x="353187" y="394970"/>
                  </a:lnTo>
                  <a:lnTo>
                    <a:pt x="353568" y="371475"/>
                  </a:lnTo>
                  <a:lnTo>
                    <a:pt x="350647" y="371475"/>
                  </a:lnTo>
                  <a:lnTo>
                    <a:pt x="350647" y="457631"/>
                  </a:lnTo>
                  <a:lnTo>
                    <a:pt x="353949" y="457631"/>
                  </a:lnTo>
                  <a:close/>
                </a:path>
                <a:path w="1534159" h="826770">
                  <a:moveTo>
                    <a:pt x="362077" y="340106"/>
                  </a:moveTo>
                  <a:lnTo>
                    <a:pt x="359283" y="340106"/>
                  </a:lnTo>
                  <a:lnTo>
                    <a:pt x="359283" y="371475"/>
                  </a:lnTo>
                  <a:lnTo>
                    <a:pt x="358775" y="371475"/>
                  </a:lnTo>
                  <a:lnTo>
                    <a:pt x="359410" y="387096"/>
                  </a:lnTo>
                  <a:lnTo>
                    <a:pt x="359537" y="441972"/>
                  </a:lnTo>
                  <a:lnTo>
                    <a:pt x="359156" y="457631"/>
                  </a:lnTo>
                  <a:lnTo>
                    <a:pt x="362077" y="457631"/>
                  </a:lnTo>
                  <a:lnTo>
                    <a:pt x="362077" y="340106"/>
                  </a:lnTo>
                  <a:close/>
                </a:path>
                <a:path w="1534159" h="826770">
                  <a:moveTo>
                    <a:pt x="373888" y="81534"/>
                  </a:moveTo>
                  <a:lnTo>
                    <a:pt x="370713" y="73787"/>
                  </a:lnTo>
                  <a:lnTo>
                    <a:pt x="369570" y="73787"/>
                  </a:lnTo>
                  <a:lnTo>
                    <a:pt x="367919" y="65913"/>
                  </a:lnTo>
                  <a:lnTo>
                    <a:pt x="367157" y="65913"/>
                  </a:lnTo>
                  <a:lnTo>
                    <a:pt x="367792" y="73787"/>
                  </a:lnTo>
                  <a:lnTo>
                    <a:pt x="369570" y="81534"/>
                  </a:lnTo>
                  <a:lnTo>
                    <a:pt x="373888" y="81534"/>
                  </a:lnTo>
                  <a:close/>
                </a:path>
                <a:path w="1534159" h="826770">
                  <a:moveTo>
                    <a:pt x="401193" y="253873"/>
                  </a:moveTo>
                  <a:lnTo>
                    <a:pt x="399161" y="246126"/>
                  </a:lnTo>
                  <a:lnTo>
                    <a:pt x="397129" y="246126"/>
                  </a:lnTo>
                  <a:lnTo>
                    <a:pt x="397637" y="253873"/>
                  </a:lnTo>
                  <a:lnTo>
                    <a:pt x="397891" y="293116"/>
                  </a:lnTo>
                  <a:lnTo>
                    <a:pt x="397383" y="300990"/>
                  </a:lnTo>
                  <a:lnTo>
                    <a:pt x="393700" y="300990"/>
                  </a:lnTo>
                  <a:lnTo>
                    <a:pt x="393700" y="246126"/>
                  </a:lnTo>
                  <a:lnTo>
                    <a:pt x="391287" y="246126"/>
                  </a:lnTo>
                  <a:lnTo>
                    <a:pt x="391287" y="253873"/>
                  </a:lnTo>
                  <a:lnTo>
                    <a:pt x="390271" y="253873"/>
                  </a:lnTo>
                  <a:lnTo>
                    <a:pt x="390906" y="261747"/>
                  </a:lnTo>
                  <a:lnTo>
                    <a:pt x="391033" y="277495"/>
                  </a:lnTo>
                  <a:lnTo>
                    <a:pt x="390906" y="293116"/>
                  </a:lnTo>
                  <a:lnTo>
                    <a:pt x="390271" y="300990"/>
                  </a:lnTo>
                  <a:lnTo>
                    <a:pt x="383413" y="300990"/>
                  </a:lnTo>
                  <a:lnTo>
                    <a:pt x="382524" y="285242"/>
                  </a:lnTo>
                  <a:lnTo>
                    <a:pt x="382651" y="269621"/>
                  </a:lnTo>
                  <a:lnTo>
                    <a:pt x="383032" y="253873"/>
                  </a:lnTo>
                  <a:lnTo>
                    <a:pt x="382778" y="253873"/>
                  </a:lnTo>
                  <a:lnTo>
                    <a:pt x="382778" y="246126"/>
                  </a:lnTo>
                  <a:lnTo>
                    <a:pt x="379603" y="246126"/>
                  </a:lnTo>
                  <a:lnTo>
                    <a:pt x="380238" y="253873"/>
                  </a:lnTo>
                  <a:lnTo>
                    <a:pt x="380492" y="269621"/>
                  </a:lnTo>
                  <a:lnTo>
                    <a:pt x="380365" y="293116"/>
                  </a:lnTo>
                  <a:lnTo>
                    <a:pt x="379857" y="300990"/>
                  </a:lnTo>
                  <a:lnTo>
                    <a:pt x="375158" y="300990"/>
                  </a:lnTo>
                  <a:lnTo>
                    <a:pt x="375031" y="246126"/>
                  </a:lnTo>
                  <a:lnTo>
                    <a:pt x="372872" y="246126"/>
                  </a:lnTo>
                  <a:lnTo>
                    <a:pt x="372872" y="253873"/>
                  </a:lnTo>
                  <a:lnTo>
                    <a:pt x="372491" y="253873"/>
                  </a:lnTo>
                  <a:lnTo>
                    <a:pt x="372491" y="293116"/>
                  </a:lnTo>
                  <a:lnTo>
                    <a:pt x="371983" y="293116"/>
                  </a:lnTo>
                  <a:lnTo>
                    <a:pt x="372491" y="300990"/>
                  </a:lnTo>
                  <a:lnTo>
                    <a:pt x="372745" y="308737"/>
                  </a:lnTo>
                  <a:lnTo>
                    <a:pt x="372618" y="324485"/>
                  </a:lnTo>
                  <a:lnTo>
                    <a:pt x="372237" y="332232"/>
                  </a:lnTo>
                  <a:lnTo>
                    <a:pt x="375285" y="332232"/>
                  </a:lnTo>
                  <a:lnTo>
                    <a:pt x="375285" y="308737"/>
                  </a:lnTo>
                  <a:lnTo>
                    <a:pt x="398018" y="308737"/>
                  </a:lnTo>
                  <a:lnTo>
                    <a:pt x="397891" y="332232"/>
                  </a:lnTo>
                  <a:lnTo>
                    <a:pt x="400558" y="332232"/>
                  </a:lnTo>
                  <a:lnTo>
                    <a:pt x="400558" y="293116"/>
                  </a:lnTo>
                  <a:lnTo>
                    <a:pt x="400939" y="293116"/>
                  </a:lnTo>
                  <a:lnTo>
                    <a:pt x="400431" y="285242"/>
                  </a:lnTo>
                  <a:lnTo>
                    <a:pt x="400177" y="277495"/>
                  </a:lnTo>
                  <a:lnTo>
                    <a:pt x="400304" y="261747"/>
                  </a:lnTo>
                  <a:lnTo>
                    <a:pt x="400558" y="253873"/>
                  </a:lnTo>
                  <a:lnTo>
                    <a:pt x="401193" y="253873"/>
                  </a:lnTo>
                  <a:close/>
                </a:path>
                <a:path w="1534159" h="826770">
                  <a:moveTo>
                    <a:pt x="402590" y="56769"/>
                  </a:moveTo>
                  <a:lnTo>
                    <a:pt x="397002" y="56769"/>
                  </a:lnTo>
                  <a:lnTo>
                    <a:pt x="397002" y="59067"/>
                  </a:lnTo>
                  <a:lnTo>
                    <a:pt x="390867" y="64135"/>
                  </a:lnTo>
                  <a:lnTo>
                    <a:pt x="391058" y="64135"/>
                  </a:lnTo>
                  <a:lnTo>
                    <a:pt x="392557" y="70739"/>
                  </a:lnTo>
                  <a:lnTo>
                    <a:pt x="391541" y="70116"/>
                  </a:lnTo>
                  <a:lnTo>
                    <a:pt x="386715" y="67310"/>
                  </a:lnTo>
                  <a:lnTo>
                    <a:pt x="380492" y="70993"/>
                  </a:lnTo>
                  <a:lnTo>
                    <a:pt x="382397" y="64135"/>
                  </a:lnTo>
                  <a:lnTo>
                    <a:pt x="376428" y="59309"/>
                  </a:lnTo>
                  <a:lnTo>
                    <a:pt x="384175" y="58928"/>
                  </a:lnTo>
                  <a:lnTo>
                    <a:pt x="384683" y="57416"/>
                  </a:lnTo>
                  <a:lnTo>
                    <a:pt x="386588" y="52336"/>
                  </a:lnTo>
                  <a:lnTo>
                    <a:pt x="389445" y="58928"/>
                  </a:lnTo>
                  <a:lnTo>
                    <a:pt x="389509" y="59067"/>
                  </a:lnTo>
                  <a:lnTo>
                    <a:pt x="397002" y="59067"/>
                  </a:lnTo>
                  <a:lnTo>
                    <a:pt x="397002" y="56769"/>
                  </a:lnTo>
                  <a:lnTo>
                    <a:pt x="391541" y="56769"/>
                  </a:lnTo>
                  <a:lnTo>
                    <a:pt x="389128" y="53213"/>
                  </a:lnTo>
                  <a:lnTo>
                    <a:pt x="389255" y="52336"/>
                  </a:lnTo>
                  <a:lnTo>
                    <a:pt x="389636" y="48895"/>
                  </a:lnTo>
                  <a:lnTo>
                    <a:pt x="386207" y="45847"/>
                  </a:lnTo>
                  <a:lnTo>
                    <a:pt x="382270" y="56388"/>
                  </a:lnTo>
                  <a:lnTo>
                    <a:pt x="378587" y="57416"/>
                  </a:lnTo>
                  <a:lnTo>
                    <a:pt x="374904" y="55753"/>
                  </a:lnTo>
                  <a:lnTo>
                    <a:pt x="370713" y="57912"/>
                  </a:lnTo>
                  <a:lnTo>
                    <a:pt x="379222" y="65036"/>
                  </a:lnTo>
                  <a:lnTo>
                    <a:pt x="379095" y="68973"/>
                  </a:lnTo>
                  <a:lnTo>
                    <a:pt x="375793" y="72148"/>
                  </a:lnTo>
                  <a:lnTo>
                    <a:pt x="377571" y="76466"/>
                  </a:lnTo>
                  <a:lnTo>
                    <a:pt x="385432" y="70993"/>
                  </a:lnTo>
                  <a:lnTo>
                    <a:pt x="386715" y="70116"/>
                  </a:lnTo>
                  <a:lnTo>
                    <a:pt x="396494" y="76835"/>
                  </a:lnTo>
                  <a:lnTo>
                    <a:pt x="396621" y="71882"/>
                  </a:lnTo>
                  <a:lnTo>
                    <a:pt x="395859" y="70739"/>
                  </a:lnTo>
                  <a:lnTo>
                    <a:pt x="394589" y="68453"/>
                  </a:lnTo>
                  <a:lnTo>
                    <a:pt x="394106" y="65036"/>
                  </a:lnTo>
                  <a:lnTo>
                    <a:pt x="394081" y="64770"/>
                  </a:lnTo>
                  <a:lnTo>
                    <a:pt x="396494" y="62103"/>
                  </a:lnTo>
                  <a:lnTo>
                    <a:pt x="400558" y="61087"/>
                  </a:lnTo>
                  <a:lnTo>
                    <a:pt x="402590" y="56769"/>
                  </a:lnTo>
                  <a:close/>
                </a:path>
                <a:path w="1534159" h="826770">
                  <a:moveTo>
                    <a:pt x="408178" y="65913"/>
                  </a:moveTo>
                  <a:lnTo>
                    <a:pt x="404241" y="65913"/>
                  </a:lnTo>
                  <a:lnTo>
                    <a:pt x="403479" y="73787"/>
                  </a:lnTo>
                  <a:lnTo>
                    <a:pt x="402590" y="73787"/>
                  </a:lnTo>
                  <a:lnTo>
                    <a:pt x="399034" y="81534"/>
                  </a:lnTo>
                  <a:lnTo>
                    <a:pt x="402082" y="81534"/>
                  </a:lnTo>
                  <a:lnTo>
                    <a:pt x="404241" y="73787"/>
                  </a:lnTo>
                  <a:lnTo>
                    <a:pt x="405765" y="73787"/>
                  </a:lnTo>
                  <a:lnTo>
                    <a:pt x="408178" y="65913"/>
                  </a:lnTo>
                  <a:close/>
                </a:path>
                <a:path w="1534159" h="826770">
                  <a:moveTo>
                    <a:pt x="415036" y="457631"/>
                  </a:moveTo>
                  <a:lnTo>
                    <a:pt x="414401" y="441972"/>
                  </a:lnTo>
                  <a:lnTo>
                    <a:pt x="414020" y="418465"/>
                  </a:lnTo>
                  <a:lnTo>
                    <a:pt x="414147" y="394970"/>
                  </a:lnTo>
                  <a:lnTo>
                    <a:pt x="414528" y="371475"/>
                  </a:lnTo>
                  <a:lnTo>
                    <a:pt x="414274" y="371475"/>
                  </a:lnTo>
                  <a:lnTo>
                    <a:pt x="414274" y="340106"/>
                  </a:lnTo>
                  <a:lnTo>
                    <a:pt x="411607" y="340106"/>
                  </a:lnTo>
                  <a:lnTo>
                    <a:pt x="411607" y="457631"/>
                  </a:lnTo>
                  <a:lnTo>
                    <a:pt x="415036" y="457631"/>
                  </a:lnTo>
                  <a:close/>
                </a:path>
                <a:path w="1534159" h="826770">
                  <a:moveTo>
                    <a:pt x="423672" y="457631"/>
                  </a:moveTo>
                  <a:lnTo>
                    <a:pt x="423164" y="441972"/>
                  </a:lnTo>
                  <a:lnTo>
                    <a:pt x="422783" y="418465"/>
                  </a:lnTo>
                  <a:lnTo>
                    <a:pt x="422783" y="394970"/>
                  </a:lnTo>
                  <a:lnTo>
                    <a:pt x="423291" y="371475"/>
                  </a:lnTo>
                  <a:lnTo>
                    <a:pt x="419735" y="371475"/>
                  </a:lnTo>
                  <a:lnTo>
                    <a:pt x="420370" y="387096"/>
                  </a:lnTo>
                  <a:lnTo>
                    <a:pt x="420624" y="441972"/>
                  </a:lnTo>
                  <a:lnTo>
                    <a:pt x="420116" y="457631"/>
                  </a:lnTo>
                  <a:lnTo>
                    <a:pt x="423672" y="457631"/>
                  </a:lnTo>
                  <a:close/>
                </a:path>
                <a:path w="1534159" h="826770">
                  <a:moveTo>
                    <a:pt x="432130" y="371449"/>
                  </a:moveTo>
                  <a:lnTo>
                    <a:pt x="429260" y="371449"/>
                  </a:lnTo>
                  <a:lnTo>
                    <a:pt x="429260" y="457631"/>
                  </a:lnTo>
                  <a:lnTo>
                    <a:pt x="432130" y="457631"/>
                  </a:lnTo>
                  <a:lnTo>
                    <a:pt x="432130" y="371449"/>
                  </a:lnTo>
                  <a:close/>
                </a:path>
                <a:path w="1534159" h="826770">
                  <a:moveTo>
                    <a:pt x="434975" y="293116"/>
                  </a:moveTo>
                  <a:lnTo>
                    <a:pt x="420624" y="293116"/>
                  </a:lnTo>
                  <a:lnTo>
                    <a:pt x="420624" y="300990"/>
                  </a:lnTo>
                  <a:lnTo>
                    <a:pt x="418592" y="300990"/>
                  </a:lnTo>
                  <a:lnTo>
                    <a:pt x="418592" y="294513"/>
                  </a:lnTo>
                  <a:lnTo>
                    <a:pt x="420624" y="300990"/>
                  </a:lnTo>
                  <a:lnTo>
                    <a:pt x="420624" y="293116"/>
                  </a:lnTo>
                  <a:lnTo>
                    <a:pt x="418592" y="293116"/>
                  </a:lnTo>
                  <a:lnTo>
                    <a:pt x="418592" y="238252"/>
                  </a:lnTo>
                  <a:lnTo>
                    <a:pt x="412750" y="238252"/>
                  </a:lnTo>
                  <a:lnTo>
                    <a:pt x="412750" y="246126"/>
                  </a:lnTo>
                  <a:lnTo>
                    <a:pt x="412750" y="300990"/>
                  </a:lnTo>
                  <a:lnTo>
                    <a:pt x="409956" y="300990"/>
                  </a:lnTo>
                  <a:lnTo>
                    <a:pt x="409829" y="246126"/>
                  </a:lnTo>
                  <a:lnTo>
                    <a:pt x="412750" y="246126"/>
                  </a:lnTo>
                  <a:lnTo>
                    <a:pt x="412750" y="238252"/>
                  </a:lnTo>
                  <a:lnTo>
                    <a:pt x="410972" y="238252"/>
                  </a:lnTo>
                  <a:lnTo>
                    <a:pt x="410972" y="222631"/>
                  </a:lnTo>
                  <a:lnTo>
                    <a:pt x="410972" y="214757"/>
                  </a:lnTo>
                  <a:lnTo>
                    <a:pt x="397002" y="214757"/>
                  </a:lnTo>
                  <a:lnTo>
                    <a:pt x="397002" y="206883"/>
                  </a:lnTo>
                  <a:lnTo>
                    <a:pt x="399161" y="199136"/>
                  </a:lnTo>
                  <a:lnTo>
                    <a:pt x="401701" y="199136"/>
                  </a:lnTo>
                  <a:lnTo>
                    <a:pt x="403733" y="191262"/>
                  </a:lnTo>
                  <a:lnTo>
                    <a:pt x="397129" y="191262"/>
                  </a:lnTo>
                  <a:lnTo>
                    <a:pt x="397129" y="152019"/>
                  </a:lnTo>
                  <a:lnTo>
                    <a:pt x="396113" y="152019"/>
                  </a:lnTo>
                  <a:lnTo>
                    <a:pt x="399034" y="144272"/>
                  </a:lnTo>
                  <a:lnTo>
                    <a:pt x="398653" y="144272"/>
                  </a:lnTo>
                  <a:lnTo>
                    <a:pt x="395732" y="136525"/>
                  </a:lnTo>
                  <a:lnTo>
                    <a:pt x="395732" y="191262"/>
                  </a:lnTo>
                  <a:lnTo>
                    <a:pt x="392811" y="199136"/>
                  </a:lnTo>
                  <a:lnTo>
                    <a:pt x="391414" y="199136"/>
                  </a:lnTo>
                  <a:lnTo>
                    <a:pt x="391033" y="206883"/>
                  </a:lnTo>
                  <a:lnTo>
                    <a:pt x="391160" y="214757"/>
                  </a:lnTo>
                  <a:lnTo>
                    <a:pt x="382270" y="214757"/>
                  </a:lnTo>
                  <a:lnTo>
                    <a:pt x="383032" y="206883"/>
                  </a:lnTo>
                  <a:lnTo>
                    <a:pt x="381889" y="199136"/>
                  </a:lnTo>
                  <a:lnTo>
                    <a:pt x="378460" y="199136"/>
                  </a:lnTo>
                  <a:lnTo>
                    <a:pt x="378079" y="191262"/>
                  </a:lnTo>
                  <a:lnTo>
                    <a:pt x="382270" y="191262"/>
                  </a:lnTo>
                  <a:lnTo>
                    <a:pt x="381254" y="183388"/>
                  </a:lnTo>
                  <a:lnTo>
                    <a:pt x="381889" y="183388"/>
                  </a:lnTo>
                  <a:lnTo>
                    <a:pt x="381762" y="167767"/>
                  </a:lnTo>
                  <a:lnTo>
                    <a:pt x="382778" y="167767"/>
                  </a:lnTo>
                  <a:lnTo>
                    <a:pt x="382778" y="152019"/>
                  </a:lnTo>
                  <a:lnTo>
                    <a:pt x="389763" y="152019"/>
                  </a:lnTo>
                  <a:lnTo>
                    <a:pt x="391541" y="159893"/>
                  </a:lnTo>
                  <a:lnTo>
                    <a:pt x="391160" y="159893"/>
                  </a:lnTo>
                  <a:lnTo>
                    <a:pt x="391160" y="167767"/>
                  </a:lnTo>
                  <a:lnTo>
                    <a:pt x="390906" y="167767"/>
                  </a:lnTo>
                  <a:lnTo>
                    <a:pt x="391541" y="175641"/>
                  </a:lnTo>
                  <a:lnTo>
                    <a:pt x="391160" y="175641"/>
                  </a:lnTo>
                  <a:lnTo>
                    <a:pt x="391287" y="191262"/>
                  </a:lnTo>
                  <a:lnTo>
                    <a:pt x="395732" y="191262"/>
                  </a:lnTo>
                  <a:lnTo>
                    <a:pt x="395719" y="136398"/>
                  </a:lnTo>
                  <a:lnTo>
                    <a:pt x="392557" y="89408"/>
                  </a:lnTo>
                  <a:lnTo>
                    <a:pt x="395351" y="89408"/>
                  </a:lnTo>
                  <a:lnTo>
                    <a:pt x="398018" y="81534"/>
                  </a:lnTo>
                  <a:lnTo>
                    <a:pt x="389636" y="81534"/>
                  </a:lnTo>
                  <a:lnTo>
                    <a:pt x="389636" y="144272"/>
                  </a:lnTo>
                  <a:lnTo>
                    <a:pt x="384175" y="144272"/>
                  </a:lnTo>
                  <a:lnTo>
                    <a:pt x="383413" y="136525"/>
                  </a:lnTo>
                  <a:lnTo>
                    <a:pt x="383413" y="136398"/>
                  </a:lnTo>
                  <a:lnTo>
                    <a:pt x="383921" y="136398"/>
                  </a:lnTo>
                  <a:lnTo>
                    <a:pt x="384175" y="128524"/>
                  </a:lnTo>
                  <a:lnTo>
                    <a:pt x="384683" y="128524"/>
                  </a:lnTo>
                  <a:lnTo>
                    <a:pt x="385191" y="112903"/>
                  </a:lnTo>
                  <a:lnTo>
                    <a:pt x="386334" y="89408"/>
                  </a:lnTo>
                  <a:lnTo>
                    <a:pt x="386969" y="89408"/>
                  </a:lnTo>
                  <a:lnTo>
                    <a:pt x="389636" y="144272"/>
                  </a:lnTo>
                  <a:lnTo>
                    <a:pt x="389636" y="81534"/>
                  </a:lnTo>
                  <a:lnTo>
                    <a:pt x="376301" y="81534"/>
                  </a:lnTo>
                  <a:lnTo>
                    <a:pt x="377571" y="89408"/>
                  </a:lnTo>
                  <a:lnTo>
                    <a:pt x="380365" y="89408"/>
                  </a:lnTo>
                  <a:lnTo>
                    <a:pt x="379476" y="105029"/>
                  </a:lnTo>
                  <a:lnTo>
                    <a:pt x="379222" y="112903"/>
                  </a:lnTo>
                  <a:lnTo>
                    <a:pt x="377825" y="136398"/>
                  </a:lnTo>
                  <a:lnTo>
                    <a:pt x="377698" y="144272"/>
                  </a:lnTo>
                  <a:lnTo>
                    <a:pt x="374777" y="144272"/>
                  </a:lnTo>
                  <a:lnTo>
                    <a:pt x="377825" y="152019"/>
                  </a:lnTo>
                  <a:lnTo>
                    <a:pt x="377063" y="152019"/>
                  </a:lnTo>
                  <a:lnTo>
                    <a:pt x="376682" y="159893"/>
                  </a:lnTo>
                  <a:lnTo>
                    <a:pt x="376174" y="159893"/>
                  </a:lnTo>
                  <a:lnTo>
                    <a:pt x="376047" y="167767"/>
                  </a:lnTo>
                  <a:lnTo>
                    <a:pt x="375920" y="175641"/>
                  </a:lnTo>
                  <a:lnTo>
                    <a:pt x="375793" y="183388"/>
                  </a:lnTo>
                  <a:lnTo>
                    <a:pt x="375539" y="191262"/>
                  </a:lnTo>
                  <a:lnTo>
                    <a:pt x="372745" y="191262"/>
                  </a:lnTo>
                  <a:lnTo>
                    <a:pt x="368935" y="183388"/>
                  </a:lnTo>
                  <a:lnTo>
                    <a:pt x="368300" y="191262"/>
                  </a:lnTo>
                  <a:lnTo>
                    <a:pt x="376047" y="199136"/>
                  </a:lnTo>
                  <a:lnTo>
                    <a:pt x="375666" y="206883"/>
                  </a:lnTo>
                  <a:lnTo>
                    <a:pt x="376555" y="214757"/>
                  </a:lnTo>
                  <a:lnTo>
                    <a:pt x="363728" y="214757"/>
                  </a:lnTo>
                  <a:lnTo>
                    <a:pt x="363728" y="246126"/>
                  </a:lnTo>
                  <a:lnTo>
                    <a:pt x="363728" y="300990"/>
                  </a:lnTo>
                  <a:lnTo>
                    <a:pt x="360934" y="300990"/>
                  </a:lnTo>
                  <a:lnTo>
                    <a:pt x="360934" y="246126"/>
                  </a:lnTo>
                  <a:lnTo>
                    <a:pt x="363728" y="246126"/>
                  </a:lnTo>
                  <a:lnTo>
                    <a:pt x="363728" y="214757"/>
                  </a:lnTo>
                  <a:lnTo>
                    <a:pt x="362839" y="214757"/>
                  </a:lnTo>
                  <a:lnTo>
                    <a:pt x="362458" y="222631"/>
                  </a:lnTo>
                  <a:lnTo>
                    <a:pt x="361950" y="222631"/>
                  </a:lnTo>
                  <a:lnTo>
                    <a:pt x="361823" y="238252"/>
                  </a:lnTo>
                  <a:lnTo>
                    <a:pt x="354330" y="238252"/>
                  </a:lnTo>
                  <a:lnTo>
                    <a:pt x="354076" y="246126"/>
                  </a:lnTo>
                  <a:lnTo>
                    <a:pt x="354088" y="253873"/>
                  </a:lnTo>
                  <a:lnTo>
                    <a:pt x="354203" y="300990"/>
                  </a:lnTo>
                  <a:lnTo>
                    <a:pt x="353060" y="300990"/>
                  </a:lnTo>
                  <a:lnTo>
                    <a:pt x="353060" y="293116"/>
                  </a:lnTo>
                  <a:lnTo>
                    <a:pt x="338582" y="293116"/>
                  </a:lnTo>
                  <a:lnTo>
                    <a:pt x="338582" y="324485"/>
                  </a:lnTo>
                  <a:lnTo>
                    <a:pt x="338963" y="324485"/>
                  </a:lnTo>
                  <a:lnTo>
                    <a:pt x="338201" y="332232"/>
                  </a:lnTo>
                  <a:lnTo>
                    <a:pt x="344678" y="332232"/>
                  </a:lnTo>
                  <a:lnTo>
                    <a:pt x="344678" y="300990"/>
                  </a:lnTo>
                  <a:lnTo>
                    <a:pt x="347980" y="300990"/>
                  </a:lnTo>
                  <a:lnTo>
                    <a:pt x="348615" y="308737"/>
                  </a:lnTo>
                  <a:lnTo>
                    <a:pt x="348742" y="332232"/>
                  </a:lnTo>
                  <a:lnTo>
                    <a:pt x="351282" y="332232"/>
                  </a:lnTo>
                  <a:lnTo>
                    <a:pt x="351282" y="308737"/>
                  </a:lnTo>
                  <a:lnTo>
                    <a:pt x="363601" y="308737"/>
                  </a:lnTo>
                  <a:lnTo>
                    <a:pt x="363601" y="332232"/>
                  </a:lnTo>
                  <a:lnTo>
                    <a:pt x="367030" y="332232"/>
                  </a:lnTo>
                  <a:lnTo>
                    <a:pt x="366522" y="324485"/>
                  </a:lnTo>
                  <a:lnTo>
                    <a:pt x="366433" y="308737"/>
                  </a:lnTo>
                  <a:lnTo>
                    <a:pt x="366395" y="300990"/>
                  </a:lnTo>
                  <a:lnTo>
                    <a:pt x="366699" y="294513"/>
                  </a:lnTo>
                  <a:lnTo>
                    <a:pt x="366826" y="291998"/>
                  </a:lnTo>
                  <a:lnTo>
                    <a:pt x="366395" y="285242"/>
                  </a:lnTo>
                  <a:lnTo>
                    <a:pt x="366268" y="261747"/>
                  </a:lnTo>
                  <a:lnTo>
                    <a:pt x="366649" y="253873"/>
                  </a:lnTo>
                  <a:lnTo>
                    <a:pt x="366268" y="253873"/>
                  </a:lnTo>
                  <a:lnTo>
                    <a:pt x="365633" y="246126"/>
                  </a:lnTo>
                  <a:lnTo>
                    <a:pt x="368300" y="246126"/>
                  </a:lnTo>
                  <a:lnTo>
                    <a:pt x="368427" y="238252"/>
                  </a:lnTo>
                  <a:lnTo>
                    <a:pt x="368427" y="222631"/>
                  </a:lnTo>
                  <a:lnTo>
                    <a:pt x="405384" y="222631"/>
                  </a:lnTo>
                  <a:lnTo>
                    <a:pt x="405384" y="246126"/>
                  </a:lnTo>
                  <a:lnTo>
                    <a:pt x="407543" y="246126"/>
                  </a:lnTo>
                  <a:lnTo>
                    <a:pt x="407289" y="253873"/>
                  </a:lnTo>
                  <a:lnTo>
                    <a:pt x="406781" y="253873"/>
                  </a:lnTo>
                  <a:lnTo>
                    <a:pt x="407289" y="261747"/>
                  </a:lnTo>
                  <a:lnTo>
                    <a:pt x="407416" y="285242"/>
                  </a:lnTo>
                  <a:lnTo>
                    <a:pt x="407187" y="291998"/>
                  </a:lnTo>
                  <a:lnTo>
                    <a:pt x="407162" y="293116"/>
                  </a:lnTo>
                  <a:lnTo>
                    <a:pt x="406654" y="293116"/>
                  </a:lnTo>
                  <a:lnTo>
                    <a:pt x="407289" y="300990"/>
                  </a:lnTo>
                  <a:lnTo>
                    <a:pt x="407543" y="308737"/>
                  </a:lnTo>
                  <a:lnTo>
                    <a:pt x="407543" y="324485"/>
                  </a:lnTo>
                  <a:lnTo>
                    <a:pt x="407035" y="332232"/>
                  </a:lnTo>
                  <a:lnTo>
                    <a:pt x="409829" y="332232"/>
                  </a:lnTo>
                  <a:lnTo>
                    <a:pt x="409956" y="308737"/>
                  </a:lnTo>
                  <a:lnTo>
                    <a:pt x="422402" y="308737"/>
                  </a:lnTo>
                  <a:lnTo>
                    <a:pt x="421640" y="316611"/>
                  </a:lnTo>
                  <a:lnTo>
                    <a:pt x="421767" y="332232"/>
                  </a:lnTo>
                  <a:lnTo>
                    <a:pt x="424307" y="332232"/>
                  </a:lnTo>
                  <a:lnTo>
                    <a:pt x="424180" y="308737"/>
                  </a:lnTo>
                  <a:lnTo>
                    <a:pt x="427101" y="308737"/>
                  </a:lnTo>
                  <a:lnTo>
                    <a:pt x="425831" y="300990"/>
                  </a:lnTo>
                  <a:lnTo>
                    <a:pt x="429133" y="300990"/>
                  </a:lnTo>
                  <a:lnTo>
                    <a:pt x="429260" y="324485"/>
                  </a:lnTo>
                  <a:lnTo>
                    <a:pt x="428879" y="332232"/>
                  </a:lnTo>
                  <a:lnTo>
                    <a:pt x="434975" y="332232"/>
                  </a:lnTo>
                  <a:lnTo>
                    <a:pt x="434975" y="293116"/>
                  </a:lnTo>
                  <a:close/>
                </a:path>
                <a:path w="1534159" h="826770">
                  <a:moveTo>
                    <a:pt x="440690" y="480822"/>
                  </a:moveTo>
                  <a:lnTo>
                    <a:pt x="437553" y="480822"/>
                  </a:lnTo>
                  <a:lnTo>
                    <a:pt x="437553" y="488442"/>
                  </a:lnTo>
                  <a:lnTo>
                    <a:pt x="437883" y="488442"/>
                  </a:lnTo>
                  <a:lnTo>
                    <a:pt x="437883" y="535432"/>
                  </a:lnTo>
                  <a:lnTo>
                    <a:pt x="437959" y="708152"/>
                  </a:lnTo>
                  <a:lnTo>
                    <a:pt x="437769" y="708152"/>
                  </a:lnTo>
                  <a:lnTo>
                    <a:pt x="437769" y="715772"/>
                  </a:lnTo>
                  <a:lnTo>
                    <a:pt x="440690" y="715772"/>
                  </a:lnTo>
                  <a:lnTo>
                    <a:pt x="440690" y="708152"/>
                  </a:lnTo>
                  <a:lnTo>
                    <a:pt x="440690" y="535432"/>
                  </a:lnTo>
                  <a:lnTo>
                    <a:pt x="440690" y="488442"/>
                  </a:lnTo>
                  <a:lnTo>
                    <a:pt x="440690" y="480822"/>
                  </a:lnTo>
                  <a:close/>
                </a:path>
                <a:path w="1534159" h="826770">
                  <a:moveTo>
                    <a:pt x="1424940" y="1016"/>
                  </a:moveTo>
                  <a:lnTo>
                    <a:pt x="1420876" y="5588"/>
                  </a:lnTo>
                  <a:lnTo>
                    <a:pt x="1420749" y="8509"/>
                  </a:lnTo>
                  <a:lnTo>
                    <a:pt x="1424940" y="14224"/>
                  </a:lnTo>
                  <a:lnTo>
                    <a:pt x="1424940" y="1016"/>
                  </a:lnTo>
                  <a:close/>
                </a:path>
                <a:path w="1534159" h="826770">
                  <a:moveTo>
                    <a:pt x="1425956" y="193675"/>
                  </a:moveTo>
                  <a:lnTo>
                    <a:pt x="1424686" y="189230"/>
                  </a:lnTo>
                  <a:lnTo>
                    <a:pt x="1421003" y="193294"/>
                  </a:lnTo>
                  <a:lnTo>
                    <a:pt x="1420749" y="196215"/>
                  </a:lnTo>
                  <a:lnTo>
                    <a:pt x="1424432" y="202057"/>
                  </a:lnTo>
                  <a:lnTo>
                    <a:pt x="1425321" y="197866"/>
                  </a:lnTo>
                  <a:lnTo>
                    <a:pt x="1425956" y="193675"/>
                  </a:lnTo>
                  <a:close/>
                </a:path>
                <a:path w="1534159" h="826770">
                  <a:moveTo>
                    <a:pt x="1426083" y="402717"/>
                  </a:moveTo>
                  <a:lnTo>
                    <a:pt x="1424305" y="398018"/>
                  </a:lnTo>
                  <a:lnTo>
                    <a:pt x="1422273" y="401701"/>
                  </a:lnTo>
                  <a:lnTo>
                    <a:pt x="1421638" y="405257"/>
                  </a:lnTo>
                  <a:lnTo>
                    <a:pt x="1422400" y="408686"/>
                  </a:lnTo>
                  <a:lnTo>
                    <a:pt x="1424559" y="411734"/>
                  </a:lnTo>
                  <a:lnTo>
                    <a:pt x="1425702" y="407035"/>
                  </a:lnTo>
                  <a:lnTo>
                    <a:pt x="1426083" y="402717"/>
                  </a:lnTo>
                  <a:close/>
                </a:path>
                <a:path w="1534159" h="826770">
                  <a:moveTo>
                    <a:pt x="1438402" y="188849"/>
                  </a:moveTo>
                  <a:lnTo>
                    <a:pt x="1435989" y="192532"/>
                  </a:lnTo>
                  <a:lnTo>
                    <a:pt x="1435227" y="196215"/>
                  </a:lnTo>
                  <a:lnTo>
                    <a:pt x="1435989" y="199517"/>
                  </a:lnTo>
                  <a:lnTo>
                    <a:pt x="1438402" y="202438"/>
                  </a:lnTo>
                  <a:lnTo>
                    <a:pt x="1438402" y="188849"/>
                  </a:lnTo>
                  <a:close/>
                </a:path>
                <a:path w="1534159" h="826770">
                  <a:moveTo>
                    <a:pt x="1439037" y="8255"/>
                  </a:moveTo>
                  <a:lnTo>
                    <a:pt x="1438402" y="4953"/>
                  </a:lnTo>
                  <a:lnTo>
                    <a:pt x="1437894" y="1778"/>
                  </a:lnTo>
                  <a:lnTo>
                    <a:pt x="1433957" y="5588"/>
                  </a:lnTo>
                  <a:lnTo>
                    <a:pt x="1434846" y="9779"/>
                  </a:lnTo>
                  <a:lnTo>
                    <a:pt x="1436624" y="15367"/>
                  </a:lnTo>
                  <a:lnTo>
                    <a:pt x="1438783" y="11684"/>
                  </a:lnTo>
                  <a:lnTo>
                    <a:pt x="1439037" y="8255"/>
                  </a:lnTo>
                  <a:close/>
                </a:path>
                <a:path w="1534159" h="826770">
                  <a:moveTo>
                    <a:pt x="1439291" y="403352"/>
                  </a:moveTo>
                  <a:lnTo>
                    <a:pt x="1439037" y="399415"/>
                  </a:lnTo>
                  <a:lnTo>
                    <a:pt x="1437386" y="398907"/>
                  </a:lnTo>
                  <a:lnTo>
                    <a:pt x="1435735" y="397891"/>
                  </a:lnTo>
                  <a:lnTo>
                    <a:pt x="1435100" y="402971"/>
                  </a:lnTo>
                  <a:lnTo>
                    <a:pt x="1434719" y="407035"/>
                  </a:lnTo>
                  <a:lnTo>
                    <a:pt x="1436243" y="412242"/>
                  </a:lnTo>
                  <a:lnTo>
                    <a:pt x="1437894" y="411099"/>
                  </a:lnTo>
                  <a:lnTo>
                    <a:pt x="1438910" y="410718"/>
                  </a:lnTo>
                  <a:lnTo>
                    <a:pt x="1439164" y="406781"/>
                  </a:lnTo>
                  <a:lnTo>
                    <a:pt x="1439291" y="403352"/>
                  </a:lnTo>
                  <a:close/>
                </a:path>
                <a:path w="1534159" h="826770">
                  <a:moveTo>
                    <a:pt x="1451737" y="188849"/>
                  </a:moveTo>
                  <a:lnTo>
                    <a:pt x="1449324" y="192532"/>
                  </a:lnTo>
                  <a:lnTo>
                    <a:pt x="1448562" y="196215"/>
                  </a:lnTo>
                  <a:lnTo>
                    <a:pt x="1449324" y="199517"/>
                  </a:lnTo>
                  <a:lnTo>
                    <a:pt x="1451737" y="202438"/>
                  </a:lnTo>
                  <a:lnTo>
                    <a:pt x="1451737" y="188849"/>
                  </a:lnTo>
                  <a:close/>
                </a:path>
                <a:path w="1534159" h="826770">
                  <a:moveTo>
                    <a:pt x="1452880" y="10033"/>
                  </a:moveTo>
                  <a:lnTo>
                    <a:pt x="1452245" y="5969"/>
                  </a:lnTo>
                  <a:lnTo>
                    <a:pt x="1451610" y="127"/>
                  </a:lnTo>
                  <a:lnTo>
                    <a:pt x="1449324" y="4699"/>
                  </a:lnTo>
                  <a:lnTo>
                    <a:pt x="1448562" y="8509"/>
                  </a:lnTo>
                  <a:lnTo>
                    <a:pt x="1449197" y="11684"/>
                  </a:lnTo>
                  <a:lnTo>
                    <a:pt x="1451229" y="14478"/>
                  </a:lnTo>
                  <a:lnTo>
                    <a:pt x="1452880" y="10033"/>
                  </a:lnTo>
                  <a:close/>
                </a:path>
                <a:path w="1534159" h="826770">
                  <a:moveTo>
                    <a:pt x="1453007" y="406781"/>
                  </a:moveTo>
                  <a:lnTo>
                    <a:pt x="1452372" y="402717"/>
                  </a:lnTo>
                  <a:lnTo>
                    <a:pt x="1450467" y="398526"/>
                  </a:lnTo>
                  <a:lnTo>
                    <a:pt x="1448181" y="402717"/>
                  </a:lnTo>
                  <a:lnTo>
                    <a:pt x="1447419" y="407035"/>
                  </a:lnTo>
                  <a:lnTo>
                    <a:pt x="1451102" y="411226"/>
                  </a:lnTo>
                  <a:lnTo>
                    <a:pt x="1453007" y="406781"/>
                  </a:lnTo>
                  <a:close/>
                </a:path>
                <a:path w="1534159" h="826770">
                  <a:moveTo>
                    <a:pt x="1466850" y="404495"/>
                  </a:moveTo>
                  <a:lnTo>
                    <a:pt x="1466215" y="401193"/>
                  </a:lnTo>
                  <a:lnTo>
                    <a:pt x="1464183" y="398526"/>
                  </a:lnTo>
                  <a:lnTo>
                    <a:pt x="1461643" y="402717"/>
                  </a:lnTo>
                  <a:lnTo>
                    <a:pt x="1463167" y="406781"/>
                  </a:lnTo>
                  <a:lnTo>
                    <a:pt x="1463675" y="412623"/>
                  </a:lnTo>
                  <a:lnTo>
                    <a:pt x="1466088" y="408432"/>
                  </a:lnTo>
                  <a:lnTo>
                    <a:pt x="1466850" y="404495"/>
                  </a:lnTo>
                  <a:close/>
                </a:path>
                <a:path w="1534159" h="826770">
                  <a:moveTo>
                    <a:pt x="1467739" y="9525"/>
                  </a:moveTo>
                  <a:lnTo>
                    <a:pt x="1467612" y="6096"/>
                  </a:lnTo>
                  <a:lnTo>
                    <a:pt x="1464056" y="1016"/>
                  </a:lnTo>
                  <a:lnTo>
                    <a:pt x="1462786" y="5842"/>
                  </a:lnTo>
                  <a:lnTo>
                    <a:pt x="1462532" y="10033"/>
                  </a:lnTo>
                  <a:lnTo>
                    <a:pt x="1464310" y="14732"/>
                  </a:lnTo>
                  <a:lnTo>
                    <a:pt x="1467739" y="9525"/>
                  </a:lnTo>
                  <a:close/>
                </a:path>
                <a:path w="1534159" h="826770">
                  <a:moveTo>
                    <a:pt x="1468120" y="200914"/>
                  </a:moveTo>
                  <a:lnTo>
                    <a:pt x="1466596" y="197993"/>
                  </a:lnTo>
                  <a:lnTo>
                    <a:pt x="1466977" y="193421"/>
                  </a:lnTo>
                  <a:lnTo>
                    <a:pt x="1467485" y="190627"/>
                  </a:lnTo>
                  <a:lnTo>
                    <a:pt x="1463548" y="189230"/>
                  </a:lnTo>
                  <a:lnTo>
                    <a:pt x="1463548" y="202565"/>
                  </a:lnTo>
                  <a:lnTo>
                    <a:pt x="1468120" y="200914"/>
                  </a:lnTo>
                  <a:close/>
                </a:path>
                <a:path w="1534159" h="826770">
                  <a:moveTo>
                    <a:pt x="1481074" y="5715"/>
                  </a:moveTo>
                  <a:lnTo>
                    <a:pt x="1477518" y="127"/>
                  </a:lnTo>
                  <a:lnTo>
                    <a:pt x="1475867" y="10541"/>
                  </a:lnTo>
                  <a:lnTo>
                    <a:pt x="1475867" y="10922"/>
                  </a:lnTo>
                  <a:lnTo>
                    <a:pt x="1479042" y="14605"/>
                  </a:lnTo>
                  <a:lnTo>
                    <a:pt x="1480566" y="9906"/>
                  </a:lnTo>
                  <a:lnTo>
                    <a:pt x="1481074" y="5715"/>
                  </a:lnTo>
                  <a:close/>
                </a:path>
                <a:path w="1534159" h="826770">
                  <a:moveTo>
                    <a:pt x="1481328" y="198247"/>
                  </a:moveTo>
                  <a:lnTo>
                    <a:pt x="1481074" y="193167"/>
                  </a:lnTo>
                  <a:lnTo>
                    <a:pt x="1477010" y="189230"/>
                  </a:lnTo>
                  <a:lnTo>
                    <a:pt x="1476375" y="193802"/>
                  </a:lnTo>
                  <a:lnTo>
                    <a:pt x="1475740" y="197993"/>
                  </a:lnTo>
                  <a:lnTo>
                    <a:pt x="1477518" y="202311"/>
                  </a:lnTo>
                  <a:lnTo>
                    <a:pt x="1481328" y="198247"/>
                  </a:lnTo>
                  <a:close/>
                </a:path>
                <a:path w="1534159" h="826770">
                  <a:moveTo>
                    <a:pt x="1481455" y="402463"/>
                  </a:moveTo>
                  <a:lnTo>
                    <a:pt x="1478026" y="397764"/>
                  </a:lnTo>
                  <a:lnTo>
                    <a:pt x="1475613" y="405511"/>
                  </a:lnTo>
                  <a:lnTo>
                    <a:pt x="1475867" y="408178"/>
                  </a:lnTo>
                  <a:lnTo>
                    <a:pt x="1479169" y="411734"/>
                  </a:lnTo>
                  <a:lnTo>
                    <a:pt x="1480185" y="406908"/>
                  </a:lnTo>
                  <a:lnTo>
                    <a:pt x="1481455" y="402463"/>
                  </a:lnTo>
                  <a:close/>
                </a:path>
                <a:path w="1534159" h="826770">
                  <a:moveTo>
                    <a:pt x="1494790" y="10922"/>
                  </a:moveTo>
                  <a:lnTo>
                    <a:pt x="1493266" y="6858"/>
                  </a:lnTo>
                  <a:lnTo>
                    <a:pt x="1493393" y="2413"/>
                  </a:lnTo>
                  <a:lnTo>
                    <a:pt x="1492123" y="1651"/>
                  </a:lnTo>
                  <a:lnTo>
                    <a:pt x="1490472" y="0"/>
                  </a:lnTo>
                  <a:lnTo>
                    <a:pt x="1490472" y="13970"/>
                  </a:lnTo>
                  <a:lnTo>
                    <a:pt x="1492250" y="14224"/>
                  </a:lnTo>
                  <a:lnTo>
                    <a:pt x="1494790" y="10922"/>
                  </a:lnTo>
                  <a:close/>
                </a:path>
                <a:path w="1534159" h="826770">
                  <a:moveTo>
                    <a:pt x="1494917" y="199517"/>
                  </a:moveTo>
                  <a:lnTo>
                    <a:pt x="1493393" y="195707"/>
                  </a:lnTo>
                  <a:lnTo>
                    <a:pt x="1493520" y="191516"/>
                  </a:lnTo>
                  <a:lnTo>
                    <a:pt x="1491996" y="190500"/>
                  </a:lnTo>
                  <a:lnTo>
                    <a:pt x="1490345" y="188214"/>
                  </a:lnTo>
                  <a:lnTo>
                    <a:pt x="1490345" y="201803"/>
                  </a:lnTo>
                  <a:lnTo>
                    <a:pt x="1494917" y="199517"/>
                  </a:lnTo>
                  <a:close/>
                </a:path>
                <a:path w="1534159" h="826770">
                  <a:moveTo>
                    <a:pt x="1495679" y="408686"/>
                  </a:moveTo>
                  <a:lnTo>
                    <a:pt x="1492885" y="404241"/>
                  </a:lnTo>
                  <a:lnTo>
                    <a:pt x="1493520" y="399923"/>
                  </a:lnTo>
                  <a:lnTo>
                    <a:pt x="1491996" y="399034"/>
                  </a:lnTo>
                  <a:lnTo>
                    <a:pt x="1490472" y="397383"/>
                  </a:lnTo>
                  <a:lnTo>
                    <a:pt x="1489837" y="402971"/>
                  </a:lnTo>
                  <a:lnTo>
                    <a:pt x="1489456" y="407162"/>
                  </a:lnTo>
                  <a:lnTo>
                    <a:pt x="1490853" y="411988"/>
                  </a:lnTo>
                  <a:lnTo>
                    <a:pt x="1495679" y="408686"/>
                  </a:lnTo>
                  <a:close/>
                </a:path>
                <a:path w="1534159" h="826770">
                  <a:moveTo>
                    <a:pt x="1507744" y="407162"/>
                  </a:moveTo>
                  <a:lnTo>
                    <a:pt x="1507109" y="402844"/>
                  </a:lnTo>
                  <a:lnTo>
                    <a:pt x="1505331" y="398526"/>
                  </a:lnTo>
                  <a:lnTo>
                    <a:pt x="1502664" y="402844"/>
                  </a:lnTo>
                  <a:lnTo>
                    <a:pt x="1502664" y="407035"/>
                  </a:lnTo>
                  <a:lnTo>
                    <a:pt x="1505077" y="413131"/>
                  </a:lnTo>
                  <a:lnTo>
                    <a:pt x="1507744" y="407162"/>
                  </a:lnTo>
                  <a:close/>
                </a:path>
                <a:path w="1534159" h="826770">
                  <a:moveTo>
                    <a:pt x="1507744" y="5588"/>
                  </a:moveTo>
                  <a:lnTo>
                    <a:pt x="1504950" y="1397"/>
                  </a:lnTo>
                  <a:lnTo>
                    <a:pt x="1503934" y="4699"/>
                  </a:lnTo>
                  <a:lnTo>
                    <a:pt x="1503299" y="8128"/>
                  </a:lnTo>
                  <a:lnTo>
                    <a:pt x="1503807" y="11684"/>
                  </a:lnTo>
                  <a:lnTo>
                    <a:pt x="1505839" y="15494"/>
                  </a:lnTo>
                  <a:lnTo>
                    <a:pt x="1507236" y="9779"/>
                  </a:lnTo>
                  <a:lnTo>
                    <a:pt x="1507744" y="5588"/>
                  </a:lnTo>
                  <a:close/>
                </a:path>
                <a:path w="1534159" h="826770">
                  <a:moveTo>
                    <a:pt x="1507871" y="193421"/>
                  </a:moveTo>
                  <a:lnTo>
                    <a:pt x="1504823" y="187833"/>
                  </a:lnTo>
                  <a:lnTo>
                    <a:pt x="1502664" y="193548"/>
                  </a:lnTo>
                  <a:lnTo>
                    <a:pt x="1502918" y="197739"/>
                  </a:lnTo>
                  <a:lnTo>
                    <a:pt x="1505077" y="201930"/>
                  </a:lnTo>
                  <a:lnTo>
                    <a:pt x="1507236" y="197739"/>
                  </a:lnTo>
                  <a:lnTo>
                    <a:pt x="1507871" y="193421"/>
                  </a:lnTo>
                  <a:close/>
                </a:path>
                <a:path w="1534159" h="826770">
                  <a:moveTo>
                    <a:pt x="1520952" y="5715"/>
                  </a:moveTo>
                  <a:lnTo>
                    <a:pt x="1518158" y="1524"/>
                  </a:lnTo>
                  <a:lnTo>
                    <a:pt x="1517269" y="5715"/>
                  </a:lnTo>
                  <a:lnTo>
                    <a:pt x="1515237" y="10160"/>
                  </a:lnTo>
                  <a:lnTo>
                    <a:pt x="1519047" y="15367"/>
                  </a:lnTo>
                  <a:lnTo>
                    <a:pt x="1520952" y="9906"/>
                  </a:lnTo>
                  <a:lnTo>
                    <a:pt x="1520952" y="5715"/>
                  </a:lnTo>
                  <a:close/>
                </a:path>
                <a:path w="1534159" h="826770">
                  <a:moveTo>
                    <a:pt x="1521206" y="407162"/>
                  </a:moveTo>
                  <a:lnTo>
                    <a:pt x="1520698" y="402844"/>
                  </a:lnTo>
                  <a:lnTo>
                    <a:pt x="1518666" y="398526"/>
                  </a:lnTo>
                  <a:lnTo>
                    <a:pt x="1516253" y="402844"/>
                  </a:lnTo>
                  <a:lnTo>
                    <a:pt x="1515999" y="407035"/>
                  </a:lnTo>
                  <a:lnTo>
                    <a:pt x="1518539" y="413004"/>
                  </a:lnTo>
                  <a:lnTo>
                    <a:pt x="1521206" y="407162"/>
                  </a:lnTo>
                  <a:close/>
                </a:path>
                <a:path w="1534159" h="826770">
                  <a:moveTo>
                    <a:pt x="1534160" y="404495"/>
                  </a:moveTo>
                  <a:lnTo>
                    <a:pt x="1532382" y="398526"/>
                  </a:lnTo>
                  <a:lnTo>
                    <a:pt x="1529080" y="401955"/>
                  </a:lnTo>
                  <a:lnTo>
                    <a:pt x="1528953" y="407416"/>
                  </a:lnTo>
                  <a:lnTo>
                    <a:pt x="1532255" y="411353"/>
                  </a:lnTo>
                  <a:lnTo>
                    <a:pt x="1534160" y="405765"/>
                  </a:lnTo>
                  <a:lnTo>
                    <a:pt x="1534160" y="404495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866376" y="4931664"/>
              <a:ext cx="831850" cy="1042669"/>
            </a:xfrm>
            <a:custGeom>
              <a:avLst/>
              <a:gdLst/>
              <a:ahLst/>
              <a:cxnLst/>
              <a:rect l="l" t="t" r="r" b="b"/>
              <a:pathLst>
                <a:path w="831850" h="1042670">
                  <a:moveTo>
                    <a:pt x="347040" y="855332"/>
                  </a:moveTo>
                  <a:lnTo>
                    <a:pt x="346887" y="859142"/>
                  </a:lnTo>
                  <a:lnTo>
                    <a:pt x="346837" y="862952"/>
                  </a:lnTo>
                  <a:lnTo>
                    <a:pt x="347027" y="862952"/>
                  </a:lnTo>
                  <a:lnTo>
                    <a:pt x="347040" y="855332"/>
                  </a:lnTo>
                  <a:close/>
                </a:path>
                <a:path w="831850" h="1042670">
                  <a:moveTo>
                    <a:pt x="469900" y="696976"/>
                  </a:moveTo>
                  <a:lnTo>
                    <a:pt x="466763" y="696976"/>
                  </a:lnTo>
                  <a:lnTo>
                    <a:pt x="466763" y="704596"/>
                  </a:lnTo>
                  <a:lnTo>
                    <a:pt x="469900" y="704596"/>
                  </a:lnTo>
                  <a:lnTo>
                    <a:pt x="469900" y="696976"/>
                  </a:lnTo>
                  <a:close/>
                </a:path>
                <a:path w="831850" h="1042670">
                  <a:moveTo>
                    <a:pt x="492125" y="746112"/>
                  </a:moveTo>
                  <a:lnTo>
                    <a:pt x="490093" y="752462"/>
                  </a:lnTo>
                  <a:lnTo>
                    <a:pt x="492125" y="752462"/>
                  </a:lnTo>
                  <a:lnTo>
                    <a:pt x="492125" y="746112"/>
                  </a:lnTo>
                  <a:close/>
                </a:path>
                <a:path w="831850" h="1042670">
                  <a:moveTo>
                    <a:pt x="496570" y="658126"/>
                  </a:moveTo>
                  <a:lnTo>
                    <a:pt x="493141" y="650240"/>
                  </a:lnTo>
                  <a:lnTo>
                    <a:pt x="493649" y="650240"/>
                  </a:lnTo>
                  <a:lnTo>
                    <a:pt x="493014" y="642493"/>
                  </a:lnTo>
                  <a:lnTo>
                    <a:pt x="491490" y="634619"/>
                  </a:lnTo>
                  <a:lnTo>
                    <a:pt x="488696" y="634619"/>
                  </a:lnTo>
                  <a:lnTo>
                    <a:pt x="490093" y="642493"/>
                  </a:lnTo>
                  <a:lnTo>
                    <a:pt x="491109" y="642493"/>
                  </a:lnTo>
                  <a:lnTo>
                    <a:pt x="491236" y="650240"/>
                  </a:lnTo>
                  <a:lnTo>
                    <a:pt x="486283" y="650240"/>
                  </a:lnTo>
                  <a:lnTo>
                    <a:pt x="485902" y="642493"/>
                  </a:lnTo>
                  <a:lnTo>
                    <a:pt x="486918" y="642493"/>
                  </a:lnTo>
                  <a:lnTo>
                    <a:pt x="488696" y="634619"/>
                  </a:lnTo>
                  <a:lnTo>
                    <a:pt x="485648" y="634619"/>
                  </a:lnTo>
                  <a:lnTo>
                    <a:pt x="484124" y="642493"/>
                  </a:lnTo>
                  <a:lnTo>
                    <a:pt x="483616" y="650240"/>
                  </a:lnTo>
                  <a:lnTo>
                    <a:pt x="480314" y="658126"/>
                  </a:lnTo>
                  <a:lnTo>
                    <a:pt x="480314" y="665949"/>
                  </a:lnTo>
                  <a:lnTo>
                    <a:pt x="482727" y="665949"/>
                  </a:lnTo>
                  <a:lnTo>
                    <a:pt x="482981" y="658126"/>
                  </a:lnTo>
                  <a:lnTo>
                    <a:pt x="494411" y="658126"/>
                  </a:lnTo>
                  <a:lnTo>
                    <a:pt x="494411" y="665949"/>
                  </a:lnTo>
                  <a:lnTo>
                    <a:pt x="496570" y="665949"/>
                  </a:lnTo>
                  <a:lnTo>
                    <a:pt x="496570" y="658126"/>
                  </a:lnTo>
                  <a:close/>
                </a:path>
                <a:path w="831850" h="1042670">
                  <a:moveTo>
                    <a:pt x="527799" y="1017892"/>
                  </a:moveTo>
                  <a:lnTo>
                    <a:pt x="527685" y="1003922"/>
                  </a:lnTo>
                  <a:lnTo>
                    <a:pt x="527596" y="993762"/>
                  </a:lnTo>
                  <a:lnTo>
                    <a:pt x="527494" y="979792"/>
                  </a:lnTo>
                  <a:lnTo>
                    <a:pt x="527367" y="964552"/>
                  </a:lnTo>
                  <a:lnTo>
                    <a:pt x="527265" y="951852"/>
                  </a:lnTo>
                  <a:lnTo>
                    <a:pt x="527177" y="940422"/>
                  </a:lnTo>
                  <a:lnTo>
                    <a:pt x="526923" y="940422"/>
                  </a:lnTo>
                  <a:lnTo>
                    <a:pt x="526491" y="934072"/>
                  </a:lnTo>
                  <a:lnTo>
                    <a:pt x="526415" y="932802"/>
                  </a:lnTo>
                  <a:lnTo>
                    <a:pt x="526161" y="936612"/>
                  </a:lnTo>
                  <a:lnTo>
                    <a:pt x="526072" y="937882"/>
                  </a:lnTo>
                  <a:lnTo>
                    <a:pt x="525983" y="939152"/>
                  </a:lnTo>
                  <a:lnTo>
                    <a:pt x="525907" y="940422"/>
                  </a:lnTo>
                  <a:lnTo>
                    <a:pt x="525145" y="940422"/>
                  </a:lnTo>
                  <a:lnTo>
                    <a:pt x="525145" y="1017892"/>
                  </a:lnTo>
                  <a:lnTo>
                    <a:pt x="527799" y="1017892"/>
                  </a:lnTo>
                  <a:close/>
                </a:path>
                <a:path w="831850" h="1042670">
                  <a:moveTo>
                    <a:pt x="628015" y="172339"/>
                  </a:moveTo>
                  <a:lnTo>
                    <a:pt x="627507" y="164592"/>
                  </a:lnTo>
                  <a:lnTo>
                    <a:pt x="624967" y="164592"/>
                  </a:lnTo>
                  <a:lnTo>
                    <a:pt x="623570" y="172339"/>
                  </a:lnTo>
                  <a:lnTo>
                    <a:pt x="628015" y="172339"/>
                  </a:lnTo>
                  <a:close/>
                </a:path>
                <a:path w="831850" h="1042670">
                  <a:moveTo>
                    <a:pt x="630402" y="62661"/>
                  </a:moveTo>
                  <a:lnTo>
                    <a:pt x="628015" y="62661"/>
                  </a:lnTo>
                  <a:lnTo>
                    <a:pt x="628015" y="70485"/>
                  </a:lnTo>
                  <a:lnTo>
                    <a:pt x="630402" y="70485"/>
                  </a:lnTo>
                  <a:lnTo>
                    <a:pt x="630402" y="62661"/>
                  </a:lnTo>
                  <a:close/>
                </a:path>
                <a:path w="831850" h="1042670">
                  <a:moveTo>
                    <a:pt x="642874" y="109728"/>
                  </a:moveTo>
                  <a:lnTo>
                    <a:pt x="637794" y="109728"/>
                  </a:lnTo>
                  <a:lnTo>
                    <a:pt x="637794" y="70485"/>
                  </a:lnTo>
                  <a:lnTo>
                    <a:pt x="642112" y="70485"/>
                  </a:lnTo>
                  <a:lnTo>
                    <a:pt x="641858" y="62738"/>
                  </a:lnTo>
                  <a:lnTo>
                    <a:pt x="637794" y="62738"/>
                  </a:lnTo>
                  <a:lnTo>
                    <a:pt x="637794" y="7874"/>
                  </a:lnTo>
                  <a:lnTo>
                    <a:pt x="637413" y="0"/>
                  </a:lnTo>
                  <a:lnTo>
                    <a:pt x="635762" y="0"/>
                  </a:lnTo>
                  <a:lnTo>
                    <a:pt x="632079" y="7874"/>
                  </a:lnTo>
                  <a:lnTo>
                    <a:pt x="632079" y="62738"/>
                  </a:lnTo>
                  <a:lnTo>
                    <a:pt x="633476" y="62738"/>
                  </a:lnTo>
                  <a:lnTo>
                    <a:pt x="630428" y="70485"/>
                  </a:lnTo>
                  <a:lnTo>
                    <a:pt x="631825" y="70485"/>
                  </a:lnTo>
                  <a:lnTo>
                    <a:pt x="631825" y="109728"/>
                  </a:lnTo>
                  <a:lnTo>
                    <a:pt x="626745" y="109728"/>
                  </a:lnTo>
                  <a:lnTo>
                    <a:pt x="626364" y="117475"/>
                  </a:lnTo>
                  <a:lnTo>
                    <a:pt x="631571" y="117475"/>
                  </a:lnTo>
                  <a:lnTo>
                    <a:pt x="631952" y="133223"/>
                  </a:lnTo>
                  <a:lnTo>
                    <a:pt x="632079" y="140970"/>
                  </a:lnTo>
                  <a:lnTo>
                    <a:pt x="631825" y="156718"/>
                  </a:lnTo>
                  <a:lnTo>
                    <a:pt x="631317" y="164592"/>
                  </a:lnTo>
                  <a:lnTo>
                    <a:pt x="638048" y="164592"/>
                  </a:lnTo>
                  <a:lnTo>
                    <a:pt x="638048" y="117475"/>
                  </a:lnTo>
                  <a:lnTo>
                    <a:pt x="642874" y="117475"/>
                  </a:lnTo>
                  <a:lnTo>
                    <a:pt x="642874" y="109728"/>
                  </a:lnTo>
                  <a:close/>
                </a:path>
                <a:path w="831850" h="1042670">
                  <a:moveTo>
                    <a:pt x="644906" y="164592"/>
                  </a:moveTo>
                  <a:lnTo>
                    <a:pt x="642366" y="164592"/>
                  </a:lnTo>
                  <a:lnTo>
                    <a:pt x="641858" y="172339"/>
                  </a:lnTo>
                  <a:lnTo>
                    <a:pt x="644906" y="172339"/>
                  </a:lnTo>
                  <a:lnTo>
                    <a:pt x="644906" y="164592"/>
                  </a:lnTo>
                  <a:close/>
                </a:path>
                <a:path w="831850" h="1042670">
                  <a:moveTo>
                    <a:pt x="659384" y="814819"/>
                  </a:moveTo>
                  <a:lnTo>
                    <a:pt x="655955" y="814819"/>
                  </a:lnTo>
                  <a:lnTo>
                    <a:pt x="658241" y="822655"/>
                  </a:lnTo>
                  <a:lnTo>
                    <a:pt x="659384" y="814819"/>
                  </a:lnTo>
                  <a:close/>
                </a:path>
                <a:path w="831850" h="1042670">
                  <a:moveTo>
                    <a:pt x="662813" y="352552"/>
                  </a:moveTo>
                  <a:lnTo>
                    <a:pt x="657098" y="352552"/>
                  </a:lnTo>
                  <a:lnTo>
                    <a:pt x="657098" y="376047"/>
                  </a:lnTo>
                  <a:lnTo>
                    <a:pt x="657098" y="383921"/>
                  </a:lnTo>
                  <a:lnTo>
                    <a:pt x="656844" y="383921"/>
                  </a:lnTo>
                  <a:lnTo>
                    <a:pt x="656844" y="391795"/>
                  </a:lnTo>
                  <a:lnTo>
                    <a:pt x="656844" y="399542"/>
                  </a:lnTo>
                  <a:lnTo>
                    <a:pt x="651637" y="407162"/>
                  </a:lnTo>
                  <a:lnTo>
                    <a:pt x="651637" y="430911"/>
                  </a:lnTo>
                  <a:lnTo>
                    <a:pt x="644779" y="430911"/>
                  </a:lnTo>
                  <a:lnTo>
                    <a:pt x="640969" y="438785"/>
                  </a:lnTo>
                  <a:lnTo>
                    <a:pt x="642112" y="438785"/>
                  </a:lnTo>
                  <a:lnTo>
                    <a:pt x="642112" y="532765"/>
                  </a:lnTo>
                  <a:lnTo>
                    <a:pt x="642874" y="532765"/>
                  </a:lnTo>
                  <a:lnTo>
                    <a:pt x="647192" y="540639"/>
                  </a:lnTo>
                  <a:lnTo>
                    <a:pt x="642112" y="540639"/>
                  </a:lnTo>
                  <a:lnTo>
                    <a:pt x="641858" y="548386"/>
                  </a:lnTo>
                  <a:lnTo>
                    <a:pt x="641858" y="556260"/>
                  </a:lnTo>
                  <a:lnTo>
                    <a:pt x="642112" y="564134"/>
                  </a:lnTo>
                  <a:lnTo>
                    <a:pt x="628015" y="564134"/>
                  </a:lnTo>
                  <a:lnTo>
                    <a:pt x="628142" y="540639"/>
                  </a:lnTo>
                  <a:lnTo>
                    <a:pt x="623316" y="540639"/>
                  </a:lnTo>
                  <a:lnTo>
                    <a:pt x="626745" y="532765"/>
                  </a:lnTo>
                  <a:lnTo>
                    <a:pt x="627888" y="532765"/>
                  </a:lnTo>
                  <a:lnTo>
                    <a:pt x="627888" y="438785"/>
                  </a:lnTo>
                  <a:lnTo>
                    <a:pt x="628523" y="438785"/>
                  </a:lnTo>
                  <a:lnTo>
                    <a:pt x="626745" y="430911"/>
                  </a:lnTo>
                  <a:lnTo>
                    <a:pt x="618363" y="430911"/>
                  </a:lnTo>
                  <a:lnTo>
                    <a:pt x="622427" y="423037"/>
                  </a:lnTo>
                  <a:lnTo>
                    <a:pt x="651256" y="423037"/>
                  </a:lnTo>
                  <a:lnTo>
                    <a:pt x="651637" y="430911"/>
                  </a:lnTo>
                  <a:lnTo>
                    <a:pt x="651637" y="407162"/>
                  </a:lnTo>
                  <a:lnTo>
                    <a:pt x="651383" y="407416"/>
                  </a:lnTo>
                  <a:lnTo>
                    <a:pt x="618617" y="407416"/>
                  </a:lnTo>
                  <a:lnTo>
                    <a:pt x="613156" y="399542"/>
                  </a:lnTo>
                  <a:lnTo>
                    <a:pt x="656844" y="399542"/>
                  </a:lnTo>
                  <a:lnTo>
                    <a:pt x="656844" y="391795"/>
                  </a:lnTo>
                  <a:lnTo>
                    <a:pt x="613156" y="391795"/>
                  </a:lnTo>
                  <a:lnTo>
                    <a:pt x="613156" y="376047"/>
                  </a:lnTo>
                  <a:lnTo>
                    <a:pt x="612902" y="376047"/>
                  </a:lnTo>
                  <a:lnTo>
                    <a:pt x="612902" y="368173"/>
                  </a:lnTo>
                  <a:lnTo>
                    <a:pt x="656844" y="368173"/>
                  </a:lnTo>
                  <a:lnTo>
                    <a:pt x="656844" y="376047"/>
                  </a:lnTo>
                  <a:lnTo>
                    <a:pt x="657098" y="376047"/>
                  </a:lnTo>
                  <a:lnTo>
                    <a:pt x="657098" y="352552"/>
                  </a:lnTo>
                  <a:lnTo>
                    <a:pt x="656844" y="352552"/>
                  </a:lnTo>
                  <a:lnTo>
                    <a:pt x="656844" y="360426"/>
                  </a:lnTo>
                  <a:lnTo>
                    <a:pt x="650621" y="360426"/>
                  </a:lnTo>
                  <a:lnTo>
                    <a:pt x="644652" y="360426"/>
                  </a:lnTo>
                  <a:lnTo>
                    <a:pt x="625221" y="360426"/>
                  </a:lnTo>
                  <a:lnTo>
                    <a:pt x="617220" y="360426"/>
                  </a:lnTo>
                  <a:lnTo>
                    <a:pt x="622300" y="352552"/>
                  </a:lnTo>
                  <a:lnTo>
                    <a:pt x="625221" y="360426"/>
                  </a:lnTo>
                  <a:lnTo>
                    <a:pt x="630047" y="352552"/>
                  </a:lnTo>
                  <a:lnTo>
                    <a:pt x="624840" y="352552"/>
                  </a:lnTo>
                  <a:lnTo>
                    <a:pt x="628142" y="344678"/>
                  </a:lnTo>
                  <a:lnTo>
                    <a:pt x="627888" y="344678"/>
                  </a:lnTo>
                  <a:lnTo>
                    <a:pt x="627888" y="313436"/>
                  </a:lnTo>
                  <a:lnTo>
                    <a:pt x="628396" y="313436"/>
                  </a:lnTo>
                  <a:lnTo>
                    <a:pt x="624205" y="305562"/>
                  </a:lnTo>
                  <a:lnTo>
                    <a:pt x="644906" y="305562"/>
                  </a:lnTo>
                  <a:lnTo>
                    <a:pt x="642493" y="313436"/>
                  </a:lnTo>
                  <a:lnTo>
                    <a:pt x="641985" y="313436"/>
                  </a:lnTo>
                  <a:lnTo>
                    <a:pt x="642112" y="344678"/>
                  </a:lnTo>
                  <a:lnTo>
                    <a:pt x="643509" y="344678"/>
                  </a:lnTo>
                  <a:lnTo>
                    <a:pt x="645033" y="352552"/>
                  </a:lnTo>
                  <a:lnTo>
                    <a:pt x="641350" y="352552"/>
                  </a:lnTo>
                  <a:lnTo>
                    <a:pt x="644652" y="360426"/>
                  </a:lnTo>
                  <a:lnTo>
                    <a:pt x="646303" y="352552"/>
                  </a:lnTo>
                  <a:lnTo>
                    <a:pt x="650621" y="360426"/>
                  </a:lnTo>
                  <a:lnTo>
                    <a:pt x="653669" y="352552"/>
                  </a:lnTo>
                  <a:lnTo>
                    <a:pt x="653034" y="352552"/>
                  </a:lnTo>
                  <a:lnTo>
                    <a:pt x="653796" y="344678"/>
                  </a:lnTo>
                  <a:lnTo>
                    <a:pt x="648716" y="344678"/>
                  </a:lnTo>
                  <a:lnTo>
                    <a:pt x="648716" y="313436"/>
                  </a:lnTo>
                  <a:lnTo>
                    <a:pt x="652145" y="305562"/>
                  </a:lnTo>
                  <a:lnTo>
                    <a:pt x="652907" y="305562"/>
                  </a:lnTo>
                  <a:lnTo>
                    <a:pt x="650494" y="297688"/>
                  </a:lnTo>
                  <a:lnTo>
                    <a:pt x="644144" y="297688"/>
                  </a:lnTo>
                  <a:lnTo>
                    <a:pt x="644144" y="227203"/>
                  </a:lnTo>
                  <a:lnTo>
                    <a:pt x="638302" y="227203"/>
                  </a:lnTo>
                  <a:lnTo>
                    <a:pt x="638302" y="235077"/>
                  </a:lnTo>
                  <a:lnTo>
                    <a:pt x="638302" y="297688"/>
                  </a:lnTo>
                  <a:lnTo>
                    <a:pt x="632206" y="297688"/>
                  </a:lnTo>
                  <a:lnTo>
                    <a:pt x="631571" y="289941"/>
                  </a:lnTo>
                  <a:lnTo>
                    <a:pt x="631317" y="266319"/>
                  </a:lnTo>
                  <a:lnTo>
                    <a:pt x="631317" y="250698"/>
                  </a:lnTo>
                  <a:lnTo>
                    <a:pt x="631825" y="235077"/>
                  </a:lnTo>
                  <a:lnTo>
                    <a:pt x="638302" y="235077"/>
                  </a:lnTo>
                  <a:lnTo>
                    <a:pt x="638302" y="227203"/>
                  </a:lnTo>
                  <a:lnTo>
                    <a:pt x="637921" y="227203"/>
                  </a:lnTo>
                  <a:lnTo>
                    <a:pt x="637540" y="211582"/>
                  </a:lnTo>
                  <a:lnTo>
                    <a:pt x="637540" y="195834"/>
                  </a:lnTo>
                  <a:lnTo>
                    <a:pt x="637921" y="180213"/>
                  </a:lnTo>
                  <a:lnTo>
                    <a:pt x="638556" y="172339"/>
                  </a:lnTo>
                  <a:lnTo>
                    <a:pt x="631698" y="172339"/>
                  </a:lnTo>
                  <a:lnTo>
                    <a:pt x="631698" y="227203"/>
                  </a:lnTo>
                  <a:lnTo>
                    <a:pt x="625475" y="227203"/>
                  </a:lnTo>
                  <a:lnTo>
                    <a:pt x="625475" y="297688"/>
                  </a:lnTo>
                  <a:lnTo>
                    <a:pt x="619379" y="297688"/>
                  </a:lnTo>
                  <a:lnTo>
                    <a:pt x="616966" y="305562"/>
                  </a:lnTo>
                  <a:lnTo>
                    <a:pt x="617347" y="305562"/>
                  </a:lnTo>
                  <a:lnTo>
                    <a:pt x="621030" y="313436"/>
                  </a:lnTo>
                  <a:lnTo>
                    <a:pt x="621030" y="344678"/>
                  </a:lnTo>
                  <a:lnTo>
                    <a:pt x="615823" y="344678"/>
                  </a:lnTo>
                  <a:lnTo>
                    <a:pt x="616585" y="352552"/>
                  </a:lnTo>
                  <a:lnTo>
                    <a:pt x="607060" y="352552"/>
                  </a:lnTo>
                  <a:lnTo>
                    <a:pt x="607060" y="407416"/>
                  </a:lnTo>
                  <a:lnTo>
                    <a:pt x="612521" y="407416"/>
                  </a:lnTo>
                  <a:lnTo>
                    <a:pt x="612521" y="430911"/>
                  </a:lnTo>
                  <a:lnTo>
                    <a:pt x="620903" y="438785"/>
                  </a:lnTo>
                  <a:lnTo>
                    <a:pt x="620903" y="532765"/>
                  </a:lnTo>
                  <a:lnTo>
                    <a:pt x="615823" y="532765"/>
                  </a:lnTo>
                  <a:lnTo>
                    <a:pt x="615823" y="548386"/>
                  </a:lnTo>
                  <a:lnTo>
                    <a:pt x="621030" y="548386"/>
                  </a:lnTo>
                  <a:lnTo>
                    <a:pt x="621030" y="564134"/>
                  </a:lnTo>
                  <a:lnTo>
                    <a:pt x="617347" y="564134"/>
                  </a:lnTo>
                  <a:lnTo>
                    <a:pt x="620903" y="571881"/>
                  </a:lnTo>
                  <a:lnTo>
                    <a:pt x="649097" y="571881"/>
                  </a:lnTo>
                  <a:lnTo>
                    <a:pt x="649986" y="564134"/>
                  </a:lnTo>
                  <a:lnTo>
                    <a:pt x="648716" y="564134"/>
                  </a:lnTo>
                  <a:lnTo>
                    <a:pt x="648716" y="548386"/>
                  </a:lnTo>
                  <a:lnTo>
                    <a:pt x="653923" y="548386"/>
                  </a:lnTo>
                  <a:lnTo>
                    <a:pt x="653923" y="532765"/>
                  </a:lnTo>
                  <a:lnTo>
                    <a:pt x="648716" y="532765"/>
                  </a:lnTo>
                  <a:lnTo>
                    <a:pt x="648716" y="438785"/>
                  </a:lnTo>
                  <a:lnTo>
                    <a:pt x="657352" y="430911"/>
                  </a:lnTo>
                  <a:lnTo>
                    <a:pt x="657352" y="407416"/>
                  </a:lnTo>
                  <a:lnTo>
                    <a:pt x="662813" y="407416"/>
                  </a:lnTo>
                  <a:lnTo>
                    <a:pt x="662813" y="352552"/>
                  </a:lnTo>
                  <a:close/>
                </a:path>
                <a:path w="831850" h="1042670">
                  <a:moveTo>
                    <a:pt x="753237" y="699668"/>
                  </a:moveTo>
                  <a:lnTo>
                    <a:pt x="752094" y="700214"/>
                  </a:lnTo>
                  <a:lnTo>
                    <a:pt x="751586" y="700354"/>
                  </a:lnTo>
                  <a:lnTo>
                    <a:pt x="751332" y="708329"/>
                  </a:lnTo>
                  <a:lnTo>
                    <a:pt x="751332" y="712520"/>
                  </a:lnTo>
                  <a:lnTo>
                    <a:pt x="752348" y="712787"/>
                  </a:lnTo>
                  <a:lnTo>
                    <a:pt x="753237" y="713270"/>
                  </a:lnTo>
                  <a:lnTo>
                    <a:pt x="753237" y="699668"/>
                  </a:lnTo>
                  <a:close/>
                </a:path>
                <a:path w="831850" h="1042670">
                  <a:moveTo>
                    <a:pt x="771969" y="848106"/>
                  </a:moveTo>
                  <a:lnTo>
                    <a:pt x="771956" y="846836"/>
                  </a:lnTo>
                  <a:lnTo>
                    <a:pt x="771867" y="845566"/>
                  </a:lnTo>
                  <a:lnTo>
                    <a:pt x="763016" y="845566"/>
                  </a:lnTo>
                  <a:lnTo>
                    <a:pt x="763016" y="846836"/>
                  </a:lnTo>
                  <a:lnTo>
                    <a:pt x="763016" y="848106"/>
                  </a:lnTo>
                  <a:lnTo>
                    <a:pt x="763016" y="1037336"/>
                  </a:lnTo>
                  <a:lnTo>
                    <a:pt x="763155" y="1037336"/>
                  </a:lnTo>
                  <a:lnTo>
                    <a:pt x="763155" y="1042416"/>
                  </a:lnTo>
                  <a:lnTo>
                    <a:pt x="765429" y="1042416"/>
                  </a:lnTo>
                  <a:lnTo>
                    <a:pt x="765429" y="1037336"/>
                  </a:lnTo>
                  <a:lnTo>
                    <a:pt x="765429" y="848106"/>
                  </a:lnTo>
                  <a:lnTo>
                    <a:pt x="765835" y="848106"/>
                  </a:lnTo>
                  <a:lnTo>
                    <a:pt x="765835" y="846836"/>
                  </a:lnTo>
                  <a:lnTo>
                    <a:pt x="769137" y="846836"/>
                  </a:lnTo>
                  <a:lnTo>
                    <a:pt x="769137" y="848106"/>
                  </a:lnTo>
                  <a:lnTo>
                    <a:pt x="769607" y="848106"/>
                  </a:lnTo>
                  <a:lnTo>
                    <a:pt x="769607" y="1037336"/>
                  </a:lnTo>
                  <a:lnTo>
                    <a:pt x="769734" y="1037336"/>
                  </a:lnTo>
                  <a:lnTo>
                    <a:pt x="769734" y="1042416"/>
                  </a:lnTo>
                  <a:lnTo>
                    <a:pt x="771906" y="1042416"/>
                  </a:lnTo>
                  <a:lnTo>
                    <a:pt x="771906" y="1037336"/>
                  </a:lnTo>
                  <a:lnTo>
                    <a:pt x="771969" y="848106"/>
                  </a:lnTo>
                  <a:close/>
                </a:path>
                <a:path w="831850" h="1042670">
                  <a:moveTo>
                    <a:pt x="790536" y="846836"/>
                  </a:moveTo>
                  <a:lnTo>
                    <a:pt x="790498" y="845566"/>
                  </a:lnTo>
                  <a:lnTo>
                    <a:pt x="790448" y="844296"/>
                  </a:lnTo>
                  <a:lnTo>
                    <a:pt x="788060" y="844296"/>
                  </a:lnTo>
                  <a:lnTo>
                    <a:pt x="788060" y="845566"/>
                  </a:lnTo>
                  <a:lnTo>
                    <a:pt x="787069" y="845566"/>
                  </a:lnTo>
                  <a:lnTo>
                    <a:pt x="787069" y="844296"/>
                  </a:lnTo>
                  <a:lnTo>
                    <a:pt x="782701" y="844296"/>
                  </a:lnTo>
                  <a:lnTo>
                    <a:pt x="782701" y="845566"/>
                  </a:lnTo>
                  <a:lnTo>
                    <a:pt x="781558" y="845566"/>
                  </a:lnTo>
                  <a:lnTo>
                    <a:pt x="781558" y="846836"/>
                  </a:lnTo>
                  <a:lnTo>
                    <a:pt x="781558" y="848106"/>
                  </a:lnTo>
                  <a:lnTo>
                    <a:pt x="781621" y="1042416"/>
                  </a:lnTo>
                  <a:lnTo>
                    <a:pt x="783971" y="1042416"/>
                  </a:lnTo>
                  <a:lnTo>
                    <a:pt x="783971" y="848106"/>
                  </a:lnTo>
                  <a:lnTo>
                    <a:pt x="784288" y="848106"/>
                  </a:lnTo>
                  <a:lnTo>
                    <a:pt x="784288" y="846836"/>
                  </a:lnTo>
                  <a:lnTo>
                    <a:pt x="788289" y="846836"/>
                  </a:lnTo>
                  <a:lnTo>
                    <a:pt x="788289" y="848106"/>
                  </a:lnTo>
                  <a:lnTo>
                    <a:pt x="788289" y="1042416"/>
                  </a:lnTo>
                  <a:lnTo>
                    <a:pt x="790498" y="1042416"/>
                  </a:lnTo>
                  <a:lnTo>
                    <a:pt x="790498" y="848106"/>
                  </a:lnTo>
                  <a:lnTo>
                    <a:pt x="790536" y="846836"/>
                  </a:lnTo>
                  <a:close/>
                </a:path>
                <a:path w="831850" h="1042670">
                  <a:moveTo>
                    <a:pt x="793369" y="744308"/>
                  </a:moveTo>
                  <a:lnTo>
                    <a:pt x="792861" y="744308"/>
                  </a:lnTo>
                  <a:lnTo>
                    <a:pt x="791210" y="736473"/>
                  </a:lnTo>
                  <a:lnTo>
                    <a:pt x="784479" y="728637"/>
                  </a:lnTo>
                  <a:lnTo>
                    <a:pt x="777494" y="728637"/>
                  </a:lnTo>
                  <a:lnTo>
                    <a:pt x="782447" y="736473"/>
                  </a:lnTo>
                  <a:lnTo>
                    <a:pt x="786511" y="736473"/>
                  </a:lnTo>
                  <a:lnTo>
                    <a:pt x="789305" y="744308"/>
                  </a:lnTo>
                  <a:lnTo>
                    <a:pt x="790575" y="744308"/>
                  </a:lnTo>
                  <a:lnTo>
                    <a:pt x="789940" y="752132"/>
                  </a:lnTo>
                  <a:lnTo>
                    <a:pt x="787400" y="752132"/>
                  </a:lnTo>
                  <a:lnTo>
                    <a:pt x="783717" y="759968"/>
                  </a:lnTo>
                  <a:lnTo>
                    <a:pt x="789559" y="759968"/>
                  </a:lnTo>
                  <a:lnTo>
                    <a:pt x="792861" y="752132"/>
                  </a:lnTo>
                  <a:lnTo>
                    <a:pt x="793115" y="752132"/>
                  </a:lnTo>
                  <a:lnTo>
                    <a:pt x="793369" y="744308"/>
                  </a:lnTo>
                  <a:close/>
                </a:path>
                <a:path w="831850" h="1042670">
                  <a:moveTo>
                    <a:pt x="802513" y="704951"/>
                  </a:moveTo>
                  <a:lnTo>
                    <a:pt x="802386" y="701001"/>
                  </a:lnTo>
                  <a:lnTo>
                    <a:pt x="801497" y="700468"/>
                  </a:lnTo>
                  <a:lnTo>
                    <a:pt x="800481" y="699312"/>
                  </a:lnTo>
                  <a:lnTo>
                    <a:pt x="799846" y="704443"/>
                  </a:lnTo>
                  <a:lnTo>
                    <a:pt x="799846" y="708723"/>
                  </a:lnTo>
                  <a:lnTo>
                    <a:pt x="800608" y="714070"/>
                  </a:lnTo>
                  <a:lnTo>
                    <a:pt x="801624" y="712711"/>
                  </a:lnTo>
                  <a:lnTo>
                    <a:pt x="802386" y="712228"/>
                  </a:lnTo>
                  <a:lnTo>
                    <a:pt x="802513" y="708355"/>
                  </a:lnTo>
                  <a:lnTo>
                    <a:pt x="802513" y="704951"/>
                  </a:lnTo>
                  <a:close/>
                </a:path>
                <a:path w="831850" h="1042670">
                  <a:moveTo>
                    <a:pt x="831710" y="799465"/>
                  </a:moveTo>
                  <a:lnTo>
                    <a:pt x="821309" y="799465"/>
                  </a:lnTo>
                  <a:lnTo>
                    <a:pt x="819785" y="791832"/>
                  </a:lnTo>
                  <a:lnTo>
                    <a:pt x="818769" y="791832"/>
                  </a:lnTo>
                  <a:lnTo>
                    <a:pt x="818261" y="788022"/>
                  </a:lnTo>
                  <a:lnTo>
                    <a:pt x="818261" y="799465"/>
                  </a:lnTo>
                  <a:lnTo>
                    <a:pt x="813562" y="799465"/>
                  </a:lnTo>
                  <a:lnTo>
                    <a:pt x="813562" y="791832"/>
                  </a:lnTo>
                  <a:lnTo>
                    <a:pt x="814705" y="791832"/>
                  </a:lnTo>
                  <a:lnTo>
                    <a:pt x="816102" y="784212"/>
                  </a:lnTo>
                  <a:lnTo>
                    <a:pt x="818261" y="799465"/>
                  </a:lnTo>
                  <a:lnTo>
                    <a:pt x="818261" y="788022"/>
                  </a:lnTo>
                  <a:lnTo>
                    <a:pt x="817626" y="784212"/>
                  </a:lnTo>
                  <a:lnTo>
                    <a:pt x="815721" y="776605"/>
                  </a:lnTo>
                  <a:lnTo>
                    <a:pt x="813816" y="784212"/>
                  </a:lnTo>
                  <a:lnTo>
                    <a:pt x="812546" y="791832"/>
                  </a:lnTo>
                  <a:lnTo>
                    <a:pt x="811530" y="791832"/>
                  </a:lnTo>
                  <a:lnTo>
                    <a:pt x="810501" y="799465"/>
                  </a:lnTo>
                  <a:lnTo>
                    <a:pt x="807974" y="799465"/>
                  </a:lnTo>
                  <a:lnTo>
                    <a:pt x="807974" y="721982"/>
                  </a:lnTo>
                  <a:lnTo>
                    <a:pt x="802259" y="721982"/>
                  </a:lnTo>
                  <a:lnTo>
                    <a:pt x="802259" y="729602"/>
                  </a:lnTo>
                  <a:lnTo>
                    <a:pt x="802259" y="799465"/>
                  </a:lnTo>
                  <a:lnTo>
                    <a:pt x="798182" y="799465"/>
                  </a:lnTo>
                  <a:lnTo>
                    <a:pt x="798309" y="741006"/>
                  </a:lnTo>
                  <a:lnTo>
                    <a:pt x="798322" y="737222"/>
                  </a:lnTo>
                  <a:lnTo>
                    <a:pt x="799973" y="737222"/>
                  </a:lnTo>
                  <a:lnTo>
                    <a:pt x="800608" y="729602"/>
                  </a:lnTo>
                  <a:lnTo>
                    <a:pt x="802259" y="729602"/>
                  </a:lnTo>
                  <a:lnTo>
                    <a:pt x="802259" y="721982"/>
                  </a:lnTo>
                  <a:lnTo>
                    <a:pt x="795655" y="721982"/>
                  </a:lnTo>
                  <a:lnTo>
                    <a:pt x="795629" y="737196"/>
                  </a:lnTo>
                  <a:lnTo>
                    <a:pt x="795515" y="799465"/>
                  </a:lnTo>
                  <a:lnTo>
                    <a:pt x="758063" y="799465"/>
                  </a:lnTo>
                  <a:lnTo>
                    <a:pt x="758063" y="737222"/>
                  </a:lnTo>
                  <a:lnTo>
                    <a:pt x="760857" y="737222"/>
                  </a:lnTo>
                  <a:lnTo>
                    <a:pt x="763651" y="729602"/>
                  </a:lnTo>
                  <a:lnTo>
                    <a:pt x="767422" y="729602"/>
                  </a:lnTo>
                  <a:lnTo>
                    <a:pt x="761746" y="736473"/>
                  </a:lnTo>
                  <a:lnTo>
                    <a:pt x="761238" y="744308"/>
                  </a:lnTo>
                  <a:lnTo>
                    <a:pt x="760603" y="744308"/>
                  </a:lnTo>
                  <a:lnTo>
                    <a:pt x="760476" y="752132"/>
                  </a:lnTo>
                  <a:lnTo>
                    <a:pt x="762000" y="752132"/>
                  </a:lnTo>
                  <a:lnTo>
                    <a:pt x="764286" y="759968"/>
                  </a:lnTo>
                  <a:lnTo>
                    <a:pt x="769620" y="759968"/>
                  </a:lnTo>
                  <a:lnTo>
                    <a:pt x="765302" y="752132"/>
                  </a:lnTo>
                  <a:lnTo>
                    <a:pt x="762381" y="744308"/>
                  </a:lnTo>
                  <a:lnTo>
                    <a:pt x="764667" y="736473"/>
                  </a:lnTo>
                  <a:lnTo>
                    <a:pt x="772414" y="736473"/>
                  </a:lnTo>
                  <a:lnTo>
                    <a:pt x="777494" y="728637"/>
                  </a:lnTo>
                  <a:lnTo>
                    <a:pt x="768223" y="728637"/>
                  </a:lnTo>
                  <a:lnTo>
                    <a:pt x="768858" y="721982"/>
                  </a:lnTo>
                  <a:lnTo>
                    <a:pt x="768731" y="705485"/>
                  </a:lnTo>
                  <a:lnTo>
                    <a:pt x="768350" y="697852"/>
                  </a:lnTo>
                  <a:lnTo>
                    <a:pt x="774700" y="697852"/>
                  </a:lnTo>
                  <a:lnTo>
                    <a:pt x="772795" y="682612"/>
                  </a:lnTo>
                  <a:lnTo>
                    <a:pt x="780669" y="682612"/>
                  </a:lnTo>
                  <a:lnTo>
                    <a:pt x="779145" y="697852"/>
                  </a:lnTo>
                  <a:lnTo>
                    <a:pt x="784987" y="697852"/>
                  </a:lnTo>
                  <a:lnTo>
                    <a:pt x="784987" y="721982"/>
                  </a:lnTo>
                  <a:lnTo>
                    <a:pt x="795629" y="737196"/>
                  </a:lnTo>
                  <a:lnTo>
                    <a:pt x="795629" y="721982"/>
                  </a:lnTo>
                  <a:lnTo>
                    <a:pt x="793750" y="721982"/>
                  </a:lnTo>
                  <a:lnTo>
                    <a:pt x="792734" y="729602"/>
                  </a:lnTo>
                  <a:lnTo>
                    <a:pt x="792099" y="721982"/>
                  </a:lnTo>
                  <a:lnTo>
                    <a:pt x="790702" y="721982"/>
                  </a:lnTo>
                  <a:lnTo>
                    <a:pt x="790702" y="713092"/>
                  </a:lnTo>
                  <a:lnTo>
                    <a:pt x="790448" y="705485"/>
                  </a:lnTo>
                  <a:lnTo>
                    <a:pt x="790181" y="705485"/>
                  </a:lnTo>
                  <a:lnTo>
                    <a:pt x="794512" y="697852"/>
                  </a:lnTo>
                  <a:lnTo>
                    <a:pt x="794893" y="697852"/>
                  </a:lnTo>
                  <a:lnTo>
                    <a:pt x="793369" y="690232"/>
                  </a:lnTo>
                  <a:lnTo>
                    <a:pt x="789051" y="697852"/>
                  </a:lnTo>
                  <a:lnTo>
                    <a:pt x="786511" y="690232"/>
                  </a:lnTo>
                  <a:lnTo>
                    <a:pt x="784860" y="690232"/>
                  </a:lnTo>
                  <a:lnTo>
                    <a:pt x="787146" y="682612"/>
                  </a:lnTo>
                  <a:lnTo>
                    <a:pt x="790448" y="682612"/>
                  </a:lnTo>
                  <a:lnTo>
                    <a:pt x="789305" y="674992"/>
                  </a:lnTo>
                  <a:lnTo>
                    <a:pt x="764794" y="674992"/>
                  </a:lnTo>
                  <a:lnTo>
                    <a:pt x="763143" y="682612"/>
                  </a:lnTo>
                  <a:lnTo>
                    <a:pt x="764667" y="682612"/>
                  </a:lnTo>
                  <a:lnTo>
                    <a:pt x="767334" y="690232"/>
                  </a:lnTo>
                  <a:lnTo>
                    <a:pt x="759333" y="690232"/>
                  </a:lnTo>
                  <a:lnTo>
                    <a:pt x="758063" y="697852"/>
                  </a:lnTo>
                  <a:lnTo>
                    <a:pt x="758698" y="697852"/>
                  </a:lnTo>
                  <a:lnTo>
                    <a:pt x="762381" y="705485"/>
                  </a:lnTo>
                  <a:lnTo>
                    <a:pt x="763003" y="705485"/>
                  </a:lnTo>
                  <a:lnTo>
                    <a:pt x="762889" y="721982"/>
                  </a:lnTo>
                  <a:lnTo>
                    <a:pt x="761746" y="721982"/>
                  </a:lnTo>
                  <a:lnTo>
                    <a:pt x="759206" y="729602"/>
                  </a:lnTo>
                  <a:lnTo>
                    <a:pt x="758571" y="721982"/>
                  </a:lnTo>
                  <a:lnTo>
                    <a:pt x="756031" y="721982"/>
                  </a:lnTo>
                  <a:lnTo>
                    <a:pt x="756031" y="737222"/>
                  </a:lnTo>
                  <a:lnTo>
                    <a:pt x="755396" y="744842"/>
                  </a:lnTo>
                  <a:lnTo>
                    <a:pt x="755396" y="799465"/>
                  </a:lnTo>
                  <a:lnTo>
                    <a:pt x="751586" y="799465"/>
                  </a:lnTo>
                  <a:lnTo>
                    <a:pt x="751586" y="729602"/>
                  </a:lnTo>
                  <a:lnTo>
                    <a:pt x="753237" y="729602"/>
                  </a:lnTo>
                  <a:lnTo>
                    <a:pt x="753364" y="737222"/>
                  </a:lnTo>
                  <a:lnTo>
                    <a:pt x="756031" y="737222"/>
                  </a:lnTo>
                  <a:lnTo>
                    <a:pt x="756031" y="721982"/>
                  </a:lnTo>
                  <a:lnTo>
                    <a:pt x="745490" y="721982"/>
                  </a:lnTo>
                  <a:lnTo>
                    <a:pt x="745490" y="799465"/>
                  </a:lnTo>
                  <a:lnTo>
                    <a:pt x="740410" y="799465"/>
                  </a:lnTo>
                  <a:lnTo>
                    <a:pt x="738759" y="791832"/>
                  </a:lnTo>
                  <a:lnTo>
                    <a:pt x="737984" y="786739"/>
                  </a:lnTo>
                  <a:lnTo>
                    <a:pt x="737997" y="799465"/>
                  </a:lnTo>
                  <a:lnTo>
                    <a:pt x="732777" y="799465"/>
                  </a:lnTo>
                  <a:lnTo>
                    <a:pt x="734441" y="791832"/>
                  </a:lnTo>
                  <a:lnTo>
                    <a:pt x="735457" y="784212"/>
                  </a:lnTo>
                  <a:lnTo>
                    <a:pt x="736346" y="791832"/>
                  </a:lnTo>
                  <a:lnTo>
                    <a:pt x="737235" y="791832"/>
                  </a:lnTo>
                  <a:lnTo>
                    <a:pt x="737997" y="799465"/>
                  </a:lnTo>
                  <a:lnTo>
                    <a:pt x="737882" y="786015"/>
                  </a:lnTo>
                  <a:lnTo>
                    <a:pt x="737870" y="784212"/>
                  </a:lnTo>
                  <a:lnTo>
                    <a:pt x="736727" y="776605"/>
                  </a:lnTo>
                  <a:lnTo>
                    <a:pt x="734936" y="776605"/>
                  </a:lnTo>
                  <a:lnTo>
                    <a:pt x="733298" y="784212"/>
                  </a:lnTo>
                  <a:lnTo>
                    <a:pt x="732282" y="791832"/>
                  </a:lnTo>
                  <a:lnTo>
                    <a:pt x="731139" y="791832"/>
                  </a:lnTo>
                  <a:lnTo>
                    <a:pt x="729856" y="799465"/>
                  </a:lnTo>
                  <a:lnTo>
                    <a:pt x="721487" y="799465"/>
                  </a:lnTo>
                  <a:lnTo>
                    <a:pt x="722757" y="807072"/>
                  </a:lnTo>
                  <a:lnTo>
                    <a:pt x="725424" y="807072"/>
                  </a:lnTo>
                  <a:lnTo>
                    <a:pt x="727075" y="815962"/>
                  </a:lnTo>
                  <a:lnTo>
                    <a:pt x="727964" y="815962"/>
                  </a:lnTo>
                  <a:lnTo>
                    <a:pt x="728091" y="823582"/>
                  </a:lnTo>
                  <a:lnTo>
                    <a:pt x="727710" y="823582"/>
                  </a:lnTo>
                  <a:lnTo>
                    <a:pt x="713219" y="831215"/>
                  </a:lnTo>
                  <a:lnTo>
                    <a:pt x="729107" y="831215"/>
                  </a:lnTo>
                  <a:lnTo>
                    <a:pt x="729107" y="838822"/>
                  </a:lnTo>
                  <a:lnTo>
                    <a:pt x="718312" y="838822"/>
                  </a:lnTo>
                  <a:lnTo>
                    <a:pt x="718312" y="862952"/>
                  </a:lnTo>
                  <a:lnTo>
                    <a:pt x="718312" y="870585"/>
                  </a:lnTo>
                  <a:lnTo>
                    <a:pt x="718058" y="870585"/>
                  </a:lnTo>
                  <a:lnTo>
                    <a:pt x="718058" y="878192"/>
                  </a:lnTo>
                  <a:lnTo>
                    <a:pt x="717804" y="878192"/>
                  </a:lnTo>
                  <a:lnTo>
                    <a:pt x="718312" y="885812"/>
                  </a:lnTo>
                  <a:lnTo>
                    <a:pt x="718197" y="934072"/>
                  </a:lnTo>
                  <a:lnTo>
                    <a:pt x="717994" y="936612"/>
                  </a:lnTo>
                  <a:lnTo>
                    <a:pt x="717880" y="937882"/>
                  </a:lnTo>
                  <a:lnTo>
                    <a:pt x="717778" y="939152"/>
                  </a:lnTo>
                  <a:lnTo>
                    <a:pt x="717677" y="940422"/>
                  </a:lnTo>
                  <a:lnTo>
                    <a:pt x="717931" y="940422"/>
                  </a:lnTo>
                  <a:lnTo>
                    <a:pt x="717931" y="987412"/>
                  </a:lnTo>
                  <a:lnTo>
                    <a:pt x="713105" y="987412"/>
                  </a:lnTo>
                  <a:lnTo>
                    <a:pt x="713232" y="932802"/>
                  </a:lnTo>
                  <a:lnTo>
                    <a:pt x="718185" y="932802"/>
                  </a:lnTo>
                  <a:lnTo>
                    <a:pt x="718197" y="934072"/>
                  </a:lnTo>
                  <a:lnTo>
                    <a:pt x="718197" y="885812"/>
                  </a:lnTo>
                  <a:lnTo>
                    <a:pt x="717804" y="885812"/>
                  </a:lnTo>
                  <a:lnTo>
                    <a:pt x="717804" y="893432"/>
                  </a:lnTo>
                  <a:lnTo>
                    <a:pt x="718058" y="893432"/>
                  </a:lnTo>
                  <a:lnTo>
                    <a:pt x="718185" y="901052"/>
                  </a:lnTo>
                  <a:lnTo>
                    <a:pt x="717804" y="901052"/>
                  </a:lnTo>
                  <a:lnTo>
                    <a:pt x="718159" y="907402"/>
                  </a:lnTo>
                  <a:lnTo>
                    <a:pt x="718159" y="909942"/>
                  </a:lnTo>
                  <a:lnTo>
                    <a:pt x="717931" y="909942"/>
                  </a:lnTo>
                  <a:lnTo>
                    <a:pt x="717931" y="917562"/>
                  </a:lnTo>
                  <a:lnTo>
                    <a:pt x="713232" y="917562"/>
                  </a:lnTo>
                  <a:lnTo>
                    <a:pt x="713168" y="916292"/>
                  </a:lnTo>
                  <a:lnTo>
                    <a:pt x="713041" y="913752"/>
                  </a:lnTo>
                  <a:lnTo>
                    <a:pt x="712978" y="912482"/>
                  </a:lnTo>
                  <a:lnTo>
                    <a:pt x="712851" y="909942"/>
                  </a:lnTo>
                  <a:lnTo>
                    <a:pt x="713232" y="909942"/>
                  </a:lnTo>
                  <a:lnTo>
                    <a:pt x="713232" y="862952"/>
                  </a:lnTo>
                  <a:lnTo>
                    <a:pt x="718058" y="862952"/>
                  </a:lnTo>
                  <a:lnTo>
                    <a:pt x="718096" y="864222"/>
                  </a:lnTo>
                  <a:lnTo>
                    <a:pt x="718185" y="866762"/>
                  </a:lnTo>
                  <a:lnTo>
                    <a:pt x="718312" y="862952"/>
                  </a:lnTo>
                  <a:lnTo>
                    <a:pt x="718312" y="838822"/>
                  </a:lnTo>
                  <a:lnTo>
                    <a:pt x="700405" y="838822"/>
                  </a:lnTo>
                  <a:lnTo>
                    <a:pt x="696722" y="831215"/>
                  </a:lnTo>
                  <a:lnTo>
                    <a:pt x="693547" y="831215"/>
                  </a:lnTo>
                  <a:lnTo>
                    <a:pt x="696087" y="838822"/>
                  </a:lnTo>
                  <a:lnTo>
                    <a:pt x="654431" y="838822"/>
                  </a:lnTo>
                  <a:lnTo>
                    <a:pt x="654431" y="831215"/>
                  </a:lnTo>
                  <a:lnTo>
                    <a:pt x="689229" y="831215"/>
                  </a:lnTo>
                  <a:lnTo>
                    <a:pt x="666115" y="823582"/>
                  </a:lnTo>
                  <a:lnTo>
                    <a:pt x="654304" y="823582"/>
                  </a:lnTo>
                  <a:lnTo>
                    <a:pt x="655955" y="815962"/>
                  </a:lnTo>
                  <a:lnTo>
                    <a:pt x="654177" y="815962"/>
                  </a:lnTo>
                  <a:lnTo>
                    <a:pt x="654177" y="807072"/>
                  </a:lnTo>
                  <a:lnTo>
                    <a:pt x="653923" y="799465"/>
                  </a:lnTo>
                  <a:lnTo>
                    <a:pt x="653161" y="799465"/>
                  </a:lnTo>
                  <a:lnTo>
                    <a:pt x="653161" y="791832"/>
                  </a:lnTo>
                  <a:lnTo>
                    <a:pt x="661543" y="791832"/>
                  </a:lnTo>
                  <a:lnTo>
                    <a:pt x="661670" y="788022"/>
                  </a:lnTo>
                  <a:lnTo>
                    <a:pt x="661797" y="784212"/>
                  </a:lnTo>
                  <a:lnTo>
                    <a:pt x="660527" y="784212"/>
                  </a:lnTo>
                  <a:lnTo>
                    <a:pt x="660146" y="776605"/>
                  </a:lnTo>
                  <a:lnTo>
                    <a:pt x="655193" y="776605"/>
                  </a:lnTo>
                  <a:lnTo>
                    <a:pt x="655193" y="784212"/>
                  </a:lnTo>
                  <a:lnTo>
                    <a:pt x="646557" y="791832"/>
                  </a:lnTo>
                  <a:lnTo>
                    <a:pt x="647065" y="791832"/>
                  </a:lnTo>
                  <a:lnTo>
                    <a:pt x="647954" y="799465"/>
                  </a:lnTo>
                  <a:lnTo>
                    <a:pt x="647319" y="799465"/>
                  </a:lnTo>
                  <a:lnTo>
                    <a:pt x="647446" y="807072"/>
                  </a:lnTo>
                  <a:lnTo>
                    <a:pt x="647954" y="807072"/>
                  </a:lnTo>
                  <a:lnTo>
                    <a:pt x="647496" y="815035"/>
                  </a:lnTo>
                  <a:lnTo>
                    <a:pt x="647446" y="815962"/>
                  </a:lnTo>
                  <a:lnTo>
                    <a:pt x="641731" y="815962"/>
                  </a:lnTo>
                  <a:lnTo>
                    <a:pt x="641731" y="807072"/>
                  </a:lnTo>
                  <a:lnTo>
                    <a:pt x="637413" y="807072"/>
                  </a:lnTo>
                  <a:lnTo>
                    <a:pt x="640461" y="815962"/>
                  </a:lnTo>
                  <a:lnTo>
                    <a:pt x="630174" y="815962"/>
                  </a:lnTo>
                  <a:lnTo>
                    <a:pt x="630707" y="808342"/>
                  </a:lnTo>
                  <a:lnTo>
                    <a:pt x="630809" y="807072"/>
                  </a:lnTo>
                  <a:lnTo>
                    <a:pt x="628269" y="807072"/>
                  </a:lnTo>
                  <a:lnTo>
                    <a:pt x="628269" y="815962"/>
                  </a:lnTo>
                  <a:lnTo>
                    <a:pt x="622046" y="815962"/>
                  </a:lnTo>
                  <a:lnTo>
                    <a:pt x="622477" y="808342"/>
                  </a:lnTo>
                  <a:lnTo>
                    <a:pt x="622554" y="807072"/>
                  </a:lnTo>
                  <a:lnTo>
                    <a:pt x="622681" y="791832"/>
                  </a:lnTo>
                  <a:lnTo>
                    <a:pt x="623824" y="791832"/>
                  </a:lnTo>
                  <a:lnTo>
                    <a:pt x="614172" y="784212"/>
                  </a:lnTo>
                  <a:lnTo>
                    <a:pt x="622808" y="784212"/>
                  </a:lnTo>
                  <a:lnTo>
                    <a:pt x="623430" y="776605"/>
                  </a:lnTo>
                  <a:lnTo>
                    <a:pt x="623544" y="760082"/>
                  </a:lnTo>
                  <a:lnTo>
                    <a:pt x="623658" y="737222"/>
                  </a:lnTo>
                  <a:lnTo>
                    <a:pt x="623747" y="721982"/>
                  </a:lnTo>
                  <a:lnTo>
                    <a:pt x="623824" y="713092"/>
                  </a:lnTo>
                  <a:lnTo>
                    <a:pt x="623938" y="705485"/>
                  </a:lnTo>
                  <a:lnTo>
                    <a:pt x="624192" y="705485"/>
                  </a:lnTo>
                  <a:lnTo>
                    <a:pt x="624586" y="697852"/>
                  </a:lnTo>
                  <a:lnTo>
                    <a:pt x="645414" y="697852"/>
                  </a:lnTo>
                  <a:lnTo>
                    <a:pt x="646049" y="721982"/>
                  </a:lnTo>
                  <a:lnTo>
                    <a:pt x="646176" y="729602"/>
                  </a:lnTo>
                  <a:lnTo>
                    <a:pt x="646303" y="737222"/>
                  </a:lnTo>
                  <a:lnTo>
                    <a:pt x="646315" y="741006"/>
                  </a:lnTo>
                  <a:lnTo>
                    <a:pt x="646430" y="768985"/>
                  </a:lnTo>
                  <a:lnTo>
                    <a:pt x="646557" y="784212"/>
                  </a:lnTo>
                  <a:lnTo>
                    <a:pt x="655193" y="784212"/>
                  </a:lnTo>
                  <a:lnTo>
                    <a:pt x="655193" y="776605"/>
                  </a:lnTo>
                  <a:lnTo>
                    <a:pt x="653288" y="776605"/>
                  </a:lnTo>
                  <a:lnTo>
                    <a:pt x="652487" y="761885"/>
                  </a:lnTo>
                  <a:lnTo>
                    <a:pt x="652399" y="760082"/>
                  </a:lnTo>
                  <a:lnTo>
                    <a:pt x="652297" y="755967"/>
                  </a:lnTo>
                  <a:lnTo>
                    <a:pt x="652195" y="750938"/>
                  </a:lnTo>
                  <a:lnTo>
                    <a:pt x="652068" y="745718"/>
                  </a:lnTo>
                  <a:lnTo>
                    <a:pt x="651967" y="741006"/>
                  </a:lnTo>
                  <a:lnTo>
                    <a:pt x="651891" y="697852"/>
                  </a:lnTo>
                  <a:lnTo>
                    <a:pt x="655828" y="690232"/>
                  </a:lnTo>
                  <a:lnTo>
                    <a:pt x="650240" y="690232"/>
                  </a:lnTo>
                  <a:lnTo>
                    <a:pt x="650875" y="682612"/>
                  </a:lnTo>
                  <a:lnTo>
                    <a:pt x="651256" y="682612"/>
                  </a:lnTo>
                  <a:lnTo>
                    <a:pt x="655701" y="674992"/>
                  </a:lnTo>
                  <a:lnTo>
                    <a:pt x="650875" y="674992"/>
                  </a:lnTo>
                  <a:lnTo>
                    <a:pt x="650748" y="628002"/>
                  </a:lnTo>
                  <a:lnTo>
                    <a:pt x="650621" y="619112"/>
                  </a:lnTo>
                  <a:lnTo>
                    <a:pt x="649986" y="611492"/>
                  </a:lnTo>
                  <a:lnTo>
                    <a:pt x="649605" y="603872"/>
                  </a:lnTo>
                  <a:lnTo>
                    <a:pt x="657098" y="596252"/>
                  </a:lnTo>
                  <a:lnTo>
                    <a:pt x="657098" y="572122"/>
                  </a:lnTo>
                  <a:lnTo>
                    <a:pt x="651510" y="572122"/>
                  </a:lnTo>
                  <a:lnTo>
                    <a:pt x="651510" y="596252"/>
                  </a:lnTo>
                  <a:lnTo>
                    <a:pt x="645668" y="602602"/>
                  </a:lnTo>
                  <a:lnTo>
                    <a:pt x="645668" y="682612"/>
                  </a:lnTo>
                  <a:lnTo>
                    <a:pt x="645033" y="690232"/>
                  </a:lnTo>
                  <a:lnTo>
                    <a:pt x="624840" y="690232"/>
                  </a:lnTo>
                  <a:lnTo>
                    <a:pt x="624840" y="682612"/>
                  </a:lnTo>
                  <a:lnTo>
                    <a:pt x="645668" y="682612"/>
                  </a:lnTo>
                  <a:lnTo>
                    <a:pt x="645668" y="602602"/>
                  </a:lnTo>
                  <a:lnTo>
                    <a:pt x="644144" y="603872"/>
                  </a:lnTo>
                  <a:lnTo>
                    <a:pt x="644271" y="611492"/>
                  </a:lnTo>
                  <a:lnTo>
                    <a:pt x="644918" y="658482"/>
                  </a:lnTo>
                  <a:lnTo>
                    <a:pt x="645033" y="666102"/>
                  </a:lnTo>
                  <a:lnTo>
                    <a:pt x="645160" y="674992"/>
                  </a:lnTo>
                  <a:lnTo>
                    <a:pt x="624967" y="674992"/>
                  </a:lnTo>
                  <a:lnTo>
                    <a:pt x="624827" y="666102"/>
                  </a:lnTo>
                  <a:lnTo>
                    <a:pt x="624713" y="658482"/>
                  </a:lnTo>
                  <a:lnTo>
                    <a:pt x="625094" y="643242"/>
                  </a:lnTo>
                  <a:lnTo>
                    <a:pt x="625602" y="628002"/>
                  </a:lnTo>
                  <a:lnTo>
                    <a:pt x="625729" y="603872"/>
                  </a:lnTo>
                  <a:lnTo>
                    <a:pt x="618363" y="596252"/>
                  </a:lnTo>
                  <a:lnTo>
                    <a:pt x="618363" y="572122"/>
                  </a:lnTo>
                  <a:lnTo>
                    <a:pt x="612521" y="572122"/>
                  </a:lnTo>
                  <a:lnTo>
                    <a:pt x="612521" y="596252"/>
                  </a:lnTo>
                  <a:lnTo>
                    <a:pt x="613664" y="596252"/>
                  </a:lnTo>
                  <a:lnTo>
                    <a:pt x="614807" y="603872"/>
                  </a:lnTo>
                  <a:lnTo>
                    <a:pt x="618998" y="603872"/>
                  </a:lnTo>
                  <a:lnTo>
                    <a:pt x="620395" y="611492"/>
                  </a:lnTo>
                  <a:lnTo>
                    <a:pt x="619633" y="611492"/>
                  </a:lnTo>
                  <a:lnTo>
                    <a:pt x="619125" y="619112"/>
                  </a:lnTo>
                  <a:lnTo>
                    <a:pt x="618998" y="674992"/>
                  </a:lnTo>
                  <a:lnTo>
                    <a:pt x="613918" y="674992"/>
                  </a:lnTo>
                  <a:lnTo>
                    <a:pt x="618998" y="682612"/>
                  </a:lnTo>
                  <a:lnTo>
                    <a:pt x="617982" y="690232"/>
                  </a:lnTo>
                  <a:lnTo>
                    <a:pt x="613664" y="690232"/>
                  </a:lnTo>
                  <a:lnTo>
                    <a:pt x="615569" y="697852"/>
                  </a:lnTo>
                  <a:lnTo>
                    <a:pt x="617982" y="697852"/>
                  </a:lnTo>
                  <a:lnTo>
                    <a:pt x="617626" y="721982"/>
                  </a:lnTo>
                  <a:lnTo>
                    <a:pt x="617512" y="729602"/>
                  </a:lnTo>
                  <a:lnTo>
                    <a:pt x="617410" y="737222"/>
                  </a:lnTo>
                  <a:lnTo>
                    <a:pt x="617296" y="744842"/>
                  </a:lnTo>
                  <a:lnTo>
                    <a:pt x="617181" y="752462"/>
                  </a:lnTo>
                  <a:lnTo>
                    <a:pt x="617067" y="760082"/>
                  </a:lnTo>
                  <a:lnTo>
                    <a:pt x="616953" y="768299"/>
                  </a:lnTo>
                  <a:lnTo>
                    <a:pt x="616826" y="776605"/>
                  </a:lnTo>
                  <a:lnTo>
                    <a:pt x="610095" y="776605"/>
                  </a:lnTo>
                  <a:lnTo>
                    <a:pt x="607314" y="784212"/>
                  </a:lnTo>
                  <a:lnTo>
                    <a:pt x="608203" y="784212"/>
                  </a:lnTo>
                  <a:lnTo>
                    <a:pt x="608076" y="791832"/>
                  </a:lnTo>
                  <a:lnTo>
                    <a:pt x="616712" y="791832"/>
                  </a:lnTo>
                  <a:lnTo>
                    <a:pt x="615569" y="807072"/>
                  </a:lnTo>
                  <a:lnTo>
                    <a:pt x="615696" y="815962"/>
                  </a:lnTo>
                  <a:lnTo>
                    <a:pt x="615442" y="815962"/>
                  </a:lnTo>
                  <a:lnTo>
                    <a:pt x="615442" y="831215"/>
                  </a:lnTo>
                  <a:lnTo>
                    <a:pt x="615442" y="838822"/>
                  </a:lnTo>
                  <a:lnTo>
                    <a:pt x="585089" y="838822"/>
                  </a:lnTo>
                  <a:lnTo>
                    <a:pt x="589140" y="831215"/>
                  </a:lnTo>
                  <a:lnTo>
                    <a:pt x="615442" y="831215"/>
                  </a:lnTo>
                  <a:lnTo>
                    <a:pt x="615442" y="815962"/>
                  </a:lnTo>
                  <a:lnTo>
                    <a:pt x="610362" y="815962"/>
                  </a:lnTo>
                  <a:lnTo>
                    <a:pt x="611124" y="823582"/>
                  </a:lnTo>
                  <a:lnTo>
                    <a:pt x="573151" y="823582"/>
                  </a:lnTo>
                  <a:lnTo>
                    <a:pt x="573151" y="815962"/>
                  </a:lnTo>
                  <a:lnTo>
                    <a:pt x="571119" y="815962"/>
                  </a:lnTo>
                  <a:lnTo>
                    <a:pt x="571119" y="807072"/>
                  </a:lnTo>
                  <a:lnTo>
                    <a:pt x="570738" y="807072"/>
                  </a:lnTo>
                  <a:lnTo>
                    <a:pt x="569468" y="799465"/>
                  </a:lnTo>
                  <a:lnTo>
                    <a:pt x="567309" y="799465"/>
                  </a:lnTo>
                  <a:lnTo>
                    <a:pt x="568833" y="807072"/>
                  </a:lnTo>
                  <a:lnTo>
                    <a:pt x="569722" y="807072"/>
                  </a:lnTo>
                  <a:lnTo>
                    <a:pt x="567309" y="815962"/>
                  </a:lnTo>
                  <a:lnTo>
                    <a:pt x="570738" y="815962"/>
                  </a:lnTo>
                  <a:lnTo>
                    <a:pt x="570738" y="823582"/>
                  </a:lnTo>
                  <a:lnTo>
                    <a:pt x="563118" y="823582"/>
                  </a:lnTo>
                  <a:lnTo>
                    <a:pt x="563359" y="818705"/>
                  </a:lnTo>
                  <a:lnTo>
                    <a:pt x="563422" y="817245"/>
                  </a:lnTo>
                  <a:lnTo>
                    <a:pt x="563499" y="815962"/>
                  </a:lnTo>
                  <a:lnTo>
                    <a:pt x="567309" y="815962"/>
                  </a:lnTo>
                  <a:lnTo>
                    <a:pt x="565277" y="807072"/>
                  </a:lnTo>
                  <a:lnTo>
                    <a:pt x="567296" y="799465"/>
                  </a:lnTo>
                  <a:lnTo>
                    <a:pt x="562610" y="799465"/>
                  </a:lnTo>
                  <a:lnTo>
                    <a:pt x="563499" y="807072"/>
                  </a:lnTo>
                  <a:lnTo>
                    <a:pt x="563270" y="815035"/>
                  </a:lnTo>
                  <a:lnTo>
                    <a:pt x="563245" y="815962"/>
                  </a:lnTo>
                  <a:lnTo>
                    <a:pt x="560832" y="815962"/>
                  </a:lnTo>
                  <a:lnTo>
                    <a:pt x="560832" y="823582"/>
                  </a:lnTo>
                  <a:lnTo>
                    <a:pt x="556133" y="823582"/>
                  </a:lnTo>
                  <a:lnTo>
                    <a:pt x="555104" y="831215"/>
                  </a:lnTo>
                  <a:lnTo>
                    <a:pt x="586092" y="831215"/>
                  </a:lnTo>
                  <a:lnTo>
                    <a:pt x="582549" y="838822"/>
                  </a:lnTo>
                  <a:lnTo>
                    <a:pt x="569976" y="838822"/>
                  </a:lnTo>
                  <a:lnTo>
                    <a:pt x="569976" y="862952"/>
                  </a:lnTo>
                  <a:lnTo>
                    <a:pt x="569976" y="893432"/>
                  </a:lnTo>
                  <a:lnTo>
                    <a:pt x="569722" y="893432"/>
                  </a:lnTo>
                  <a:lnTo>
                    <a:pt x="569722" y="917562"/>
                  </a:lnTo>
                  <a:lnTo>
                    <a:pt x="569722" y="932802"/>
                  </a:lnTo>
                  <a:lnTo>
                    <a:pt x="569722" y="987412"/>
                  </a:lnTo>
                  <a:lnTo>
                    <a:pt x="564896" y="987412"/>
                  </a:lnTo>
                  <a:lnTo>
                    <a:pt x="564769" y="968362"/>
                  </a:lnTo>
                  <a:lnTo>
                    <a:pt x="564642" y="964552"/>
                  </a:lnTo>
                  <a:lnTo>
                    <a:pt x="565023" y="964552"/>
                  </a:lnTo>
                  <a:lnTo>
                    <a:pt x="565023" y="932802"/>
                  </a:lnTo>
                  <a:lnTo>
                    <a:pt x="569722" y="932802"/>
                  </a:lnTo>
                  <a:lnTo>
                    <a:pt x="569722" y="917562"/>
                  </a:lnTo>
                  <a:lnTo>
                    <a:pt x="565023" y="917562"/>
                  </a:lnTo>
                  <a:lnTo>
                    <a:pt x="564896" y="909942"/>
                  </a:lnTo>
                  <a:lnTo>
                    <a:pt x="564769" y="870585"/>
                  </a:lnTo>
                  <a:lnTo>
                    <a:pt x="565023" y="870585"/>
                  </a:lnTo>
                  <a:lnTo>
                    <a:pt x="565023" y="862952"/>
                  </a:lnTo>
                  <a:lnTo>
                    <a:pt x="569722" y="862952"/>
                  </a:lnTo>
                  <a:lnTo>
                    <a:pt x="569595" y="885812"/>
                  </a:lnTo>
                  <a:lnTo>
                    <a:pt x="569722" y="888542"/>
                  </a:lnTo>
                  <a:lnTo>
                    <a:pt x="569849" y="890892"/>
                  </a:lnTo>
                  <a:lnTo>
                    <a:pt x="569976" y="862952"/>
                  </a:lnTo>
                  <a:lnTo>
                    <a:pt x="569976" y="838822"/>
                  </a:lnTo>
                  <a:lnTo>
                    <a:pt x="552323" y="838822"/>
                  </a:lnTo>
                  <a:lnTo>
                    <a:pt x="551307" y="836282"/>
                  </a:lnTo>
                  <a:lnTo>
                    <a:pt x="550291" y="835012"/>
                  </a:lnTo>
                  <a:lnTo>
                    <a:pt x="550265" y="846455"/>
                  </a:lnTo>
                  <a:lnTo>
                    <a:pt x="550164" y="893432"/>
                  </a:lnTo>
                  <a:lnTo>
                    <a:pt x="550037" y="909942"/>
                  </a:lnTo>
                  <a:lnTo>
                    <a:pt x="546735" y="901052"/>
                  </a:lnTo>
                  <a:lnTo>
                    <a:pt x="543179" y="885812"/>
                  </a:lnTo>
                  <a:lnTo>
                    <a:pt x="539369" y="870585"/>
                  </a:lnTo>
                  <a:lnTo>
                    <a:pt x="535178" y="862952"/>
                  </a:lnTo>
                  <a:lnTo>
                    <a:pt x="534035" y="854062"/>
                  </a:lnTo>
                  <a:lnTo>
                    <a:pt x="533273" y="854062"/>
                  </a:lnTo>
                  <a:lnTo>
                    <a:pt x="533184" y="851522"/>
                  </a:lnTo>
                  <a:lnTo>
                    <a:pt x="533057" y="847712"/>
                  </a:lnTo>
                  <a:lnTo>
                    <a:pt x="533019" y="846455"/>
                  </a:lnTo>
                  <a:lnTo>
                    <a:pt x="550265" y="846455"/>
                  </a:lnTo>
                  <a:lnTo>
                    <a:pt x="550265" y="834961"/>
                  </a:lnTo>
                  <a:lnTo>
                    <a:pt x="548513" y="831215"/>
                  </a:lnTo>
                  <a:lnTo>
                    <a:pt x="545465" y="831215"/>
                  </a:lnTo>
                  <a:lnTo>
                    <a:pt x="549402" y="838822"/>
                  </a:lnTo>
                  <a:lnTo>
                    <a:pt x="533273" y="838822"/>
                  </a:lnTo>
                  <a:lnTo>
                    <a:pt x="533273" y="831215"/>
                  </a:lnTo>
                  <a:lnTo>
                    <a:pt x="536575" y="831215"/>
                  </a:lnTo>
                  <a:lnTo>
                    <a:pt x="533019" y="823582"/>
                  </a:lnTo>
                  <a:lnTo>
                    <a:pt x="533019" y="682612"/>
                  </a:lnTo>
                  <a:lnTo>
                    <a:pt x="539242" y="682612"/>
                  </a:lnTo>
                  <a:lnTo>
                    <a:pt x="537845" y="674992"/>
                  </a:lnTo>
                  <a:lnTo>
                    <a:pt x="502920" y="674992"/>
                  </a:lnTo>
                  <a:lnTo>
                    <a:pt x="502158" y="666102"/>
                  </a:lnTo>
                  <a:lnTo>
                    <a:pt x="500126" y="666102"/>
                  </a:lnTo>
                  <a:lnTo>
                    <a:pt x="499999" y="674992"/>
                  </a:lnTo>
                  <a:lnTo>
                    <a:pt x="477774" y="674992"/>
                  </a:lnTo>
                  <a:lnTo>
                    <a:pt x="477266" y="666102"/>
                  </a:lnTo>
                  <a:lnTo>
                    <a:pt x="474726" y="666102"/>
                  </a:lnTo>
                  <a:lnTo>
                    <a:pt x="474472" y="674992"/>
                  </a:lnTo>
                  <a:lnTo>
                    <a:pt x="471932" y="674992"/>
                  </a:lnTo>
                  <a:lnTo>
                    <a:pt x="471932" y="556882"/>
                  </a:lnTo>
                  <a:lnTo>
                    <a:pt x="477393" y="549262"/>
                  </a:lnTo>
                  <a:lnTo>
                    <a:pt x="468122" y="549262"/>
                  </a:lnTo>
                  <a:lnTo>
                    <a:pt x="466471" y="556882"/>
                  </a:lnTo>
                  <a:lnTo>
                    <a:pt x="464566" y="556882"/>
                  </a:lnTo>
                  <a:lnTo>
                    <a:pt x="465074" y="564502"/>
                  </a:lnTo>
                  <a:lnTo>
                    <a:pt x="465328" y="572122"/>
                  </a:lnTo>
                  <a:lnTo>
                    <a:pt x="465328" y="581012"/>
                  </a:lnTo>
                  <a:lnTo>
                    <a:pt x="464820" y="588632"/>
                  </a:lnTo>
                  <a:lnTo>
                    <a:pt x="464566" y="588632"/>
                  </a:lnTo>
                  <a:lnTo>
                    <a:pt x="465137" y="602602"/>
                  </a:lnTo>
                  <a:lnTo>
                    <a:pt x="465201" y="603872"/>
                  </a:lnTo>
                  <a:lnTo>
                    <a:pt x="465328" y="619112"/>
                  </a:lnTo>
                  <a:lnTo>
                    <a:pt x="465455" y="658482"/>
                  </a:lnTo>
                  <a:lnTo>
                    <a:pt x="464947" y="674992"/>
                  </a:lnTo>
                  <a:lnTo>
                    <a:pt x="468249" y="682612"/>
                  </a:lnTo>
                  <a:lnTo>
                    <a:pt x="526923" y="682612"/>
                  </a:lnTo>
                  <a:lnTo>
                    <a:pt x="526923" y="697852"/>
                  </a:lnTo>
                  <a:lnTo>
                    <a:pt x="527177" y="697852"/>
                  </a:lnTo>
                  <a:lnTo>
                    <a:pt x="527177" y="838822"/>
                  </a:lnTo>
                  <a:lnTo>
                    <a:pt x="521068" y="846455"/>
                  </a:lnTo>
                  <a:lnTo>
                    <a:pt x="521449" y="846455"/>
                  </a:lnTo>
                  <a:lnTo>
                    <a:pt x="519938" y="854062"/>
                  </a:lnTo>
                  <a:lnTo>
                    <a:pt x="517398" y="854062"/>
                  </a:lnTo>
                  <a:lnTo>
                    <a:pt x="516255" y="862952"/>
                  </a:lnTo>
                  <a:lnTo>
                    <a:pt x="515112" y="862952"/>
                  </a:lnTo>
                  <a:lnTo>
                    <a:pt x="513829" y="870585"/>
                  </a:lnTo>
                  <a:lnTo>
                    <a:pt x="512064" y="878192"/>
                  </a:lnTo>
                  <a:lnTo>
                    <a:pt x="510413" y="878192"/>
                  </a:lnTo>
                  <a:lnTo>
                    <a:pt x="510413" y="697852"/>
                  </a:lnTo>
                  <a:lnTo>
                    <a:pt x="507619" y="697852"/>
                  </a:lnTo>
                  <a:lnTo>
                    <a:pt x="507619" y="885812"/>
                  </a:lnTo>
                  <a:lnTo>
                    <a:pt x="507479" y="888542"/>
                  </a:lnTo>
                  <a:lnTo>
                    <a:pt x="507365" y="890892"/>
                  </a:lnTo>
                  <a:lnTo>
                    <a:pt x="507238" y="893432"/>
                  </a:lnTo>
                  <a:lnTo>
                    <a:pt x="506730" y="893432"/>
                  </a:lnTo>
                  <a:lnTo>
                    <a:pt x="504825" y="901052"/>
                  </a:lnTo>
                  <a:lnTo>
                    <a:pt x="499351" y="925195"/>
                  </a:lnTo>
                  <a:lnTo>
                    <a:pt x="496570" y="948042"/>
                  </a:lnTo>
                  <a:lnTo>
                    <a:pt x="495554" y="948042"/>
                  </a:lnTo>
                  <a:lnTo>
                    <a:pt x="495046" y="956932"/>
                  </a:lnTo>
                  <a:lnTo>
                    <a:pt x="495554" y="956932"/>
                  </a:lnTo>
                  <a:lnTo>
                    <a:pt x="495681" y="964552"/>
                  </a:lnTo>
                  <a:lnTo>
                    <a:pt x="495173" y="972172"/>
                  </a:lnTo>
                  <a:lnTo>
                    <a:pt x="494284" y="972172"/>
                  </a:lnTo>
                  <a:lnTo>
                    <a:pt x="493750" y="984872"/>
                  </a:lnTo>
                  <a:lnTo>
                    <a:pt x="493649" y="987412"/>
                  </a:lnTo>
                  <a:lnTo>
                    <a:pt x="493141" y="1003922"/>
                  </a:lnTo>
                  <a:lnTo>
                    <a:pt x="492506" y="1010272"/>
                  </a:lnTo>
                  <a:lnTo>
                    <a:pt x="490982" y="1026782"/>
                  </a:lnTo>
                  <a:lnTo>
                    <a:pt x="490474" y="1026782"/>
                  </a:lnTo>
                  <a:lnTo>
                    <a:pt x="489648" y="997572"/>
                  </a:lnTo>
                  <a:lnTo>
                    <a:pt x="489585" y="995032"/>
                  </a:lnTo>
                  <a:lnTo>
                    <a:pt x="489204" y="987412"/>
                  </a:lnTo>
                  <a:lnTo>
                    <a:pt x="488696" y="979792"/>
                  </a:lnTo>
                  <a:lnTo>
                    <a:pt x="488315" y="979792"/>
                  </a:lnTo>
                  <a:lnTo>
                    <a:pt x="488442" y="972172"/>
                  </a:lnTo>
                  <a:lnTo>
                    <a:pt x="488950" y="972172"/>
                  </a:lnTo>
                  <a:lnTo>
                    <a:pt x="488442" y="964552"/>
                  </a:lnTo>
                  <a:lnTo>
                    <a:pt x="489966" y="964552"/>
                  </a:lnTo>
                  <a:lnTo>
                    <a:pt x="492506" y="956932"/>
                  </a:lnTo>
                  <a:lnTo>
                    <a:pt x="495046" y="956932"/>
                  </a:lnTo>
                  <a:lnTo>
                    <a:pt x="495046" y="948042"/>
                  </a:lnTo>
                  <a:lnTo>
                    <a:pt x="495046" y="940422"/>
                  </a:lnTo>
                  <a:lnTo>
                    <a:pt x="495046" y="925195"/>
                  </a:lnTo>
                  <a:lnTo>
                    <a:pt x="495046" y="917562"/>
                  </a:lnTo>
                  <a:lnTo>
                    <a:pt x="495046" y="697852"/>
                  </a:lnTo>
                  <a:lnTo>
                    <a:pt x="492887" y="697852"/>
                  </a:lnTo>
                  <a:lnTo>
                    <a:pt x="492887" y="854062"/>
                  </a:lnTo>
                  <a:lnTo>
                    <a:pt x="492760" y="855332"/>
                  </a:lnTo>
                  <a:lnTo>
                    <a:pt x="492760" y="878192"/>
                  </a:lnTo>
                  <a:lnTo>
                    <a:pt x="492252" y="885812"/>
                  </a:lnTo>
                  <a:lnTo>
                    <a:pt x="491998" y="885812"/>
                  </a:lnTo>
                  <a:lnTo>
                    <a:pt x="492760" y="893432"/>
                  </a:lnTo>
                  <a:lnTo>
                    <a:pt x="492760" y="901052"/>
                  </a:lnTo>
                  <a:lnTo>
                    <a:pt x="492760" y="917562"/>
                  </a:lnTo>
                  <a:lnTo>
                    <a:pt x="485013" y="917562"/>
                  </a:lnTo>
                  <a:lnTo>
                    <a:pt x="485013" y="901052"/>
                  </a:lnTo>
                  <a:lnTo>
                    <a:pt x="492125" y="901052"/>
                  </a:lnTo>
                  <a:lnTo>
                    <a:pt x="492125" y="909942"/>
                  </a:lnTo>
                  <a:lnTo>
                    <a:pt x="492645" y="916292"/>
                  </a:lnTo>
                  <a:lnTo>
                    <a:pt x="492760" y="901052"/>
                  </a:lnTo>
                  <a:lnTo>
                    <a:pt x="492760" y="893432"/>
                  </a:lnTo>
                  <a:lnTo>
                    <a:pt x="485013" y="893432"/>
                  </a:lnTo>
                  <a:lnTo>
                    <a:pt x="485140" y="885812"/>
                  </a:lnTo>
                  <a:lnTo>
                    <a:pt x="484505" y="878192"/>
                  </a:lnTo>
                  <a:lnTo>
                    <a:pt x="492760" y="878192"/>
                  </a:lnTo>
                  <a:lnTo>
                    <a:pt x="492760" y="855332"/>
                  </a:lnTo>
                  <a:lnTo>
                    <a:pt x="492125" y="862952"/>
                  </a:lnTo>
                  <a:lnTo>
                    <a:pt x="492125" y="870585"/>
                  </a:lnTo>
                  <a:lnTo>
                    <a:pt x="485000" y="870585"/>
                  </a:lnTo>
                  <a:lnTo>
                    <a:pt x="485114" y="864222"/>
                  </a:lnTo>
                  <a:lnTo>
                    <a:pt x="485140" y="862952"/>
                  </a:lnTo>
                  <a:lnTo>
                    <a:pt x="484378" y="862952"/>
                  </a:lnTo>
                  <a:lnTo>
                    <a:pt x="485025" y="855332"/>
                  </a:lnTo>
                  <a:lnTo>
                    <a:pt x="485140" y="854062"/>
                  </a:lnTo>
                  <a:lnTo>
                    <a:pt x="485521" y="854062"/>
                  </a:lnTo>
                  <a:lnTo>
                    <a:pt x="484505" y="846455"/>
                  </a:lnTo>
                  <a:lnTo>
                    <a:pt x="485000" y="846455"/>
                  </a:lnTo>
                  <a:lnTo>
                    <a:pt x="487299" y="838822"/>
                  </a:lnTo>
                  <a:lnTo>
                    <a:pt x="485267" y="838822"/>
                  </a:lnTo>
                  <a:lnTo>
                    <a:pt x="485267" y="823582"/>
                  </a:lnTo>
                  <a:lnTo>
                    <a:pt x="491998" y="823582"/>
                  </a:lnTo>
                  <a:lnTo>
                    <a:pt x="492620" y="831215"/>
                  </a:lnTo>
                  <a:lnTo>
                    <a:pt x="492506" y="835012"/>
                  </a:lnTo>
                  <a:lnTo>
                    <a:pt x="492379" y="838822"/>
                  </a:lnTo>
                  <a:lnTo>
                    <a:pt x="487299" y="838822"/>
                  </a:lnTo>
                  <a:lnTo>
                    <a:pt x="489585" y="846455"/>
                  </a:lnTo>
                  <a:lnTo>
                    <a:pt x="492125" y="846455"/>
                  </a:lnTo>
                  <a:lnTo>
                    <a:pt x="492125" y="854062"/>
                  </a:lnTo>
                  <a:lnTo>
                    <a:pt x="492887" y="854062"/>
                  </a:lnTo>
                  <a:lnTo>
                    <a:pt x="492887" y="697852"/>
                  </a:lnTo>
                  <a:lnTo>
                    <a:pt x="492379" y="697852"/>
                  </a:lnTo>
                  <a:lnTo>
                    <a:pt x="492366" y="705485"/>
                  </a:lnTo>
                  <a:lnTo>
                    <a:pt x="492340" y="706297"/>
                  </a:lnTo>
                  <a:lnTo>
                    <a:pt x="492340" y="721982"/>
                  </a:lnTo>
                  <a:lnTo>
                    <a:pt x="492315" y="744842"/>
                  </a:lnTo>
                  <a:lnTo>
                    <a:pt x="492239" y="799465"/>
                  </a:lnTo>
                  <a:lnTo>
                    <a:pt x="492125" y="815962"/>
                  </a:lnTo>
                  <a:lnTo>
                    <a:pt x="485267" y="815962"/>
                  </a:lnTo>
                  <a:lnTo>
                    <a:pt x="485267" y="807072"/>
                  </a:lnTo>
                  <a:lnTo>
                    <a:pt x="484378" y="799465"/>
                  </a:lnTo>
                  <a:lnTo>
                    <a:pt x="492239" y="799465"/>
                  </a:lnTo>
                  <a:lnTo>
                    <a:pt x="492226" y="791832"/>
                  </a:lnTo>
                  <a:lnTo>
                    <a:pt x="485140" y="791832"/>
                  </a:lnTo>
                  <a:lnTo>
                    <a:pt x="485140" y="784212"/>
                  </a:lnTo>
                  <a:lnTo>
                    <a:pt x="484632" y="784212"/>
                  </a:lnTo>
                  <a:lnTo>
                    <a:pt x="485000" y="776605"/>
                  </a:lnTo>
                  <a:lnTo>
                    <a:pt x="492125" y="776605"/>
                  </a:lnTo>
                  <a:lnTo>
                    <a:pt x="492125" y="768985"/>
                  </a:lnTo>
                  <a:lnTo>
                    <a:pt x="485267" y="768985"/>
                  </a:lnTo>
                  <a:lnTo>
                    <a:pt x="485267" y="721982"/>
                  </a:lnTo>
                  <a:lnTo>
                    <a:pt x="492340" y="721982"/>
                  </a:lnTo>
                  <a:lnTo>
                    <a:pt x="492340" y="706297"/>
                  </a:lnTo>
                  <a:lnTo>
                    <a:pt x="492125" y="713092"/>
                  </a:lnTo>
                  <a:lnTo>
                    <a:pt x="485267" y="713092"/>
                  </a:lnTo>
                  <a:lnTo>
                    <a:pt x="485267" y="697852"/>
                  </a:lnTo>
                  <a:lnTo>
                    <a:pt x="482600" y="697852"/>
                  </a:lnTo>
                  <a:lnTo>
                    <a:pt x="482600" y="932802"/>
                  </a:lnTo>
                  <a:lnTo>
                    <a:pt x="485267" y="932802"/>
                  </a:lnTo>
                  <a:lnTo>
                    <a:pt x="485267" y="925195"/>
                  </a:lnTo>
                  <a:lnTo>
                    <a:pt x="492125" y="925195"/>
                  </a:lnTo>
                  <a:lnTo>
                    <a:pt x="492252" y="940422"/>
                  </a:lnTo>
                  <a:lnTo>
                    <a:pt x="488569" y="940422"/>
                  </a:lnTo>
                  <a:lnTo>
                    <a:pt x="488442" y="937882"/>
                  </a:lnTo>
                  <a:lnTo>
                    <a:pt x="488378" y="936612"/>
                  </a:lnTo>
                  <a:lnTo>
                    <a:pt x="488251" y="934072"/>
                  </a:lnTo>
                  <a:lnTo>
                    <a:pt x="488188" y="932802"/>
                  </a:lnTo>
                  <a:lnTo>
                    <a:pt x="485648" y="932802"/>
                  </a:lnTo>
                  <a:lnTo>
                    <a:pt x="485648" y="956932"/>
                  </a:lnTo>
                  <a:lnTo>
                    <a:pt x="488569" y="956932"/>
                  </a:lnTo>
                  <a:lnTo>
                    <a:pt x="488569" y="948042"/>
                  </a:lnTo>
                  <a:lnTo>
                    <a:pt x="492252" y="948042"/>
                  </a:lnTo>
                  <a:lnTo>
                    <a:pt x="488569" y="956932"/>
                  </a:lnTo>
                  <a:lnTo>
                    <a:pt x="488950" y="956932"/>
                  </a:lnTo>
                  <a:lnTo>
                    <a:pt x="486918" y="964552"/>
                  </a:lnTo>
                  <a:lnTo>
                    <a:pt x="485775" y="964552"/>
                  </a:lnTo>
                  <a:lnTo>
                    <a:pt x="485902" y="968362"/>
                  </a:lnTo>
                  <a:lnTo>
                    <a:pt x="486029" y="972172"/>
                  </a:lnTo>
                  <a:lnTo>
                    <a:pt x="485521" y="972172"/>
                  </a:lnTo>
                  <a:lnTo>
                    <a:pt x="486029" y="979792"/>
                  </a:lnTo>
                  <a:lnTo>
                    <a:pt x="486664" y="979792"/>
                  </a:lnTo>
                  <a:lnTo>
                    <a:pt x="486778" y="987412"/>
                  </a:lnTo>
                  <a:lnTo>
                    <a:pt x="486879" y="993762"/>
                  </a:lnTo>
                  <a:lnTo>
                    <a:pt x="486943" y="997572"/>
                  </a:lnTo>
                  <a:lnTo>
                    <a:pt x="487045" y="1003922"/>
                  </a:lnTo>
                  <a:lnTo>
                    <a:pt x="487172" y="1019162"/>
                  </a:lnTo>
                  <a:lnTo>
                    <a:pt x="487934" y="1019162"/>
                  </a:lnTo>
                  <a:lnTo>
                    <a:pt x="488061" y="1026782"/>
                  </a:lnTo>
                  <a:lnTo>
                    <a:pt x="479425" y="1026782"/>
                  </a:lnTo>
                  <a:lnTo>
                    <a:pt x="479552" y="1022972"/>
                  </a:lnTo>
                  <a:lnTo>
                    <a:pt x="479679" y="1019162"/>
                  </a:lnTo>
                  <a:lnTo>
                    <a:pt x="480314" y="1012812"/>
                  </a:lnTo>
                  <a:lnTo>
                    <a:pt x="480441" y="1011542"/>
                  </a:lnTo>
                  <a:lnTo>
                    <a:pt x="480568" y="1003922"/>
                  </a:lnTo>
                  <a:lnTo>
                    <a:pt x="480695" y="995032"/>
                  </a:lnTo>
                  <a:lnTo>
                    <a:pt x="481076" y="987412"/>
                  </a:lnTo>
                  <a:lnTo>
                    <a:pt x="481965" y="972172"/>
                  </a:lnTo>
                  <a:lnTo>
                    <a:pt x="479298" y="972172"/>
                  </a:lnTo>
                  <a:lnTo>
                    <a:pt x="477786" y="1010272"/>
                  </a:lnTo>
                  <a:lnTo>
                    <a:pt x="477685" y="1012812"/>
                  </a:lnTo>
                  <a:lnTo>
                    <a:pt x="477583" y="1015352"/>
                  </a:lnTo>
                  <a:lnTo>
                    <a:pt x="477481" y="1017892"/>
                  </a:lnTo>
                  <a:lnTo>
                    <a:pt x="477380" y="1020432"/>
                  </a:lnTo>
                  <a:lnTo>
                    <a:pt x="477278" y="1022972"/>
                  </a:lnTo>
                  <a:lnTo>
                    <a:pt x="477227" y="1024242"/>
                  </a:lnTo>
                  <a:lnTo>
                    <a:pt x="477139" y="1026782"/>
                  </a:lnTo>
                  <a:lnTo>
                    <a:pt x="462026" y="1026782"/>
                  </a:lnTo>
                  <a:lnTo>
                    <a:pt x="461391" y="1020432"/>
                  </a:lnTo>
                  <a:lnTo>
                    <a:pt x="461264" y="1019162"/>
                  </a:lnTo>
                  <a:lnTo>
                    <a:pt x="460502" y="1003922"/>
                  </a:lnTo>
                  <a:lnTo>
                    <a:pt x="459994" y="987412"/>
                  </a:lnTo>
                  <a:lnTo>
                    <a:pt x="460121" y="972172"/>
                  </a:lnTo>
                  <a:lnTo>
                    <a:pt x="457200" y="972172"/>
                  </a:lnTo>
                  <a:lnTo>
                    <a:pt x="458724" y="1022972"/>
                  </a:lnTo>
                  <a:lnTo>
                    <a:pt x="458851" y="1026782"/>
                  </a:lnTo>
                  <a:lnTo>
                    <a:pt x="451358" y="1026782"/>
                  </a:lnTo>
                  <a:lnTo>
                    <a:pt x="451231" y="1019162"/>
                  </a:lnTo>
                  <a:lnTo>
                    <a:pt x="451180" y="1010272"/>
                  </a:lnTo>
                  <a:lnTo>
                    <a:pt x="451612" y="1003922"/>
                  </a:lnTo>
                  <a:lnTo>
                    <a:pt x="452247" y="987412"/>
                  </a:lnTo>
                  <a:lnTo>
                    <a:pt x="452247" y="972172"/>
                  </a:lnTo>
                  <a:lnTo>
                    <a:pt x="449834" y="972172"/>
                  </a:lnTo>
                  <a:lnTo>
                    <a:pt x="449834" y="987412"/>
                  </a:lnTo>
                  <a:lnTo>
                    <a:pt x="448741" y="1010272"/>
                  </a:lnTo>
                  <a:lnTo>
                    <a:pt x="448691" y="1026782"/>
                  </a:lnTo>
                  <a:lnTo>
                    <a:pt x="434721" y="1026782"/>
                  </a:lnTo>
                  <a:lnTo>
                    <a:pt x="434213" y="1003922"/>
                  </a:lnTo>
                  <a:lnTo>
                    <a:pt x="433933" y="997572"/>
                  </a:lnTo>
                  <a:lnTo>
                    <a:pt x="433832" y="995032"/>
                  </a:lnTo>
                  <a:lnTo>
                    <a:pt x="433324" y="979792"/>
                  </a:lnTo>
                  <a:lnTo>
                    <a:pt x="432435" y="979792"/>
                  </a:lnTo>
                  <a:lnTo>
                    <a:pt x="432816" y="972172"/>
                  </a:lnTo>
                  <a:lnTo>
                    <a:pt x="430149" y="972172"/>
                  </a:lnTo>
                  <a:lnTo>
                    <a:pt x="431038" y="987412"/>
                  </a:lnTo>
                  <a:lnTo>
                    <a:pt x="431838" y="1010272"/>
                  </a:lnTo>
                  <a:lnTo>
                    <a:pt x="431927" y="1012812"/>
                  </a:lnTo>
                  <a:lnTo>
                    <a:pt x="432028" y="1015352"/>
                  </a:lnTo>
                  <a:lnTo>
                    <a:pt x="432117" y="1017892"/>
                  </a:lnTo>
                  <a:lnTo>
                    <a:pt x="432206" y="1020432"/>
                  </a:lnTo>
                  <a:lnTo>
                    <a:pt x="432295" y="1022972"/>
                  </a:lnTo>
                  <a:lnTo>
                    <a:pt x="432333" y="1024242"/>
                  </a:lnTo>
                  <a:lnTo>
                    <a:pt x="432435" y="1026782"/>
                  </a:lnTo>
                  <a:lnTo>
                    <a:pt x="424688" y="1026782"/>
                  </a:lnTo>
                  <a:lnTo>
                    <a:pt x="424370" y="1020432"/>
                  </a:lnTo>
                  <a:lnTo>
                    <a:pt x="424446" y="1010272"/>
                  </a:lnTo>
                  <a:lnTo>
                    <a:pt x="424561" y="1003922"/>
                  </a:lnTo>
                  <a:lnTo>
                    <a:pt x="425323" y="987412"/>
                  </a:lnTo>
                  <a:lnTo>
                    <a:pt x="426466" y="972172"/>
                  </a:lnTo>
                  <a:lnTo>
                    <a:pt x="423545" y="972172"/>
                  </a:lnTo>
                  <a:lnTo>
                    <a:pt x="422122" y="1010272"/>
                  </a:lnTo>
                  <a:lnTo>
                    <a:pt x="422021" y="1012812"/>
                  </a:lnTo>
                  <a:lnTo>
                    <a:pt x="421932" y="1015352"/>
                  </a:lnTo>
                  <a:lnTo>
                    <a:pt x="421843" y="1017892"/>
                  </a:lnTo>
                  <a:lnTo>
                    <a:pt x="421741" y="1020432"/>
                  </a:lnTo>
                  <a:lnTo>
                    <a:pt x="421652" y="1022972"/>
                  </a:lnTo>
                  <a:lnTo>
                    <a:pt x="421601" y="1024242"/>
                  </a:lnTo>
                  <a:lnTo>
                    <a:pt x="421513" y="1026782"/>
                  </a:lnTo>
                  <a:lnTo>
                    <a:pt x="409829" y="1026782"/>
                  </a:lnTo>
                  <a:lnTo>
                    <a:pt x="409702" y="1011542"/>
                  </a:lnTo>
                  <a:lnTo>
                    <a:pt x="409575" y="1003922"/>
                  </a:lnTo>
                  <a:lnTo>
                    <a:pt x="409321" y="1003922"/>
                  </a:lnTo>
                  <a:lnTo>
                    <a:pt x="408559" y="979792"/>
                  </a:lnTo>
                  <a:lnTo>
                    <a:pt x="408559" y="972172"/>
                  </a:lnTo>
                  <a:lnTo>
                    <a:pt x="406146" y="972172"/>
                  </a:lnTo>
                  <a:lnTo>
                    <a:pt x="406146" y="995032"/>
                  </a:lnTo>
                  <a:lnTo>
                    <a:pt x="406527" y="995032"/>
                  </a:lnTo>
                  <a:lnTo>
                    <a:pt x="407035" y="1003922"/>
                  </a:lnTo>
                  <a:lnTo>
                    <a:pt x="407136" y="1010272"/>
                  </a:lnTo>
                  <a:lnTo>
                    <a:pt x="407162" y="1011542"/>
                  </a:lnTo>
                  <a:lnTo>
                    <a:pt x="407289" y="1019162"/>
                  </a:lnTo>
                  <a:lnTo>
                    <a:pt x="407416" y="1026782"/>
                  </a:lnTo>
                  <a:lnTo>
                    <a:pt x="399669" y="1026782"/>
                  </a:lnTo>
                  <a:lnTo>
                    <a:pt x="401447" y="972172"/>
                  </a:lnTo>
                  <a:lnTo>
                    <a:pt x="398526" y="972172"/>
                  </a:lnTo>
                  <a:lnTo>
                    <a:pt x="398653" y="987412"/>
                  </a:lnTo>
                  <a:lnTo>
                    <a:pt x="398145" y="1003922"/>
                  </a:lnTo>
                  <a:lnTo>
                    <a:pt x="397611" y="1010272"/>
                  </a:lnTo>
                  <a:lnTo>
                    <a:pt x="397510" y="1011542"/>
                  </a:lnTo>
                  <a:lnTo>
                    <a:pt x="397383" y="1026782"/>
                  </a:lnTo>
                  <a:lnTo>
                    <a:pt x="383540" y="1026782"/>
                  </a:lnTo>
                  <a:lnTo>
                    <a:pt x="382714" y="997572"/>
                  </a:lnTo>
                  <a:lnTo>
                    <a:pt x="382460" y="987412"/>
                  </a:lnTo>
                  <a:lnTo>
                    <a:pt x="382397" y="984872"/>
                  </a:lnTo>
                  <a:lnTo>
                    <a:pt x="382270" y="979792"/>
                  </a:lnTo>
                  <a:lnTo>
                    <a:pt x="381635" y="979792"/>
                  </a:lnTo>
                  <a:lnTo>
                    <a:pt x="381254" y="972172"/>
                  </a:lnTo>
                  <a:lnTo>
                    <a:pt x="378968" y="972172"/>
                  </a:lnTo>
                  <a:lnTo>
                    <a:pt x="379603" y="984872"/>
                  </a:lnTo>
                  <a:lnTo>
                    <a:pt x="379730" y="987412"/>
                  </a:lnTo>
                  <a:lnTo>
                    <a:pt x="380238" y="1003922"/>
                  </a:lnTo>
                  <a:lnTo>
                    <a:pt x="380619" y="1003922"/>
                  </a:lnTo>
                  <a:lnTo>
                    <a:pt x="380822" y="1010272"/>
                  </a:lnTo>
                  <a:lnTo>
                    <a:pt x="380873" y="1011542"/>
                  </a:lnTo>
                  <a:lnTo>
                    <a:pt x="381000" y="1015352"/>
                  </a:lnTo>
                  <a:lnTo>
                    <a:pt x="381127" y="1026782"/>
                  </a:lnTo>
                  <a:lnTo>
                    <a:pt x="373126" y="1026782"/>
                  </a:lnTo>
                  <a:lnTo>
                    <a:pt x="373253" y="1019162"/>
                  </a:lnTo>
                  <a:lnTo>
                    <a:pt x="373380" y="1011542"/>
                  </a:lnTo>
                  <a:lnTo>
                    <a:pt x="373634" y="1003922"/>
                  </a:lnTo>
                  <a:lnTo>
                    <a:pt x="373722" y="997572"/>
                  </a:lnTo>
                  <a:lnTo>
                    <a:pt x="373786" y="993762"/>
                  </a:lnTo>
                  <a:lnTo>
                    <a:pt x="373888" y="987412"/>
                  </a:lnTo>
                  <a:lnTo>
                    <a:pt x="374142" y="987412"/>
                  </a:lnTo>
                  <a:lnTo>
                    <a:pt x="374396" y="979792"/>
                  </a:lnTo>
                  <a:lnTo>
                    <a:pt x="375158" y="972172"/>
                  </a:lnTo>
                  <a:lnTo>
                    <a:pt x="371856" y="972172"/>
                  </a:lnTo>
                  <a:lnTo>
                    <a:pt x="373126" y="979792"/>
                  </a:lnTo>
                  <a:lnTo>
                    <a:pt x="371983" y="979792"/>
                  </a:lnTo>
                  <a:lnTo>
                    <a:pt x="372237" y="984872"/>
                  </a:lnTo>
                  <a:lnTo>
                    <a:pt x="372364" y="987412"/>
                  </a:lnTo>
                  <a:lnTo>
                    <a:pt x="371729" y="993762"/>
                  </a:lnTo>
                  <a:lnTo>
                    <a:pt x="371602" y="995032"/>
                  </a:lnTo>
                  <a:lnTo>
                    <a:pt x="371221" y="1003922"/>
                  </a:lnTo>
                  <a:lnTo>
                    <a:pt x="371157" y="1012812"/>
                  </a:lnTo>
                  <a:lnTo>
                    <a:pt x="371030" y="1015352"/>
                  </a:lnTo>
                  <a:lnTo>
                    <a:pt x="370903" y="1017892"/>
                  </a:lnTo>
                  <a:lnTo>
                    <a:pt x="370827" y="1019162"/>
                  </a:lnTo>
                  <a:lnTo>
                    <a:pt x="370763" y="1020432"/>
                  </a:lnTo>
                  <a:lnTo>
                    <a:pt x="370636" y="1022972"/>
                  </a:lnTo>
                  <a:lnTo>
                    <a:pt x="370586" y="1024242"/>
                  </a:lnTo>
                  <a:lnTo>
                    <a:pt x="370459" y="1026782"/>
                  </a:lnTo>
                  <a:lnTo>
                    <a:pt x="354203" y="1026782"/>
                  </a:lnTo>
                  <a:lnTo>
                    <a:pt x="354076" y="1011542"/>
                  </a:lnTo>
                  <a:lnTo>
                    <a:pt x="353695" y="1003922"/>
                  </a:lnTo>
                  <a:lnTo>
                    <a:pt x="352933" y="972172"/>
                  </a:lnTo>
                  <a:lnTo>
                    <a:pt x="350393" y="972172"/>
                  </a:lnTo>
                  <a:lnTo>
                    <a:pt x="350520" y="979792"/>
                  </a:lnTo>
                  <a:lnTo>
                    <a:pt x="351332" y="1010272"/>
                  </a:lnTo>
                  <a:lnTo>
                    <a:pt x="351370" y="1011542"/>
                  </a:lnTo>
                  <a:lnTo>
                    <a:pt x="351472" y="1015352"/>
                  </a:lnTo>
                  <a:lnTo>
                    <a:pt x="351574" y="1019162"/>
                  </a:lnTo>
                  <a:lnTo>
                    <a:pt x="351675" y="1022972"/>
                  </a:lnTo>
                  <a:lnTo>
                    <a:pt x="351790" y="1026782"/>
                  </a:lnTo>
                  <a:lnTo>
                    <a:pt x="344297" y="1026782"/>
                  </a:lnTo>
                  <a:lnTo>
                    <a:pt x="344373" y="1010272"/>
                  </a:lnTo>
                  <a:lnTo>
                    <a:pt x="344805" y="1003922"/>
                  </a:lnTo>
                  <a:lnTo>
                    <a:pt x="345313" y="987412"/>
                  </a:lnTo>
                  <a:lnTo>
                    <a:pt x="345313" y="972172"/>
                  </a:lnTo>
                  <a:lnTo>
                    <a:pt x="345821" y="972172"/>
                  </a:lnTo>
                  <a:lnTo>
                    <a:pt x="345694" y="968362"/>
                  </a:lnTo>
                  <a:lnTo>
                    <a:pt x="345567" y="964552"/>
                  </a:lnTo>
                  <a:lnTo>
                    <a:pt x="344043" y="956932"/>
                  </a:lnTo>
                  <a:lnTo>
                    <a:pt x="345567" y="956932"/>
                  </a:lnTo>
                  <a:lnTo>
                    <a:pt x="345567" y="940422"/>
                  </a:lnTo>
                  <a:lnTo>
                    <a:pt x="347472" y="932802"/>
                  </a:lnTo>
                  <a:lnTo>
                    <a:pt x="349885" y="932802"/>
                  </a:lnTo>
                  <a:lnTo>
                    <a:pt x="349885" y="697852"/>
                  </a:lnTo>
                  <a:lnTo>
                    <a:pt x="347853" y="697852"/>
                  </a:lnTo>
                  <a:lnTo>
                    <a:pt x="347827" y="721982"/>
                  </a:lnTo>
                  <a:lnTo>
                    <a:pt x="347726" y="838822"/>
                  </a:lnTo>
                  <a:lnTo>
                    <a:pt x="347091" y="838822"/>
                  </a:lnTo>
                  <a:lnTo>
                    <a:pt x="347091" y="845756"/>
                  </a:lnTo>
                  <a:lnTo>
                    <a:pt x="346964" y="917562"/>
                  </a:lnTo>
                  <a:lnTo>
                    <a:pt x="346964" y="925195"/>
                  </a:lnTo>
                  <a:lnTo>
                    <a:pt x="346964" y="932802"/>
                  </a:lnTo>
                  <a:lnTo>
                    <a:pt x="343408" y="932802"/>
                  </a:lnTo>
                  <a:lnTo>
                    <a:pt x="343090" y="936612"/>
                  </a:lnTo>
                  <a:lnTo>
                    <a:pt x="342976" y="937882"/>
                  </a:lnTo>
                  <a:lnTo>
                    <a:pt x="342874" y="939152"/>
                  </a:lnTo>
                  <a:lnTo>
                    <a:pt x="342773" y="940422"/>
                  </a:lnTo>
                  <a:lnTo>
                    <a:pt x="340106" y="940422"/>
                  </a:lnTo>
                  <a:lnTo>
                    <a:pt x="343535" y="948042"/>
                  </a:lnTo>
                  <a:lnTo>
                    <a:pt x="343789" y="948042"/>
                  </a:lnTo>
                  <a:lnTo>
                    <a:pt x="343281" y="951852"/>
                  </a:lnTo>
                  <a:lnTo>
                    <a:pt x="343281" y="972172"/>
                  </a:lnTo>
                  <a:lnTo>
                    <a:pt x="342036" y="1010272"/>
                  </a:lnTo>
                  <a:lnTo>
                    <a:pt x="341998" y="1011542"/>
                  </a:lnTo>
                  <a:lnTo>
                    <a:pt x="341871" y="1015352"/>
                  </a:lnTo>
                  <a:lnTo>
                    <a:pt x="341744" y="1019162"/>
                  </a:lnTo>
                  <a:lnTo>
                    <a:pt x="341617" y="1022972"/>
                  </a:lnTo>
                  <a:lnTo>
                    <a:pt x="341503" y="1026782"/>
                  </a:lnTo>
                  <a:lnTo>
                    <a:pt x="339725" y="1026782"/>
                  </a:lnTo>
                  <a:lnTo>
                    <a:pt x="339090" y="1020432"/>
                  </a:lnTo>
                  <a:lnTo>
                    <a:pt x="338963" y="1019162"/>
                  </a:lnTo>
                  <a:lnTo>
                    <a:pt x="338848" y="1012812"/>
                  </a:lnTo>
                  <a:lnTo>
                    <a:pt x="338772" y="1003922"/>
                  </a:lnTo>
                  <a:lnTo>
                    <a:pt x="338709" y="995032"/>
                  </a:lnTo>
                  <a:lnTo>
                    <a:pt x="338328" y="987412"/>
                  </a:lnTo>
                  <a:lnTo>
                    <a:pt x="338074" y="979792"/>
                  </a:lnTo>
                  <a:lnTo>
                    <a:pt x="337312" y="972172"/>
                  </a:lnTo>
                  <a:lnTo>
                    <a:pt x="335153" y="972172"/>
                  </a:lnTo>
                  <a:lnTo>
                    <a:pt x="335280" y="979792"/>
                  </a:lnTo>
                  <a:lnTo>
                    <a:pt x="335622" y="993762"/>
                  </a:lnTo>
                  <a:lnTo>
                    <a:pt x="336118" y="1010272"/>
                  </a:lnTo>
                  <a:lnTo>
                    <a:pt x="336169" y="1011542"/>
                  </a:lnTo>
                  <a:lnTo>
                    <a:pt x="336257" y="1015352"/>
                  </a:lnTo>
                  <a:lnTo>
                    <a:pt x="336359" y="1019162"/>
                  </a:lnTo>
                  <a:lnTo>
                    <a:pt x="336448" y="1022972"/>
                  </a:lnTo>
                  <a:lnTo>
                    <a:pt x="336550" y="1026782"/>
                  </a:lnTo>
                  <a:lnTo>
                    <a:pt x="329311" y="1026782"/>
                  </a:lnTo>
                  <a:lnTo>
                    <a:pt x="329323" y="1010272"/>
                  </a:lnTo>
                  <a:lnTo>
                    <a:pt x="329438" y="1003922"/>
                  </a:lnTo>
                  <a:lnTo>
                    <a:pt x="329692" y="1003922"/>
                  </a:lnTo>
                  <a:lnTo>
                    <a:pt x="329819" y="995032"/>
                  </a:lnTo>
                  <a:lnTo>
                    <a:pt x="330073" y="987412"/>
                  </a:lnTo>
                  <a:lnTo>
                    <a:pt x="330200" y="979792"/>
                  </a:lnTo>
                  <a:lnTo>
                    <a:pt x="330454" y="979792"/>
                  </a:lnTo>
                  <a:lnTo>
                    <a:pt x="331470" y="972172"/>
                  </a:lnTo>
                  <a:lnTo>
                    <a:pt x="331216" y="972172"/>
                  </a:lnTo>
                  <a:lnTo>
                    <a:pt x="331089" y="964552"/>
                  </a:lnTo>
                  <a:lnTo>
                    <a:pt x="330073" y="964552"/>
                  </a:lnTo>
                  <a:lnTo>
                    <a:pt x="328041" y="956932"/>
                  </a:lnTo>
                  <a:lnTo>
                    <a:pt x="339852" y="956932"/>
                  </a:lnTo>
                  <a:lnTo>
                    <a:pt x="341884" y="964552"/>
                  </a:lnTo>
                  <a:lnTo>
                    <a:pt x="343027" y="964552"/>
                  </a:lnTo>
                  <a:lnTo>
                    <a:pt x="342900" y="968362"/>
                  </a:lnTo>
                  <a:lnTo>
                    <a:pt x="342773" y="972172"/>
                  </a:lnTo>
                  <a:lnTo>
                    <a:pt x="343281" y="972172"/>
                  </a:lnTo>
                  <a:lnTo>
                    <a:pt x="343281" y="951852"/>
                  </a:lnTo>
                  <a:lnTo>
                    <a:pt x="342265" y="956932"/>
                  </a:lnTo>
                  <a:lnTo>
                    <a:pt x="340106" y="948042"/>
                  </a:lnTo>
                  <a:lnTo>
                    <a:pt x="340106" y="940422"/>
                  </a:lnTo>
                  <a:lnTo>
                    <a:pt x="339471" y="940422"/>
                  </a:lnTo>
                  <a:lnTo>
                    <a:pt x="339991" y="934072"/>
                  </a:lnTo>
                  <a:lnTo>
                    <a:pt x="340106" y="932802"/>
                  </a:lnTo>
                  <a:lnTo>
                    <a:pt x="339217" y="925195"/>
                  </a:lnTo>
                  <a:lnTo>
                    <a:pt x="346964" y="925195"/>
                  </a:lnTo>
                  <a:lnTo>
                    <a:pt x="346964" y="917562"/>
                  </a:lnTo>
                  <a:lnTo>
                    <a:pt x="346964" y="914387"/>
                  </a:lnTo>
                  <a:lnTo>
                    <a:pt x="346837" y="916292"/>
                  </a:lnTo>
                  <a:lnTo>
                    <a:pt x="346837" y="917562"/>
                  </a:lnTo>
                  <a:lnTo>
                    <a:pt x="339852" y="917562"/>
                  </a:lnTo>
                  <a:lnTo>
                    <a:pt x="339852" y="909942"/>
                  </a:lnTo>
                  <a:lnTo>
                    <a:pt x="340106" y="909942"/>
                  </a:lnTo>
                  <a:lnTo>
                    <a:pt x="340106" y="901052"/>
                  </a:lnTo>
                  <a:lnTo>
                    <a:pt x="346837" y="901052"/>
                  </a:lnTo>
                  <a:lnTo>
                    <a:pt x="346837" y="893432"/>
                  </a:lnTo>
                  <a:lnTo>
                    <a:pt x="339979" y="893432"/>
                  </a:lnTo>
                  <a:lnTo>
                    <a:pt x="340106" y="878192"/>
                  </a:lnTo>
                  <a:lnTo>
                    <a:pt x="346964" y="878192"/>
                  </a:lnTo>
                  <a:lnTo>
                    <a:pt x="346964" y="870585"/>
                  </a:lnTo>
                  <a:lnTo>
                    <a:pt x="339966" y="870585"/>
                  </a:lnTo>
                  <a:lnTo>
                    <a:pt x="340093" y="846455"/>
                  </a:lnTo>
                  <a:lnTo>
                    <a:pt x="347065" y="846455"/>
                  </a:lnTo>
                  <a:lnTo>
                    <a:pt x="347078" y="838822"/>
                  </a:lnTo>
                  <a:lnTo>
                    <a:pt x="339852" y="838822"/>
                  </a:lnTo>
                  <a:lnTo>
                    <a:pt x="339852" y="831215"/>
                  </a:lnTo>
                  <a:lnTo>
                    <a:pt x="340233" y="831215"/>
                  </a:lnTo>
                  <a:lnTo>
                    <a:pt x="339344" y="823582"/>
                  </a:lnTo>
                  <a:lnTo>
                    <a:pt x="346964" y="823582"/>
                  </a:lnTo>
                  <a:lnTo>
                    <a:pt x="346964" y="831215"/>
                  </a:lnTo>
                  <a:lnTo>
                    <a:pt x="347091" y="831215"/>
                  </a:lnTo>
                  <a:lnTo>
                    <a:pt x="347472" y="831215"/>
                  </a:lnTo>
                  <a:lnTo>
                    <a:pt x="347599" y="835012"/>
                  </a:lnTo>
                  <a:lnTo>
                    <a:pt x="347726" y="808342"/>
                  </a:lnTo>
                  <a:lnTo>
                    <a:pt x="347726" y="768985"/>
                  </a:lnTo>
                  <a:lnTo>
                    <a:pt x="346964" y="768985"/>
                  </a:lnTo>
                  <a:lnTo>
                    <a:pt x="346964" y="791832"/>
                  </a:lnTo>
                  <a:lnTo>
                    <a:pt x="346964" y="815962"/>
                  </a:lnTo>
                  <a:lnTo>
                    <a:pt x="339979" y="815962"/>
                  </a:lnTo>
                  <a:lnTo>
                    <a:pt x="339979" y="799465"/>
                  </a:lnTo>
                  <a:lnTo>
                    <a:pt x="346887" y="799465"/>
                  </a:lnTo>
                  <a:lnTo>
                    <a:pt x="346964" y="791832"/>
                  </a:lnTo>
                  <a:lnTo>
                    <a:pt x="339852" y="791832"/>
                  </a:lnTo>
                  <a:lnTo>
                    <a:pt x="339966" y="776605"/>
                  </a:lnTo>
                  <a:lnTo>
                    <a:pt x="346887" y="776605"/>
                  </a:lnTo>
                  <a:lnTo>
                    <a:pt x="346951" y="768985"/>
                  </a:lnTo>
                  <a:lnTo>
                    <a:pt x="339966" y="768985"/>
                  </a:lnTo>
                  <a:lnTo>
                    <a:pt x="340067" y="755967"/>
                  </a:lnTo>
                  <a:lnTo>
                    <a:pt x="340106" y="752462"/>
                  </a:lnTo>
                  <a:lnTo>
                    <a:pt x="339471" y="746112"/>
                  </a:lnTo>
                  <a:lnTo>
                    <a:pt x="339344" y="744842"/>
                  </a:lnTo>
                  <a:lnTo>
                    <a:pt x="339852" y="744842"/>
                  </a:lnTo>
                  <a:lnTo>
                    <a:pt x="339979" y="721982"/>
                  </a:lnTo>
                  <a:lnTo>
                    <a:pt x="346964" y="721982"/>
                  </a:lnTo>
                  <a:lnTo>
                    <a:pt x="346964" y="729602"/>
                  </a:lnTo>
                  <a:lnTo>
                    <a:pt x="347472" y="729602"/>
                  </a:lnTo>
                  <a:lnTo>
                    <a:pt x="347091" y="737222"/>
                  </a:lnTo>
                  <a:lnTo>
                    <a:pt x="346710" y="737222"/>
                  </a:lnTo>
                  <a:lnTo>
                    <a:pt x="347345" y="744842"/>
                  </a:lnTo>
                  <a:lnTo>
                    <a:pt x="346837" y="750938"/>
                  </a:lnTo>
                  <a:lnTo>
                    <a:pt x="346837" y="760082"/>
                  </a:lnTo>
                  <a:lnTo>
                    <a:pt x="346202" y="760082"/>
                  </a:lnTo>
                  <a:lnTo>
                    <a:pt x="347726" y="768299"/>
                  </a:lnTo>
                  <a:lnTo>
                    <a:pt x="347827" y="721982"/>
                  </a:lnTo>
                  <a:lnTo>
                    <a:pt x="347827" y="697852"/>
                  </a:lnTo>
                  <a:lnTo>
                    <a:pt x="346710" y="697852"/>
                  </a:lnTo>
                  <a:lnTo>
                    <a:pt x="347192" y="705205"/>
                  </a:lnTo>
                  <a:lnTo>
                    <a:pt x="347218" y="705485"/>
                  </a:lnTo>
                  <a:lnTo>
                    <a:pt x="346964" y="705485"/>
                  </a:lnTo>
                  <a:lnTo>
                    <a:pt x="346964" y="713092"/>
                  </a:lnTo>
                  <a:lnTo>
                    <a:pt x="339852" y="713092"/>
                  </a:lnTo>
                  <a:lnTo>
                    <a:pt x="339979" y="697852"/>
                  </a:lnTo>
                  <a:lnTo>
                    <a:pt x="337185" y="697852"/>
                  </a:lnTo>
                  <a:lnTo>
                    <a:pt x="337324" y="702233"/>
                  </a:lnTo>
                  <a:lnTo>
                    <a:pt x="337312" y="948042"/>
                  </a:lnTo>
                  <a:lnTo>
                    <a:pt x="324612" y="948042"/>
                  </a:lnTo>
                  <a:lnTo>
                    <a:pt x="324485" y="702233"/>
                  </a:lnTo>
                  <a:lnTo>
                    <a:pt x="324485" y="697852"/>
                  </a:lnTo>
                  <a:lnTo>
                    <a:pt x="322072" y="697852"/>
                  </a:lnTo>
                  <a:lnTo>
                    <a:pt x="322072" y="948042"/>
                  </a:lnTo>
                  <a:lnTo>
                    <a:pt x="321310" y="948042"/>
                  </a:lnTo>
                  <a:lnTo>
                    <a:pt x="322199" y="956932"/>
                  </a:lnTo>
                  <a:lnTo>
                    <a:pt x="328930" y="964552"/>
                  </a:lnTo>
                  <a:lnTo>
                    <a:pt x="328295" y="979792"/>
                  </a:lnTo>
                  <a:lnTo>
                    <a:pt x="327914" y="979792"/>
                  </a:lnTo>
                  <a:lnTo>
                    <a:pt x="327444" y="993762"/>
                  </a:lnTo>
                  <a:lnTo>
                    <a:pt x="327050" y="1010272"/>
                  </a:lnTo>
                  <a:lnTo>
                    <a:pt x="326961" y="1012812"/>
                  </a:lnTo>
                  <a:lnTo>
                    <a:pt x="326859" y="1015352"/>
                  </a:lnTo>
                  <a:lnTo>
                    <a:pt x="326758" y="1017892"/>
                  </a:lnTo>
                  <a:lnTo>
                    <a:pt x="326644" y="1020432"/>
                  </a:lnTo>
                  <a:lnTo>
                    <a:pt x="326542" y="1022972"/>
                  </a:lnTo>
                  <a:lnTo>
                    <a:pt x="326491" y="1024242"/>
                  </a:lnTo>
                  <a:lnTo>
                    <a:pt x="326390" y="1026782"/>
                  </a:lnTo>
                  <a:lnTo>
                    <a:pt x="311150" y="1026782"/>
                  </a:lnTo>
                  <a:lnTo>
                    <a:pt x="306578" y="1019162"/>
                  </a:lnTo>
                  <a:lnTo>
                    <a:pt x="305054" y="1019162"/>
                  </a:lnTo>
                  <a:lnTo>
                    <a:pt x="308229" y="1011542"/>
                  </a:lnTo>
                  <a:lnTo>
                    <a:pt x="307975" y="1003922"/>
                  </a:lnTo>
                  <a:lnTo>
                    <a:pt x="305181" y="1003922"/>
                  </a:lnTo>
                  <a:lnTo>
                    <a:pt x="305181" y="1011542"/>
                  </a:lnTo>
                  <a:lnTo>
                    <a:pt x="300101" y="1011542"/>
                  </a:lnTo>
                  <a:lnTo>
                    <a:pt x="300990" y="1003922"/>
                  </a:lnTo>
                  <a:lnTo>
                    <a:pt x="304165" y="1003922"/>
                  </a:lnTo>
                  <a:lnTo>
                    <a:pt x="305181" y="1011542"/>
                  </a:lnTo>
                  <a:lnTo>
                    <a:pt x="305181" y="1003922"/>
                  </a:lnTo>
                  <a:lnTo>
                    <a:pt x="305181" y="846455"/>
                  </a:lnTo>
                  <a:lnTo>
                    <a:pt x="305181" y="697852"/>
                  </a:lnTo>
                  <a:lnTo>
                    <a:pt x="304800" y="690232"/>
                  </a:lnTo>
                  <a:lnTo>
                    <a:pt x="305562" y="682612"/>
                  </a:lnTo>
                  <a:lnTo>
                    <a:pt x="363982" y="682612"/>
                  </a:lnTo>
                  <a:lnTo>
                    <a:pt x="367030" y="674992"/>
                  </a:lnTo>
                  <a:lnTo>
                    <a:pt x="366395" y="674992"/>
                  </a:lnTo>
                  <a:lnTo>
                    <a:pt x="366395" y="588632"/>
                  </a:lnTo>
                  <a:lnTo>
                    <a:pt x="365633" y="581012"/>
                  </a:lnTo>
                  <a:lnTo>
                    <a:pt x="366268" y="581012"/>
                  </a:lnTo>
                  <a:lnTo>
                    <a:pt x="366141" y="556882"/>
                  </a:lnTo>
                  <a:lnTo>
                    <a:pt x="365379" y="556882"/>
                  </a:lnTo>
                  <a:lnTo>
                    <a:pt x="364109" y="549262"/>
                  </a:lnTo>
                  <a:lnTo>
                    <a:pt x="353949" y="549262"/>
                  </a:lnTo>
                  <a:lnTo>
                    <a:pt x="359029" y="556882"/>
                  </a:lnTo>
                  <a:lnTo>
                    <a:pt x="360299" y="556882"/>
                  </a:lnTo>
                  <a:lnTo>
                    <a:pt x="360299" y="674992"/>
                  </a:lnTo>
                  <a:lnTo>
                    <a:pt x="357505" y="674992"/>
                  </a:lnTo>
                  <a:lnTo>
                    <a:pt x="356997" y="666102"/>
                  </a:lnTo>
                  <a:lnTo>
                    <a:pt x="354584" y="666102"/>
                  </a:lnTo>
                  <a:lnTo>
                    <a:pt x="354584" y="674992"/>
                  </a:lnTo>
                  <a:lnTo>
                    <a:pt x="331216" y="674992"/>
                  </a:lnTo>
                  <a:lnTo>
                    <a:pt x="334010" y="666102"/>
                  </a:lnTo>
                  <a:lnTo>
                    <a:pt x="329057" y="666102"/>
                  </a:lnTo>
                  <a:lnTo>
                    <a:pt x="328549" y="674992"/>
                  </a:lnTo>
                  <a:lnTo>
                    <a:pt x="293370" y="674992"/>
                  </a:lnTo>
                  <a:lnTo>
                    <a:pt x="295402" y="682612"/>
                  </a:lnTo>
                  <a:lnTo>
                    <a:pt x="299085" y="682612"/>
                  </a:lnTo>
                  <a:lnTo>
                    <a:pt x="298958" y="818705"/>
                  </a:lnTo>
                  <a:lnTo>
                    <a:pt x="298958" y="831215"/>
                  </a:lnTo>
                  <a:lnTo>
                    <a:pt x="298958" y="838822"/>
                  </a:lnTo>
                  <a:lnTo>
                    <a:pt x="285242" y="838822"/>
                  </a:lnTo>
                  <a:lnTo>
                    <a:pt x="286245" y="831215"/>
                  </a:lnTo>
                  <a:lnTo>
                    <a:pt x="298958" y="831215"/>
                  </a:lnTo>
                  <a:lnTo>
                    <a:pt x="298958" y="818705"/>
                  </a:lnTo>
                  <a:lnTo>
                    <a:pt x="298577" y="823582"/>
                  </a:lnTo>
                  <a:lnTo>
                    <a:pt x="273685" y="823582"/>
                  </a:lnTo>
                  <a:lnTo>
                    <a:pt x="270370" y="831215"/>
                  </a:lnTo>
                  <a:lnTo>
                    <a:pt x="283197" y="831215"/>
                  </a:lnTo>
                  <a:lnTo>
                    <a:pt x="281940" y="838822"/>
                  </a:lnTo>
                  <a:lnTo>
                    <a:pt x="267589" y="838822"/>
                  </a:lnTo>
                  <a:lnTo>
                    <a:pt x="267589" y="870585"/>
                  </a:lnTo>
                  <a:lnTo>
                    <a:pt x="267208" y="870585"/>
                  </a:lnTo>
                  <a:lnTo>
                    <a:pt x="267208" y="878192"/>
                  </a:lnTo>
                  <a:lnTo>
                    <a:pt x="267589" y="885812"/>
                  </a:lnTo>
                  <a:lnTo>
                    <a:pt x="267525" y="941692"/>
                  </a:lnTo>
                  <a:lnTo>
                    <a:pt x="267335" y="945502"/>
                  </a:lnTo>
                  <a:lnTo>
                    <a:pt x="267335" y="987412"/>
                  </a:lnTo>
                  <a:lnTo>
                    <a:pt x="262509" y="987412"/>
                  </a:lnTo>
                  <a:lnTo>
                    <a:pt x="262382" y="932802"/>
                  </a:lnTo>
                  <a:lnTo>
                    <a:pt x="267208" y="932802"/>
                  </a:lnTo>
                  <a:lnTo>
                    <a:pt x="267208" y="940422"/>
                  </a:lnTo>
                  <a:lnTo>
                    <a:pt x="267512" y="940422"/>
                  </a:lnTo>
                  <a:lnTo>
                    <a:pt x="267525" y="941692"/>
                  </a:lnTo>
                  <a:lnTo>
                    <a:pt x="267525" y="885812"/>
                  </a:lnTo>
                  <a:lnTo>
                    <a:pt x="267208" y="885812"/>
                  </a:lnTo>
                  <a:lnTo>
                    <a:pt x="267208" y="893432"/>
                  </a:lnTo>
                  <a:lnTo>
                    <a:pt x="267462" y="898512"/>
                  </a:lnTo>
                  <a:lnTo>
                    <a:pt x="267462" y="901052"/>
                  </a:lnTo>
                  <a:lnTo>
                    <a:pt x="267208" y="901052"/>
                  </a:lnTo>
                  <a:lnTo>
                    <a:pt x="267271" y="903592"/>
                  </a:lnTo>
                  <a:lnTo>
                    <a:pt x="267385" y="907402"/>
                  </a:lnTo>
                  <a:lnTo>
                    <a:pt x="267462" y="909942"/>
                  </a:lnTo>
                  <a:lnTo>
                    <a:pt x="267474" y="908875"/>
                  </a:lnTo>
                  <a:lnTo>
                    <a:pt x="267474" y="911059"/>
                  </a:lnTo>
                  <a:lnTo>
                    <a:pt x="267462" y="909942"/>
                  </a:lnTo>
                  <a:lnTo>
                    <a:pt x="267208" y="909942"/>
                  </a:lnTo>
                  <a:lnTo>
                    <a:pt x="267208" y="917562"/>
                  </a:lnTo>
                  <a:lnTo>
                    <a:pt x="262382" y="917562"/>
                  </a:lnTo>
                  <a:lnTo>
                    <a:pt x="262255" y="862952"/>
                  </a:lnTo>
                  <a:lnTo>
                    <a:pt x="267208" y="862952"/>
                  </a:lnTo>
                  <a:lnTo>
                    <a:pt x="267589" y="870585"/>
                  </a:lnTo>
                  <a:lnTo>
                    <a:pt x="267589" y="838822"/>
                  </a:lnTo>
                  <a:lnTo>
                    <a:pt x="249682" y="838822"/>
                  </a:lnTo>
                  <a:lnTo>
                    <a:pt x="245745" y="831215"/>
                  </a:lnTo>
                  <a:lnTo>
                    <a:pt x="258826" y="831215"/>
                  </a:lnTo>
                  <a:lnTo>
                    <a:pt x="256032" y="823582"/>
                  </a:lnTo>
                  <a:lnTo>
                    <a:pt x="244094" y="823582"/>
                  </a:lnTo>
                  <a:lnTo>
                    <a:pt x="244094" y="838822"/>
                  </a:lnTo>
                  <a:lnTo>
                    <a:pt x="134366" y="838822"/>
                  </a:lnTo>
                  <a:lnTo>
                    <a:pt x="138290" y="831215"/>
                  </a:lnTo>
                  <a:lnTo>
                    <a:pt x="242824" y="831215"/>
                  </a:lnTo>
                  <a:lnTo>
                    <a:pt x="244094" y="838822"/>
                  </a:lnTo>
                  <a:lnTo>
                    <a:pt x="244094" y="823582"/>
                  </a:lnTo>
                  <a:lnTo>
                    <a:pt x="135255" y="823582"/>
                  </a:lnTo>
                  <a:lnTo>
                    <a:pt x="135242" y="831215"/>
                  </a:lnTo>
                  <a:lnTo>
                    <a:pt x="131445" y="838822"/>
                  </a:lnTo>
                  <a:lnTo>
                    <a:pt x="119253" y="838822"/>
                  </a:lnTo>
                  <a:lnTo>
                    <a:pt x="119253" y="862952"/>
                  </a:lnTo>
                  <a:lnTo>
                    <a:pt x="119253" y="893432"/>
                  </a:lnTo>
                  <a:lnTo>
                    <a:pt x="119253" y="956932"/>
                  </a:lnTo>
                  <a:lnTo>
                    <a:pt x="118872" y="956932"/>
                  </a:lnTo>
                  <a:lnTo>
                    <a:pt x="118999" y="967092"/>
                  </a:lnTo>
                  <a:lnTo>
                    <a:pt x="119253" y="972172"/>
                  </a:lnTo>
                  <a:lnTo>
                    <a:pt x="118872" y="972172"/>
                  </a:lnTo>
                  <a:lnTo>
                    <a:pt x="118999" y="987412"/>
                  </a:lnTo>
                  <a:lnTo>
                    <a:pt x="114173" y="987412"/>
                  </a:lnTo>
                  <a:lnTo>
                    <a:pt x="114046" y="968362"/>
                  </a:lnTo>
                  <a:lnTo>
                    <a:pt x="113919" y="964552"/>
                  </a:lnTo>
                  <a:lnTo>
                    <a:pt x="114300" y="964552"/>
                  </a:lnTo>
                  <a:lnTo>
                    <a:pt x="114173" y="932802"/>
                  </a:lnTo>
                  <a:lnTo>
                    <a:pt x="118999" y="932802"/>
                  </a:lnTo>
                  <a:lnTo>
                    <a:pt x="118872" y="948042"/>
                  </a:lnTo>
                  <a:lnTo>
                    <a:pt x="119253" y="956932"/>
                  </a:lnTo>
                  <a:lnTo>
                    <a:pt x="119253" y="893432"/>
                  </a:lnTo>
                  <a:lnTo>
                    <a:pt x="118872" y="893432"/>
                  </a:lnTo>
                  <a:lnTo>
                    <a:pt x="118999" y="917562"/>
                  </a:lnTo>
                  <a:lnTo>
                    <a:pt x="114173" y="917562"/>
                  </a:lnTo>
                  <a:lnTo>
                    <a:pt x="114046" y="890892"/>
                  </a:lnTo>
                  <a:lnTo>
                    <a:pt x="113792" y="885812"/>
                  </a:lnTo>
                  <a:lnTo>
                    <a:pt x="114300" y="885812"/>
                  </a:lnTo>
                  <a:lnTo>
                    <a:pt x="114236" y="876922"/>
                  </a:lnTo>
                  <a:lnTo>
                    <a:pt x="113919" y="870585"/>
                  </a:lnTo>
                  <a:lnTo>
                    <a:pt x="114300" y="870585"/>
                  </a:lnTo>
                  <a:lnTo>
                    <a:pt x="114300" y="862952"/>
                  </a:lnTo>
                  <a:lnTo>
                    <a:pt x="118872" y="862952"/>
                  </a:lnTo>
                  <a:lnTo>
                    <a:pt x="118872" y="885812"/>
                  </a:lnTo>
                  <a:lnTo>
                    <a:pt x="118999" y="888542"/>
                  </a:lnTo>
                  <a:lnTo>
                    <a:pt x="119126" y="890892"/>
                  </a:lnTo>
                  <a:lnTo>
                    <a:pt x="119253" y="862952"/>
                  </a:lnTo>
                  <a:lnTo>
                    <a:pt x="119253" y="838822"/>
                  </a:lnTo>
                  <a:lnTo>
                    <a:pt x="102235" y="838822"/>
                  </a:lnTo>
                  <a:lnTo>
                    <a:pt x="102235" y="831215"/>
                  </a:lnTo>
                  <a:lnTo>
                    <a:pt x="135242" y="831215"/>
                  </a:lnTo>
                  <a:lnTo>
                    <a:pt x="135242" y="823582"/>
                  </a:lnTo>
                  <a:lnTo>
                    <a:pt x="103886" y="823582"/>
                  </a:lnTo>
                  <a:lnTo>
                    <a:pt x="104038" y="818705"/>
                  </a:lnTo>
                  <a:lnTo>
                    <a:pt x="104140" y="815962"/>
                  </a:lnTo>
                  <a:lnTo>
                    <a:pt x="105283" y="815962"/>
                  </a:lnTo>
                  <a:lnTo>
                    <a:pt x="107188" y="807072"/>
                  </a:lnTo>
                  <a:lnTo>
                    <a:pt x="108712" y="807072"/>
                  </a:lnTo>
                  <a:lnTo>
                    <a:pt x="109969" y="799465"/>
                  </a:lnTo>
                  <a:lnTo>
                    <a:pt x="101473" y="799465"/>
                  </a:lnTo>
                  <a:lnTo>
                    <a:pt x="99314" y="784212"/>
                  </a:lnTo>
                  <a:lnTo>
                    <a:pt x="98806" y="784212"/>
                  </a:lnTo>
                  <a:lnTo>
                    <a:pt x="98806" y="799465"/>
                  </a:lnTo>
                  <a:lnTo>
                    <a:pt x="94488" y="799465"/>
                  </a:lnTo>
                  <a:lnTo>
                    <a:pt x="93853" y="791832"/>
                  </a:lnTo>
                  <a:lnTo>
                    <a:pt x="95377" y="791832"/>
                  </a:lnTo>
                  <a:lnTo>
                    <a:pt x="97028" y="784212"/>
                  </a:lnTo>
                  <a:lnTo>
                    <a:pt x="98806" y="799465"/>
                  </a:lnTo>
                  <a:lnTo>
                    <a:pt x="98806" y="784212"/>
                  </a:lnTo>
                  <a:lnTo>
                    <a:pt x="98298" y="784212"/>
                  </a:lnTo>
                  <a:lnTo>
                    <a:pt x="98044" y="776605"/>
                  </a:lnTo>
                  <a:lnTo>
                    <a:pt x="95618" y="776605"/>
                  </a:lnTo>
                  <a:lnTo>
                    <a:pt x="91173" y="799465"/>
                  </a:lnTo>
                  <a:lnTo>
                    <a:pt x="86614" y="799465"/>
                  </a:lnTo>
                  <a:lnTo>
                    <a:pt x="86614" y="729602"/>
                  </a:lnTo>
                  <a:lnTo>
                    <a:pt x="86233" y="721982"/>
                  </a:lnTo>
                  <a:lnTo>
                    <a:pt x="80899" y="721982"/>
                  </a:lnTo>
                  <a:lnTo>
                    <a:pt x="80899" y="729602"/>
                  </a:lnTo>
                  <a:lnTo>
                    <a:pt x="80899" y="799465"/>
                  </a:lnTo>
                  <a:lnTo>
                    <a:pt x="76708" y="799465"/>
                  </a:lnTo>
                  <a:lnTo>
                    <a:pt x="76708" y="737222"/>
                  </a:lnTo>
                  <a:lnTo>
                    <a:pt x="77978" y="737222"/>
                  </a:lnTo>
                  <a:lnTo>
                    <a:pt x="78232" y="729602"/>
                  </a:lnTo>
                  <a:lnTo>
                    <a:pt x="80899" y="729602"/>
                  </a:lnTo>
                  <a:lnTo>
                    <a:pt x="80899" y="721982"/>
                  </a:lnTo>
                  <a:lnTo>
                    <a:pt x="74422" y="721982"/>
                  </a:lnTo>
                  <a:lnTo>
                    <a:pt x="74383" y="737222"/>
                  </a:lnTo>
                  <a:lnTo>
                    <a:pt x="74295" y="791832"/>
                  </a:lnTo>
                  <a:lnTo>
                    <a:pt x="73774" y="799465"/>
                  </a:lnTo>
                  <a:lnTo>
                    <a:pt x="35928" y="799465"/>
                  </a:lnTo>
                  <a:lnTo>
                    <a:pt x="36449" y="791832"/>
                  </a:lnTo>
                  <a:lnTo>
                    <a:pt x="36449" y="760082"/>
                  </a:lnTo>
                  <a:lnTo>
                    <a:pt x="35814" y="752462"/>
                  </a:lnTo>
                  <a:lnTo>
                    <a:pt x="37211" y="744842"/>
                  </a:lnTo>
                  <a:lnTo>
                    <a:pt x="35687" y="744842"/>
                  </a:lnTo>
                  <a:lnTo>
                    <a:pt x="36068" y="737222"/>
                  </a:lnTo>
                  <a:lnTo>
                    <a:pt x="42545" y="729602"/>
                  </a:lnTo>
                  <a:lnTo>
                    <a:pt x="46482" y="729602"/>
                  </a:lnTo>
                  <a:lnTo>
                    <a:pt x="47371" y="721982"/>
                  </a:lnTo>
                  <a:lnTo>
                    <a:pt x="47244" y="705485"/>
                  </a:lnTo>
                  <a:lnTo>
                    <a:pt x="46863" y="697852"/>
                  </a:lnTo>
                  <a:lnTo>
                    <a:pt x="52197" y="697852"/>
                  </a:lnTo>
                  <a:lnTo>
                    <a:pt x="51181" y="682612"/>
                  </a:lnTo>
                  <a:lnTo>
                    <a:pt x="58801" y="682612"/>
                  </a:lnTo>
                  <a:lnTo>
                    <a:pt x="57785" y="697852"/>
                  </a:lnTo>
                  <a:lnTo>
                    <a:pt x="63627" y="697852"/>
                  </a:lnTo>
                  <a:lnTo>
                    <a:pt x="63474" y="702233"/>
                  </a:lnTo>
                  <a:lnTo>
                    <a:pt x="63373" y="713092"/>
                  </a:lnTo>
                  <a:lnTo>
                    <a:pt x="63754" y="713092"/>
                  </a:lnTo>
                  <a:lnTo>
                    <a:pt x="62865" y="721982"/>
                  </a:lnTo>
                  <a:lnTo>
                    <a:pt x="64008" y="729602"/>
                  </a:lnTo>
                  <a:lnTo>
                    <a:pt x="68961" y="729602"/>
                  </a:lnTo>
                  <a:lnTo>
                    <a:pt x="71501" y="737222"/>
                  </a:lnTo>
                  <a:lnTo>
                    <a:pt x="74168" y="737222"/>
                  </a:lnTo>
                  <a:lnTo>
                    <a:pt x="74168" y="744842"/>
                  </a:lnTo>
                  <a:lnTo>
                    <a:pt x="73533" y="744842"/>
                  </a:lnTo>
                  <a:lnTo>
                    <a:pt x="73990" y="755967"/>
                  </a:lnTo>
                  <a:lnTo>
                    <a:pt x="74053" y="757542"/>
                  </a:lnTo>
                  <a:lnTo>
                    <a:pt x="74168" y="760082"/>
                  </a:lnTo>
                  <a:lnTo>
                    <a:pt x="74256" y="766546"/>
                  </a:lnTo>
                  <a:lnTo>
                    <a:pt x="74383" y="737222"/>
                  </a:lnTo>
                  <a:lnTo>
                    <a:pt x="74383" y="721982"/>
                  </a:lnTo>
                  <a:lnTo>
                    <a:pt x="72136" y="721982"/>
                  </a:lnTo>
                  <a:lnTo>
                    <a:pt x="72009" y="729602"/>
                  </a:lnTo>
                  <a:lnTo>
                    <a:pt x="69215" y="721982"/>
                  </a:lnTo>
                  <a:lnTo>
                    <a:pt x="69215" y="705485"/>
                  </a:lnTo>
                  <a:lnTo>
                    <a:pt x="73787" y="697852"/>
                  </a:lnTo>
                  <a:lnTo>
                    <a:pt x="71628" y="690232"/>
                  </a:lnTo>
                  <a:lnTo>
                    <a:pt x="66929" y="697852"/>
                  </a:lnTo>
                  <a:lnTo>
                    <a:pt x="64135" y="690232"/>
                  </a:lnTo>
                  <a:lnTo>
                    <a:pt x="63500" y="690232"/>
                  </a:lnTo>
                  <a:lnTo>
                    <a:pt x="65278" y="682612"/>
                  </a:lnTo>
                  <a:lnTo>
                    <a:pt x="69215" y="682612"/>
                  </a:lnTo>
                  <a:lnTo>
                    <a:pt x="67945" y="674992"/>
                  </a:lnTo>
                  <a:lnTo>
                    <a:pt x="43180" y="674992"/>
                  </a:lnTo>
                  <a:lnTo>
                    <a:pt x="41910" y="682612"/>
                  </a:lnTo>
                  <a:lnTo>
                    <a:pt x="43307" y="682612"/>
                  </a:lnTo>
                  <a:lnTo>
                    <a:pt x="45085" y="690232"/>
                  </a:lnTo>
                  <a:lnTo>
                    <a:pt x="37846" y="690232"/>
                  </a:lnTo>
                  <a:lnTo>
                    <a:pt x="36703" y="697852"/>
                  </a:lnTo>
                  <a:lnTo>
                    <a:pt x="40513" y="697852"/>
                  </a:lnTo>
                  <a:lnTo>
                    <a:pt x="40868" y="705205"/>
                  </a:lnTo>
                  <a:lnTo>
                    <a:pt x="40881" y="705485"/>
                  </a:lnTo>
                  <a:lnTo>
                    <a:pt x="40640" y="713092"/>
                  </a:lnTo>
                  <a:lnTo>
                    <a:pt x="40894" y="721982"/>
                  </a:lnTo>
                  <a:lnTo>
                    <a:pt x="40005" y="721982"/>
                  </a:lnTo>
                  <a:lnTo>
                    <a:pt x="37846" y="729602"/>
                  </a:lnTo>
                  <a:lnTo>
                    <a:pt x="37211" y="721982"/>
                  </a:lnTo>
                  <a:lnTo>
                    <a:pt x="34163" y="721982"/>
                  </a:lnTo>
                  <a:lnTo>
                    <a:pt x="34048" y="737222"/>
                  </a:lnTo>
                  <a:lnTo>
                    <a:pt x="34036" y="741006"/>
                  </a:lnTo>
                  <a:lnTo>
                    <a:pt x="33909" y="744842"/>
                  </a:lnTo>
                  <a:lnTo>
                    <a:pt x="33909" y="799465"/>
                  </a:lnTo>
                  <a:lnTo>
                    <a:pt x="29972" y="799465"/>
                  </a:lnTo>
                  <a:lnTo>
                    <a:pt x="29857" y="737222"/>
                  </a:lnTo>
                  <a:lnTo>
                    <a:pt x="29845" y="729602"/>
                  </a:lnTo>
                  <a:lnTo>
                    <a:pt x="31750" y="729602"/>
                  </a:lnTo>
                  <a:lnTo>
                    <a:pt x="32131" y="737222"/>
                  </a:lnTo>
                  <a:lnTo>
                    <a:pt x="34048" y="737222"/>
                  </a:lnTo>
                  <a:lnTo>
                    <a:pt x="34048" y="721982"/>
                  </a:lnTo>
                  <a:lnTo>
                    <a:pt x="24257" y="721982"/>
                  </a:lnTo>
                  <a:lnTo>
                    <a:pt x="24244" y="729602"/>
                  </a:lnTo>
                  <a:lnTo>
                    <a:pt x="24117" y="799465"/>
                  </a:lnTo>
                  <a:lnTo>
                    <a:pt x="21209" y="799465"/>
                  </a:lnTo>
                  <a:lnTo>
                    <a:pt x="18669" y="784212"/>
                  </a:lnTo>
                  <a:lnTo>
                    <a:pt x="18542" y="799465"/>
                  </a:lnTo>
                  <a:lnTo>
                    <a:pt x="13322" y="799465"/>
                  </a:lnTo>
                  <a:lnTo>
                    <a:pt x="16129" y="784212"/>
                  </a:lnTo>
                  <a:lnTo>
                    <a:pt x="18542" y="799465"/>
                  </a:lnTo>
                  <a:lnTo>
                    <a:pt x="18542" y="782942"/>
                  </a:lnTo>
                  <a:lnTo>
                    <a:pt x="17653" y="776605"/>
                  </a:lnTo>
                  <a:lnTo>
                    <a:pt x="15227" y="776605"/>
                  </a:lnTo>
                  <a:lnTo>
                    <a:pt x="14490" y="782942"/>
                  </a:lnTo>
                  <a:lnTo>
                    <a:pt x="14427" y="783463"/>
                  </a:lnTo>
                  <a:lnTo>
                    <a:pt x="14351" y="784212"/>
                  </a:lnTo>
                  <a:lnTo>
                    <a:pt x="13589" y="784212"/>
                  </a:lnTo>
                  <a:lnTo>
                    <a:pt x="11544" y="799465"/>
                  </a:lnTo>
                  <a:lnTo>
                    <a:pt x="0" y="799465"/>
                  </a:lnTo>
                  <a:lnTo>
                    <a:pt x="1397" y="807072"/>
                  </a:lnTo>
                  <a:lnTo>
                    <a:pt x="2794" y="807072"/>
                  </a:lnTo>
                  <a:lnTo>
                    <a:pt x="6096" y="815962"/>
                  </a:lnTo>
                  <a:lnTo>
                    <a:pt x="6731" y="815962"/>
                  </a:lnTo>
                  <a:lnTo>
                    <a:pt x="6604" y="1042022"/>
                  </a:lnTo>
                  <a:lnTo>
                    <a:pt x="12319" y="1042022"/>
                  </a:lnTo>
                  <a:lnTo>
                    <a:pt x="12319" y="815962"/>
                  </a:lnTo>
                  <a:lnTo>
                    <a:pt x="11811" y="815962"/>
                  </a:lnTo>
                  <a:lnTo>
                    <a:pt x="8255" y="807072"/>
                  </a:lnTo>
                  <a:lnTo>
                    <a:pt x="100584" y="807072"/>
                  </a:lnTo>
                  <a:lnTo>
                    <a:pt x="99555" y="815035"/>
                  </a:lnTo>
                  <a:lnTo>
                    <a:pt x="99441" y="815962"/>
                  </a:lnTo>
                  <a:lnTo>
                    <a:pt x="97409" y="815962"/>
                  </a:lnTo>
                  <a:lnTo>
                    <a:pt x="97409" y="823582"/>
                  </a:lnTo>
                  <a:lnTo>
                    <a:pt x="97256" y="828040"/>
                  </a:lnTo>
                  <a:lnTo>
                    <a:pt x="97142" y="831215"/>
                  </a:lnTo>
                  <a:lnTo>
                    <a:pt x="99809" y="831215"/>
                  </a:lnTo>
                  <a:lnTo>
                    <a:pt x="99631" y="835012"/>
                  </a:lnTo>
                  <a:lnTo>
                    <a:pt x="99568" y="1042022"/>
                  </a:lnTo>
                  <a:lnTo>
                    <a:pt x="101854" y="1042022"/>
                  </a:lnTo>
                  <a:lnTo>
                    <a:pt x="101854" y="846455"/>
                  </a:lnTo>
                  <a:lnTo>
                    <a:pt x="111379" y="846455"/>
                  </a:lnTo>
                  <a:lnTo>
                    <a:pt x="111379" y="1042022"/>
                  </a:lnTo>
                  <a:lnTo>
                    <a:pt x="114173" y="1042022"/>
                  </a:lnTo>
                  <a:lnTo>
                    <a:pt x="114046" y="1022972"/>
                  </a:lnTo>
                  <a:lnTo>
                    <a:pt x="113919" y="1019162"/>
                  </a:lnTo>
                  <a:lnTo>
                    <a:pt x="114173" y="1019162"/>
                  </a:lnTo>
                  <a:lnTo>
                    <a:pt x="114173" y="1011542"/>
                  </a:lnTo>
                  <a:lnTo>
                    <a:pt x="118999" y="1011542"/>
                  </a:lnTo>
                  <a:lnTo>
                    <a:pt x="118999" y="1042022"/>
                  </a:lnTo>
                  <a:lnTo>
                    <a:pt x="121412" y="1042022"/>
                  </a:lnTo>
                  <a:lnTo>
                    <a:pt x="121412" y="1011542"/>
                  </a:lnTo>
                  <a:lnTo>
                    <a:pt x="121412" y="987412"/>
                  </a:lnTo>
                  <a:lnTo>
                    <a:pt x="121412" y="846455"/>
                  </a:lnTo>
                  <a:lnTo>
                    <a:pt x="130937" y="846455"/>
                  </a:lnTo>
                  <a:lnTo>
                    <a:pt x="130937" y="1042022"/>
                  </a:lnTo>
                  <a:lnTo>
                    <a:pt x="133350" y="1042022"/>
                  </a:lnTo>
                  <a:lnTo>
                    <a:pt x="133350" y="846455"/>
                  </a:lnTo>
                  <a:lnTo>
                    <a:pt x="178422" y="846455"/>
                  </a:lnTo>
                  <a:lnTo>
                    <a:pt x="178054" y="847712"/>
                  </a:lnTo>
                  <a:lnTo>
                    <a:pt x="177546" y="847712"/>
                  </a:lnTo>
                  <a:lnTo>
                    <a:pt x="171577" y="864222"/>
                  </a:lnTo>
                  <a:lnTo>
                    <a:pt x="166243" y="882002"/>
                  </a:lnTo>
                  <a:lnTo>
                    <a:pt x="161417" y="898512"/>
                  </a:lnTo>
                  <a:lnTo>
                    <a:pt x="157226" y="916292"/>
                  </a:lnTo>
                  <a:lnTo>
                    <a:pt x="156464" y="918832"/>
                  </a:lnTo>
                  <a:lnTo>
                    <a:pt x="156591" y="923912"/>
                  </a:lnTo>
                  <a:lnTo>
                    <a:pt x="153035" y="925195"/>
                  </a:lnTo>
                  <a:lnTo>
                    <a:pt x="153162" y="927722"/>
                  </a:lnTo>
                  <a:lnTo>
                    <a:pt x="153289" y="928992"/>
                  </a:lnTo>
                  <a:lnTo>
                    <a:pt x="153416" y="930262"/>
                  </a:lnTo>
                  <a:lnTo>
                    <a:pt x="153543" y="931532"/>
                  </a:lnTo>
                  <a:lnTo>
                    <a:pt x="153670" y="934072"/>
                  </a:lnTo>
                  <a:lnTo>
                    <a:pt x="152146" y="946772"/>
                  </a:lnTo>
                  <a:lnTo>
                    <a:pt x="151625" y="951852"/>
                  </a:lnTo>
                  <a:lnTo>
                    <a:pt x="151511" y="953122"/>
                  </a:lnTo>
                  <a:lnTo>
                    <a:pt x="151206" y="956932"/>
                  </a:lnTo>
                  <a:lnTo>
                    <a:pt x="151104" y="958202"/>
                  </a:lnTo>
                  <a:lnTo>
                    <a:pt x="151003" y="959472"/>
                  </a:lnTo>
                  <a:lnTo>
                    <a:pt x="150876" y="962012"/>
                  </a:lnTo>
                  <a:lnTo>
                    <a:pt x="150749" y="972172"/>
                  </a:lnTo>
                  <a:lnTo>
                    <a:pt x="154559" y="995032"/>
                  </a:lnTo>
                  <a:lnTo>
                    <a:pt x="168656" y="1015352"/>
                  </a:lnTo>
                  <a:lnTo>
                    <a:pt x="172720" y="1017892"/>
                  </a:lnTo>
                  <a:lnTo>
                    <a:pt x="172593" y="1020432"/>
                  </a:lnTo>
                  <a:lnTo>
                    <a:pt x="172847" y="1022972"/>
                  </a:lnTo>
                  <a:lnTo>
                    <a:pt x="173609" y="1022972"/>
                  </a:lnTo>
                  <a:lnTo>
                    <a:pt x="174625" y="1024242"/>
                  </a:lnTo>
                  <a:lnTo>
                    <a:pt x="174879" y="1022972"/>
                  </a:lnTo>
                  <a:lnTo>
                    <a:pt x="175006" y="1020432"/>
                  </a:lnTo>
                  <a:lnTo>
                    <a:pt x="175260" y="1019162"/>
                  </a:lnTo>
                  <a:lnTo>
                    <a:pt x="177038" y="1019162"/>
                  </a:lnTo>
                  <a:lnTo>
                    <a:pt x="179324" y="1020432"/>
                  </a:lnTo>
                  <a:lnTo>
                    <a:pt x="179324" y="1042022"/>
                  </a:lnTo>
                  <a:lnTo>
                    <a:pt x="181483" y="1042022"/>
                  </a:lnTo>
                  <a:lnTo>
                    <a:pt x="181483" y="1020432"/>
                  </a:lnTo>
                  <a:lnTo>
                    <a:pt x="183134" y="1019162"/>
                  </a:lnTo>
                  <a:lnTo>
                    <a:pt x="185293" y="1019162"/>
                  </a:lnTo>
                  <a:lnTo>
                    <a:pt x="191185" y="1012812"/>
                  </a:lnTo>
                  <a:lnTo>
                    <a:pt x="205359" y="997572"/>
                  </a:lnTo>
                  <a:lnTo>
                    <a:pt x="209804" y="972172"/>
                  </a:lnTo>
                  <a:lnTo>
                    <a:pt x="209677" y="956932"/>
                  </a:lnTo>
                  <a:lnTo>
                    <a:pt x="209296" y="953122"/>
                  </a:lnTo>
                  <a:lnTo>
                    <a:pt x="209169" y="951852"/>
                  </a:lnTo>
                  <a:lnTo>
                    <a:pt x="208280" y="945502"/>
                  </a:lnTo>
                  <a:lnTo>
                    <a:pt x="207365" y="934072"/>
                  </a:lnTo>
                  <a:lnTo>
                    <a:pt x="207264" y="932802"/>
                  </a:lnTo>
                  <a:lnTo>
                    <a:pt x="206502" y="925195"/>
                  </a:lnTo>
                  <a:lnTo>
                    <a:pt x="206121" y="925195"/>
                  </a:lnTo>
                  <a:lnTo>
                    <a:pt x="205359" y="922642"/>
                  </a:lnTo>
                  <a:lnTo>
                    <a:pt x="204724" y="921372"/>
                  </a:lnTo>
                  <a:lnTo>
                    <a:pt x="204343" y="920102"/>
                  </a:lnTo>
                  <a:lnTo>
                    <a:pt x="204343" y="964552"/>
                  </a:lnTo>
                  <a:lnTo>
                    <a:pt x="204165" y="967092"/>
                  </a:lnTo>
                  <a:lnTo>
                    <a:pt x="204089" y="968362"/>
                  </a:lnTo>
                  <a:lnTo>
                    <a:pt x="200025" y="993762"/>
                  </a:lnTo>
                  <a:lnTo>
                    <a:pt x="181864" y="1012812"/>
                  </a:lnTo>
                  <a:lnTo>
                    <a:pt x="181724" y="1011542"/>
                  </a:lnTo>
                  <a:lnTo>
                    <a:pt x="181610" y="941692"/>
                  </a:lnTo>
                  <a:lnTo>
                    <a:pt x="181991" y="939152"/>
                  </a:lnTo>
                  <a:lnTo>
                    <a:pt x="180340" y="937882"/>
                  </a:lnTo>
                  <a:lnTo>
                    <a:pt x="179832" y="939152"/>
                  </a:lnTo>
                  <a:lnTo>
                    <a:pt x="179324" y="939152"/>
                  </a:lnTo>
                  <a:lnTo>
                    <a:pt x="179197" y="1012812"/>
                  </a:lnTo>
                  <a:lnTo>
                    <a:pt x="175387" y="1012812"/>
                  </a:lnTo>
                  <a:lnTo>
                    <a:pt x="172720" y="1011542"/>
                  </a:lnTo>
                  <a:lnTo>
                    <a:pt x="158877" y="987412"/>
                  </a:lnTo>
                  <a:lnTo>
                    <a:pt x="156464" y="967092"/>
                  </a:lnTo>
                  <a:lnTo>
                    <a:pt x="156464" y="964552"/>
                  </a:lnTo>
                  <a:lnTo>
                    <a:pt x="164465" y="912482"/>
                  </a:lnTo>
                  <a:lnTo>
                    <a:pt x="180086" y="860412"/>
                  </a:lnTo>
                  <a:lnTo>
                    <a:pt x="180848" y="859142"/>
                  </a:lnTo>
                  <a:lnTo>
                    <a:pt x="185674" y="874382"/>
                  </a:lnTo>
                  <a:lnTo>
                    <a:pt x="194310" y="903592"/>
                  </a:lnTo>
                  <a:lnTo>
                    <a:pt x="199771" y="927722"/>
                  </a:lnTo>
                  <a:lnTo>
                    <a:pt x="203454" y="958202"/>
                  </a:lnTo>
                  <a:lnTo>
                    <a:pt x="203454" y="962012"/>
                  </a:lnTo>
                  <a:lnTo>
                    <a:pt x="204343" y="964552"/>
                  </a:lnTo>
                  <a:lnTo>
                    <a:pt x="204343" y="920102"/>
                  </a:lnTo>
                  <a:lnTo>
                    <a:pt x="202946" y="913752"/>
                  </a:lnTo>
                  <a:lnTo>
                    <a:pt x="201295" y="907402"/>
                  </a:lnTo>
                  <a:lnTo>
                    <a:pt x="200152" y="901052"/>
                  </a:lnTo>
                  <a:lnTo>
                    <a:pt x="200406" y="893432"/>
                  </a:lnTo>
                  <a:lnTo>
                    <a:pt x="197866" y="893432"/>
                  </a:lnTo>
                  <a:lnTo>
                    <a:pt x="197358" y="890892"/>
                  </a:lnTo>
                  <a:lnTo>
                    <a:pt x="194310" y="882002"/>
                  </a:lnTo>
                  <a:lnTo>
                    <a:pt x="189484" y="866762"/>
                  </a:lnTo>
                  <a:lnTo>
                    <a:pt x="186944" y="859142"/>
                  </a:lnTo>
                  <a:lnTo>
                    <a:pt x="185674" y="855332"/>
                  </a:lnTo>
                  <a:lnTo>
                    <a:pt x="184277" y="851522"/>
                  </a:lnTo>
                  <a:lnTo>
                    <a:pt x="182753" y="846455"/>
                  </a:lnTo>
                  <a:lnTo>
                    <a:pt x="247777" y="846455"/>
                  </a:lnTo>
                  <a:lnTo>
                    <a:pt x="247777" y="1042022"/>
                  </a:lnTo>
                  <a:lnTo>
                    <a:pt x="250190" y="1042022"/>
                  </a:lnTo>
                  <a:lnTo>
                    <a:pt x="250190" y="846455"/>
                  </a:lnTo>
                  <a:lnTo>
                    <a:pt x="259702" y="846455"/>
                  </a:lnTo>
                  <a:lnTo>
                    <a:pt x="259715" y="1026782"/>
                  </a:lnTo>
                  <a:lnTo>
                    <a:pt x="259842" y="1034402"/>
                  </a:lnTo>
                  <a:lnTo>
                    <a:pt x="259969" y="1042022"/>
                  </a:lnTo>
                  <a:lnTo>
                    <a:pt x="262509" y="1042022"/>
                  </a:lnTo>
                  <a:lnTo>
                    <a:pt x="262509" y="1034402"/>
                  </a:lnTo>
                  <a:lnTo>
                    <a:pt x="261874" y="1034402"/>
                  </a:lnTo>
                  <a:lnTo>
                    <a:pt x="262255" y="1026782"/>
                  </a:lnTo>
                  <a:lnTo>
                    <a:pt x="262382" y="1011542"/>
                  </a:lnTo>
                  <a:lnTo>
                    <a:pt x="267208" y="1011542"/>
                  </a:lnTo>
                  <a:lnTo>
                    <a:pt x="267271" y="1020432"/>
                  </a:lnTo>
                  <a:lnTo>
                    <a:pt x="267398" y="1022972"/>
                  </a:lnTo>
                  <a:lnTo>
                    <a:pt x="267462" y="1024242"/>
                  </a:lnTo>
                  <a:lnTo>
                    <a:pt x="267589" y="1026782"/>
                  </a:lnTo>
                  <a:lnTo>
                    <a:pt x="267335" y="1026782"/>
                  </a:lnTo>
                  <a:lnTo>
                    <a:pt x="267589" y="1034402"/>
                  </a:lnTo>
                  <a:lnTo>
                    <a:pt x="267208" y="1034402"/>
                  </a:lnTo>
                  <a:lnTo>
                    <a:pt x="267208" y="1042022"/>
                  </a:lnTo>
                  <a:lnTo>
                    <a:pt x="269748" y="1042022"/>
                  </a:lnTo>
                  <a:lnTo>
                    <a:pt x="269748" y="1011542"/>
                  </a:lnTo>
                  <a:lnTo>
                    <a:pt x="269748" y="987412"/>
                  </a:lnTo>
                  <a:lnTo>
                    <a:pt x="269748" y="846455"/>
                  </a:lnTo>
                  <a:lnTo>
                    <a:pt x="278511" y="846455"/>
                  </a:lnTo>
                  <a:lnTo>
                    <a:pt x="278511" y="1042022"/>
                  </a:lnTo>
                  <a:lnTo>
                    <a:pt x="280924" y="1042022"/>
                  </a:lnTo>
                  <a:lnTo>
                    <a:pt x="280924" y="846455"/>
                  </a:lnTo>
                  <a:lnTo>
                    <a:pt x="298450" y="846455"/>
                  </a:lnTo>
                  <a:lnTo>
                    <a:pt x="298488" y="847712"/>
                  </a:lnTo>
                  <a:lnTo>
                    <a:pt x="298602" y="851522"/>
                  </a:lnTo>
                  <a:lnTo>
                    <a:pt x="298716" y="855332"/>
                  </a:lnTo>
                  <a:lnTo>
                    <a:pt x="298831" y="1003922"/>
                  </a:lnTo>
                  <a:lnTo>
                    <a:pt x="295021" y="1003922"/>
                  </a:lnTo>
                  <a:lnTo>
                    <a:pt x="294894" y="1011542"/>
                  </a:lnTo>
                  <a:lnTo>
                    <a:pt x="294132" y="1011542"/>
                  </a:lnTo>
                  <a:lnTo>
                    <a:pt x="297053" y="1019162"/>
                  </a:lnTo>
                  <a:lnTo>
                    <a:pt x="295275" y="1019162"/>
                  </a:lnTo>
                  <a:lnTo>
                    <a:pt x="290322" y="1026782"/>
                  </a:lnTo>
                  <a:lnTo>
                    <a:pt x="290322" y="1042022"/>
                  </a:lnTo>
                  <a:lnTo>
                    <a:pt x="296037" y="1042022"/>
                  </a:lnTo>
                  <a:lnTo>
                    <a:pt x="296037" y="1026782"/>
                  </a:lnTo>
                  <a:lnTo>
                    <a:pt x="299974" y="1026782"/>
                  </a:lnTo>
                  <a:lnTo>
                    <a:pt x="303022" y="1019162"/>
                  </a:lnTo>
                  <a:lnTo>
                    <a:pt x="305816" y="1026782"/>
                  </a:lnTo>
                  <a:lnTo>
                    <a:pt x="309118" y="1026782"/>
                  </a:lnTo>
                  <a:lnTo>
                    <a:pt x="309118" y="1042022"/>
                  </a:lnTo>
                  <a:lnTo>
                    <a:pt x="311531" y="1042022"/>
                  </a:lnTo>
                  <a:lnTo>
                    <a:pt x="311658" y="1034402"/>
                  </a:lnTo>
                  <a:lnTo>
                    <a:pt x="519684" y="1034402"/>
                  </a:lnTo>
                  <a:lnTo>
                    <a:pt x="519684" y="1042022"/>
                  </a:lnTo>
                  <a:lnTo>
                    <a:pt x="521970" y="1042022"/>
                  </a:lnTo>
                  <a:lnTo>
                    <a:pt x="522097" y="1034402"/>
                  </a:lnTo>
                  <a:lnTo>
                    <a:pt x="522224" y="1026782"/>
                  </a:lnTo>
                  <a:lnTo>
                    <a:pt x="524891" y="1026782"/>
                  </a:lnTo>
                  <a:lnTo>
                    <a:pt x="525018" y="1034402"/>
                  </a:lnTo>
                  <a:lnTo>
                    <a:pt x="525145" y="1042022"/>
                  </a:lnTo>
                  <a:lnTo>
                    <a:pt x="527304" y="1042022"/>
                  </a:lnTo>
                  <a:lnTo>
                    <a:pt x="527304" y="1026782"/>
                  </a:lnTo>
                  <a:lnTo>
                    <a:pt x="527812" y="1026782"/>
                  </a:lnTo>
                  <a:lnTo>
                    <a:pt x="527812" y="1019162"/>
                  </a:lnTo>
                  <a:lnTo>
                    <a:pt x="525145" y="1019162"/>
                  </a:lnTo>
                  <a:lnTo>
                    <a:pt x="524637" y="1019162"/>
                  </a:lnTo>
                  <a:lnTo>
                    <a:pt x="518414" y="1026782"/>
                  </a:lnTo>
                  <a:lnTo>
                    <a:pt x="505841" y="1026782"/>
                  </a:lnTo>
                  <a:lnTo>
                    <a:pt x="504444" y="1012812"/>
                  </a:lnTo>
                  <a:lnTo>
                    <a:pt x="504317" y="1011542"/>
                  </a:lnTo>
                  <a:lnTo>
                    <a:pt x="508635" y="1011542"/>
                  </a:lnTo>
                  <a:lnTo>
                    <a:pt x="513207" y="1019162"/>
                  </a:lnTo>
                  <a:lnTo>
                    <a:pt x="524637" y="1019162"/>
                  </a:lnTo>
                  <a:lnTo>
                    <a:pt x="524637" y="1017892"/>
                  </a:lnTo>
                  <a:lnTo>
                    <a:pt x="520192" y="1011542"/>
                  </a:lnTo>
                  <a:lnTo>
                    <a:pt x="512826" y="1011542"/>
                  </a:lnTo>
                  <a:lnTo>
                    <a:pt x="507238" y="995032"/>
                  </a:lnTo>
                  <a:lnTo>
                    <a:pt x="504952" y="995032"/>
                  </a:lnTo>
                  <a:lnTo>
                    <a:pt x="503428" y="987412"/>
                  </a:lnTo>
                  <a:lnTo>
                    <a:pt x="503047" y="984872"/>
                  </a:lnTo>
                  <a:lnTo>
                    <a:pt x="503047" y="987412"/>
                  </a:lnTo>
                  <a:lnTo>
                    <a:pt x="503047" y="1026782"/>
                  </a:lnTo>
                  <a:lnTo>
                    <a:pt x="494792" y="1026782"/>
                  </a:lnTo>
                  <a:lnTo>
                    <a:pt x="496189" y="987412"/>
                  </a:lnTo>
                  <a:lnTo>
                    <a:pt x="502031" y="1003922"/>
                  </a:lnTo>
                  <a:lnTo>
                    <a:pt x="502310" y="1010272"/>
                  </a:lnTo>
                  <a:lnTo>
                    <a:pt x="502424" y="1012812"/>
                  </a:lnTo>
                  <a:lnTo>
                    <a:pt x="502539" y="1015352"/>
                  </a:lnTo>
                  <a:lnTo>
                    <a:pt x="502640" y="1017892"/>
                  </a:lnTo>
                  <a:lnTo>
                    <a:pt x="502754" y="1020432"/>
                  </a:lnTo>
                  <a:lnTo>
                    <a:pt x="502869" y="1022972"/>
                  </a:lnTo>
                  <a:lnTo>
                    <a:pt x="502932" y="1024242"/>
                  </a:lnTo>
                  <a:lnTo>
                    <a:pt x="503047" y="987412"/>
                  </a:lnTo>
                  <a:lnTo>
                    <a:pt x="503047" y="984872"/>
                  </a:lnTo>
                  <a:lnTo>
                    <a:pt x="502285" y="979792"/>
                  </a:lnTo>
                  <a:lnTo>
                    <a:pt x="501650" y="979792"/>
                  </a:lnTo>
                  <a:lnTo>
                    <a:pt x="501523" y="956932"/>
                  </a:lnTo>
                  <a:lnTo>
                    <a:pt x="501904" y="956932"/>
                  </a:lnTo>
                  <a:lnTo>
                    <a:pt x="502539" y="948042"/>
                  </a:lnTo>
                  <a:lnTo>
                    <a:pt x="505955" y="925195"/>
                  </a:lnTo>
                  <a:lnTo>
                    <a:pt x="512191" y="901052"/>
                  </a:lnTo>
                  <a:lnTo>
                    <a:pt x="515493" y="885812"/>
                  </a:lnTo>
                  <a:lnTo>
                    <a:pt x="518795" y="878192"/>
                  </a:lnTo>
                  <a:lnTo>
                    <a:pt x="525653" y="854062"/>
                  </a:lnTo>
                  <a:lnTo>
                    <a:pt x="527177" y="854062"/>
                  </a:lnTo>
                  <a:lnTo>
                    <a:pt x="531876" y="870585"/>
                  </a:lnTo>
                  <a:lnTo>
                    <a:pt x="536067" y="885812"/>
                  </a:lnTo>
                  <a:lnTo>
                    <a:pt x="539877" y="893432"/>
                  </a:lnTo>
                  <a:lnTo>
                    <a:pt x="548386" y="932802"/>
                  </a:lnTo>
                  <a:lnTo>
                    <a:pt x="551307" y="964552"/>
                  </a:lnTo>
                  <a:lnTo>
                    <a:pt x="550799" y="972172"/>
                  </a:lnTo>
                  <a:lnTo>
                    <a:pt x="545973" y="995032"/>
                  </a:lnTo>
                  <a:lnTo>
                    <a:pt x="539115" y="1011542"/>
                  </a:lnTo>
                  <a:lnTo>
                    <a:pt x="534162" y="1011542"/>
                  </a:lnTo>
                  <a:lnTo>
                    <a:pt x="527812" y="1019162"/>
                  </a:lnTo>
                  <a:lnTo>
                    <a:pt x="530479" y="1019162"/>
                  </a:lnTo>
                  <a:lnTo>
                    <a:pt x="531241" y="1026782"/>
                  </a:lnTo>
                  <a:lnTo>
                    <a:pt x="535051" y="1026782"/>
                  </a:lnTo>
                  <a:lnTo>
                    <a:pt x="535686" y="1034402"/>
                  </a:lnTo>
                  <a:lnTo>
                    <a:pt x="535813" y="1042022"/>
                  </a:lnTo>
                  <a:lnTo>
                    <a:pt x="541528" y="1042022"/>
                  </a:lnTo>
                  <a:lnTo>
                    <a:pt x="541528" y="1026782"/>
                  </a:lnTo>
                  <a:lnTo>
                    <a:pt x="535559" y="1019162"/>
                  </a:lnTo>
                  <a:lnTo>
                    <a:pt x="539877" y="1019162"/>
                  </a:lnTo>
                  <a:lnTo>
                    <a:pt x="543814" y="1011542"/>
                  </a:lnTo>
                  <a:lnTo>
                    <a:pt x="547243" y="1011542"/>
                  </a:lnTo>
                  <a:lnTo>
                    <a:pt x="550164" y="1003922"/>
                  </a:lnTo>
                  <a:lnTo>
                    <a:pt x="550291" y="1042022"/>
                  </a:lnTo>
                  <a:lnTo>
                    <a:pt x="552450" y="1042022"/>
                  </a:lnTo>
                  <a:lnTo>
                    <a:pt x="552450" y="1003922"/>
                  </a:lnTo>
                  <a:lnTo>
                    <a:pt x="552450" y="995032"/>
                  </a:lnTo>
                  <a:lnTo>
                    <a:pt x="554228" y="995032"/>
                  </a:lnTo>
                  <a:lnTo>
                    <a:pt x="555752" y="979792"/>
                  </a:lnTo>
                  <a:lnTo>
                    <a:pt x="556641" y="979792"/>
                  </a:lnTo>
                  <a:lnTo>
                    <a:pt x="556831" y="972172"/>
                  </a:lnTo>
                  <a:lnTo>
                    <a:pt x="556895" y="956932"/>
                  </a:lnTo>
                  <a:lnTo>
                    <a:pt x="556514" y="948042"/>
                  </a:lnTo>
                  <a:lnTo>
                    <a:pt x="555879" y="941692"/>
                  </a:lnTo>
                  <a:lnTo>
                    <a:pt x="555752" y="940422"/>
                  </a:lnTo>
                  <a:lnTo>
                    <a:pt x="555117" y="940422"/>
                  </a:lnTo>
                  <a:lnTo>
                    <a:pt x="554482" y="934072"/>
                  </a:lnTo>
                  <a:lnTo>
                    <a:pt x="554355" y="932802"/>
                  </a:lnTo>
                  <a:lnTo>
                    <a:pt x="553720" y="932802"/>
                  </a:lnTo>
                  <a:lnTo>
                    <a:pt x="552831" y="925195"/>
                  </a:lnTo>
                  <a:lnTo>
                    <a:pt x="552577" y="925195"/>
                  </a:lnTo>
                  <a:lnTo>
                    <a:pt x="552577" y="846455"/>
                  </a:lnTo>
                  <a:lnTo>
                    <a:pt x="562102" y="846455"/>
                  </a:lnTo>
                  <a:lnTo>
                    <a:pt x="562102" y="1042022"/>
                  </a:lnTo>
                  <a:lnTo>
                    <a:pt x="565023" y="1042022"/>
                  </a:lnTo>
                  <a:lnTo>
                    <a:pt x="564896" y="1011542"/>
                  </a:lnTo>
                  <a:lnTo>
                    <a:pt x="569595" y="1011542"/>
                  </a:lnTo>
                  <a:lnTo>
                    <a:pt x="569722" y="1042022"/>
                  </a:lnTo>
                  <a:lnTo>
                    <a:pt x="572135" y="1042022"/>
                  </a:lnTo>
                  <a:lnTo>
                    <a:pt x="572135" y="1011542"/>
                  </a:lnTo>
                  <a:lnTo>
                    <a:pt x="572135" y="987412"/>
                  </a:lnTo>
                  <a:lnTo>
                    <a:pt x="572135" y="846455"/>
                  </a:lnTo>
                  <a:lnTo>
                    <a:pt x="581787" y="846455"/>
                  </a:lnTo>
                  <a:lnTo>
                    <a:pt x="581787" y="1042022"/>
                  </a:lnTo>
                  <a:lnTo>
                    <a:pt x="584073" y="1042022"/>
                  </a:lnTo>
                  <a:lnTo>
                    <a:pt x="584187" y="846455"/>
                  </a:lnTo>
                  <a:lnTo>
                    <a:pt x="615315" y="846455"/>
                  </a:lnTo>
                  <a:lnTo>
                    <a:pt x="615353" y="847712"/>
                  </a:lnTo>
                  <a:lnTo>
                    <a:pt x="615480" y="851522"/>
                  </a:lnTo>
                  <a:lnTo>
                    <a:pt x="615505" y="855332"/>
                  </a:lnTo>
                  <a:lnTo>
                    <a:pt x="615340" y="859142"/>
                  </a:lnTo>
                  <a:lnTo>
                    <a:pt x="615289" y="860412"/>
                  </a:lnTo>
                  <a:lnTo>
                    <a:pt x="615188" y="862952"/>
                  </a:lnTo>
                  <a:lnTo>
                    <a:pt x="614680" y="862952"/>
                  </a:lnTo>
                  <a:lnTo>
                    <a:pt x="614565" y="913752"/>
                  </a:lnTo>
                  <a:lnTo>
                    <a:pt x="614464" y="917562"/>
                  </a:lnTo>
                  <a:lnTo>
                    <a:pt x="614362" y="921372"/>
                  </a:lnTo>
                  <a:lnTo>
                    <a:pt x="614248" y="925195"/>
                  </a:lnTo>
                  <a:lnTo>
                    <a:pt x="614146" y="928992"/>
                  </a:lnTo>
                  <a:lnTo>
                    <a:pt x="614045" y="932802"/>
                  </a:lnTo>
                  <a:lnTo>
                    <a:pt x="613930" y="939152"/>
                  </a:lnTo>
                  <a:lnTo>
                    <a:pt x="613803" y="946772"/>
                  </a:lnTo>
                  <a:lnTo>
                    <a:pt x="613702" y="951852"/>
                  </a:lnTo>
                  <a:lnTo>
                    <a:pt x="613575" y="956932"/>
                  </a:lnTo>
                  <a:lnTo>
                    <a:pt x="613524" y="959472"/>
                  </a:lnTo>
                  <a:lnTo>
                    <a:pt x="613410" y="964552"/>
                  </a:lnTo>
                  <a:lnTo>
                    <a:pt x="613156" y="964552"/>
                  </a:lnTo>
                  <a:lnTo>
                    <a:pt x="612013" y="972172"/>
                  </a:lnTo>
                  <a:lnTo>
                    <a:pt x="610743" y="972172"/>
                  </a:lnTo>
                  <a:lnTo>
                    <a:pt x="608965" y="979792"/>
                  </a:lnTo>
                  <a:lnTo>
                    <a:pt x="607060" y="987412"/>
                  </a:lnTo>
                  <a:lnTo>
                    <a:pt x="602488" y="1003922"/>
                  </a:lnTo>
                  <a:lnTo>
                    <a:pt x="599567" y="1003922"/>
                  </a:lnTo>
                  <a:lnTo>
                    <a:pt x="599135" y="1010272"/>
                  </a:lnTo>
                  <a:lnTo>
                    <a:pt x="599059" y="1011542"/>
                  </a:lnTo>
                  <a:lnTo>
                    <a:pt x="597662" y="1019162"/>
                  </a:lnTo>
                  <a:lnTo>
                    <a:pt x="595884" y="1019162"/>
                  </a:lnTo>
                  <a:lnTo>
                    <a:pt x="593979" y="1026782"/>
                  </a:lnTo>
                  <a:lnTo>
                    <a:pt x="592328" y="1034402"/>
                  </a:lnTo>
                  <a:lnTo>
                    <a:pt x="590677" y="1034402"/>
                  </a:lnTo>
                  <a:lnTo>
                    <a:pt x="587375" y="1042022"/>
                  </a:lnTo>
                  <a:lnTo>
                    <a:pt x="593979" y="1042022"/>
                  </a:lnTo>
                  <a:lnTo>
                    <a:pt x="600583" y="1026782"/>
                  </a:lnTo>
                  <a:lnTo>
                    <a:pt x="608711" y="1003922"/>
                  </a:lnTo>
                  <a:lnTo>
                    <a:pt x="611632" y="995032"/>
                  </a:lnTo>
                  <a:lnTo>
                    <a:pt x="612648" y="995032"/>
                  </a:lnTo>
                  <a:lnTo>
                    <a:pt x="612648" y="987412"/>
                  </a:lnTo>
                  <a:lnTo>
                    <a:pt x="613918" y="987412"/>
                  </a:lnTo>
                  <a:lnTo>
                    <a:pt x="615061" y="979792"/>
                  </a:lnTo>
                  <a:lnTo>
                    <a:pt x="617220" y="979792"/>
                  </a:lnTo>
                  <a:lnTo>
                    <a:pt x="617093" y="972172"/>
                  </a:lnTo>
                  <a:lnTo>
                    <a:pt x="618363" y="972172"/>
                  </a:lnTo>
                  <a:lnTo>
                    <a:pt x="618998" y="964552"/>
                  </a:lnTo>
                  <a:lnTo>
                    <a:pt x="619379" y="964552"/>
                  </a:lnTo>
                  <a:lnTo>
                    <a:pt x="619506" y="948042"/>
                  </a:lnTo>
                  <a:lnTo>
                    <a:pt x="619582" y="945502"/>
                  </a:lnTo>
                  <a:lnTo>
                    <a:pt x="619709" y="941692"/>
                  </a:lnTo>
                  <a:lnTo>
                    <a:pt x="619760" y="940422"/>
                  </a:lnTo>
                  <a:lnTo>
                    <a:pt x="620014" y="940422"/>
                  </a:lnTo>
                  <a:lnTo>
                    <a:pt x="620141" y="932802"/>
                  </a:lnTo>
                  <a:lnTo>
                    <a:pt x="620268" y="917562"/>
                  </a:lnTo>
                  <a:lnTo>
                    <a:pt x="620395" y="893432"/>
                  </a:lnTo>
                  <a:lnTo>
                    <a:pt x="620522" y="885812"/>
                  </a:lnTo>
                  <a:lnTo>
                    <a:pt x="620649" y="878192"/>
                  </a:lnTo>
                  <a:lnTo>
                    <a:pt x="620763" y="870585"/>
                  </a:lnTo>
                  <a:lnTo>
                    <a:pt x="620852" y="866762"/>
                  </a:lnTo>
                  <a:lnTo>
                    <a:pt x="620941" y="862952"/>
                  </a:lnTo>
                  <a:lnTo>
                    <a:pt x="621030" y="859142"/>
                  </a:lnTo>
                  <a:lnTo>
                    <a:pt x="621157" y="854062"/>
                  </a:lnTo>
                  <a:lnTo>
                    <a:pt x="621233" y="851522"/>
                  </a:lnTo>
                  <a:lnTo>
                    <a:pt x="621360" y="847712"/>
                  </a:lnTo>
                  <a:lnTo>
                    <a:pt x="621398" y="846455"/>
                  </a:lnTo>
                  <a:lnTo>
                    <a:pt x="621665" y="838822"/>
                  </a:lnTo>
                  <a:lnTo>
                    <a:pt x="621792" y="823582"/>
                  </a:lnTo>
                  <a:lnTo>
                    <a:pt x="628142" y="823582"/>
                  </a:lnTo>
                  <a:lnTo>
                    <a:pt x="628142" y="831215"/>
                  </a:lnTo>
                  <a:lnTo>
                    <a:pt x="632333" y="831215"/>
                  </a:lnTo>
                  <a:lnTo>
                    <a:pt x="630428" y="823582"/>
                  </a:lnTo>
                  <a:lnTo>
                    <a:pt x="639572" y="823582"/>
                  </a:lnTo>
                  <a:lnTo>
                    <a:pt x="637527" y="831215"/>
                  </a:lnTo>
                  <a:lnTo>
                    <a:pt x="641731" y="831215"/>
                  </a:lnTo>
                  <a:lnTo>
                    <a:pt x="641731" y="823582"/>
                  </a:lnTo>
                  <a:lnTo>
                    <a:pt x="648081" y="823582"/>
                  </a:lnTo>
                  <a:lnTo>
                    <a:pt x="648081" y="831215"/>
                  </a:lnTo>
                  <a:lnTo>
                    <a:pt x="648462" y="831215"/>
                  </a:lnTo>
                  <a:lnTo>
                    <a:pt x="648589" y="866762"/>
                  </a:lnTo>
                  <a:lnTo>
                    <a:pt x="648716" y="870585"/>
                  </a:lnTo>
                  <a:lnTo>
                    <a:pt x="648843" y="874382"/>
                  </a:lnTo>
                  <a:lnTo>
                    <a:pt x="648970" y="878192"/>
                  </a:lnTo>
                  <a:lnTo>
                    <a:pt x="649097" y="882002"/>
                  </a:lnTo>
                  <a:lnTo>
                    <a:pt x="649224" y="885812"/>
                  </a:lnTo>
                  <a:lnTo>
                    <a:pt x="649249" y="888542"/>
                  </a:lnTo>
                  <a:lnTo>
                    <a:pt x="649351" y="898512"/>
                  </a:lnTo>
                  <a:lnTo>
                    <a:pt x="649478" y="909942"/>
                  </a:lnTo>
                  <a:lnTo>
                    <a:pt x="649605" y="932802"/>
                  </a:lnTo>
                  <a:lnTo>
                    <a:pt x="649732" y="940422"/>
                  </a:lnTo>
                  <a:lnTo>
                    <a:pt x="649859" y="948042"/>
                  </a:lnTo>
                  <a:lnTo>
                    <a:pt x="649986" y="956932"/>
                  </a:lnTo>
                  <a:lnTo>
                    <a:pt x="650240" y="962012"/>
                  </a:lnTo>
                  <a:lnTo>
                    <a:pt x="650367" y="964552"/>
                  </a:lnTo>
                  <a:lnTo>
                    <a:pt x="651129" y="972172"/>
                  </a:lnTo>
                  <a:lnTo>
                    <a:pt x="653034" y="972172"/>
                  </a:lnTo>
                  <a:lnTo>
                    <a:pt x="652780" y="979792"/>
                  </a:lnTo>
                  <a:lnTo>
                    <a:pt x="654431" y="979792"/>
                  </a:lnTo>
                  <a:lnTo>
                    <a:pt x="655066" y="987412"/>
                  </a:lnTo>
                  <a:lnTo>
                    <a:pt x="655701" y="987412"/>
                  </a:lnTo>
                  <a:lnTo>
                    <a:pt x="659892" y="1003922"/>
                  </a:lnTo>
                  <a:lnTo>
                    <a:pt x="664337" y="1011542"/>
                  </a:lnTo>
                  <a:lnTo>
                    <a:pt x="669163" y="1026782"/>
                  </a:lnTo>
                  <a:lnTo>
                    <a:pt x="674751" y="1042022"/>
                  </a:lnTo>
                  <a:lnTo>
                    <a:pt x="682371" y="1042022"/>
                  </a:lnTo>
                  <a:lnTo>
                    <a:pt x="678434" y="1034402"/>
                  </a:lnTo>
                  <a:lnTo>
                    <a:pt x="676529" y="1026782"/>
                  </a:lnTo>
                  <a:lnTo>
                    <a:pt x="675767" y="1026782"/>
                  </a:lnTo>
                  <a:lnTo>
                    <a:pt x="673735" y="1019162"/>
                  </a:lnTo>
                  <a:lnTo>
                    <a:pt x="671576" y="1019162"/>
                  </a:lnTo>
                  <a:lnTo>
                    <a:pt x="669544" y="1011542"/>
                  </a:lnTo>
                  <a:lnTo>
                    <a:pt x="667639" y="1003922"/>
                  </a:lnTo>
                  <a:lnTo>
                    <a:pt x="664972" y="995032"/>
                  </a:lnTo>
                  <a:lnTo>
                    <a:pt x="662432" y="987412"/>
                  </a:lnTo>
                  <a:lnTo>
                    <a:pt x="660019" y="979792"/>
                  </a:lnTo>
                  <a:lnTo>
                    <a:pt x="658114" y="972172"/>
                  </a:lnTo>
                  <a:lnTo>
                    <a:pt x="657606" y="972172"/>
                  </a:lnTo>
                  <a:lnTo>
                    <a:pt x="657415" y="968362"/>
                  </a:lnTo>
                  <a:lnTo>
                    <a:pt x="657352" y="967092"/>
                  </a:lnTo>
                  <a:lnTo>
                    <a:pt x="657225" y="964552"/>
                  </a:lnTo>
                  <a:lnTo>
                    <a:pt x="658495" y="964552"/>
                  </a:lnTo>
                  <a:lnTo>
                    <a:pt x="658622" y="956932"/>
                  </a:lnTo>
                  <a:lnTo>
                    <a:pt x="656336" y="956932"/>
                  </a:lnTo>
                  <a:lnTo>
                    <a:pt x="656336" y="948042"/>
                  </a:lnTo>
                  <a:lnTo>
                    <a:pt x="658241" y="948042"/>
                  </a:lnTo>
                  <a:lnTo>
                    <a:pt x="660146" y="940422"/>
                  </a:lnTo>
                  <a:lnTo>
                    <a:pt x="656336" y="940422"/>
                  </a:lnTo>
                  <a:lnTo>
                    <a:pt x="656336" y="932802"/>
                  </a:lnTo>
                  <a:lnTo>
                    <a:pt x="658368" y="932802"/>
                  </a:lnTo>
                  <a:lnTo>
                    <a:pt x="658368" y="925195"/>
                  </a:lnTo>
                  <a:lnTo>
                    <a:pt x="655574" y="925195"/>
                  </a:lnTo>
                  <a:lnTo>
                    <a:pt x="655574" y="917562"/>
                  </a:lnTo>
                  <a:lnTo>
                    <a:pt x="658368" y="917562"/>
                  </a:lnTo>
                  <a:lnTo>
                    <a:pt x="658495" y="909942"/>
                  </a:lnTo>
                  <a:lnTo>
                    <a:pt x="655447" y="909942"/>
                  </a:lnTo>
                  <a:lnTo>
                    <a:pt x="655345" y="903592"/>
                  </a:lnTo>
                  <a:lnTo>
                    <a:pt x="655256" y="898512"/>
                  </a:lnTo>
                  <a:lnTo>
                    <a:pt x="655142" y="890892"/>
                  </a:lnTo>
                  <a:lnTo>
                    <a:pt x="655053" y="885812"/>
                  </a:lnTo>
                  <a:lnTo>
                    <a:pt x="654939" y="878192"/>
                  </a:lnTo>
                  <a:lnTo>
                    <a:pt x="654812" y="870585"/>
                  </a:lnTo>
                  <a:lnTo>
                    <a:pt x="654685" y="862952"/>
                  </a:lnTo>
                  <a:lnTo>
                    <a:pt x="654570" y="855332"/>
                  </a:lnTo>
                  <a:lnTo>
                    <a:pt x="654443" y="847712"/>
                  </a:lnTo>
                  <a:lnTo>
                    <a:pt x="654431" y="846455"/>
                  </a:lnTo>
                  <a:lnTo>
                    <a:pt x="698627" y="846455"/>
                  </a:lnTo>
                  <a:lnTo>
                    <a:pt x="698627" y="1042022"/>
                  </a:lnTo>
                  <a:lnTo>
                    <a:pt x="700913" y="1042022"/>
                  </a:lnTo>
                  <a:lnTo>
                    <a:pt x="701027" y="846455"/>
                  </a:lnTo>
                  <a:lnTo>
                    <a:pt x="710565" y="846455"/>
                  </a:lnTo>
                  <a:lnTo>
                    <a:pt x="710565" y="1042022"/>
                  </a:lnTo>
                  <a:lnTo>
                    <a:pt x="713232" y="1042022"/>
                  </a:lnTo>
                  <a:lnTo>
                    <a:pt x="713105" y="1019162"/>
                  </a:lnTo>
                  <a:lnTo>
                    <a:pt x="712978" y="1011542"/>
                  </a:lnTo>
                  <a:lnTo>
                    <a:pt x="717931" y="1011542"/>
                  </a:lnTo>
                  <a:lnTo>
                    <a:pt x="718058" y="1015352"/>
                  </a:lnTo>
                  <a:lnTo>
                    <a:pt x="718185" y="1019162"/>
                  </a:lnTo>
                  <a:lnTo>
                    <a:pt x="717804" y="1019162"/>
                  </a:lnTo>
                  <a:lnTo>
                    <a:pt x="718312" y="1026782"/>
                  </a:lnTo>
                  <a:lnTo>
                    <a:pt x="717931" y="1026782"/>
                  </a:lnTo>
                  <a:lnTo>
                    <a:pt x="718185" y="1034402"/>
                  </a:lnTo>
                  <a:lnTo>
                    <a:pt x="718693" y="1034402"/>
                  </a:lnTo>
                  <a:lnTo>
                    <a:pt x="718312" y="1042022"/>
                  </a:lnTo>
                  <a:lnTo>
                    <a:pt x="720598" y="1042022"/>
                  </a:lnTo>
                  <a:lnTo>
                    <a:pt x="720598" y="1011542"/>
                  </a:lnTo>
                  <a:lnTo>
                    <a:pt x="720598" y="987412"/>
                  </a:lnTo>
                  <a:lnTo>
                    <a:pt x="720598" y="846455"/>
                  </a:lnTo>
                  <a:lnTo>
                    <a:pt x="729361" y="846455"/>
                  </a:lnTo>
                  <a:lnTo>
                    <a:pt x="729361" y="1042022"/>
                  </a:lnTo>
                  <a:lnTo>
                    <a:pt x="731774" y="1042022"/>
                  </a:lnTo>
                  <a:lnTo>
                    <a:pt x="731888" y="846455"/>
                  </a:lnTo>
                  <a:lnTo>
                    <a:pt x="731901" y="838822"/>
                  </a:lnTo>
                  <a:lnTo>
                    <a:pt x="731139" y="831215"/>
                  </a:lnTo>
                  <a:lnTo>
                    <a:pt x="733806" y="831215"/>
                  </a:lnTo>
                  <a:lnTo>
                    <a:pt x="733806" y="815962"/>
                  </a:lnTo>
                  <a:lnTo>
                    <a:pt x="729615" y="807072"/>
                  </a:lnTo>
                  <a:lnTo>
                    <a:pt x="823849" y="807072"/>
                  </a:lnTo>
                  <a:lnTo>
                    <a:pt x="819785" y="815962"/>
                  </a:lnTo>
                  <a:lnTo>
                    <a:pt x="819277" y="815962"/>
                  </a:lnTo>
                  <a:lnTo>
                    <a:pt x="819658" y="823582"/>
                  </a:lnTo>
                  <a:lnTo>
                    <a:pt x="819658" y="1042022"/>
                  </a:lnTo>
                  <a:lnTo>
                    <a:pt x="825373" y="1042022"/>
                  </a:lnTo>
                  <a:lnTo>
                    <a:pt x="825373" y="815962"/>
                  </a:lnTo>
                  <a:lnTo>
                    <a:pt x="826008" y="815962"/>
                  </a:lnTo>
                  <a:lnTo>
                    <a:pt x="828802" y="807072"/>
                  </a:lnTo>
                  <a:lnTo>
                    <a:pt x="829818" y="807072"/>
                  </a:lnTo>
                  <a:lnTo>
                    <a:pt x="831710" y="799465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02468" y="5750052"/>
              <a:ext cx="80772" cy="220980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10012680" y="5775959"/>
              <a:ext cx="86995" cy="195580"/>
            </a:xfrm>
            <a:custGeom>
              <a:avLst/>
              <a:gdLst/>
              <a:ahLst/>
              <a:cxnLst/>
              <a:rect l="l" t="t" r="r" b="b"/>
              <a:pathLst>
                <a:path w="86995" h="195579">
                  <a:moveTo>
                    <a:pt x="2921" y="191808"/>
                  </a:moveTo>
                  <a:lnTo>
                    <a:pt x="2794" y="189534"/>
                  </a:lnTo>
                  <a:lnTo>
                    <a:pt x="1016" y="187972"/>
                  </a:lnTo>
                  <a:lnTo>
                    <a:pt x="635" y="190144"/>
                  </a:lnTo>
                  <a:lnTo>
                    <a:pt x="254" y="192112"/>
                  </a:lnTo>
                  <a:lnTo>
                    <a:pt x="1778" y="194767"/>
                  </a:lnTo>
                  <a:lnTo>
                    <a:pt x="2921" y="191808"/>
                  </a:lnTo>
                  <a:close/>
                </a:path>
                <a:path w="86995" h="195579">
                  <a:moveTo>
                    <a:pt x="2921" y="143319"/>
                  </a:moveTo>
                  <a:lnTo>
                    <a:pt x="1651" y="141859"/>
                  </a:lnTo>
                  <a:lnTo>
                    <a:pt x="1016" y="143497"/>
                  </a:lnTo>
                  <a:lnTo>
                    <a:pt x="1016" y="145465"/>
                  </a:lnTo>
                  <a:lnTo>
                    <a:pt x="1524" y="147751"/>
                  </a:lnTo>
                  <a:lnTo>
                    <a:pt x="2921" y="145275"/>
                  </a:lnTo>
                  <a:lnTo>
                    <a:pt x="2921" y="143319"/>
                  </a:lnTo>
                  <a:close/>
                </a:path>
                <a:path w="86995" h="195579">
                  <a:moveTo>
                    <a:pt x="3429" y="82804"/>
                  </a:moveTo>
                  <a:lnTo>
                    <a:pt x="3302" y="80822"/>
                  </a:lnTo>
                  <a:lnTo>
                    <a:pt x="2540" y="78676"/>
                  </a:lnTo>
                  <a:lnTo>
                    <a:pt x="0" y="80835"/>
                  </a:lnTo>
                  <a:lnTo>
                    <a:pt x="0" y="82613"/>
                  </a:lnTo>
                  <a:lnTo>
                    <a:pt x="2413" y="84963"/>
                  </a:lnTo>
                  <a:lnTo>
                    <a:pt x="3429" y="82804"/>
                  </a:lnTo>
                  <a:close/>
                </a:path>
                <a:path w="86995" h="195579">
                  <a:moveTo>
                    <a:pt x="3429" y="33858"/>
                  </a:moveTo>
                  <a:lnTo>
                    <a:pt x="2032" y="30962"/>
                  </a:lnTo>
                  <a:lnTo>
                    <a:pt x="254" y="35674"/>
                  </a:lnTo>
                  <a:lnTo>
                    <a:pt x="254" y="36068"/>
                  </a:lnTo>
                  <a:lnTo>
                    <a:pt x="2540" y="38011"/>
                  </a:lnTo>
                  <a:lnTo>
                    <a:pt x="3302" y="35852"/>
                  </a:lnTo>
                  <a:lnTo>
                    <a:pt x="3429" y="33858"/>
                  </a:lnTo>
                  <a:close/>
                </a:path>
                <a:path w="86995" h="195579">
                  <a:moveTo>
                    <a:pt x="3556" y="127520"/>
                  </a:moveTo>
                  <a:lnTo>
                    <a:pt x="1270" y="125564"/>
                  </a:lnTo>
                  <a:lnTo>
                    <a:pt x="508" y="127736"/>
                  </a:lnTo>
                  <a:lnTo>
                    <a:pt x="381" y="129730"/>
                  </a:lnTo>
                  <a:lnTo>
                    <a:pt x="1651" y="132613"/>
                  </a:lnTo>
                  <a:lnTo>
                    <a:pt x="3556" y="127825"/>
                  </a:lnTo>
                  <a:lnTo>
                    <a:pt x="3556" y="127520"/>
                  </a:lnTo>
                  <a:close/>
                </a:path>
                <a:path w="86995" h="195579">
                  <a:moveTo>
                    <a:pt x="3556" y="112661"/>
                  </a:moveTo>
                  <a:lnTo>
                    <a:pt x="1397" y="110020"/>
                  </a:lnTo>
                  <a:lnTo>
                    <a:pt x="381" y="112052"/>
                  </a:lnTo>
                  <a:lnTo>
                    <a:pt x="381" y="113804"/>
                  </a:lnTo>
                  <a:lnTo>
                    <a:pt x="1524" y="115874"/>
                  </a:lnTo>
                  <a:lnTo>
                    <a:pt x="3556" y="112776"/>
                  </a:lnTo>
                  <a:close/>
                </a:path>
                <a:path w="86995" h="195579">
                  <a:moveTo>
                    <a:pt x="3556" y="50901"/>
                  </a:moveTo>
                  <a:lnTo>
                    <a:pt x="1270" y="47231"/>
                  </a:lnTo>
                  <a:lnTo>
                    <a:pt x="635" y="49847"/>
                  </a:lnTo>
                  <a:lnTo>
                    <a:pt x="254" y="51600"/>
                  </a:lnTo>
                  <a:lnTo>
                    <a:pt x="1524" y="53454"/>
                  </a:lnTo>
                  <a:lnTo>
                    <a:pt x="3556" y="51003"/>
                  </a:lnTo>
                  <a:close/>
                </a:path>
                <a:path w="86995" h="195579">
                  <a:moveTo>
                    <a:pt x="3556" y="2832"/>
                  </a:moveTo>
                  <a:lnTo>
                    <a:pt x="1651" y="1117"/>
                  </a:lnTo>
                  <a:lnTo>
                    <a:pt x="762" y="2971"/>
                  </a:lnTo>
                  <a:lnTo>
                    <a:pt x="0" y="4826"/>
                  </a:lnTo>
                  <a:lnTo>
                    <a:pt x="2286" y="7124"/>
                  </a:lnTo>
                  <a:lnTo>
                    <a:pt x="3175" y="4559"/>
                  </a:lnTo>
                  <a:lnTo>
                    <a:pt x="3556" y="2832"/>
                  </a:lnTo>
                  <a:close/>
                </a:path>
                <a:path w="86995" h="195579">
                  <a:moveTo>
                    <a:pt x="3683" y="174421"/>
                  </a:moveTo>
                  <a:lnTo>
                    <a:pt x="1524" y="172554"/>
                  </a:lnTo>
                  <a:lnTo>
                    <a:pt x="889" y="174586"/>
                  </a:lnTo>
                  <a:lnTo>
                    <a:pt x="0" y="176580"/>
                  </a:lnTo>
                  <a:lnTo>
                    <a:pt x="2159" y="179679"/>
                  </a:lnTo>
                  <a:lnTo>
                    <a:pt x="3302" y="176453"/>
                  </a:lnTo>
                  <a:lnTo>
                    <a:pt x="3683" y="174421"/>
                  </a:lnTo>
                  <a:close/>
                </a:path>
                <a:path w="86995" h="195579">
                  <a:moveTo>
                    <a:pt x="3683" y="97078"/>
                  </a:moveTo>
                  <a:lnTo>
                    <a:pt x="1397" y="94754"/>
                  </a:lnTo>
                  <a:lnTo>
                    <a:pt x="381" y="96659"/>
                  </a:lnTo>
                  <a:lnTo>
                    <a:pt x="508" y="98437"/>
                  </a:lnTo>
                  <a:lnTo>
                    <a:pt x="1270" y="100317"/>
                  </a:lnTo>
                  <a:lnTo>
                    <a:pt x="3683" y="98247"/>
                  </a:lnTo>
                  <a:lnTo>
                    <a:pt x="3683" y="97078"/>
                  </a:lnTo>
                  <a:close/>
                </a:path>
                <a:path w="86995" h="195579">
                  <a:moveTo>
                    <a:pt x="3683" y="18326"/>
                  </a:moveTo>
                  <a:lnTo>
                    <a:pt x="1778" y="15735"/>
                  </a:lnTo>
                  <a:lnTo>
                    <a:pt x="254" y="18503"/>
                  </a:lnTo>
                  <a:lnTo>
                    <a:pt x="254" y="20497"/>
                  </a:lnTo>
                  <a:lnTo>
                    <a:pt x="2032" y="22491"/>
                  </a:lnTo>
                  <a:lnTo>
                    <a:pt x="3302" y="20383"/>
                  </a:lnTo>
                  <a:lnTo>
                    <a:pt x="3683" y="18326"/>
                  </a:lnTo>
                  <a:close/>
                </a:path>
                <a:path w="86995" h="195579">
                  <a:moveTo>
                    <a:pt x="3810" y="160070"/>
                  </a:moveTo>
                  <a:lnTo>
                    <a:pt x="3683" y="158889"/>
                  </a:lnTo>
                  <a:lnTo>
                    <a:pt x="1397" y="157251"/>
                  </a:lnTo>
                  <a:lnTo>
                    <a:pt x="1016" y="159092"/>
                  </a:lnTo>
                  <a:lnTo>
                    <a:pt x="1016" y="160832"/>
                  </a:lnTo>
                  <a:lnTo>
                    <a:pt x="1651" y="162458"/>
                  </a:lnTo>
                  <a:lnTo>
                    <a:pt x="3810" y="160070"/>
                  </a:lnTo>
                  <a:close/>
                </a:path>
                <a:path w="86995" h="195579">
                  <a:moveTo>
                    <a:pt x="3810" y="65455"/>
                  </a:moveTo>
                  <a:lnTo>
                    <a:pt x="1270" y="63258"/>
                  </a:lnTo>
                  <a:lnTo>
                    <a:pt x="381" y="65316"/>
                  </a:lnTo>
                  <a:lnTo>
                    <a:pt x="508" y="67284"/>
                  </a:lnTo>
                  <a:lnTo>
                    <a:pt x="1143" y="69443"/>
                  </a:lnTo>
                  <a:lnTo>
                    <a:pt x="3810" y="66763"/>
                  </a:lnTo>
                  <a:lnTo>
                    <a:pt x="3810" y="65455"/>
                  </a:lnTo>
                  <a:close/>
                </a:path>
                <a:path w="86995" h="195579">
                  <a:moveTo>
                    <a:pt x="8382" y="187883"/>
                  </a:moveTo>
                  <a:lnTo>
                    <a:pt x="5715" y="188887"/>
                  </a:lnTo>
                  <a:lnTo>
                    <a:pt x="6350" y="190842"/>
                  </a:lnTo>
                  <a:lnTo>
                    <a:pt x="6477" y="193103"/>
                  </a:lnTo>
                  <a:lnTo>
                    <a:pt x="7239" y="193636"/>
                  </a:lnTo>
                  <a:lnTo>
                    <a:pt x="8382" y="195021"/>
                  </a:lnTo>
                  <a:lnTo>
                    <a:pt x="8382" y="187883"/>
                  </a:lnTo>
                  <a:close/>
                </a:path>
                <a:path w="86995" h="195579">
                  <a:moveTo>
                    <a:pt x="8382" y="2819"/>
                  </a:moveTo>
                  <a:lnTo>
                    <a:pt x="8001" y="1066"/>
                  </a:lnTo>
                  <a:lnTo>
                    <a:pt x="5715" y="3225"/>
                  </a:lnTo>
                  <a:lnTo>
                    <a:pt x="5715" y="4267"/>
                  </a:lnTo>
                  <a:lnTo>
                    <a:pt x="8001" y="6362"/>
                  </a:lnTo>
                  <a:lnTo>
                    <a:pt x="8382" y="4584"/>
                  </a:lnTo>
                  <a:lnTo>
                    <a:pt x="8382" y="2819"/>
                  </a:lnTo>
                  <a:close/>
                </a:path>
                <a:path w="86995" h="195579">
                  <a:moveTo>
                    <a:pt x="9144" y="49707"/>
                  </a:moveTo>
                  <a:lnTo>
                    <a:pt x="7747" y="47650"/>
                  </a:lnTo>
                  <a:lnTo>
                    <a:pt x="6477" y="49961"/>
                  </a:lnTo>
                  <a:lnTo>
                    <a:pt x="6604" y="51892"/>
                  </a:lnTo>
                  <a:lnTo>
                    <a:pt x="8001" y="53467"/>
                  </a:lnTo>
                  <a:lnTo>
                    <a:pt x="9017" y="51460"/>
                  </a:lnTo>
                  <a:lnTo>
                    <a:pt x="9144" y="49707"/>
                  </a:lnTo>
                  <a:close/>
                </a:path>
                <a:path w="86995" h="195579">
                  <a:moveTo>
                    <a:pt x="9398" y="174332"/>
                  </a:moveTo>
                  <a:lnTo>
                    <a:pt x="7366" y="171831"/>
                  </a:lnTo>
                  <a:lnTo>
                    <a:pt x="6477" y="174980"/>
                  </a:lnTo>
                  <a:lnTo>
                    <a:pt x="6858" y="177177"/>
                  </a:lnTo>
                  <a:lnTo>
                    <a:pt x="8509" y="178460"/>
                  </a:lnTo>
                  <a:lnTo>
                    <a:pt x="8636" y="176314"/>
                  </a:lnTo>
                  <a:lnTo>
                    <a:pt x="9398" y="174332"/>
                  </a:lnTo>
                  <a:close/>
                </a:path>
                <a:path w="86995" h="195579">
                  <a:moveTo>
                    <a:pt x="9398" y="31661"/>
                  </a:moveTo>
                  <a:lnTo>
                    <a:pt x="5715" y="33769"/>
                  </a:lnTo>
                  <a:lnTo>
                    <a:pt x="5588" y="34721"/>
                  </a:lnTo>
                  <a:lnTo>
                    <a:pt x="8128" y="38481"/>
                  </a:lnTo>
                  <a:lnTo>
                    <a:pt x="9398" y="31661"/>
                  </a:lnTo>
                  <a:close/>
                </a:path>
                <a:path w="86995" h="195579">
                  <a:moveTo>
                    <a:pt x="9525" y="158699"/>
                  </a:moveTo>
                  <a:lnTo>
                    <a:pt x="7112" y="156476"/>
                  </a:lnTo>
                  <a:lnTo>
                    <a:pt x="6223" y="159016"/>
                  </a:lnTo>
                  <a:lnTo>
                    <a:pt x="5842" y="160769"/>
                  </a:lnTo>
                  <a:lnTo>
                    <a:pt x="7747" y="162382"/>
                  </a:lnTo>
                  <a:lnTo>
                    <a:pt x="9525" y="158699"/>
                  </a:lnTo>
                  <a:close/>
                </a:path>
                <a:path w="86995" h="195579">
                  <a:moveTo>
                    <a:pt x="9525" y="65239"/>
                  </a:moveTo>
                  <a:lnTo>
                    <a:pt x="7747" y="63042"/>
                  </a:lnTo>
                  <a:lnTo>
                    <a:pt x="6477" y="65455"/>
                  </a:lnTo>
                  <a:lnTo>
                    <a:pt x="6731" y="67792"/>
                  </a:lnTo>
                  <a:lnTo>
                    <a:pt x="8636" y="70053"/>
                  </a:lnTo>
                  <a:lnTo>
                    <a:pt x="8509" y="67310"/>
                  </a:lnTo>
                  <a:lnTo>
                    <a:pt x="9525" y="65239"/>
                  </a:lnTo>
                  <a:close/>
                </a:path>
                <a:path w="86995" h="195579">
                  <a:moveTo>
                    <a:pt x="9525" y="18122"/>
                  </a:moveTo>
                  <a:lnTo>
                    <a:pt x="7112" y="16535"/>
                  </a:lnTo>
                  <a:lnTo>
                    <a:pt x="6731" y="18529"/>
                  </a:lnTo>
                  <a:lnTo>
                    <a:pt x="5334" y="20586"/>
                  </a:lnTo>
                  <a:lnTo>
                    <a:pt x="8382" y="23063"/>
                  </a:lnTo>
                  <a:lnTo>
                    <a:pt x="8636" y="20205"/>
                  </a:lnTo>
                  <a:lnTo>
                    <a:pt x="9525" y="18122"/>
                  </a:lnTo>
                  <a:close/>
                </a:path>
                <a:path w="86995" h="195579">
                  <a:moveTo>
                    <a:pt x="28702" y="192062"/>
                  </a:moveTo>
                  <a:lnTo>
                    <a:pt x="28448" y="190080"/>
                  </a:lnTo>
                  <a:lnTo>
                    <a:pt x="27940" y="187921"/>
                  </a:lnTo>
                  <a:lnTo>
                    <a:pt x="25273" y="190563"/>
                  </a:lnTo>
                  <a:lnTo>
                    <a:pt x="25273" y="191884"/>
                  </a:lnTo>
                  <a:lnTo>
                    <a:pt x="27686" y="194119"/>
                  </a:lnTo>
                  <a:lnTo>
                    <a:pt x="28702" y="192062"/>
                  </a:lnTo>
                  <a:close/>
                </a:path>
                <a:path w="86995" h="195579">
                  <a:moveTo>
                    <a:pt x="28702" y="4673"/>
                  </a:moveTo>
                  <a:lnTo>
                    <a:pt x="28448" y="2908"/>
                  </a:lnTo>
                  <a:lnTo>
                    <a:pt x="27686" y="292"/>
                  </a:lnTo>
                  <a:lnTo>
                    <a:pt x="26162" y="2908"/>
                  </a:lnTo>
                  <a:lnTo>
                    <a:pt x="26162" y="4991"/>
                  </a:lnTo>
                  <a:lnTo>
                    <a:pt x="27686" y="6540"/>
                  </a:lnTo>
                  <a:lnTo>
                    <a:pt x="28702" y="4673"/>
                  </a:lnTo>
                  <a:close/>
                </a:path>
                <a:path w="86995" h="195579">
                  <a:moveTo>
                    <a:pt x="53340" y="186944"/>
                  </a:moveTo>
                  <a:lnTo>
                    <a:pt x="51562" y="190017"/>
                  </a:lnTo>
                  <a:lnTo>
                    <a:pt x="51562" y="192341"/>
                  </a:lnTo>
                  <a:lnTo>
                    <a:pt x="53340" y="193903"/>
                  </a:lnTo>
                  <a:lnTo>
                    <a:pt x="53340" y="186944"/>
                  </a:lnTo>
                  <a:close/>
                </a:path>
                <a:path w="86995" h="195579">
                  <a:moveTo>
                    <a:pt x="53340" y="30975"/>
                  </a:moveTo>
                  <a:lnTo>
                    <a:pt x="51562" y="33883"/>
                  </a:lnTo>
                  <a:lnTo>
                    <a:pt x="51562" y="36195"/>
                  </a:lnTo>
                  <a:lnTo>
                    <a:pt x="53340" y="37934"/>
                  </a:lnTo>
                  <a:lnTo>
                    <a:pt x="53340" y="30975"/>
                  </a:lnTo>
                  <a:close/>
                </a:path>
                <a:path w="86995" h="195579">
                  <a:moveTo>
                    <a:pt x="53721" y="4025"/>
                  </a:moveTo>
                  <a:lnTo>
                    <a:pt x="53467" y="2108"/>
                  </a:lnTo>
                  <a:lnTo>
                    <a:pt x="52070" y="914"/>
                  </a:lnTo>
                  <a:lnTo>
                    <a:pt x="51054" y="2984"/>
                  </a:lnTo>
                  <a:lnTo>
                    <a:pt x="50546" y="4762"/>
                  </a:lnTo>
                  <a:lnTo>
                    <a:pt x="52578" y="6654"/>
                  </a:lnTo>
                  <a:lnTo>
                    <a:pt x="53721" y="4025"/>
                  </a:lnTo>
                  <a:close/>
                </a:path>
                <a:path w="86995" h="195579">
                  <a:moveTo>
                    <a:pt x="53975" y="174612"/>
                  </a:moveTo>
                  <a:lnTo>
                    <a:pt x="53086" y="172466"/>
                  </a:lnTo>
                  <a:lnTo>
                    <a:pt x="51435" y="174612"/>
                  </a:lnTo>
                  <a:lnTo>
                    <a:pt x="51435" y="176682"/>
                  </a:lnTo>
                  <a:lnTo>
                    <a:pt x="53086" y="178676"/>
                  </a:lnTo>
                  <a:lnTo>
                    <a:pt x="53848" y="176555"/>
                  </a:lnTo>
                  <a:lnTo>
                    <a:pt x="53975" y="174612"/>
                  </a:lnTo>
                  <a:close/>
                </a:path>
                <a:path w="86995" h="195579">
                  <a:moveTo>
                    <a:pt x="54483" y="20459"/>
                  </a:moveTo>
                  <a:lnTo>
                    <a:pt x="53721" y="18554"/>
                  </a:lnTo>
                  <a:lnTo>
                    <a:pt x="52705" y="15316"/>
                  </a:lnTo>
                  <a:lnTo>
                    <a:pt x="51943" y="17526"/>
                  </a:lnTo>
                  <a:lnTo>
                    <a:pt x="51308" y="18567"/>
                  </a:lnTo>
                  <a:lnTo>
                    <a:pt x="51435" y="20637"/>
                  </a:lnTo>
                  <a:lnTo>
                    <a:pt x="52070" y="21628"/>
                  </a:lnTo>
                  <a:lnTo>
                    <a:pt x="52832" y="23317"/>
                  </a:lnTo>
                  <a:lnTo>
                    <a:pt x="54483" y="20459"/>
                  </a:lnTo>
                  <a:close/>
                </a:path>
                <a:path w="86995" h="195579">
                  <a:moveTo>
                    <a:pt x="59817" y="176441"/>
                  </a:moveTo>
                  <a:lnTo>
                    <a:pt x="59690" y="174193"/>
                  </a:lnTo>
                  <a:lnTo>
                    <a:pt x="58928" y="171767"/>
                  </a:lnTo>
                  <a:lnTo>
                    <a:pt x="57150" y="176517"/>
                  </a:lnTo>
                  <a:lnTo>
                    <a:pt x="57277" y="176809"/>
                  </a:lnTo>
                  <a:lnTo>
                    <a:pt x="59309" y="178511"/>
                  </a:lnTo>
                  <a:lnTo>
                    <a:pt x="59817" y="176441"/>
                  </a:lnTo>
                  <a:close/>
                </a:path>
                <a:path w="86995" h="195579">
                  <a:moveTo>
                    <a:pt x="59944" y="65582"/>
                  </a:moveTo>
                  <a:lnTo>
                    <a:pt x="58674" y="62636"/>
                  </a:lnTo>
                  <a:lnTo>
                    <a:pt x="57277" y="65316"/>
                  </a:lnTo>
                  <a:lnTo>
                    <a:pt x="57658" y="67284"/>
                  </a:lnTo>
                  <a:lnTo>
                    <a:pt x="58039" y="69443"/>
                  </a:lnTo>
                  <a:lnTo>
                    <a:pt x="59690" y="67856"/>
                  </a:lnTo>
                  <a:lnTo>
                    <a:pt x="59944" y="65582"/>
                  </a:lnTo>
                  <a:close/>
                </a:path>
                <a:path w="86995" h="195579">
                  <a:moveTo>
                    <a:pt x="60452" y="158940"/>
                  </a:moveTo>
                  <a:lnTo>
                    <a:pt x="58801" y="157238"/>
                  </a:lnTo>
                  <a:lnTo>
                    <a:pt x="57658" y="159067"/>
                  </a:lnTo>
                  <a:lnTo>
                    <a:pt x="57023" y="160909"/>
                  </a:lnTo>
                  <a:lnTo>
                    <a:pt x="59055" y="163017"/>
                  </a:lnTo>
                  <a:lnTo>
                    <a:pt x="60452" y="160667"/>
                  </a:lnTo>
                  <a:lnTo>
                    <a:pt x="60452" y="158940"/>
                  </a:lnTo>
                  <a:close/>
                </a:path>
                <a:path w="86995" h="195579">
                  <a:moveTo>
                    <a:pt x="60452" y="33870"/>
                  </a:moveTo>
                  <a:lnTo>
                    <a:pt x="58674" y="31889"/>
                  </a:lnTo>
                  <a:lnTo>
                    <a:pt x="57785" y="33921"/>
                  </a:lnTo>
                  <a:lnTo>
                    <a:pt x="57023" y="36017"/>
                  </a:lnTo>
                  <a:lnTo>
                    <a:pt x="58928" y="38671"/>
                  </a:lnTo>
                  <a:lnTo>
                    <a:pt x="60452" y="35877"/>
                  </a:lnTo>
                  <a:lnTo>
                    <a:pt x="60452" y="33870"/>
                  </a:lnTo>
                  <a:close/>
                </a:path>
                <a:path w="86995" h="195579">
                  <a:moveTo>
                    <a:pt x="60452" y="2882"/>
                  </a:moveTo>
                  <a:lnTo>
                    <a:pt x="58801" y="0"/>
                  </a:lnTo>
                  <a:lnTo>
                    <a:pt x="57404" y="2921"/>
                  </a:lnTo>
                  <a:lnTo>
                    <a:pt x="57150" y="4699"/>
                  </a:lnTo>
                  <a:lnTo>
                    <a:pt x="58928" y="7086"/>
                  </a:lnTo>
                  <a:lnTo>
                    <a:pt x="60452" y="4622"/>
                  </a:lnTo>
                  <a:lnTo>
                    <a:pt x="60452" y="2882"/>
                  </a:lnTo>
                  <a:close/>
                </a:path>
                <a:path w="86995" h="195579">
                  <a:moveTo>
                    <a:pt x="60706" y="190931"/>
                  </a:moveTo>
                  <a:lnTo>
                    <a:pt x="58293" y="188633"/>
                  </a:lnTo>
                  <a:lnTo>
                    <a:pt x="57404" y="190500"/>
                  </a:lnTo>
                  <a:lnTo>
                    <a:pt x="57404" y="192239"/>
                  </a:lnTo>
                  <a:lnTo>
                    <a:pt x="58293" y="194094"/>
                  </a:lnTo>
                  <a:lnTo>
                    <a:pt x="60706" y="192024"/>
                  </a:lnTo>
                  <a:lnTo>
                    <a:pt x="60706" y="190931"/>
                  </a:lnTo>
                  <a:close/>
                </a:path>
                <a:path w="86995" h="195579">
                  <a:moveTo>
                    <a:pt x="60706" y="50165"/>
                  </a:moveTo>
                  <a:lnTo>
                    <a:pt x="58293" y="47866"/>
                  </a:lnTo>
                  <a:lnTo>
                    <a:pt x="57404" y="49758"/>
                  </a:lnTo>
                  <a:lnTo>
                    <a:pt x="57404" y="51511"/>
                  </a:lnTo>
                  <a:lnTo>
                    <a:pt x="58293" y="53378"/>
                  </a:lnTo>
                  <a:lnTo>
                    <a:pt x="60706" y="51308"/>
                  </a:lnTo>
                  <a:lnTo>
                    <a:pt x="60706" y="50165"/>
                  </a:lnTo>
                  <a:close/>
                </a:path>
                <a:path w="86995" h="195579">
                  <a:moveTo>
                    <a:pt x="60833" y="18376"/>
                  </a:moveTo>
                  <a:lnTo>
                    <a:pt x="58420" y="16510"/>
                  </a:lnTo>
                  <a:lnTo>
                    <a:pt x="57912" y="18554"/>
                  </a:lnTo>
                  <a:lnTo>
                    <a:pt x="56769" y="20599"/>
                  </a:lnTo>
                  <a:lnTo>
                    <a:pt x="59436" y="23660"/>
                  </a:lnTo>
                  <a:lnTo>
                    <a:pt x="59944" y="20421"/>
                  </a:lnTo>
                  <a:lnTo>
                    <a:pt x="60833" y="18376"/>
                  </a:lnTo>
                  <a:close/>
                </a:path>
                <a:path w="86995" h="195579">
                  <a:moveTo>
                    <a:pt x="79502" y="49237"/>
                  </a:moveTo>
                  <a:lnTo>
                    <a:pt x="77978" y="47866"/>
                  </a:lnTo>
                  <a:lnTo>
                    <a:pt x="77089" y="49758"/>
                  </a:lnTo>
                  <a:lnTo>
                    <a:pt x="77089" y="51511"/>
                  </a:lnTo>
                  <a:lnTo>
                    <a:pt x="78232" y="54063"/>
                  </a:lnTo>
                  <a:lnTo>
                    <a:pt x="79502" y="51308"/>
                  </a:lnTo>
                  <a:lnTo>
                    <a:pt x="79502" y="49237"/>
                  </a:lnTo>
                  <a:close/>
                </a:path>
                <a:path w="86995" h="195579">
                  <a:moveTo>
                    <a:pt x="79629" y="129451"/>
                  </a:moveTo>
                  <a:lnTo>
                    <a:pt x="79502" y="127254"/>
                  </a:lnTo>
                  <a:lnTo>
                    <a:pt x="77851" y="125844"/>
                  </a:lnTo>
                  <a:lnTo>
                    <a:pt x="77597" y="127965"/>
                  </a:lnTo>
                  <a:lnTo>
                    <a:pt x="77724" y="130175"/>
                  </a:lnTo>
                  <a:lnTo>
                    <a:pt x="78486" y="132461"/>
                  </a:lnTo>
                  <a:lnTo>
                    <a:pt x="79629" y="129451"/>
                  </a:lnTo>
                  <a:close/>
                </a:path>
                <a:path w="86995" h="195579">
                  <a:moveTo>
                    <a:pt x="79629" y="35445"/>
                  </a:moveTo>
                  <a:lnTo>
                    <a:pt x="79375" y="33324"/>
                  </a:lnTo>
                  <a:lnTo>
                    <a:pt x="77851" y="32156"/>
                  </a:lnTo>
                  <a:lnTo>
                    <a:pt x="77216" y="35420"/>
                  </a:lnTo>
                  <a:lnTo>
                    <a:pt x="78740" y="38531"/>
                  </a:lnTo>
                  <a:lnTo>
                    <a:pt x="79629" y="35445"/>
                  </a:lnTo>
                  <a:close/>
                </a:path>
                <a:path w="86995" h="195579">
                  <a:moveTo>
                    <a:pt x="80137" y="84696"/>
                  </a:moveTo>
                  <a:lnTo>
                    <a:pt x="79756" y="83210"/>
                  </a:lnTo>
                  <a:lnTo>
                    <a:pt x="79883" y="79209"/>
                  </a:lnTo>
                  <a:lnTo>
                    <a:pt x="77724" y="78905"/>
                  </a:lnTo>
                  <a:lnTo>
                    <a:pt x="76962" y="82905"/>
                  </a:lnTo>
                  <a:lnTo>
                    <a:pt x="77978" y="84823"/>
                  </a:lnTo>
                  <a:lnTo>
                    <a:pt x="80137" y="84696"/>
                  </a:lnTo>
                  <a:close/>
                </a:path>
                <a:path w="86995" h="195579">
                  <a:moveTo>
                    <a:pt x="80137" y="2806"/>
                  </a:moveTo>
                  <a:lnTo>
                    <a:pt x="78232" y="1117"/>
                  </a:lnTo>
                  <a:lnTo>
                    <a:pt x="76708" y="4800"/>
                  </a:lnTo>
                  <a:lnTo>
                    <a:pt x="78740" y="6934"/>
                  </a:lnTo>
                  <a:lnTo>
                    <a:pt x="80137" y="4546"/>
                  </a:lnTo>
                  <a:lnTo>
                    <a:pt x="80137" y="2806"/>
                  </a:lnTo>
                  <a:close/>
                </a:path>
                <a:path w="86995" h="195579">
                  <a:moveTo>
                    <a:pt x="80264" y="144678"/>
                  </a:moveTo>
                  <a:lnTo>
                    <a:pt x="77978" y="141097"/>
                  </a:lnTo>
                  <a:lnTo>
                    <a:pt x="77343" y="143725"/>
                  </a:lnTo>
                  <a:lnTo>
                    <a:pt x="76962" y="145478"/>
                  </a:lnTo>
                  <a:lnTo>
                    <a:pt x="78105" y="147320"/>
                  </a:lnTo>
                  <a:lnTo>
                    <a:pt x="80264" y="144716"/>
                  </a:lnTo>
                  <a:close/>
                </a:path>
                <a:path w="86995" h="195579">
                  <a:moveTo>
                    <a:pt x="80264" y="97764"/>
                  </a:moveTo>
                  <a:lnTo>
                    <a:pt x="77978" y="94157"/>
                  </a:lnTo>
                  <a:lnTo>
                    <a:pt x="77343" y="96786"/>
                  </a:lnTo>
                  <a:lnTo>
                    <a:pt x="76962" y="98552"/>
                  </a:lnTo>
                  <a:lnTo>
                    <a:pt x="78105" y="100380"/>
                  </a:lnTo>
                  <a:lnTo>
                    <a:pt x="80264" y="97853"/>
                  </a:lnTo>
                  <a:close/>
                </a:path>
                <a:path w="86995" h="195579">
                  <a:moveTo>
                    <a:pt x="80391" y="174980"/>
                  </a:moveTo>
                  <a:lnTo>
                    <a:pt x="78105" y="172351"/>
                  </a:lnTo>
                  <a:lnTo>
                    <a:pt x="76962" y="174498"/>
                  </a:lnTo>
                  <a:lnTo>
                    <a:pt x="77216" y="176441"/>
                  </a:lnTo>
                  <a:lnTo>
                    <a:pt x="78105" y="178803"/>
                  </a:lnTo>
                  <a:lnTo>
                    <a:pt x="80391" y="175336"/>
                  </a:lnTo>
                  <a:lnTo>
                    <a:pt x="80391" y="174980"/>
                  </a:lnTo>
                  <a:close/>
                </a:path>
                <a:path w="86995" h="195579">
                  <a:moveTo>
                    <a:pt x="80391" y="159232"/>
                  </a:moveTo>
                  <a:lnTo>
                    <a:pt x="77978" y="157060"/>
                  </a:lnTo>
                  <a:lnTo>
                    <a:pt x="77216" y="158965"/>
                  </a:lnTo>
                  <a:lnTo>
                    <a:pt x="77089" y="160705"/>
                  </a:lnTo>
                  <a:lnTo>
                    <a:pt x="77978" y="162585"/>
                  </a:lnTo>
                  <a:lnTo>
                    <a:pt x="80391" y="160299"/>
                  </a:lnTo>
                  <a:lnTo>
                    <a:pt x="80391" y="159232"/>
                  </a:lnTo>
                  <a:close/>
                </a:path>
                <a:path w="86995" h="195579">
                  <a:moveTo>
                    <a:pt x="80391" y="111620"/>
                  </a:moveTo>
                  <a:lnTo>
                    <a:pt x="77724" y="110350"/>
                  </a:lnTo>
                  <a:lnTo>
                    <a:pt x="77724" y="116649"/>
                  </a:lnTo>
                  <a:lnTo>
                    <a:pt x="80391" y="112534"/>
                  </a:lnTo>
                  <a:lnTo>
                    <a:pt x="80391" y="111620"/>
                  </a:lnTo>
                  <a:close/>
                </a:path>
                <a:path w="86995" h="195579">
                  <a:moveTo>
                    <a:pt x="80391" y="21297"/>
                  </a:moveTo>
                  <a:lnTo>
                    <a:pt x="79883" y="19265"/>
                  </a:lnTo>
                  <a:lnTo>
                    <a:pt x="79502" y="17005"/>
                  </a:lnTo>
                  <a:lnTo>
                    <a:pt x="78740" y="16675"/>
                  </a:lnTo>
                  <a:lnTo>
                    <a:pt x="77724" y="15836"/>
                  </a:lnTo>
                  <a:lnTo>
                    <a:pt x="77724" y="22733"/>
                  </a:lnTo>
                  <a:lnTo>
                    <a:pt x="80391" y="21297"/>
                  </a:lnTo>
                  <a:close/>
                </a:path>
                <a:path w="86995" h="195579">
                  <a:moveTo>
                    <a:pt x="80518" y="190741"/>
                  </a:moveTo>
                  <a:lnTo>
                    <a:pt x="80391" y="190080"/>
                  </a:lnTo>
                  <a:lnTo>
                    <a:pt x="77724" y="188315"/>
                  </a:lnTo>
                  <a:lnTo>
                    <a:pt x="77724" y="193929"/>
                  </a:lnTo>
                  <a:lnTo>
                    <a:pt x="80518" y="190741"/>
                  </a:lnTo>
                  <a:close/>
                </a:path>
                <a:path w="86995" h="195579">
                  <a:moveTo>
                    <a:pt x="80518" y="67716"/>
                  </a:moveTo>
                  <a:lnTo>
                    <a:pt x="79883" y="65709"/>
                  </a:lnTo>
                  <a:lnTo>
                    <a:pt x="79121" y="63512"/>
                  </a:lnTo>
                  <a:lnTo>
                    <a:pt x="78359" y="63525"/>
                  </a:lnTo>
                  <a:lnTo>
                    <a:pt x="77597" y="63360"/>
                  </a:lnTo>
                  <a:lnTo>
                    <a:pt x="77597" y="69938"/>
                  </a:lnTo>
                  <a:lnTo>
                    <a:pt x="80518" y="67716"/>
                  </a:lnTo>
                  <a:close/>
                </a:path>
                <a:path w="86995" h="195579">
                  <a:moveTo>
                    <a:pt x="85090" y="63411"/>
                  </a:moveTo>
                  <a:lnTo>
                    <a:pt x="83312" y="65620"/>
                  </a:lnTo>
                  <a:lnTo>
                    <a:pt x="83312" y="67729"/>
                  </a:lnTo>
                  <a:lnTo>
                    <a:pt x="85090" y="69723"/>
                  </a:lnTo>
                  <a:lnTo>
                    <a:pt x="85090" y="63411"/>
                  </a:lnTo>
                  <a:close/>
                </a:path>
                <a:path w="86995" h="195579">
                  <a:moveTo>
                    <a:pt x="85090" y="31178"/>
                  </a:moveTo>
                  <a:lnTo>
                    <a:pt x="82423" y="35293"/>
                  </a:lnTo>
                  <a:lnTo>
                    <a:pt x="82423" y="35941"/>
                  </a:lnTo>
                  <a:lnTo>
                    <a:pt x="85090" y="38163"/>
                  </a:lnTo>
                  <a:lnTo>
                    <a:pt x="85090" y="31178"/>
                  </a:lnTo>
                  <a:close/>
                </a:path>
                <a:path w="86995" h="195579">
                  <a:moveTo>
                    <a:pt x="85090" y="139"/>
                  </a:moveTo>
                  <a:lnTo>
                    <a:pt x="82423" y="3810"/>
                  </a:lnTo>
                  <a:lnTo>
                    <a:pt x="82423" y="4914"/>
                  </a:lnTo>
                  <a:lnTo>
                    <a:pt x="85090" y="6375"/>
                  </a:lnTo>
                  <a:lnTo>
                    <a:pt x="85090" y="139"/>
                  </a:lnTo>
                  <a:close/>
                </a:path>
                <a:path w="86995" h="195579">
                  <a:moveTo>
                    <a:pt x="85217" y="20396"/>
                  </a:moveTo>
                  <a:lnTo>
                    <a:pt x="84963" y="18402"/>
                  </a:lnTo>
                  <a:lnTo>
                    <a:pt x="83820" y="16548"/>
                  </a:lnTo>
                  <a:lnTo>
                    <a:pt x="83439" y="18567"/>
                  </a:lnTo>
                  <a:lnTo>
                    <a:pt x="81915" y="20751"/>
                  </a:lnTo>
                  <a:lnTo>
                    <a:pt x="84582" y="22555"/>
                  </a:lnTo>
                  <a:lnTo>
                    <a:pt x="85217" y="20396"/>
                  </a:lnTo>
                  <a:close/>
                </a:path>
                <a:path w="86995" h="195579">
                  <a:moveTo>
                    <a:pt x="85852" y="192074"/>
                  </a:moveTo>
                  <a:lnTo>
                    <a:pt x="85598" y="190093"/>
                  </a:lnTo>
                  <a:lnTo>
                    <a:pt x="84836" y="187883"/>
                  </a:lnTo>
                  <a:lnTo>
                    <a:pt x="82423" y="190868"/>
                  </a:lnTo>
                  <a:lnTo>
                    <a:pt x="82423" y="191528"/>
                  </a:lnTo>
                  <a:lnTo>
                    <a:pt x="84582" y="194195"/>
                  </a:lnTo>
                  <a:lnTo>
                    <a:pt x="85852" y="192074"/>
                  </a:lnTo>
                  <a:close/>
                </a:path>
                <a:path w="86995" h="195579">
                  <a:moveTo>
                    <a:pt x="85852" y="143522"/>
                  </a:moveTo>
                  <a:lnTo>
                    <a:pt x="84582" y="141706"/>
                  </a:lnTo>
                  <a:lnTo>
                    <a:pt x="83185" y="143319"/>
                  </a:lnTo>
                  <a:lnTo>
                    <a:pt x="83312" y="145364"/>
                  </a:lnTo>
                  <a:lnTo>
                    <a:pt x="84709" y="147853"/>
                  </a:lnTo>
                  <a:lnTo>
                    <a:pt x="85471" y="145249"/>
                  </a:lnTo>
                  <a:lnTo>
                    <a:pt x="85852" y="143522"/>
                  </a:lnTo>
                  <a:close/>
                </a:path>
                <a:path w="86995" h="195579">
                  <a:moveTo>
                    <a:pt x="85852" y="112229"/>
                  </a:moveTo>
                  <a:lnTo>
                    <a:pt x="84582" y="110109"/>
                  </a:lnTo>
                  <a:lnTo>
                    <a:pt x="82423" y="112712"/>
                  </a:lnTo>
                  <a:lnTo>
                    <a:pt x="82423" y="113411"/>
                  </a:lnTo>
                  <a:lnTo>
                    <a:pt x="84836" y="116420"/>
                  </a:lnTo>
                  <a:lnTo>
                    <a:pt x="85598" y="114211"/>
                  </a:lnTo>
                  <a:lnTo>
                    <a:pt x="85852" y="112229"/>
                  </a:lnTo>
                  <a:close/>
                </a:path>
                <a:path w="86995" h="195579">
                  <a:moveTo>
                    <a:pt x="85852" y="96672"/>
                  </a:moveTo>
                  <a:lnTo>
                    <a:pt x="84582" y="94703"/>
                  </a:lnTo>
                  <a:lnTo>
                    <a:pt x="82550" y="97396"/>
                  </a:lnTo>
                  <a:lnTo>
                    <a:pt x="82550" y="97637"/>
                  </a:lnTo>
                  <a:lnTo>
                    <a:pt x="84582" y="100418"/>
                  </a:lnTo>
                  <a:lnTo>
                    <a:pt x="85725" y="98425"/>
                  </a:lnTo>
                  <a:lnTo>
                    <a:pt x="85852" y="96672"/>
                  </a:lnTo>
                  <a:close/>
                </a:path>
                <a:path w="86995" h="195579">
                  <a:moveTo>
                    <a:pt x="85852" y="80860"/>
                  </a:moveTo>
                  <a:lnTo>
                    <a:pt x="84582" y="78447"/>
                  </a:lnTo>
                  <a:lnTo>
                    <a:pt x="82550" y="80784"/>
                  </a:lnTo>
                  <a:lnTo>
                    <a:pt x="82677" y="82727"/>
                  </a:lnTo>
                  <a:lnTo>
                    <a:pt x="84328" y="84734"/>
                  </a:lnTo>
                  <a:lnTo>
                    <a:pt x="85598" y="82791"/>
                  </a:lnTo>
                  <a:lnTo>
                    <a:pt x="85852" y="80860"/>
                  </a:lnTo>
                  <a:close/>
                </a:path>
                <a:path w="86995" h="195579">
                  <a:moveTo>
                    <a:pt x="85979" y="49644"/>
                  </a:moveTo>
                  <a:lnTo>
                    <a:pt x="84582" y="47866"/>
                  </a:lnTo>
                  <a:lnTo>
                    <a:pt x="82550" y="50304"/>
                  </a:lnTo>
                  <a:lnTo>
                    <a:pt x="82550" y="50444"/>
                  </a:lnTo>
                  <a:lnTo>
                    <a:pt x="84963" y="54203"/>
                  </a:lnTo>
                  <a:lnTo>
                    <a:pt x="85344" y="51409"/>
                  </a:lnTo>
                  <a:lnTo>
                    <a:pt x="85979" y="49644"/>
                  </a:lnTo>
                  <a:close/>
                </a:path>
                <a:path w="86995" h="195579">
                  <a:moveTo>
                    <a:pt x="86106" y="174256"/>
                  </a:moveTo>
                  <a:lnTo>
                    <a:pt x="84074" y="171894"/>
                  </a:lnTo>
                  <a:lnTo>
                    <a:pt x="82677" y="174625"/>
                  </a:lnTo>
                  <a:lnTo>
                    <a:pt x="82550" y="176568"/>
                  </a:lnTo>
                  <a:lnTo>
                    <a:pt x="84709" y="178320"/>
                  </a:lnTo>
                  <a:lnTo>
                    <a:pt x="85344" y="176288"/>
                  </a:lnTo>
                  <a:lnTo>
                    <a:pt x="86106" y="174256"/>
                  </a:lnTo>
                  <a:close/>
                </a:path>
                <a:path w="86995" h="195579">
                  <a:moveTo>
                    <a:pt x="86233" y="158864"/>
                  </a:moveTo>
                  <a:lnTo>
                    <a:pt x="83947" y="156819"/>
                  </a:lnTo>
                  <a:lnTo>
                    <a:pt x="82804" y="159067"/>
                  </a:lnTo>
                  <a:lnTo>
                    <a:pt x="82423" y="160807"/>
                  </a:lnTo>
                  <a:lnTo>
                    <a:pt x="84455" y="163017"/>
                  </a:lnTo>
                  <a:lnTo>
                    <a:pt x="85598" y="160629"/>
                  </a:lnTo>
                  <a:lnTo>
                    <a:pt x="86233" y="158864"/>
                  </a:lnTo>
                  <a:close/>
                </a:path>
                <a:path w="86995" h="195579">
                  <a:moveTo>
                    <a:pt x="86614" y="129679"/>
                  </a:moveTo>
                  <a:lnTo>
                    <a:pt x="85598" y="127749"/>
                  </a:lnTo>
                  <a:lnTo>
                    <a:pt x="84582" y="125234"/>
                  </a:lnTo>
                  <a:lnTo>
                    <a:pt x="82550" y="127800"/>
                  </a:lnTo>
                  <a:lnTo>
                    <a:pt x="82423" y="129755"/>
                  </a:lnTo>
                  <a:lnTo>
                    <a:pt x="84455" y="131851"/>
                  </a:lnTo>
                  <a:lnTo>
                    <a:pt x="86614" y="129679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80092" y="5750052"/>
              <a:ext cx="80772" cy="220980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10180320" y="5775959"/>
              <a:ext cx="370205" cy="195580"/>
            </a:xfrm>
            <a:custGeom>
              <a:avLst/>
              <a:gdLst/>
              <a:ahLst/>
              <a:cxnLst/>
              <a:rect l="l" t="t" r="r" b="b"/>
              <a:pathLst>
                <a:path w="370204" h="195579">
                  <a:moveTo>
                    <a:pt x="197231" y="187134"/>
                  </a:moveTo>
                  <a:lnTo>
                    <a:pt x="197104" y="185750"/>
                  </a:lnTo>
                  <a:lnTo>
                    <a:pt x="193548" y="185521"/>
                  </a:lnTo>
                  <a:lnTo>
                    <a:pt x="8382" y="185420"/>
                  </a:lnTo>
                  <a:lnTo>
                    <a:pt x="6477" y="185737"/>
                  </a:lnTo>
                  <a:lnTo>
                    <a:pt x="5969" y="186436"/>
                  </a:lnTo>
                  <a:lnTo>
                    <a:pt x="4953" y="187096"/>
                  </a:lnTo>
                  <a:lnTo>
                    <a:pt x="19939" y="187515"/>
                  </a:lnTo>
                  <a:lnTo>
                    <a:pt x="98552" y="188099"/>
                  </a:lnTo>
                  <a:lnTo>
                    <a:pt x="178689" y="188137"/>
                  </a:lnTo>
                  <a:lnTo>
                    <a:pt x="196088" y="187820"/>
                  </a:lnTo>
                  <a:lnTo>
                    <a:pt x="197231" y="187134"/>
                  </a:lnTo>
                  <a:close/>
                </a:path>
                <a:path w="370204" h="195579">
                  <a:moveTo>
                    <a:pt x="201676" y="194094"/>
                  </a:moveTo>
                  <a:lnTo>
                    <a:pt x="200660" y="192582"/>
                  </a:lnTo>
                  <a:lnTo>
                    <a:pt x="2286" y="192227"/>
                  </a:lnTo>
                  <a:lnTo>
                    <a:pt x="0" y="193611"/>
                  </a:lnTo>
                  <a:lnTo>
                    <a:pt x="13716" y="194195"/>
                  </a:lnTo>
                  <a:lnTo>
                    <a:pt x="43942" y="194627"/>
                  </a:lnTo>
                  <a:lnTo>
                    <a:pt x="127635" y="194970"/>
                  </a:lnTo>
                  <a:lnTo>
                    <a:pt x="167767" y="194856"/>
                  </a:lnTo>
                  <a:lnTo>
                    <a:pt x="198882" y="194500"/>
                  </a:lnTo>
                  <a:lnTo>
                    <a:pt x="201676" y="194094"/>
                  </a:lnTo>
                  <a:close/>
                </a:path>
                <a:path w="370204" h="195579">
                  <a:moveTo>
                    <a:pt x="286512" y="77495"/>
                  </a:moveTo>
                  <a:lnTo>
                    <a:pt x="283845" y="81749"/>
                  </a:lnTo>
                  <a:lnTo>
                    <a:pt x="283972" y="82435"/>
                  </a:lnTo>
                  <a:lnTo>
                    <a:pt x="286512" y="84467"/>
                  </a:lnTo>
                  <a:lnTo>
                    <a:pt x="286512" y="77495"/>
                  </a:lnTo>
                  <a:close/>
                </a:path>
                <a:path w="370204" h="195579">
                  <a:moveTo>
                    <a:pt x="286639" y="46647"/>
                  </a:moveTo>
                  <a:lnTo>
                    <a:pt x="283845" y="50393"/>
                  </a:lnTo>
                  <a:lnTo>
                    <a:pt x="283972" y="51435"/>
                  </a:lnTo>
                  <a:lnTo>
                    <a:pt x="286639" y="52832"/>
                  </a:lnTo>
                  <a:lnTo>
                    <a:pt x="286639" y="46647"/>
                  </a:lnTo>
                  <a:close/>
                </a:path>
                <a:path w="370204" h="195579">
                  <a:moveTo>
                    <a:pt x="286639" y="0"/>
                  </a:moveTo>
                  <a:lnTo>
                    <a:pt x="283845" y="3606"/>
                  </a:lnTo>
                  <a:lnTo>
                    <a:pt x="283972" y="4686"/>
                  </a:lnTo>
                  <a:lnTo>
                    <a:pt x="286639" y="6146"/>
                  </a:lnTo>
                  <a:lnTo>
                    <a:pt x="286639" y="0"/>
                  </a:lnTo>
                  <a:close/>
                </a:path>
                <a:path w="370204" h="195579">
                  <a:moveTo>
                    <a:pt x="286766" y="19926"/>
                  </a:moveTo>
                  <a:lnTo>
                    <a:pt x="286385" y="17614"/>
                  </a:lnTo>
                  <a:lnTo>
                    <a:pt x="285369" y="15875"/>
                  </a:lnTo>
                  <a:lnTo>
                    <a:pt x="284099" y="18313"/>
                  </a:lnTo>
                  <a:lnTo>
                    <a:pt x="284099" y="20269"/>
                  </a:lnTo>
                  <a:lnTo>
                    <a:pt x="286258" y="22809"/>
                  </a:lnTo>
                  <a:lnTo>
                    <a:pt x="286766" y="19926"/>
                  </a:lnTo>
                  <a:close/>
                </a:path>
                <a:path w="370204" h="195579">
                  <a:moveTo>
                    <a:pt x="287274" y="96075"/>
                  </a:moveTo>
                  <a:lnTo>
                    <a:pt x="286004" y="94068"/>
                  </a:lnTo>
                  <a:lnTo>
                    <a:pt x="283972" y="97078"/>
                  </a:lnTo>
                  <a:lnTo>
                    <a:pt x="283972" y="97282"/>
                  </a:lnTo>
                  <a:lnTo>
                    <a:pt x="286131" y="99796"/>
                  </a:lnTo>
                  <a:lnTo>
                    <a:pt x="287274" y="97815"/>
                  </a:lnTo>
                  <a:lnTo>
                    <a:pt x="287274" y="96075"/>
                  </a:lnTo>
                  <a:close/>
                </a:path>
                <a:path w="370204" h="195579">
                  <a:moveTo>
                    <a:pt x="287401" y="64808"/>
                  </a:moveTo>
                  <a:lnTo>
                    <a:pt x="286131" y="62788"/>
                  </a:lnTo>
                  <a:lnTo>
                    <a:pt x="283845" y="65227"/>
                  </a:lnTo>
                  <a:lnTo>
                    <a:pt x="283972" y="66421"/>
                  </a:lnTo>
                  <a:lnTo>
                    <a:pt x="286512" y="68935"/>
                  </a:lnTo>
                  <a:lnTo>
                    <a:pt x="286893" y="66751"/>
                  </a:lnTo>
                  <a:lnTo>
                    <a:pt x="287401" y="64808"/>
                  </a:lnTo>
                  <a:close/>
                </a:path>
                <a:path w="370204" h="195579">
                  <a:moveTo>
                    <a:pt x="287401" y="35661"/>
                  </a:moveTo>
                  <a:lnTo>
                    <a:pt x="287020" y="33667"/>
                  </a:lnTo>
                  <a:lnTo>
                    <a:pt x="286385" y="31483"/>
                  </a:lnTo>
                  <a:lnTo>
                    <a:pt x="283845" y="34340"/>
                  </a:lnTo>
                  <a:lnTo>
                    <a:pt x="283845" y="34810"/>
                  </a:lnTo>
                  <a:lnTo>
                    <a:pt x="286004" y="37757"/>
                  </a:lnTo>
                  <a:lnTo>
                    <a:pt x="287401" y="35661"/>
                  </a:lnTo>
                  <a:close/>
                </a:path>
                <a:path w="370204" h="195579">
                  <a:moveTo>
                    <a:pt x="287528" y="111391"/>
                  </a:moveTo>
                  <a:lnTo>
                    <a:pt x="285877" y="109308"/>
                  </a:lnTo>
                  <a:lnTo>
                    <a:pt x="284734" y="111531"/>
                  </a:lnTo>
                  <a:lnTo>
                    <a:pt x="284988" y="113893"/>
                  </a:lnTo>
                  <a:lnTo>
                    <a:pt x="286512" y="116408"/>
                  </a:lnTo>
                  <a:lnTo>
                    <a:pt x="286893" y="113385"/>
                  </a:lnTo>
                  <a:lnTo>
                    <a:pt x="287528" y="111391"/>
                  </a:lnTo>
                  <a:close/>
                </a:path>
                <a:path w="370204" h="195579">
                  <a:moveTo>
                    <a:pt x="287909" y="142328"/>
                  </a:moveTo>
                  <a:lnTo>
                    <a:pt x="285877" y="140131"/>
                  </a:lnTo>
                  <a:lnTo>
                    <a:pt x="283972" y="142392"/>
                  </a:lnTo>
                  <a:lnTo>
                    <a:pt x="284099" y="144322"/>
                  </a:lnTo>
                  <a:lnTo>
                    <a:pt x="285877" y="146278"/>
                  </a:lnTo>
                  <a:lnTo>
                    <a:pt x="287147" y="144310"/>
                  </a:lnTo>
                  <a:lnTo>
                    <a:pt x="287909" y="142328"/>
                  </a:lnTo>
                  <a:close/>
                </a:path>
                <a:path w="370204" h="195579">
                  <a:moveTo>
                    <a:pt x="288036" y="128968"/>
                  </a:moveTo>
                  <a:lnTo>
                    <a:pt x="287274" y="127050"/>
                  </a:lnTo>
                  <a:lnTo>
                    <a:pt x="286004" y="124675"/>
                  </a:lnTo>
                  <a:lnTo>
                    <a:pt x="283972" y="126961"/>
                  </a:lnTo>
                  <a:lnTo>
                    <a:pt x="284099" y="128841"/>
                  </a:lnTo>
                  <a:lnTo>
                    <a:pt x="285877" y="131318"/>
                  </a:lnTo>
                  <a:lnTo>
                    <a:pt x="288036" y="128968"/>
                  </a:lnTo>
                  <a:close/>
                </a:path>
                <a:path w="370204" h="195579">
                  <a:moveTo>
                    <a:pt x="292989" y="126669"/>
                  </a:moveTo>
                  <a:lnTo>
                    <a:pt x="291211" y="124701"/>
                  </a:lnTo>
                  <a:lnTo>
                    <a:pt x="291211" y="130949"/>
                  </a:lnTo>
                  <a:lnTo>
                    <a:pt x="292989" y="128765"/>
                  </a:lnTo>
                  <a:lnTo>
                    <a:pt x="292989" y="126669"/>
                  </a:lnTo>
                  <a:close/>
                </a:path>
                <a:path w="370204" h="195579">
                  <a:moveTo>
                    <a:pt x="292989" y="95770"/>
                  </a:moveTo>
                  <a:lnTo>
                    <a:pt x="291592" y="94183"/>
                  </a:lnTo>
                  <a:lnTo>
                    <a:pt x="290449" y="96037"/>
                  </a:lnTo>
                  <a:lnTo>
                    <a:pt x="290830" y="97764"/>
                  </a:lnTo>
                  <a:lnTo>
                    <a:pt x="291592" y="100393"/>
                  </a:lnTo>
                  <a:lnTo>
                    <a:pt x="292989" y="97828"/>
                  </a:lnTo>
                  <a:lnTo>
                    <a:pt x="292989" y="95770"/>
                  </a:lnTo>
                  <a:close/>
                </a:path>
                <a:path w="370204" h="195579">
                  <a:moveTo>
                    <a:pt x="293116" y="111594"/>
                  </a:moveTo>
                  <a:lnTo>
                    <a:pt x="291719" y="108877"/>
                  </a:lnTo>
                  <a:lnTo>
                    <a:pt x="290703" y="111391"/>
                  </a:lnTo>
                  <a:lnTo>
                    <a:pt x="290576" y="113144"/>
                  </a:lnTo>
                  <a:lnTo>
                    <a:pt x="291465" y="115023"/>
                  </a:lnTo>
                  <a:lnTo>
                    <a:pt x="292989" y="113639"/>
                  </a:lnTo>
                  <a:lnTo>
                    <a:pt x="293116" y="111594"/>
                  </a:lnTo>
                  <a:close/>
                </a:path>
                <a:path w="370204" h="195579">
                  <a:moveTo>
                    <a:pt x="293116" y="35458"/>
                  </a:moveTo>
                  <a:lnTo>
                    <a:pt x="292989" y="33274"/>
                  </a:lnTo>
                  <a:lnTo>
                    <a:pt x="291338" y="31457"/>
                  </a:lnTo>
                  <a:lnTo>
                    <a:pt x="290703" y="33705"/>
                  </a:lnTo>
                  <a:lnTo>
                    <a:pt x="290449" y="35712"/>
                  </a:lnTo>
                  <a:lnTo>
                    <a:pt x="291846" y="38023"/>
                  </a:lnTo>
                  <a:lnTo>
                    <a:pt x="293116" y="35458"/>
                  </a:lnTo>
                  <a:close/>
                </a:path>
                <a:path w="370204" h="195579">
                  <a:moveTo>
                    <a:pt x="293497" y="19862"/>
                  </a:moveTo>
                  <a:lnTo>
                    <a:pt x="293116" y="17094"/>
                  </a:lnTo>
                  <a:lnTo>
                    <a:pt x="292354" y="16611"/>
                  </a:lnTo>
                  <a:lnTo>
                    <a:pt x="291211" y="15290"/>
                  </a:lnTo>
                  <a:lnTo>
                    <a:pt x="291211" y="22529"/>
                  </a:lnTo>
                  <a:lnTo>
                    <a:pt x="293497" y="19862"/>
                  </a:lnTo>
                  <a:close/>
                </a:path>
                <a:path w="370204" h="195579">
                  <a:moveTo>
                    <a:pt x="293751" y="80238"/>
                  </a:moveTo>
                  <a:lnTo>
                    <a:pt x="291211" y="77419"/>
                  </a:lnTo>
                  <a:lnTo>
                    <a:pt x="291084" y="80518"/>
                  </a:lnTo>
                  <a:lnTo>
                    <a:pt x="290195" y="82613"/>
                  </a:lnTo>
                  <a:lnTo>
                    <a:pt x="292354" y="84823"/>
                  </a:lnTo>
                  <a:lnTo>
                    <a:pt x="293624" y="82194"/>
                  </a:lnTo>
                  <a:lnTo>
                    <a:pt x="293751" y="80238"/>
                  </a:lnTo>
                  <a:close/>
                </a:path>
                <a:path w="370204" h="195579">
                  <a:moveTo>
                    <a:pt x="293878" y="49047"/>
                  </a:moveTo>
                  <a:lnTo>
                    <a:pt x="291211" y="47650"/>
                  </a:lnTo>
                  <a:lnTo>
                    <a:pt x="291211" y="53898"/>
                  </a:lnTo>
                  <a:lnTo>
                    <a:pt x="293878" y="50012"/>
                  </a:lnTo>
                  <a:lnTo>
                    <a:pt x="293878" y="49047"/>
                  </a:lnTo>
                  <a:close/>
                </a:path>
                <a:path w="370204" h="195579">
                  <a:moveTo>
                    <a:pt x="294005" y="65227"/>
                  </a:moveTo>
                  <a:lnTo>
                    <a:pt x="291465" y="62788"/>
                  </a:lnTo>
                  <a:lnTo>
                    <a:pt x="290449" y="64833"/>
                  </a:lnTo>
                  <a:lnTo>
                    <a:pt x="290830" y="66814"/>
                  </a:lnTo>
                  <a:lnTo>
                    <a:pt x="291211" y="68973"/>
                  </a:lnTo>
                  <a:lnTo>
                    <a:pt x="294005" y="66357"/>
                  </a:lnTo>
                  <a:lnTo>
                    <a:pt x="294005" y="65227"/>
                  </a:lnTo>
                  <a:close/>
                </a:path>
                <a:path w="370204" h="195579">
                  <a:moveTo>
                    <a:pt x="294005" y="4064"/>
                  </a:moveTo>
                  <a:lnTo>
                    <a:pt x="293878" y="2997"/>
                  </a:lnTo>
                  <a:lnTo>
                    <a:pt x="291592" y="901"/>
                  </a:lnTo>
                  <a:lnTo>
                    <a:pt x="291211" y="2654"/>
                  </a:lnTo>
                  <a:lnTo>
                    <a:pt x="291211" y="4406"/>
                  </a:lnTo>
                  <a:lnTo>
                    <a:pt x="291592" y="6146"/>
                  </a:lnTo>
                  <a:lnTo>
                    <a:pt x="294005" y="4064"/>
                  </a:lnTo>
                  <a:close/>
                </a:path>
                <a:path w="370204" h="195579">
                  <a:moveTo>
                    <a:pt x="294132" y="185889"/>
                  </a:moveTo>
                  <a:lnTo>
                    <a:pt x="293243" y="184048"/>
                  </a:lnTo>
                  <a:lnTo>
                    <a:pt x="293116" y="182689"/>
                  </a:lnTo>
                  <a:lnTo>
                    <a:pt x="293116" y="181965"/>
                  </a:lnTo>
                  <a:lnTo>
                    <a:pt x="292227" y="181267"/>
                  </a:lnTo>
                  <a:lnTo>
                    <a:pt x="291465" y="180225"/>
                  </a:lnTo>
                  <a:lnTo>
                    <a:pt x="290830" y="184086"/>
                  </a:lnTo>
                  <a:lnTo>
                    <a:pt x="291973" y="186715"/>
                  </a:lnTo>
                  <a:lnTo>
                    <a:pt x="294132" y="185889"/>
                  </a:lnTo>
                  <a:close/>
                </a:path>
                <a:path w="370204" h="195579">
                  <a:moveTo>
                    <a:pt x="301371" y="143840"/>
                  </a:moveTo>
                  <a:lnTo>
                    <a:pt x="299593" y="141782"/>
                  </a:lnTo>
                  <a:lnTo>
                    <a:pt x="297561" y="144360"/>
                  </a:lnTo>
                  <a:lnTo>
                    <a:pt x="299720" y="148424"/>
                  </a:lnTo>
                  <a:lnTo>
                    <a:pt x="301117" y="145605"/>
                  </a:lnTo>
                  <a:lnTo>
                    <a:pt x="301294" y="144360"/>
                  </a:lnTo>
                  <a:lnTo>
                    <a:pt x="301371" y="143840"/>
                  </a:lnTo>
                  <a:close/>
                </a:path>
                <a:path w="370204" h="195579">
                  <a:moveTo>
                    <a:pt x="301498" y="170040"/>
                  </a:moveTo>
                  <a:lnTo>
                    <a:pt x="298831" y="167462"/>
                  </a:lnTo>
                  <a:lnTo>
                    <a:pt x="297942" y="171627"/>
                  </a:lnTo>
                  <a:lnTo>
                    <a:pt x="299212" y="173659"/>
                  </a:lnTo>
                  <a:lnTo>
                    <a:pt x="301498" y="171221"/>
                  </a:lnTo>
                  <a:lnTo>
                    <a:pt x="301498" y="170040"/>
                  </a:lnTo>
                  <a:close/>
                </a:path>
                <a:path w="370204" h="195579">
                  <a:moveTo>
                    <a:pt x="307213" y="157289"/>
                  </a:moveTo>
                  <a:lnTo>
                    <a:pt x="305943" y="154546"/>
                  </a:lnTo>
                  <a:lnTo>
                    <a:pt x="304673" y="156997"/>
                  </a:lnTo>
                  <a:lnTo>
                    <a:pt x="304673" y="158762"/>
                  </a:lnTo>
                  <a:lnTo>
                    <a:pt x="305562" y="160655"/>
                  </a:lnTo>
                  <a:lnTo>
                    <a:pt x="307086" y="159321"/>
                  </a:lnTo>
                  <a:lnTo>
                    <a:pt x="307213" y="157289"/>
                  </a:lnTo>
                  <a:close/>
                </a:path>
                <a:path w="370204" h="195579">
                  <a:moveTo>
                    <a:pt x="307721" y="186436"/>
                  </a:moveTo>
                  <a:lnTo>
                    <a:pt x="307340" y="184950"/>
                  </a:lnTo>
                  <a:lnTo>
                    <a:pt x="307467" y="181000"/>
                  </a:lnTo>
                  <a:lnTo>
                    <a:pt x="305308" y="180670"/>
                  </a:lnTo>
                  <a:lnTo>
                    <a:pt x="304927" y="182740"/>
                  </a:lnTo>
                  <a:lnTo>
                    <a:pt x="304546" y="184683"/>
                  </a:lnTo>
                  <a:lnTo>
                    <a:pt x="305562" y="186575"/>
                  </a:lnTo>
                  <a:lnTo>
                    <a:pt x="307721" y="186436"/>
                  </a:lnTo>
                  <a:close/>
                </a:path>
                <a:path w="370204" h="195579">
                  <a:moveTo>
                    <a:pt x="314579" y="169202"/>
                  </a:moveTo>
                  <a:lnTo>
                    <a:pt x="312928" y="167157"/>
                  </a:lnTo>
                  <a:lnTo>
                    <a:pt x="312928" y="173456"/>
                  </a:lnTo>
                  <a:lnTo>
                    <a:pt x="314579" y="171297"/>
                  </a:lnTo>
                  <a:lnTo>
                    <a:pt x="314579" y="169202"/>
                  </a:lnTo>
                  <a:close/>
                </a:path>
                <a:path w="370204" h="195579">
                  <a:moveTo>
                    <a:pt x="315722" y="145021"/>
                  </a:moveTo>
                  <a:lnTo>
                    <a:pt x="315595" y="143992"/>
                  </a:lnTo>
                  <a:lnTo>
                    <a:pt x="313055" y="142138"/>
                  </a:lnTo>
                  <a:lnTo>
                    <a:pt x="312547" y="144043"/>
                  </a:lnTo>
                  <a:lnTo>
                    <a:pt x="312166" y="145796"/>
                  </a:lnTo>
                  <a:lnTo>
                    <a:pt x="313309" y="147624"/>
                  </a:lnTo>
                  <a:lnTo>
                    <a:pt x="315722" y="145021"/>
                  </a:lnTo>
                  <a:close/>
                </a:path>
                <a:path w="370204" h="195579">
                  <a:moveTo>
                    <a:pt x="321056" y="158838"/>
                  </a:moveTo>
                  <a:lnTo>
                    <a:pt x="320802" y="157099"/>
                  </a:lnTo>
                  <a:lnTo>
                    <a:pt x="320040" y="154495"/>
                  </a:lnTo>
                  <a:lnTo>
                    <a:pt x="318516" y="157022"/>
                  </a:lnTo>
                  <a:lnTo>
                    <a:pt x="318516" y="159092"/>
                  </a:lnTo>
                  <a:lnTo>
                    <a:pt x="319913" y="160667"/>
                  </a:lnTo>
                  <a:lnTo>
                    <a:pt x="321056" y="158838"/>
                  </a:lnTo>
                  <a:close/>
                </a:path>
                <a:path w="370204" h="195579">
                  <a:moveTo>
                    <a:pt x="321183" y="182486"/>
                  </a:moveTo>
                  <a:lnTo>
                    <a:pt x="319913" y="180441"/>
                  </a:lnTo>
                  <a:lnTo>
                    <a:pt x="317754" y="183769"/>
                  </a:lnTo>
                  <a:lnTo>
                    <a:pt x="317754" y="184137"/>
                  </a:lnTo>
                  <a:lnTo>
                    <a:pt x="320421" y="187388"/>
                  </a:lnTo>
                  <a:lnTo>
                    <a:pt x="320548" y="184416"/>
                  </a:lnTo>
                  <a:lnTo>
                    <a:pt x="321183" y="182486"/>
                  </a:lnTo>
                  <a:close/>
                </a:path>
                <a:path w="370204" h="195579">
                  <a:moveTo>
                    <a:pt x="327533" y="171577"/>
                  </a:moveTo>
                  <a:lnTo>
                    <a:pt x="327406" y="169595"/>
                  </a:lnTo>
                  <a:lnTo>
                    <a:pt x="326771" y="167411"/>
                  </a:lnTo>
                  <a:lnTo>
                    <a:pt x="325120" y="169151"/>
                  </a:lnTo>
                  <a:lnTo>
                    <a:pt x="324993" y="171437"/>
                  </a:lnTo>
                  <a:lnTo>
                    <a:pt x="326263" y="174282"/>
                  </a:lnTo>
                  <a:lnTo>
                    <a:pt x="327533" y="171577"/>
                  </a:lnTo>
                  <a:close/>
                </a:path>
                <a:path w="370204" h="195579">
                  <a:moveTo>
                    <a:pt x="327787" y="143878"/>
                  </a:moveTo>
                  <a:lnTo>
                    <a:pt x="326517" y="142074"/>
                  </a:lnTo>
                  <a:lnTo>
                    <a:pt x="324231" y="144602"/>
                  </a:lnTo>
                  <a:lnTo>
                    <a:pt x="324231" y="145669"/>
                  </a:lnTo>
                  <a:lnTo>
                    <a:pt x="326898" y="147599"/>
                  </a:lnTo>
                  <a:lnTo>
                    <a:pt x="327152" y="145630"/>
                  </a:lnTo>
                  <a:lnTo>
                    <a:pt x="327787" y="143878"/>
                  </a:lnTo>
                  <a:close/>
                </a:path>
                <a:path w="370204" h="195579">
                  <a:moveTo>
                    <a:pt x="335280" y="184683"/>
                  </a:moveTo>
                  <a:lnTo>
                    <a:pt x="334899" y="182740"/>
                  </a:lnTo>
                  <a:lnTo>
                    <a:pt x="334391" y="179870"/>
                  </a:lnTo>
                  <a:lnTo>
                    <a:pt x="331978" y="183946"/>
                  </a:lnTo>
                  <a:lnTo>
                    <a:pt x="331978" y="184378"/>
                  </a:lnTo>
                  <a:lnTo>
                    <a:pt x="334137" y="186702"/>
                  </a:lnTo>
                  <a:lnTo>
                    <a:pt x="335280" y="184683"/>
                  </a:lnTo>
                  <a:close/>
                </a:path>
                <a:path w="370204" h="195579">
                  <a:moveTo>
                    <a:pt x="335661" y="156883"/>
                  </a:moveTo>
                  <a:lnTo>
                    <a:pt x="333121" y="154635"/>
                  </a:lnTo>
                  <a:lnTo>
                    <a:pt x="332359" y="157048"/>
                  </a:lnTo>
                  <a:lnTo>
                    <a:pt x="331978" y="158775"/>
                  </a:lnTo>
                  <a:lnTo>
                    <a:pt x="334010" y="161594"/>
                  </a:lnTo>
                  <a:lnTo>
                    <a:pt x="334899" y="158711"/>
                  </a:lnTo>
                  <a:lnTo>
                    <a:pt x="335661" y="156883"/>
                  </a:lnTo>
                  <a:close/>
                </a:path>
                <a:path w="370204" h="195579">
                  <a:moveTo>
                    <a:pt x="341757" y="169456"/>
                  </a:moveTo>
                  <a:lnTo>
                    <a:pt x="340741" y="167360"/>
                  </a:lnTo>
                  <a:lnTo>
                    <a:pt x="338455" y="170446"/>
                  </a:lnTo>
                  <a:lnTo>
                    <a:pt x="338455" y="170573"/>
                  </a:lnTo>
                  <a:lnTo>
                    <a:pt x="340868" y="174231"/>
                  </a:lnTo>
                  <a:lnTo>
                    <a:pt x="341503" y="171399"/>
                  </a:lnTo>
                  <a:lnTo>
                    <a:pt x="341757" y="169456"/>
                  </a:lnTo>
                  <a:close/>
                </a:path>
                <a:path w="370204" h="195579">
                  <a:moveTo>
                    <a:pt x="343027" y="145973"/>
                  </a:moveTo>
                  <a:lnTo>
                    <a:pt x="341122" y="143979"/>
                  </a:lnTo>
                  <a:lnTo>
                    <a:pt x="340868" y="141528"/>
                  </a:lnTo>
                  <a:lnTo>
                    <a:pt x="338455" y="143725"/>
                  </a:lnTo>
                  <a:lnTo>
                    <a:pt x="338709" y="145554"/>
                  </a:lnTo>
                  <a:lnTo>
                    <a:pt x="339979" y="148018"/>
                  </a:lnTo>
                  <a:lnTo>
                    <a:pt x="343027" y="145973"/>
                  </a:lnTo>
                  <a:close/>
                </a:path>
                <a:path w="370204" h="195579">
                  <a:moveTo>
                    <a:pt x="344043" y="35661"/>
                  </a:moveTo>
                  <a:lnTo>
                    <a:pt x="343662" y="33693"/>
                  </a:lnTo>
                  <a:lnTo>
                    <a:pt x="343154" y="31521"/>
                  </a:lnTo>
                  <a:lnTo>
                    <a:pt x="341503" y="33197"/>
                  </a:lnTo>
                  <a:lnTo>
                    <a:pt x="341376" y="35445"/>
                  </a:lnTo>
                  <a:lnTo>
                    <a:pt x="342519" y="38265"/>
                  </a:lnTo>
                  <a:lnTo>
                    <a:pt x="344043" y="35661"/>
                  </a:lnTo>
                  <a:close/>
                </a:path>
                <a:path w="370204" h="195579">
                  <a:moveTo>
                    <a:pt x="344043" y="18110"/>
                  </a:moveTo>
                  <a:lnTo>
                    <a:pt x="342392" y="15405"/>
                  </a:lnTo>
                  <a:lnTo>
                    <a:pt x="340868" y="18186"/>
                  </a:lnTo>
                  <a:lnTo>
                    <a:pt x="340741" y="20091"/>
                  </a:lnTo>
                  <a:lnTo>
                    <a:pt x="342900" y="22872"/>
                  </a:lnTo>
                  <a:lnTo>
                    <a:pt x="343789" y="20129"/>
                  </a:lnTo>
                  <a:lnTo>
                    <a:pt x="344043" y="18110"/>
                  </a:lnTo>
                  <a:close/>
                </a:path>
                <a:path w="370204" h="195579">
                  <a:moveTo>
                    <a:pt x="344551" y="49136"/>
                  </a:moveTo>
                  <a:lnTo>
                    <a:pt x="342138" y="47282"/>
                  </a:lnTo>
                  <a:lnTo>
                    <a:pt x="340868" y="49453"/>
                  </a:lnTo>
                  <a:lnTo>
                    <a:pt x="340741" y="51168"/>
                  </a:lnTo>
                  <a:lnTo>
                    <a:pt x="342646" y="52806"/>
                  </a:lnTo>
                  <a:lnTo>
                    <a:pt x="343535" y="51003"/>
                  </a:lnTo>
                  <a:lnTo>
                    <a:pt x="344551" y="49136"/>
                  </a:lnTo>
                  <a:close/>
                </a:path>
                <a:path w="370204" h="195579">
                  <a:moveTo>
                    <a:pt x="345186" y="4546"/>
                  </a:moveTo>
                  <a:lnTo>
                    <a:pt x="343154" y="2679"/>
                  </a:lnTo>
                  <a:lnTo>
                    <a:pt x="342519" y="927"/>
                  </a:lnTo>
                  <a:lnTo>
                    <a:pt x="340868" y="2794"/>
                  </a:lnTo>
                  <a:lnTo>
                    <a:pt x="340614" y="4572"/>
                  </a:lnTo>
                  <a:lnTo>
                    <a:pt x="342392" y="6502"/>
                  </a:lnTo>
                  <a:lnTo>
                    <a:pt x="345186" y="4546"/>
                  </a:lnTo>
                  <a:close/>
                </a:path>
                <a:path w="370204" h="195579">
                  <a:moveTo>
                    <a:pt x="349377" y="183095"/>
                  </a:moveTo>
                  <a:lnTo>
                    <a:pt x="348107" y="180746"/>
                  </a:lnTo>
                  <a:lnTo>
                    <a:pt x="346710" y="183248"/>
                  </a:lnTo>
                  <a:lnTo>
                    <a:pt x="346837" y="185293"/>
                  </a:lnTo>
                  <a:lnTo>
                    <a:pt x="348361" y="186867"/>
                  </a:lnTo>
                  <a:lnTo>
                    <a:pt x="349123" y="184835"/>
                  </a:lnTo>
                  <a:lnTo>
                    <a:pt x="349377" y="183095"/>
                  </a:lnTo>
                  <a:close/>
                </a:path>
                <a:path w="370204" h="195579">
                  <a:moveTo>
                    <a:pt x="362712" y="109651"/>
                  </a:moveTo>
                  <a:lnTo>
                    <a:pt x="361061" y="111899"/>
                  </a:lnTo>
                  <a:lnTo>
                    <a:pt x="361061" y="113982"/>
                  </a:lnTo>
                  <a:lnTo>
                    <a:pt x="362712" y="115900"/>
                  </a:lnTo>
                  <a:lnTo>
                    <a:pt x="362712" y="109651"/>
                  </a:lnTo>
                  <a:close/>
                </a:path>
                <a:path w="370204" h="195579">
                  <a:moveTo>
                    <a:pt x="362712" y="31026"/>
                  </a:moveTo>
                  <a:lnTo>
                    <a:pt x="360045" y="34810"/>
                  </a:lnTo>
                  <a:lnTo>
                    <a:pt x="360172" y="35420"/>
                  </a:lnTo>
                  <a:lnTo>
                    <a:pt x="362712" y="37871"/>
                  </a:lnTo>
                  <a:lnTo>
                    <a:pt x="362712" y="31026"/>
                  </a:lnTo>
                  <a:close/>
                </a:path>
                <a:path w="370204" h="195579">
                  <a:moveTo>
                    <a:pt x="362839" y="156451"/>
                  </a:moveTo>
                  <a:lnTo>
                    <a:pt x="360172" y="159499"/>
                  </a:lnTo>
                  <a:lnTo>
                    <a:pt x="360172" y="160337"/>
                  </a:lnTo>
                  <a:lnTo>
                    <a:pt x="362839" y="161480"/>
                  </a:lnTo>
                  <a:lnTo>
                    <a:pt x="362839" y="156451"/>
                  </a:lnTo>
                  <a:close/>
                </a:path>
                <a:path w="370204" h="195579">
                  <a:moveTo>
                    <a:pt x="362839" y="141109"/>
                  </a:moveTo>
                  <a:lnTo>
                    <a:pt x="360172" y="144221"/>
                  </a:lnTo>
                  <a:lnTo>
                    <a:pt x="360172" y="145084"/>
                  </a:lnTo>
                  <a:lnTo>
                    <a:pt x="362839" y="146138"/>
                  </a:lnTo>
                  <a:lnTo>
                    <a:pt x="362839" y="141109"/>
                  </a:lnTo>
                  <a:close/>
                </a:path>
                <a:path w="370204" h="195579">
                  <a:moveTo>
                    <a:pt x="362839" y="93446"/>
                  </a:moveTo>
                  <a:lnTo>
                    <a:pt x="360045" y="97053"/>
                  </a:lnTo>
                  <a:lnTo>
                    <a:pt x="360172" y="98069"/>
                  </a:lnTo>
                  <a:lnTo>
                    <a:pt x="362839" y="99618"/>
                  </a:lnTo>
                  <a:lnTo>
                    <a:pt x="362839" y="93446"/>
                  </a:lnTo>
                  <a:close/>
                </a:path>
                <a:path w="370204" h="195579">
                  <a:moveTo>
                    <a:pt x="362839" y="77597"/>
                  </a:moveTo>
                  <a:lnTo>
                    <a:pt x="360045" y="81635"/>
                  </a:lnTo>
                  <a:lnTo>
                    <a:pt x="360172" y="82321"/>
                  </a:lnTo>
                  <a:lnTo>
                    <a:pt x="362839" y="84493"/>
                  </a:lnTo>
                  <a:lnTo>
                    <a:pt x="362839" y="77597"/>
                  </a:lnTo>
                  <a:close/>
                </a:path>
                <a:path w="370204" h="195579">
                  <a:moveTo>
                    <a:pt x="363220" y="18186"/>
                  </a:moveTo>
                  <a:lnTo>
                    <a:pt x="361569" y="16002"/>
                  </a:lnTo>
                  <a:lnTo>
                    <a:pt x="360299" y="18376"/>
                  </a:lnTo>
                  <a:lnTo>
                    <a:pt x="360172" y="20358"/>
                  </a:lnTo>
                  <a:lnTo>
                    <a:pt x="362585" y="22644"/>
                  </a:lnTo>
                  <a:lnTo>
                    <a:pt x="363220" y="18186"/>
                  </a:lnTo>
                  <a:close/>
                </a:path>
                <a:path w="370204" h="195579">
                  <a:moveTo>
                    <a:pt x="363474" y="127025"/>
                  </a:moveTo>
                  <a:lnTo>
                    <a:pt x="362458" y="124866"/>
                  </a:lnTo>
                  <a:lnTo>
                    <a:pt x="360045" y="128155"/>
                  </a:lnTo>
                  <a:lnTo>
                    <a:pt x="362712" y="131102"/>
                  </a:lnTo>
                  <a:lnTo>
                    <a:pt x="363220" y="128968"/>
                  </a:lnTo>
                  <a:lnTo>
                    <a:pt x="363474" y="127025"/>
                  </a:lnTo>
                  <a:close/>
                </a:path>
                <a:path w="370204" h="195579">
                  <a:moveTo>
                    <a:pt x="363474" y="2590"/>
                  </a:moveTo>
                  <a:lnTo>
                    <a:pt x="362458" y="723"/>
                  </a:lnTo>
                  <a:lnTo>
                    <a:pt x="360045" y="3238"/>
                  </a:lnTo>
                  <a:lnTo>
                    <a:pt x="360172" y="4330"/>
                  </a:lnTo>
                  <a:lnTo>
                    <a:pt x="362585" y="6248"/>
                  </a:lnTo>
                  <a:lnTo>
                    <a:pt x="363220" y="4343"/>
                  </a:lnTo>
                  <a:lnTo>
                    <a:pt x="363474" y="2590"/>
                  </a:lnTo>
                  <a:close/>
                </a:path>
                <a:path w="370204" h="195579">
                  <a:moveTo>
                    <a:pt x="363601" y="49288"/>
                  </a:moveTo>
                  <a:lnTo>
                    <a:pt x="362077" y="47218"/>
                  </a:lnTo>
                  <a:lnTo>
                    <a:pt x="360934" y="49606"/>
                  </a:lnTo>
                  <a:lnTo>
                    <a:pt x="361188" y="51739"/>
                  </a:lnTo>
                  <a:lnTo>
                    <a:pt x="362966" y="53606"/>
                  </a:lnTo>
                  <a:lnTo>
                    <a:pt x="362966" y="51092"/>
                  </a:lnTo>
                  <a:lnTo>
                    <a:pt x="363601" y="49288"/>
                  </a:lnTo>
                  <a:close/>
                </a:path>
                <a:path w="370204" h="195579">
                  <a:moveTo>
                    <a:pt x="363728" y="173431"/>
                  </a:moveTo>
                  <a:lnTo>
                    <a:pt x="362077" y="171221"/>
                  </a:lnTo>
                  <a:lnTo>
                    <a:pt x="360172" y="173075"/>
                  </a:lnTo>
                  <a:lnTo>
                    <a:pt x="360934" y="175082"/>
                  </a:lnTo>
                  <a:lnTo>
                    <a:pt x="360807" y="176860"/>
                  </a:lnTo>
                  <a:lnTo>
                    <a:pt x="362966" y="177850"/>
                  </a:lnTo>
                  <a:lnTo>
                    <a:pt x="362966" y="175463"/>
                  </a:lnTo>
                  <a:lnTo>
                    <a:pt x="363728" y="173431"/>
                  </a:lnTo>
                  <a:close/>
                </a:path>
                <a:path w="370204" h="195579">
                  <a:moveTo>
                    <a:pt x="363728" y="64731"/>
                  </a:moveTo>
                  <a:lnTo>
                    <a:pt x="362331" y="62725"/>
                  </a:lnTo>
                  <a:lnTo>
                    <a:pt x="360172" y="65532"/>
                  </a:lnTo>
                  <a:lnTo>
                    <a:pt x="360172" y="65811"/>
                  </a:lnTo>
                  <a:lnTo>
                    <a:pt x="362839" y="69723"/>
                  </a:lnTo>
                  <a:lnTo>
                    <a:pt x="362966" y="66713"/>
                  </a:lnTo>
                  <a:lnTo>
                    <a:pt x="363728" y="64731"/>
                  </a:lnTo>
                  <a:close/>
                </a:path>
                <a:path w="370204" h="195579">
                  <a:moveTo>
                    <a:pt x="369189" y="126593"/>
                  </a:moveTo>
                  <a:lnTo>
                    <a:pt x="367411" y="125056"/>
                  </a:lnTo>
                  <a:lnTo>
                    <a:pt x="367411" y="130822"/>
                  </a:lnTo>
                  <a:lnTo>
                    <a:pt x="369189" y="128511"/>
                  </a:lnTo>
                  <a:lnTo>
                    <a:pt x="369189" y="126593"/>
                  </a:lnTo>
                  <a:close/>
                </a:path>
                <a:path w="370204" h="195579">
                  <a:moveTo>
                    <a:pt x="369316" y="191058"/>
                  </a:moveTo>
                  <a:lnTo>
                    <a:pt x="369189" y="188899"/>
                  </a:lnTo>
                  <a:lnTo>
                    <a:pt x="367665" y="186956"/>
                  </a:lnTo>
                  <a:lnTo>
                    <a:pt x="366903" y="189179"/>
                  </a:lnTo>
                  <a:lnTo>
                    <a:pt x="366649" y="191160"/>
                  </a:lnTo>
                  <a:lnTo>
                    <a:pt x="368046" y="193408"/>
                  </a:lnTo>
                  <a:lnTo>
                    <a:pt x="369316" y="191058"/>
                  </a:lnTo>
                  <a:close/>
                </a:path>
                <a:path w="370204" h="195579">
                  <a:moveTo>
                    <a:pt x="369951" y="159867"/>
                  </a:moveTo>
                  <a:lnTo>
                    <a:pt x="369824" y="158153"/>
                  </a:lnTo>
                  <a:lnTo>
                    <a:pt x="368046" y="155257"/>
                  </a:lnTo>
                  <a:lnTo>
                    <a:pt x="367411" y="157975"/>
                  </a:lnTo>
                  <a:lnTo>
                    <a:pt x="367538" y="160210"/>
                  </a:lnTo>
                  <a:lnTo>
                    <a:pt x="368427" y="161988"/>
                  </a:lnTo>
                  <a:lnTo>
                    <a:pt x="369951" y="159867"/>
                  </a:lnTo>
                  <a:close/>
                </a:path>
                <a:path w="370204" h="195579">
                  <a:moveTo>
                    <a:pt x="369951" y="96037"/>
                  </a:moveTo>
                  <a:lnTo>
                    <a:pt x="368046" y="94437"/>
                  </a:lnTo>
                  <a:lnTo>
                    <a:pt x="367157" y="96253"/>
                  </a:lnTo>
                  <a:lnTo>
                    <a:pt x="366395" y="98107"/>
                  </a:lnTo>
                  <a:lnTo>
                    <a:pt x="368554" y="100114"/>
                  </a:lnTo>
                  <a:lnTo>
                    <a:pt x="369824" y="97764"/>
                  </a:lnTo>
                  <a:lnTo>
                    <a:pt x="369951" y="96037"/>
                  </a:lnTo>
                  <a:close/>
                </a:path>
                <a:path w="370204" h="195579">
                  <a:moveTo>
                    <a:pt x="369951" y="64960"/>
                  </a:moveTo>
                  <a:lnTo>
                    <a:pt x="368173" y="61785"/>
                  </a:lnTo>
                  <a:lnTo>
                    <a:pt x="366903" y="64922"/>
                  </a:lnTo>
                  <a:lnTo>
                    <a:pt x="366649" y="66865"/>
                  </a:lnTo>
                  <a:lnTo>
                    <a:pt x="368046" y="69176"/>
                  </a:lnTo>
                  <a:lnTo>
                    <a:pt x="369951" y="66890"/>
                  </a:lnTo>
                  <a:lnTo>
                    <a:pt x="369951" y="64960"/>
                  </a:lnTo>
                  <a:close/>
                </a:path>
                <a:path w="370204" h="195579">
                  <a:moveTo>
                    <a:pt x="370078" y="174091"/>
                  </a:moveTo>
                  <a:lnTo>
                    <a:pt x="367919" y="171500"/>
                  </a:lnTo>
                  <a:lnTo>
                    <a:pt x="366649" y="173621"/>
                  </a:lnTo>
                  <a:lnTo>
                    <a:pt x="366903" y="175590"/>
                  </a:lnTo>
                  <a:lnTo>
                    <a:pt x="367665" y="177787"/>
                  </a:lnTo>
                  <a:lnTo>
                    <a:pt x="370078" y="174713"/>
                  </a:lnTo>
                  <a:lnTo>
                    <a:pt x="370078" y="174091"/>
                  </a:lnTo>
                  <a:close/>
                </a:path>
                <a:path w="370204" h="195579">
                  <a:moveTo>
                    <a:pt x="370078" y="111645"/>
                  </a:moveTo>
                  <a:lnTo>
                    <a:pt x="367411" y="109308"/>
                  </a:lnTo>
                  <a:lnTo>
                    <a:pt x="367411" y="116255"/>
                  </a:lnTo>
                  <a:lnTo>
                    <a:pt x="370078" y="112369"/>
                  </a:lnTo>
                  <a:lnTo>
                    <a:pt x="370078" y="111645"/>
                  </a:lnTo>
                  <a:close/>
                </a:path>
                <a:path w="370204" h="195579">
                  <a:moveTo>
                    <a:pt x="370078" y="49695"/>
                  </a:moveTo>
                  <a:lnTo>
                    <a:pt x="367792" y="47510"/>
                  </a:lnTo>
                  <a:lnTo>
                    <a:pt x="366903" y="49390"/>
                  </a:lnTo>
                  <a:lnTo>
                    <a:pt x="366776" y="51142"/>
                  </a:lnTo>
                  <a:lnTo>
                    <a:pt x="367792" y="52997"/>
                  </a:lnTo>
                  <a:lnTo>
                    <a:pt x="370078" y="50761"/>
                  </a:lnTo>
                  <a:lnTo>
                    <a:pt x="370078" y="49695"/>
                  </a:lnTo>
                  <a:close/>
                </a:path>
                <a:path w="370204" h="195579">
                  <a:moveTo>
                    <a:pt x="370205" y="143725"/>
                  </a:moveTo>
                  <a:lnTo>
                    <a:pt x="370078" y="142633"/>
                  </a:lnTo>
                  <a:lnTo>
                    <a:pt x="367411" y="141058"/>
                  </a:lnTo>
                  <a:lnTo>
                    <a:pt x="367284" y="142976"/>
                  </a:lnTo>
                  <a:lnTo>
                    <a:pt x="366395" y="144741"/>
                  </a:lnTo>
                  <a:lnTo>
                    <a:pt x="367919" y="146469"/>
                  </a:lnTo>
                  <a:lnTo>
                    <a:pt x="370205" y="143725"/>
                  </a:lnTo>
                  <a:close/>
                </a:path>
                <a:path w="370204" h="195579">
                  <a:moveTo>
                    <a:pt x="370205" y="80175"/>
                  </a:moveTo>
                  <a:lnTo>
                    <a:pt x="367411" y="77597"/>
                  </a:lnTo>
                  <a:lnTo>
                    <a:pt x="367284" y="79870"/>
                  </a:lnTo>
                  <a:lnTo>
                    <a:pt x="367030" y="81305"/>
                  </a:lnTo>
                  <a:lnTo>
                    <a:pt x="367157" y="83312"/>
                  </a:lnTo>
                  <a:lnTo>
                    <a:pt x="367919" y="83870"/>
                  </a:lnTo>
                  <a:lnTo>
                    <a:pt x="368808" y="85090"/>
                  </a:lnTo>
                  <a:lnTo>
                    <a:pt x="369443" y="82194"/>
                  </a:lnTo>
                  <a:lnTo>
                    <a:pt x="370205" y="80175"/>
                  </a:lnTo>
                  <a:close/>
                </a:path>
                <a:path w="370204" h="195579">
                  <a:moveTo>
                    <a:pt x="370205" y="33299"/>
                  </a:moveTo>
                  <a:lnTo>
                    <a:pt x="367792" y="31318"/>
                  </a:lnTo>
                  <a:lnTo>
                    <a:pt x="366903" y="33693"/>
                  </a:lnTo>
                  <a:lnTo>
                    <a:pt x="366649" y="35687"/>
                  </a:lnTo>
                  <a:lnTo>
                    <a:pt x="368554" y="38735"/>
                  </a:lnTo>
                  <a:lnTo>
                    <a:pt x="369697" y="35369"/>
                  </a:lnTo>
                  <a:lnTo>
                    <a:pt x="370205" y="33299"/>
                  </a:lnTo>
                  <a:close/>
                </a:path>
                <a:path w="370204" h="195579">
                  <a:moveTo>
                    <a:pt x="370205" y="20307"/>
                  </a:moveTo>
                  <a:lnTo>
                    <a:pt x="369443" y="18313"/>
                  </a:lnTo>
                  <a:lnTo>
                    <a:pt x="368681" y="15100"/>
                  </a:lnTo>
                  <a:lnTo>
                    <a:pt x="367538" y="17754"/>
                  </a:lnTo>
                  <a:lnTo>
                    <a:pt x="367284" y="20116"/>
                  </a:lnTo>
                  <a:lnTo>
                    <a:pt x="368173" y="22161"/>
                  </a:lnTo>
                  <a:lnTo>
                    <a:pt x="370205" y="20307"/>
                  </a:lnTo>
                  <a:close/>
                </a:path>
                <a:path w="370204" h="195579">
                  <a:moveTo>
                    <a:pt x="370205" y="3746"/>
                  </a:moveTo>
                  <a:lnTo>
                    <a:pt x="370078" y="2654"/>
                  </a:lnTo>
                  <a:lnTo>
                    <a:pt x="367538" y="838"/>
                  </a:lnTo>
                  <a:lnTo>
                    <a:pt x="367030" y="2730"/>
                  </a:lnTo>
                  <a:lnTo>
                    <a:pt x="366649" y="4470"/>
                  </a:lnTo>
                  <a:lnTo>
                    <a:pt x="367919" y="6299"/>
                  </a:lnTo>
                  <a:lnTo>
                    <a:pt x="370205" y="3746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41280" y="5631179"/>
              <a:ext cx="80772" cy="216407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10172700" y="5632818"/>
              <a:ext cx="211454" cy="283210"/>
            </a:xfrm>
            <a:custGeom>
              <a:avLst/>
              <a:gdLst/>
              <a:ahLst/>
              <a:cxnLst/>
              <a:rect l="l" t="t" r="r" b="b"/>
              <a:pathLst>
                <a:path w="211454" h="283210">
                  <a:moveTo>
                    <a:pt x="3429" y="254508"/>
                  </a:moveTo>
                  <a:lnTo>
                    <a:pt x="0" y="257581"/>
                  </a:lnTo>
                  <a:lnTo>
                    <a:pt x="1778" y="260959"/>
                  </a:lnTo>
                  <a:lnTo>
                    <a:pt x="1397" y="264426"/>
                  </a:lnTo>
                  <a:lnTo>
                    <a:pt x="2286" y="265061"/>
                  </a:lnTo>
                  <a:lnTo>
                    <a:pt x="3429" y="266496"/>
                  </a:lnTo>
                  <a:lnTo>
                    <a:pt x="3429" y="254508"/>
                  </a:lnTo>
                  <a:close/>
                </a:path>
                <a:path w="211454" h="283210">
                  <a:moveTo>
                    <a:pt x="3429" y="238620"/>
                  </a:moveTo>
                  <a:lnTo>
                    <a:pt x="2286" y="238290"/>
                  </a:lnTo>
                  <a:lnTo>
                    <a:pt x="2032" y="238798"/>
                  </a:lnTo>
                  <a:lnTo>
                    <a:pt x="1397" y="239306"/>
                  </a:lnTo>
                  <a:lnTo>
                    <a:pt x="1270" y="242150"/>
                  </a:lnTo>
                  <a:lnTo>
                    <a:pt x="1270" y="244475"/>
                  </a:lnTo>
                  <a:lnTo>
                    <a:pt x="1524" y="247281"/>
                  </a:lnTo>
                  <a:lnTo>
                    <a:pt x="2413" y="247751"/>
                  </a:lnTo>
                  <a:lnTo>
                    <a:pt x="3429" y="248805"/>
                  </a:lnTo>
                  <a:lnTo>
                    <a:pt x="3429" y="238620"/>
                  </a:lnTo>
                  <a:close/>
                </a:path>
                <a:path w="211454" h="283210">
                  <a:moveTo>
                    <a:pt x="3429" y="169837"/>
                  </a:moveTo>
                  <a:lnTo>
                    <a:pt x="1270" y="172250"/>
                  </a:lnTo>
                  <a:lnTo>
                    <a:pt x="889" y="173355"/>
                  </a:lnTo>
                  <a:lnTo>
                    <a:pt x="1397" y="179184"/>
                  </a:lnTo>
                  <a:lnTo>
                    <a:pt x="2159" y="179920"/>
                  </a:lnTo>
                  <a:lnTo>
                    <a:pt x="2540" y="180695"/>
                  </a:lnTo>
                  <a:lnTo>
                    <a:pt x="3429" y="180454"/>
                  </a:lnTo>
                  <a:lnTo>
                    <a:pt x="3429" y="169837"/>
                  </a:lnTo>
                  <a:close/>
                </a:path>
                <a:path w="211454" h="283210">
                  <a:moveTo>
                    <a:pt x="4064" y="275767"/>
                  </a:moveTo>
                  <a:lnTo>
                    <a:pt x="2921" y="271068"/>
                  </a:lnTo>
                  <a:lnTo>
                    <a:pt x="635" y="276453"/>
                  </a:lnTo>
                  <a:lnTo>
                    <a:pt x="889" y="280720"/>
                  </a:lnTo>
                  <a:lnTo>
                    <a:pt x="3175" y="282905"/>
                  </a:lnTo>
                  <a:lnTo>
                    <a:pt x="4064" y="279234"/>
                  </a:lnTo>
                  <a:lnTo>
                    <a:pt x="4064" y="275767"/>
                  </a:lnTo>
                  <a:close/>
                </a:path>
                <a:path w="211454" h="283210">
                  <a:moveTo>
                    <a:pt x="4064" y="228346"/>
                  </a:moveTo>
                  <a:lnTo>
                    <a:pt x="3810" y="225056"/>
                  </a:lnTo>
                  <a:lnTo>
                    <a:pt x="3429" y="221475"/>
                  </a:lnTo>
                  <a:lnTo>
                    <a:pt x="2667" y="221310"/>
                  </a:lnTo>
                  <a:lnTo>
                    <a:pt x="2159" y="221068"/>
                  </a:lnTo>
                  <a:lnTo>
                    <a:pt x="889" y="225729"/>
                  </a:lnTo>
                  <a:lnTo>
                    <a:pt x="1016" y="228409"/>
                  </a:lnTo>
                  <a:lnTo>
                    <a:pt x="2921" y="232664"/>
                  </a:lnTo>
                  <a:lnTo>
                    <a:pt x="4064" y="228346"/>
                  </a:lnTo>
                  <a:close/>
                </a:path>
                <a:path w="211454" h="283210">
                  <a:moveTo>
                    <a:pt x="4064" y="207860"/>
                  </a:moveTo>
                  <a:lnTo>
                    <a:pt x="2921" y="203492"/>
                  </a:lnTo>
                  <a:lnTo>
                    <a:pt x="635" y="208673"/>
                  </a:lnTo>
                  <a:lnTo>
                    <a:pt x="889" y="212394"/>
                  </a:lnTo>
                  <a:lnTo>
                    <a:pt x="3175" y="214477"/>
                  </a:lnTo>
                  <a:lnTo>
                    <a:pt x="3937" y="211061"/>
                  </a:lnTo>
                  <a:lnTo>
                    <a:pt x="4064" y="207860"/>
                  </a:lnTo>
                  <a:close/>
                </a:path>
                <a:path w="211454" h="283210">
                  <a:moveTo>
                    <a:pt x="4064" y="122961"/>
                  </a:moveTo>
                  <a:lnTo>
                    <a:pt x="2921" y="118567"/>
                  </a:lnTo>
                  <a:lnTo>
                    <a:pt x="635" y="123786"/>
                  </a:lnTo>
                  <a:lnTo>
                    <a:pt x="889" y="127482"/>
                  </a:lnTo>
                  <a:lnTo>
                    <a:pt x="3175" y="129565"/>
                  </a:lnTo>
                  <a:lnTo>
                    <a:pt x="3937" y="126149"/>
                  </a:lnTo>
                  <a:lnTo>
                    <a:pt x="4064" y="122961"/>
                  </a:lnTo>
                  <a:close/>
                </a:path>
                <a:path w="211454" h="283210">
                  <a:moveTo>
                    <a:pt x="4064" y="37515"/>
                  </a:moveTo>
                  <a:lnTo>
                    <a:pt x="3175" y="34036"/>
                  </a:lnTo>
                  <a:lnTo>
                    <a:pt x="762" y="34899"/>
                  </a:lnTo>
                  <a:lnTo>
                    <a:pt x="1270" y="36741"/>
                  </a:lnTo>
                  <a:lnTo>
                    <a:pt x="1524" y="40322"/>
                  </a:lnTo>
                  <a:lnTo>
                    <a:pt x="508" y="42722"/>
                  </a:lnTo>
                  <a:lnTo>
                    <a:pt x="2921" y="44373"/>
                  </a:lnTo>
                  <a:lnTo>
                    <a:pt x="3810" y="40894"/>
                  </a:lnTo>
                  <a:lnTo>
                    <a:pt x="4064" y="37515"/>
                  </a:lnTo>
                  <a:close/>
                </a:path>
                <a:path w="211454" h="283210">
                  <a:moveTo>
                    <a:pt x="4191" y="141554"/>
                  </a:moveTo>
                  <a:lnTo>
                    <a:pt x="4064" y="138874"/>
                  </a:lnTo>
                  <a:lnTo>
                    <a:pt x="2159" y="135839"/>
                  </a:lnTo>
                  <a:lnTo>
                    <a:pt x="1016" y="139725"/>
                  </a:lnTo>
                  <a:lnTo>
                    <a:pt x="889" y="143167"/>
                  </a:lnTo>
                  <a:lnTo>
                    <a:pt x="2540" y="146621"/>
                  </a:lnTo>
                  <a:lnTo>
                    <a:pt x="4191" y="141554"/>
                  </a:lnTo>
                  <a:close/>
                </a:path>
                <a:path w="211454" h="283210">
                  <a:moveTo>
                    <a:pt x="4191" y="71691"/>
                  </a:moveTo>
                  <a:lnTo>
                    <a:pt x="2921" y="68059"/>
                  </a:lnTo>
                  <a:lnTo>
                    <a:pt x="762" y="69659"/>
                  </a:lnTo>
                  <a:lnTo>
                    <a:pt x="1397" y="71564"/>
                  </a:lnTo>
                  <a:lnTo>
                    <a:pt x="1397" y="74891"/>
                  </a:lnTo>
                  <a:lnTo>
                    <a:pt x="635" y="76936"/>
                  </a:lnTo>
                  <a:lnTo>
                    <a:pt x="3429" y="79171"/>
                  </a:lnTo>
                  <a:lnTo>
                    <a:pt x="3683" y="74879"/>
                  </a:lnTo>
                  <a:lnTo>
                    <a:pt x="4191" y="71691"/>
                  </a:lnTo>
                  <a:close/>
                </a:path>
                <a:path w="211454" h="283210">
                  <a:moveTo>
                    <a:pt x="4191" y="58254"/>
                  </a:moveTo>
                  <a:lnTo>
                    <a:pt x="3937" y="54800"/>
                  </a:lnTo>
                  <a:lnTo>
                    <a:pt x="3048" y="50063"/>
                  </a:lnTo>
                  <a:lnTo>
                    <a:pt x="635" y="55067"/>
                  </a:lnTo>
                  <a:lnTo>
                    <a:pt x="889" y="59486"/>
                  </a:lnTo>
                  <a:lnTo>
                    <a:pt x="3048" y="61937"/>
                  </a:lnTo>
                  <a:lnTo>
                    <a:pt x="4191" y="58254"/>
                  </a:lnTo>
                  <a:close/>
                </a:path>
                <a:path w="211454" h="283210">
                  <a:moveTo>
                    <a:pt x="4318" y="190665"/>
                  </a:moveTo>
                  <a:lnTo>
                    <a:pt x="2794" y="186499"/>
                  </a:lnTo>
                  <a:lnTo>
                    <a:pt x="508" y="189865"/>
                  </a:lnTo>
                  <a:lnTo>
                    <a:pt x="1524" y="192862"/>
                  </a:lnTo>
                  <a:lnTo>
                    <a:pt x="1397" y="196329"/>
                  </a:lnTo>
                  <a:lnTo>
                    <a:pt x="2413" y="197040"/>
                  </a:lnTo>
                  <a:lnTo>
                    <a:pt x="3683" y="198678"/>
                  </a:lnTo>
                  <a:lnTo>
                    <a:pt x="3556" y="194068"/>
                  </a:lnTo>
                  <a:lnTo>
                    <a:pt x="4318" y="190665"/>
                  </a:lnTo>
                  <a:close/>
                </a:path>
                <a:path w="211454" h="283210">
                  <a:moveTo>
                    <a:pt x="4318" y="88531"/>
                  </a:moveTo>
                  <a:lnTo>
                    <a:pt x="2667" y="84505"/>
                  </a:lnTo>
                  <a:lnTo>
                    <a:pt x="889" y="88747"/>
                  </a:lnTo>
                  <a:lnTo>
                    <a:pt x="889" y="92087"/>
                  </a:lnTo>
                  <a:lnTo>
                    <a:pt x="2794" y="95516"/>
                  </a:lnTo>
                  <a:lnTo>
                    <a:pt x="3810" y="92024"/>
                  </a:lnTo>
                  <a:lnTo>
                    <a:pt x="4318" y="88531"/>
                  </a:lnTo>
                  <a:close/>
                </a:path>
                <a:path w="211454" h="283210">
                  <a:moveTo>
                    <a:pt x="4318" y="20485"/>
                  </a:moveTo>
                  <a:lnTo>
                    <a:pt x="2413" y="17449"/>
                  </a:lnTo>
                  <a:lnTo>
                    <a:pt x="889" y="20193"/>
                  </a:lnTo>
                  <a:lnTo>
                    <a:pt x="1397" y="23037"/>
                  </a:lnTo>
                  <a:lnTo>
                    <a:pt x="1524" y="26301"/>
                  </a:lnTo>
                  <a:lnTo>
                    <a:pt x="2413" y="26746"/>
                  </a:lnTo>
                  <a:lnTo>
                    <a:pt x="3556" y="27762"/>
                  </a:lnTo>
                  <a:lnTo>
                    <a:pt x="3556" y="23685"/>
                  </a:lnTo>
                  <a:lnTo>
                    <a:pt x="4318" y="20485"/>
                  </a:lnTo>
                  <a:close/>
                </a:path>
                <a:path w="211454" h="283210">
                  <a:moveTo>
                    <a:pt x="4318" y="5283"/>
                  </a:moveTo>
                  <a:lnTo>
                    <a:pt x="4064" y="2006"/>
                  </a:lnTo>
                  <a:lnTo>
                    <a:pt x="1905" y="0"/>
                  </a:lnTo>
                  <a:lnTo>
                    <a:pt x="1143" y="3695"/>
                  </a:lnTo>
                  <a:lnTo>
                    <a:pt x="889" y="7162"/>
                  </a:lnTo>
                  <a:lnTo>
                    <a:pt x="2540" y="10591"/>
                  </a:lnTo>
                  <a:lnTo>
                    <a:pt x="4318" y="5283"/>
                  </a:lnTo>
                  <a:close/>
                </a:path>
                <a:path w="211454" h="283210">
                  <a:moveTo>
                    <a:pt x="4445" y="156641"/>
                  </a:moveTo>
                  <a:lnTo>
                    <a:pt x="2921" y="152996"/>
                  </a:lnTo>
                  <a:lnTo>
                    <a:pt x="635" y="154825"/>
                  </a:lnTo>
                  <a:lnTo>
                    <a:pt x="1397" y="156883"/>
                  </a:lnTo>
                  <a:lnTo>
                    <a:pt x="1397" y="160197"/>
                  </a:lnTo>
                  <a:lnTo>
                    <a:pt x="762" y="162090"/>
                  </a:lnTo>
                  <a:lnTo>
                    <a:pt x="3048" y="163093"/>
                  </a:lnTo>
                  <a:lnTo>
                    <a:pt x="3429" y="159854"/>
                  </a:lnTo>
                  <a:lnTo>
                    <a:pt x="4445" y="156641"/>
                  </a:lnTo>
                  <a:close/>
                </a:path>
                <a:path w="211454" h="283210">
                  <a:moveTo>
                    <a:pt x="4445" y="105664"/>
                  </a:moveTo>
                  <a:lnTo>
                    <a:pt x="2794" y="101473"/>
                  </a:lnTo>
                  <a:lnTo>
                    <a:pt x="635" y="104571"/>
                  </a:lnTo>
                  <a:lnTo>
                    <a:pt x="1524" y="107251"/>
                  </a:lnTo>
                  <a:lnTo>
                    <a:pt x="1397" y="110731"/>
                  </a:lnTo>
                  <a:lnTo>
                    <a:pt x="2032" y="111785"/>
                  </a:lnTo>
                  <a:lnTo>
                    <a:pt x="2413" y="112826"/>
                  </a:lnTo>
                  <a:lnTo>
                    <a:pt x="3556" y="112382"/>
                  </a:lnTo>
                  <a:lnTo>
                    <a:pt x="3556" y="109054"/>
                  </a:lnTo>
                  <a:lnTo>
                    <a:pt x="4445" y="105664"/>
                  </a:lnTo>
                  <a:close/>
                </a:path>
                <a:path w="211454" h="283210">
                  <a:moveTo>
                    <a:pt x="10414" y="17424"/>
                  </a:moveTo>
                  <a:lnTo>
                    <a:pt x="7874" y="17500"/>
                  </a:lnTo>
                  <a:lnTo>
                    <a:pt x="7874" y="20688"/>
                  </a:lnTo>
                  <a:lnTo>
                    <a:pt x="7112" y="23888"/>
                  </a:lnTo>
                  <a:lnTo>
                    <a:pt x="8382" y="27266"/>
                  </a:lnTo>
                  <a:lnTo>
                    <a:pt x="10287" y="25285"/>
                  </a:lnTo>
                  <a:lnTo>
                    <a:pt x="10033" y="18948"/>
                  </a:lnTo>
                  <a:lnTo>
                    <a:pt x="10414" y="17424"/>
                  </a:lnTo>
                  <a:close/>
                </a:path>
                <a:path w="211454" h="283210">
                  <a:moveTo>
                    <a:pt x="10541" y="74358"/>
                  </a:moveTo>
                  <a:lnTo>
                    <a:pt x="9906" y="69469"/>
                  </a:lnTo>
                  <a:lnTo>
                    <a:pt x="9144" y="68986"/>
                  </a:lnTo>
                  <a:lnTo>
                    <a:pt x="8128" y="67881"/>
                  </a:lnTo>
                  <a:lnTo>
                    <a:pt x="7620" y="71882"/>
                  </a:lnTo>
                  <a:lnTo>
                    <a:pt x="7239" y="75069"/>
                  </a:lnTo>
                  <a:lnTo>
                    <a:pt x="8382" y="78460"/>
                  </a:lnTo>
                  <a:lnTo>
                    <a:pt x="10160" y="76466"/>
                  </a:lnTo>
                  <a:lnTo>
                    <a:pt x="10541" y="74358"/>
                  </a:lnTo>
                  <a:close/>
                </a:path>
                <a:path w="211454" h="283210">
                  <a:moveTo>
                    <a:pt x="10795" y="263220"/>
                  </a:moveTo>
                  <a:lnTo>
                    <a:pt x="9906" y="260527"/>
                  </a:lnTo>
                  <a:lnTo>
                    <a:pt x="10033" y="257035"/>
                  </a:lnTo>
                  <a:lnTo>
                    <a:pt x="9271" y="255968"/>
                  </a:lnTo>
                  <a:lnTo>
                    <a:pt x="8509" y="253758"/>
                  </a:lnTo>
                  <a:lnTo>
                    <a:pt x="7366" y="258508"/>
                  </a:lnTo>
                  <a:lnTo>
                    <a:pt x="7493" y="261912"/>
                  </a:lnTo>
                  <a:lnTo>
                    <a:pt x="8636" y="265379"/>
                  </a:lnTo>
                  <a:lnTo>
                    <a:pt x="10795" y="263220"/>
                  </a:lnTo>
                  <a:close/>
                </a:path>
                <a:path w="211454" h="283210">
                  <a:moveTo>
                    <a:pt x="10795" y="230022"/>
                  </a:moveTo>
                  <a:lnTo>
                    <a:pt x="10033" y="227876"/>
                  </a:lnTo>
                  <a:lnTo>
                    <a:pt x="10160" y="224320"/>
                  </a:lnTo>
                  <a:lnTo>
                    <a:pt x="10668" y="222199"/>
                  </a:lnTo>
                  <a:lnTo>
                    <a:pt x="8001" y="221068"/>
                  </a:lnTo>
                  <a:lnTo>
                    <a:pt x="8001" y="232029"/>
                  </a:lnTo>
                  <a:lnTo>
                    <a:pt x="10795" y="230022"/>
                  </a:lnTo>
                  <a:close/>
                </a:path>
                <a:path w="211454" h="283210">
                  <a:moveTo>
                    <a:pt x="10795" y="210985"/>
                  </a:moveTo>
                  <a:lnTo>
                    <a:pt x="10668" y="206933"/>
                  </a:lnTo>
                  <a:lnTo>
                    <a:pt x="8382" y="204406"/>
                  </a:lnTo>
                  <a:lnTo>
                    <a:pt x="7239" y="207822"/>
                  </a:lnTo>
                  <a:lnTo>
                    <a:pt x="7620" y="211010"/>
                  </a:lnTo>
                  <a:lnTo>
                    <a:pt x="8255" y="215328"/>
                  </a:lnTo>
                  <a:lnTo>
                    <a:pt x="10795" y="210985"/>
                  </a:lnTo>
                  <a:close/>
                </a:path>
                <a:path w="211454" h="283210">
                  <a:moveTo>
                    <a:pt x="10795" y="160020"/>
                  </a:moveTo>
                  <a:lnTo>
                    <a:pt x="10287" y="156806"/>
                  </a:lnTo>
                  <a:lnTo>
                    <a:pt x="8763" y="153543"/>
                  </a:lnTo>
                  <a:lnTo>
                    <a:pt x="6858" y="156705"/>
                  </a:lnTo>
                  <a:lnTo>
                    <a:pt x="7493" y="159931"/>
                  </a:lnTo>
                  <a:lnTo>
                    <a:pt x="8636" y="164401"/>
                  </a:lnTo>
                  <a:lnTo>
                    <a:pt x="10795" y="160020"/>
                  </a:lnTo>
                  <a:close/>
                </a:path>
                <a:path w="211454" h="283210">
                  <a:moveTo>
                    <a:pt x="10795" y="142925"/>
                  </a:moveTo>
                  <a:lnTo>
                    <a:pt x="10668" y="138455"/>
                  </a:lnTo>
                  <a:lnTo>
                    <a:pt x="8382" y="136004"/>
                  </a:lnTo>
                  <a:lnTo>
                    <a:pt x="7239" y="139585"/>
                  </a:lnTo>
                  <a:lnTo>
                    <a:pt x="8128" y="147548"/>
                  </a:lnTo>
                  <a:lnTo>
                    <a:pt x="10795" y="142925"/>
                  </a:lnTo>
                  <a:close/>
                </a:path>
                <a:path w="211454" h="283210">
                  <a:moveTo>
                    <a:pt x="10795" y="53835"/>
                  </a:moveTo>
                  <a:lnTo>
                    <a:pt x="8636" y="51320"/>
                  </a:lnTo>
                  <a:lnTo>
                    <a:pt x="7239" y="55422"/>
                  </a:lnTo>
                  <a:lnTo>
                    <a:pt x="7239" y="58026"/>
                  </a:lnTo>
                  <a:lnTo>
                    <a:pt x="8636" y="61569"/>
                  </a:lnTo>
                  <a:lnTo>
                    <a:pt x="10668" y="58369"/>
                  </a:lnTo>
                  <a:lnTo>
                    <a:pt x="10795" y="53835"/>
                  </a:lnTo>
                  <a:close/>
                </a:path>
                <a:path w="211454" h="283210">
                  <a:moveTo>
                    <a:pt x="10795" y="7124"/>
                  </a:moveTo>
                  <a:lnTo>
                    <a:pt x="10541" y="3759"/>
                  </a:lnTo>
                  <a:lnTo>
                    <a:pt x="8636" y="368"/>
                  </a:lnTo>
                  <a:lnTo>
                    <a:pt x="7366" y="5346"/>
                  </a:lnTo>
                  <a:lnTo>
                    <a:pt x="7493" y="7023"/>
                  </a:lnTo>
                  <a:lnTo>
                    <a:pt x="8763" y="10998"/>
                  </a:lnTo>
                  <a:lnTo>
                    <a:pt x="10795" y="7124"/>
                  </a:lnTo>
                  <a:close/>
                </a:path>
                <a:path w="211454" h="283210">
                  <a:moveTo>
                    <a:pt x="10922" y="240601"/>
                  </a:moveTo>
                  <a:lnTo>
                    <a:pt x="8509" y="238556"/>
                  </a:lnTo>
                  <a:lnTo>
                    <a:pt x="8001" y="241795"/>
                  </a:lnTo>
                  <a:lnTo>
                    <a:pt x="6985" y="244983"/>
                  </a:lnTo>
                  <a:lnTo>
                    <a:pt x="8763" y="249174"/>
                  </a:lnTo>
                  <a:lnTo>
                    <a:pt x="9398" y="247396"/>
                  </a:lnTo>
                  <a:lnTo>
                    <a:pt x="10160" y="246532"/>
                  </a:lnTo>
                  <a:lnTo>
                    <a:pt x="9779" y="243293"/>
                  </a:lnTo>
                  <a:lnTo>
                    <a:pt x="10922" y="240601"/>
                  </a:lnTo>
                  <a:close/>
                </a:path>
                <a:path w="211454" h="283210">
                  <a:moveTo>
                    <a:pt x="10922" y="37452"/>
                  </a:moveTo>
                  <a:lnTo>
                    <a:pt x="8382" y="33096"/>
                  </a:lnTo>
                  <a:lnTo>
                    <a:pt x="7239" y="40474"/>
                  </a:lnTo>
                  <a:lnTo>
                    <a:pt x="7366" y="42379"/>
                  </a:lnTo>
                  <a:lnTo>
                    <a:pt x="9398" y="44678"/>
                  </a:lnTo>
                  <a:lnTo>
                    <a:pt x="10287" y="40881"/>
                  </a:lnTo>
                  <a:lnTo>
                    <a:pt x="10922" y="37452"/>
                  </a:lnTo>
                  <a:close/>
                </a:path>
                <a:path w="211454" h="283210">
                  <a:moveTo>
                    <a:pt x="11049" y="194691"/>
                  </a:moveTo>
                  <a:lnTo>
                    <a:pt x="9779" y="191211"/>
                  </a:lnTo>
                  <a:lnTo>
                    <a:pt x="10160" y="186461"/>
                  </a:lnTo>
                  <a:lnTo>
                    <a:pt x="8636" y="187553"/>
                  </a:lnTo>
                  <a:lnTo>
                    <a:pt x="7493" y="188010"/>
                  </a:lnTo>
                  <a:lnTo>
                    <a:pt x="7493" y="191541"/>
                  </a:lnTo>
                  <a:lnTo>
                    <a:pt x="8001" y="197713"/>
                  </a:lnTo>
                  <a:lnTo>
                    <a:pt x="11049" y="194691"/>
                  </a:lnTo>
                  <a:close/>
                </a:path>
                <a:path w="211454" h="283210">
                  <a:moveTo>
                    <a:pt x="11049" y="122758"/>
                  </a:moveTo>
                  <a:lnTo>
                    <a:pt x="9271" y="119773"/>
                  </a:lnTo>
                  <a:lnTo>
                    <a:pt x="8001" y="119900"/>
                  </a:lnTo>
                  <a:lnTo>
                    <a:pt x="7747" y="122529"/>
                  </a:lnTo>
                  <a:lnTo>
                    <a:pt x="7366" y="125171"/>
                  </a:lnTo>
                  <a:lnTo>
                    <a:pt x="7366" y="128384"/>
                  </a:lnTo>
                  <a:lnTo>
                    <a:pt x="8509" y="128981"/>
                  </a:lnTo>
                  <a:lnTo>
                    <a:pt x="9144" y="129552"/>
                  </a:lnTo>
                  <a:lnTo>
                    <a:pt x="9652" y="126009"/>
                  </a:lnTo>
                  <a:lnTo>
                    <a:pt x="11049" y="122758"/>
                  </a:lnTo>
                  <a:close/>
                </a:path>
                <a:path w="211454" h="283210">
                  <a:moveTo>
                    <a:pt x="11176" y="279400"/>
                  </a:moveTo>
                  <a:lnTo>
                    <a:pt x="9906" y="275869"/>
                  </a:lnTo>
                  <a:lnTo>
                    <a:pt x="9652" y="272148"/>
                  </a:lnTo>
                  <a:lnTo>
                    <a:pt x="7366" y="273926"/>
                  </a:lnTo>
                  <a:lnTo>
                    <a:pt x="6985" y="277177"/>
                  </a:lnTo>
                  <a:lnTo>
                    <a:pt x="8509" y="283006"/>
                  </a:lnTo>
                  <a:lnTo>
                    <a:pt x="11176" y="279400"/>
                  </a:lnTo>
                  <a:close/>
                </a:path>
                <a:path w="211454" h="283210">
                  <a:moveTo>
                    <a:pt x="11176" y="93370"/>
                  </a:moveTo>
                  <a:lnTo>
                    <a:pt x="9779" y="90449"/>
                  </a:lnTo>
                  <a:lnTo>
                    <a:pt x="10287" y="86639"/>
                  </a:lnTo>
                  <a:lnTo>
                    <a:pt x="9779" y="85483"/>
                  </a:lnTo>
                  <a:lnTo>
                    <a:pt x="7747" y="85217"/>
                  </a:lnTo>
                  <a:lnTo>
                    <a:pt x="8001" y="88798"/>
                  </a:lnTo>
                  <a:lnTo>
                    <a:pt x="6985" y="92227"/>
                  </a:lnTo>
                  <a:lnTo>
                    <a:pt x="8636" y="96100"/>
                  </a:lnTo>
                  <a:lnTo>
                    <a:pt x="11176" y="93370"/>
                  </a:lnTo>
                  <a:close/>
                </a:path>
                <a:path w="211454" h="283210">
                  <a:moveTo>
                    <a:pt x="11303" y="179031"/>
                  </a:moveTo>
                  <a:lnTo>
                    <a:pt x="9906" y="176491"/>
                  </a:lnTo>
                  <a:lnTo>
                    <a:pt x="10160" y="172935"/>
                  </a:lnTo>
                  <a:lnTo>
                    <a:pt x="10795" y="170853"/>
                  </a:lnTo>
                  <a:lnTo>
                    <a:pt x="8001" y="170129"/>
                  </a:lnTo>
                  <a:lnTo>
                    <a:pt x="7239" y="177088"/>
                  </a:lnTo>
                  <a:lnTo>
                    <a:pt x="8382" y="180860"/>
                  </a:lnTo>
                  <a:lnTo>
                    <a:pt x="11303" y="179031"/>
                  </a:lnTo>
                  <a:close/>
                </a:path>
                <a:path w="211454" h="283210">
                  <a:moveTo>
                    <a:pt x="11430" y="110274"/>
                  </a:moveTo>
                  <a:lnTo>
                    <a:pt x="9652" y="106870"/>
                  </a:lnTo>
                  <a:lnTo>
                    <a:pt x="10033" y="103403"/>
                  </a:lnTo>
                  <a:lnTo>
                    <a:pt x="9144" y="102768"/>
                  </a:lnTo>
                  <a:lnTo>
                    <a:pt x="8001" y="101257"/>
                  </a:lnTo>
                  <a:lnTo>
                    <a:pt x="8001" y="113258"/>
                  </a:lnTo>
                  <a:lnTo>
                    <a:pt x="11430" y="110274"/>
                  </a:lnTo>
                  <a:close/>
                </a:path>
                <a:path w="211454" h="283210">
                  <a:moveTo>
                    <a:pt x="211328" y="58204"/>
                  </a:moveTo>
                  <a:lnTo>
                    <a:pt x="211201" y="54775"/>
                  </a:lnTo>
                  <a:lnTo>
                    <a:pt x="210566" y="51320"/>
                  </a:lnTo>
                  <a:lnTo>
                    <a:pt x="208153" y="51244"/>
                  </a:lnTo>
                  <a:lnTo>
                    <a:pt x="208534" y="52895"/>
                  </a:lnTo>
                  <a:lnTo>
                    <a:pt x="209042" y="56540"/>
                  </a:lnTo>
                  <a:lnTo>
                    <a:pt x="207391" y="59524"/>
                  </a:lnTo>
                  <a:lnTo>
                    <a:pt x="210312" y="62344"/>
                  </a:lnTo>
                  <a:lnTo>
                    <a:pt x="211328" y="58204"/>
                  </a:lnTo>
                  <a:close/>
                </a:path>
                <a:path w="211454" h="283210">
                  <a:moveTo>
                    <a:pt x="211328" y="38188"/>
                  </a:moveTo>
                  <a:lnTo>
                    <a:pt x="210439" y="34658"/>
                  </a:lnTo>
                  <a:lnTo>
                    <a:pt x="209677" y="34404"/>
                  </a:lnTo>
                  <a:lnTo>
                    <a:pt x="208661" y="33718"/>
                  </a:lnTo>
                  <a:lnTo>
                    <a:pt x="208788" y="37757"/>
                  </a:lnTo>
                  <a:lnTo>
                    <a:pt x="207899" y="41173"/>
                  </a:lnTo>
                  <a:lnTo>
                    <a:pt x="210058" y="44411"/>
                  </a:lnTo>
                  <a:lnTo>
                    <a:pt x="210947" y="41287"/>
                  </a:lnTo>
                  <a:lnTo>
                    <a:pt x="211328" y="38188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233913" y="5490971"/>
              <a:ext cx="94595" cy="103454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9910572" y="5372100"/>
              <a:ext cx="744220" cy="407670"/>
            </a:xfrm>
            <a:custGeom>
              <a:avLst/>
              <a:gdLst/>
              <a:ahLst/>
              <a:cxnLst/>
              <a:rect l="l" t="t" r="r" b="b"/>
              <a:pathLst>
                <a:path w="744220" h="407670">
                  <a:moveTo>
                    <a:pt x="3302" y="326936"/>
                  </a:moveTo>
                  <a:lnTo>
                    <a:pt x="1524" y="323545"/>
                  </a:lnTo>
                  <a:lnTo>
                    <a:pt x="0" y="327012"/>
                  </a:lnTo>
                  <a:lnTo>
                    <a:pt x="0" y="330479"/>
                  </a:lnTo>
                  <a:lnTo>
                    <a:pt x="1651" y="333921"/>
                  </a:lnTo>
                  <a:lnTo>
                    <a:pt x="2794" y="330415"/>
                  </a:lnTo>
                  <a:lnTo>
                    <a:pt x="3302" y="326936"/>
                  </a:lnTo>
                  <a:close/>
                </a:path>
                <a:path w="744220" h="407670">
                  <a:moveTo>
                    <a:pt x="3429" y="346506"/>
                  </a:moveTo>
                  <a:lnTo>
                    <a:pt x="3175" y="342785"/>
                  </a:lnTo>
                  <a:lnTo>
                    <a:pt x="889" y="340690"/>
                  </a:lnTo>
                  <a:lnTo>
                    <a:pt x="127" y="344093"/>
                  </a:lnTo>
                  <a:lnTo>
                    <a:pt x="127" y="347281"/>
                  </a:lnTo>
                  <a:lnTo>
                    <a:pt x="1143" y="351663"/>
                  </a:lnTo>
                  <a:lnTo>
                    <a:pt x="3429" y="346506"/>
                  </a:lnTo>
                  <a:close/>
                </a:path>
                <a:path w="744220" h="407670">
                  <a:moveTo>
                    <a:pt x="8763" y="263766"/>
                  </a:moveTo>
                  <a:lnTo>
                    <a:pt x="7874" y="260045"/>
                  </a:lnTo>
                  <a:lnTo>
                    <a:pt x="5334" y="263474"/>
                  </a:lnTo>
                  <a:lnTo>
                    <a:pt x="5334" y="267716"/>
                  </a:lnTo>
                  <a:lnTo>
                    <a:pt x="8001" y="270865"/>
                  </a:lnTo>
                  <a:lnTo>
                    <a:pt x="8636" y="267169"/>
                  </a:lnTo>
                  <a:lnTo>
                    <a:pt x="8763" y="263766"/>
                  </a:lnTo>
                  <a:close/>
                </a:path>
                <a:path w="744220" h="407670">
                  <a:moveTo>
                    <a:pt x="9017" y="343928"/>
                  </a:moveTo>
                  <a:lnTo>
                    <a:pt x="7366" y="340080"/>
                  </a:lnTo>
                  <a:lnTo>
                    <a:pt x="5207" y="342798"/>
                  </a:lnTo>
                  <a:lnTo>
                    <a:pt x="6223" y="345325"/>
                  </a:lnTo>
                  <a:lnTo>
                    <a:pt x="5969" y="348576"/>
                  </a:lnTo>
                  <a:lnTo>
                    <a:pt x="6604" y="349605"/>
                  </a:lnTo>
                  <a:lnTo>
                    <a:pt x="6858" y="350634"/>
                  </a:lnTo>
                  <a:lnTo>
                    <a:pt x="8255" y="350253"/>
                  </a:lnTo>
                  <a:lnTo>
                    <a:pt x="8382" y="347116"/>
                  </a:lnTo>
                  <a:lnTo>
                    <a:pt x="9017" y="343928"/>
                  </a:lnTo>
                  <a:close/>
                </a:path>
                <a:path w="744220" h="407670">
                  <a:moveTo>
                    <a:pt x="9398" y="330517"/>
                  </a:moveTo>
                  <a:lnTo>
                    <a:pt x="8382" y="327101"/>
                  </a:lnTo>
                  <a:lnTo>
                    <a:pt x="7493" y="323710"/>
                  </a:lnTo>
                  <a:lnTo>
                    <a:pt x="5461" y="327101"/>
                  </a:lnTo>
                  <a:lnTo>
                    <a:pt x="5461" y="330517"/>
                  </a:lnTo>
                  <a:lnTo>
                    <a:pt x="7493" y="334759"/>
                  </a:lnTo>
                  <a:lnTo>
                    <a:pt x="9398" y="330517"/>
                  </a:lnTo>
                  <a:close/>
                </a:path>
                <a:path w="744220" h="407670">
                  <a:moveTo>
                    <a:pt x="15240" y="330517"/>
                  </a:moveTo>
                  <a:lnTo>
                    <a:pt x="14986" y="327063"/>
                  </a:lnTo>
                  <a:lnTo>
                    <a:pt x="13970" y="323583"/>
                  </a:lnTo>
                  <a:lnTo>
                    <a:pt x="11684" y="327329"/>
                  </a:lnTo>
                  <a:lnTo>
                    <a:pt x="11938" y="331762"/>
                  </a:lnTo>
                  <a:lnTo>
                    <a:pt x="14097" y="334213"/>
                  </a:lnTo>
                  <a:lnTo>
                    <a:pt x="15240" y="330517"/>
                  </a:lnTo>
                  <a:close/>
                </a:path>
                <a:path w="744220" h="407670">
                  <a:moveTo>
                    <a:pt x="15240" y="267576"/>
                  </a:moveTo>
                  <a:lnTo>
                    <a:pt x="14732" y="264350"/>
                  </a:lnTo>
                  <a:lnTo>
                    <a:pt x="14605" y="260819"/>
                  </a:lnTo>
                  <a:lnTo>
                    <a:pt x="13970" y="260477"/>
                  </a:lnTo>
                  <a:lnTo>
                    <a:pt x="13208" y="259651"/>
                  </a:lnTo>
                  <a:lnTo>
                    <a:pt x="11938" y="263702"/>
                  </a:lnTo>
                  <a:lnTo>
                    <a:pt x="12065" y="267157"/>
                  </a:lnTo>
                  <a:lnTo>
                    <a:pt x="13589" y="270624"/>
                  </a:lnTo>
                  <a:lnTo>
                    <a:pt x="15240" y="267576"/>
                  </a:lnTo>
                  <a:close/>
                </a:path>
                <a:path w="744220" h="407670">
                  <a:moveTo>
                    <a:pt x="15494" y="346481"/>
                  </a:moveTo>
                  <a:lnTo>
                    <a:pt x="15240" y="342734"/>
                  </a:lnTo>
                  <a:lnTo>
                    <a:pt x="12954" y="340664"/>
                  </a:lnTo>
                  <a:lnTo>
                    <a:pt x="12065" y="344093"/>
                  </a:lnTo>
                  <a:lnTo>
                    <a:pt x="12065" y="347306"/>
                  </a:lnTo>
                  <a:lnTo>
                    <a:pt x="13208" y="351701"/>
                  </a:lnTo>
                  <a:lnTo>
                    <a:pt x="15494" y="346481"/>
                  </a:lnTo>
                  <a:close/>
                </a:path>
                <a:path w="744220" h="407670">
                  <a:moveTo>
                    <a:pt x="20828" y="330555"/>
                  </a:moveTo>
                  <a:lnTo>
                    <a:pt x="20701" y="327126"/>
                  </a:lnTo>
                  <a:lnTo>
                    <a:pt x="19812" y="323215"/>
                  </a:lnTo>
                  <a:lnTo>
                    <a:pt x="17145" y="325323"/>
                  </a:lnTo>
                  <a:lnTo>
                    <a:pt x="18161" y="327825"/>
                  </a:lnTo>
                  <a:lnTo>
                    <a:pt x="18034" y="331343"/>
                  </a:lnTo>
                  <a:lnTo>
                    <a:pt x="17272" y="333197"/>
                  </a:lnTo>
                  <a:lnTo>
                    <a:pt x="19685" y="334302"/>
                  </a:lnTo>
                  <a:lnTo>
                    <a:pt x="20828" y="330555"/>
                  </a:lnTo>
                  <a:close/>
                </a:path>
                <a:path w="744220" h="407670">
                  <a:moveTo>
                    <a:pt x="21082" y="343954"/>
                  </a:moveTo>
                  <a:lnTo>
                    <a:pt x="19558" y="340525"/>
                  </a:lnTo>
                  <a:lnTo>
                    <a:pt x="17907" y="343014"/>
                  </a:lnTo>
                  <a:lnTo>
                    <a:pt x="17780" y="343738"/>
                  </a:lnTo>
                  <a:lnTo>
                    <a:pt x="18161" y="348983"/>
                  </a:lnTo>
                  <a:lnTo>
                    <a:pt x="18669" y="349808"/>
                  </a:lnTo>
                  <a:lnTo>
                    <a:pt x="18923" y="350659"/>
                  </a:lnTo>
                  <a:lnTo>
                    <a:pt x="20193" y="350266"/>
                  </a:lnTo>
                  <a:lnTo>
                    <a:pt x="20320" y="347129"/>
                  </a:lnTo>
                  <a:lnTo>
                    <a:pt x="21082" y="343954"/>
                  </a:lnTo>
                  <a:close/>
                </a:path>
                <a:path w="744220" h="407670">
                  <a:moveTo>
                    <a:pt x="358013" y="1905"/>
                  </a:moveTo>
                  <a:lnTo>
                    <a:pt x="355473" y="254"/>
                  </a:lnTo>
                  <a:lnTo>
                    <a:pt x="355473" y="5334"/>
                  </a:lnTo>
                  <a:lnTo>
                    <a:pt x="358013" y="1905"/>
                  </a:lnTo>
                  <a:close/>
                </a:path>
                <a:path w="744220" h="407670">
                  <a:moveTo>
                    <a:pt x="364871" y="1905"/>
                  </a:moveTo>
                  <a:lnTo>
                    <a:pt x="362458" y="0"/>
                  </a:lnTo>
                  <a:lnTo>
                    <a:pt x="361188" y="1905"/>
                  </a:lnTo>
                  <a:lnTo>
                    <a:pt x="361442" y="3556"/>
                  </a:lnTo>
                  <a:lnTo>
                    <a:pt x="362458" y="5207"/>
                  </a:lnTo>
                  <a:lnTo>
                    <a:pt x="363982" y="3556"/>
                  </a:lnTo>
                  <a:lnTo>
                    <a:pt x="364871" y="1905"/>
                  </a:lnTo>
                  <a:close/>
                </a:path>
                <a:path w="744220" h="407670">
                  <a:moveTo>
                    <a:pt x="369316" y="254"/>
                  </a:moveTo>
                  <a:lnTo>
                    <a:pt x="367919" y="381"/>
                  </a:lnTo>
                  <a:lnTo>
                    <a:pt x="366903" y="2286"/>
                  </a:lnTo>
                  <a:lnTo>
                    <a:pt x="366776" y="3937"/>
                  </a:lnTo>
                  <a:lnTo>
                    <a:pt x="369316" y="5715"/>
                  </a:lnTo>
                  <a:lnTo>
                    <a:pt x="369316" y="254"/>
                  </a:lnTo>
                  <a:close/>
                </a:path>
                <a:path w="744220" h="407670">
                  <a:moveTo>
                    <a:pt x="374777" y="381"/>
                  </a:moveTo>
                  <a:lnTo>
                    <a:pt x="373380" y="508"/>
                  </a:lnTo>
                  <a:lnTo>
                    <a:pt x="372364" y="2286"/>
                  </a:lnTo>
                  <a:lnTo>
                    <a:pt x="372237" y="3937"/>
                  </a:lnTo>
                  <a:lnTo>
                    <a:pt x="374777" y="5842"/>
                  </a:lnTo>
                  <a:lnTo>
                    <a:pt x="374777" y="381"/>
                  </a:lnTo>
                  <a:close/>
                </a:path>
                <a:path w="744220" h="407670">
                  <a:moveTo>
                    <a:pt x="382651" y="1524"/>
                  </a:moveTo>
                  <a:lnTo>
                    <a:pt x="379730" y="0"/>
                  </a:lnTo>
                  <a:lnTo>
                    <a:pt x="379095" y="2159"/>
                  </a:lnTo>
                  <a:lnTo>
                    <a:pt x="378587" y="3810"/>
                  </a:lnTo>
                  <a:lnTo>
                    <a:pt x="380619" y="5334"/>
                  </a:lnTo>
                  <a:lnTo>
                    <a:pt x="381254" y="3556"/>
                  </a:lnTo>
                  <a:lnTo>
                    <a:pt x="382651" y="1524"/>
                  </a:lnTo>
                  <a:close/>
                </a:path>
                <a:path w="744220" h="407670">
                  <a:moveTo>
                    <a:pt x="388620" y="1905"/>
                  </a:moveTo>
                  <a:lnTo>
                    <a:pt x="385953" y="381"/>
                  </a:lnTo>
                  <a:lnTo>
                    <a:pt x="385953" y="5842"/>
                  </a:lnTo>
                  <a:lnTo>
                    <a:pt x="388620" y="2286"/>
                  </a:lnTo>
                  <a:lnTo>
                    <a:pt x="388620" y="1905"/>
                  </a:lnTo>
                  <a:close/>
                </a:path>
                <a:path w="744220" h="407670">
                  <a:moveTo>
                    <a:pt x="473456" y="400431"/>
                  </a:moveTo>
                  <a:lnTo>
                    <a:pt x="471805" y="396989"/>
                  </a:lnTo>
                  <a:lnTo>
                    <a:pt x="470662" y="400469"/>
                  </a:lnTo>
                  <a:lnTo>
                    <a:pt x="470027" y="403961"/>
                  </a:lnTo>
                  <a:lnTo>
                    <a:pt x="471932" y="407327"/>
                  </a:lnTo>
                  <a:lnTo>
                    <a:pt x="473456" y="403872"/>
                  </a:lnTo>
                  <a:lnTo>
                    <a:pt x="473456" y="400431"/>
                  </a:lnTo>
                  <a:close/>
                </a:path>
                <a:path w="744220" h="407670">
                  <a:moveTo>
                    <a:pt x="473583" y="349326"/>
                  </a:moveTo>
                  <a:lnTo>
                    <a:pt x="472567" y="345694"/>
                  </a:lnTo>
                  <a:lnTo>
                    <a:pt x="469900" y="346290"/>
                  </a:lnTo>
                  <a:lnTo>
                    <a:pt x="470662" y="348348"/>
                  </a:lnTo>
                  <a:lnTo>
                    <a:pt x="470916" y="351878"/>
                  </a:lnTo>
                  <a:lnTo>
                    <a:pt x="469646" y="354520"/>
                  </a:lnTo>
                  <a:lnTo>
                    <a:pt x="472948" y="357212"/>
                  </a:lnTo>
                  <a:lnTo>
                    <a:pt x="473075" y="352767"/>
                  </a:lnTo>
                  <a:lnTo>
                    <a:pt x="473583" y="349326"/>
                  </a:lnTo>
                  <a:close/>
                </a:path>
                <a:path w="744220" h="407670">
                  <a:moveTo>
                    <a:pt x="473583" y="281368"/>
                  </a:moveTo>
                  <a:lnTo>
                    <a:pt x="471932" y="278180"/>
                  </a:lnTo>
                  <a:lnTo>
                    <a:pt x="470281" y="283108"/>
                  </a:lnTo>
                  <a:lnTo>
                    <a:pt x="470408" y="285432"/>
                  </a:lnTo>
                  <a:lnTo>
                    <a:pt x="472313" y="288163"/>
                  </a:lnTo>
                  <a:lnTo>
                    <a:pt x="473456" y="284543"/>
                  </a:lnTo>
                  <a:lnTo>
                    <a:pt x="473583" y="281368"/>
                  </a:lnTo>
                  <a:close/>
                </a:path>
                <a:path w="744220" h="407670">
                  <a:moveTo>
                    <a:pt x="473710" y="368592"/>
                  </a:moveTo>
                  <a:lnTo>
                    <a:pt x="473583" y="364921"/>
                  </a:lnTo>
                  <a:lnTo>
                    <a:pt x="471297" y="362940"/>
                  </a:lnTo>
                  <a:lnTo>
                    <a:pt x="470408" y="366344"/>
                  </a:lnTo>
                  <a:lnTo>
                    <a:pt x="470408" y="369531"/>
                  </a:lnTo>
                  <a:lnTo>
                    <a:pt x="471551" y="373951"/>
                  </a:lnTo>
                  <a:lnTo>
                    <a:pt x="473710" y="368592"/>
                  </a:lnTo>
                  <a:close/>
                </a:path>
                <a:path w="744220" h="407670">
                  <a:moveTo>
                    <a:pt x="473710" y="335165"/>
                  </a:moveTo>
                  <a:lnTo>
                    <a:pt x="473583" y="331317"/>
                  </a:lnTo>
                  <a:lnTo>
                    <a:pt x="471297" y="329095"/>
                  </a:lnTo>
                  <a:lnTo>
                    <a:pt x="470408" y="332524"/>
                  </a:lnTo>
                  <a:lnTo>
                    <a:pt x="470535" y="335724"/>
                  </a:lnTo>
                  <a:lnTo>
                    <a:pt x="471424" y="340093"/>
                  </a:lnTo>
                  <a:lnTo>
                    <a:pt x="473710" y="335165"/>
                  </a:lnTo>
                  <a:close/>
                </a:path>
                <a:path w="744220" h="407670">
                  <a:moveTo>
                    <a:pt x="473710" y="266839"/>
                  </a:moveTo>
                  <a:lnTo>
                    <a:pt x="473583" y="263144"/>
                  </a:lnTo>
                  <a:lnTo>
                    <a:pt x="471424" y="260616"/>
                  </a:lnTo>
                  <a:lnTo>
                    <a:pt x="470408" y="264388"/>
                  </a:lnTo>
                  <a:lnTo>
                    <a:pt x="470408" y="267843"/>
                  </a:lnTo>
                  <a:lnTo>
                    <a:pt x="471805" y="271297"/>
                  </a:lnTo>
                  <a:lnTo>
                    <a:pt x="473710" y="266839"/>
                  </a:lnTo>
                  <a:close/>
                </a:path>
                <a:path w="744220" h="407670">
                  <a:moveTo>
                    <a:pt x="474218" y="382117"/>
                  </a:moveTo>
                  <a:lnTo>
                    <a:pt x="471424" y="379958"/>
                  </a:lnTo>
                  <a:lnTo>
                    <a:pt x="470408" y="383654"/>
                  </a:lnTo>
                  <a:lnTo>
                    <a:pt x="470408" y="386867"/>
                  </a:lnTo>
                  <a:lnTo>
                    <a:pt x="471170" y="390118"/>
                  </a:lnTo>
                  <a:lnTo>
                    <a:pt x="473710" y="389928"/>
                  </a:lnTo>
                  <a:lnTo>
                    <a:pt x="473202" y="388124"/>
                  </a:lnTo>
                  <a:lnTo>
                    <a:pt x="472821" y="384746"/>
                  </a:lnTo>
                  <a:lnTo>
                    <a:pt x="474218" y="382117"/>
                  </a:lnTo>
                  <a:close/>
                </a:path>
                <a:path w="744220" h="407670">
                  <a:moveTo>
                    <a:pt x="478663" y="312928"/>
                  </a:moveTo>
                  <a:lnTo>
                    <a:pt x="477774" y="312381"/>
                  </a:lnTo>
                  <a:lnTo>
                    <a:pt x="477393" y="311810"/>
                  </a:lnTo>
                  <a:lnTo>
                    <a:pt x="476377" y="312153"/>
                  </a:lnTo>
                  <a:lnTo>
                    <a:pt x="477012" y="315518"/>
                  </a:lnTo>
                  <a:lnTo>
                    <a:pt x="474853" y="319151"/>
                  </a:lnTo>
                  <a:lnTo>
                    <a:pt x="478536" y="323405"/>
                  </a:lnTo>
                  <a:lnTo>
                    <a:pt x="478663" y="319366"/>
                  </a:lnTo>
                  <a:lnTo>
                    <a:pt x="478663" y="316445"/>
                  </a:lnTo>
                  <a:lnTo>
                    <a:pt x="478663" y="312928"/>
                  </a:lnTo>
                  <a:close/>
                </a:path>
                <a:path w="744220" h="407670">
                  <a:moveTo>
                    <a:pt x="479044" y="284619"/>
                  </a:moveTo>
                  <a:lnTo>
                    <a:pt x="478917" y="281419"/>
                  </a:lnTo>
                  <a:lnTo>
                    <a:pt x="478155" y="277075"/>
                  </a:lnTo>
                  <a:lnTo>
                    <a:pt x="475615" y="281851"/>
                  </a:lnTo>
                  <a:lnTo>
                    <a:pt x="475869" y="285699"/>
                  </a:lnTo>
                  <a:lnTo>
                    <a:pt x="478155" y="288036"/>
                  </a:lnTo>
                  <a:lnTo>
                    <a:pt x="479044" y="284619"/>
                  </a:lnTo>
                  <a:close/>
                </a:path>
                <a:path w="744220" h="407670">
                  <a:moveTo>
                    <a:pt x="479044" y="264388"/>
                  </a:moveTo>
                  <a:lnTo>
                    <a:pt x="478155" y="260718"/>
                  </a:lnTo>
                  <a:lnTo>
                    <a:pt x="475615" y="264045"/>
                  </a:lnTo>
                  <a:lnTo>
                    <a:pt x="475615" y="268274"/>
                  </a:lnTo>
                  <a:lnTo>
                    <a:pt x="478282" y="271500"/>
                  </a:lnTo>
                  <a:lnTo>
                    <a:pt x="478917" y="267817"/>
                  </a:lnTo>
                  <a:lnTo>
                    <a:pt x="479044" y="264388"/>
                  </a:lnTo>
                  <a:close/>
                </a:path>
                <a:path w="744220" h="407670">
                  <a:moveTo>
                    <a:pt x="479171" y="351878"/>
                  </a:moveTo>
                  <a:lnTo>
                    <a:pt x="479044" y="349211"/>
                  </a:lnTo>
                  <a:lnTo>
                    <a:pt x="477520" y="345694"/>
                  </a:lnTo>
                  <a:lnTo>
                    <a:pt x="475742" y="349402"/>
                  </a:lnTo>
                  <a:lnTo>
                    <a:pt x="476123" y="352780"/>
                  </a:lnTo>
                  <a:lnTo>
                    <a:pt x="477393" y="356209"/>
                  </a:lnTo>
                  <a:lnTo>
                    <a:pt x="479171" y="351878"/>
                  </a:lnTo>
                  <a:close/>
                </a:path>
                <a:path w="744220" h="407670">
                  <a:moveTo>
                    <a:pt x="479298" y="383578"/>
                  </a:moveTo>
                  <a:lnTo>
                    <a:pt x="478028" y="380377"/>
                  </a:lnTo>
                  <a:lnTo>
                    <a:pt x="475615" y="380961"/>
                  </a:lnTo>
                  <a:lnTo>
                    <a:pt x="476250" y="382727"/>
                  </a:lnTo>
                  <a:lnTo>
                    <a:pt x="476504" y="385991"/>
                  </a:lnTo>
                  <a:lnTo>
                    <a:pt x="475361" y="388404"/>
                  </a:lnTo>
                  <a:lnTo>
                    <a:pt x="478409" y="391198"/>
                  </a:lnTo>
                  <a:lnTo>
                    <a:pt x="478663" y="386727"/>
                  </a:lnTo>
                  <a:lnTo>
                    <a:pt x="479298" y="383578"/>
                  </a:lnTo>
                  <a:close/>
                </a:path>
                <a:path w="744220" h="407670">
                  <a:moveTo>
                    <a:pt x="479298" y="369925"/>
                  </a:moveTo>
                  <a:lnTo>
                    <a:pt x="479044" y="366522"/>
                  </a:lnTo>
                  <a:lnTo>
                    <a:pt x="478282" y="363067"/>
                  </a:lnTo>
                  <a:lnTo>
                    <a:pt x="475742" y="363321"/>
                  </a:lnTo>
                  <a:lnTo>
                    <a:pt x="476250" y="365125"/>
                  </a:lnTo>
                  <a:lnTo>
                    <a:pt x="476758" y="368706"/>
                  </a:lnTo>
                  <a:lnTo>
                    <a:pt x="475107" y="371640"/>
                  </a:lnTo>
                  <a:lnTo>
                    <a:pt x="478282" y="373710"/>
                  </a:lnTo>
                  <a:lnTo>
                    <a:pt x="479298" y="369925"/>
                  </a:lnTo>
                  <a:close/>
                </a:path>
                <a:path w="744220" h="407670">
                  <a:moveTo>
                    <a:pt x="479298" y="332397"/>
                  </a:moveTo>
                  <a:lnTo>
                    <a:pt x="477774" y="328637"/>
                  </a:lnTo>
                  <a:lnTo>
                    <a:pt x="475742" y="330619"/>
                  </a:lnTo>
                  <a:lnTo>
                    <a:pt x="476377" y="332651"/>
                  </a:lnTo>
                  <a:lnTo>
                    <a:pt x="476377" y="335978"/>
                  </a:lnTo>
                  <a:lnTo>
                    <a:pt x="475742" y="337883"/>
                  </a:lnTo>
                  <a:lnTo>
                    <a:pt x="478536" y="339674"/>
                  </a:lnTo>
                  <a:lnTo>
                    <a:pt x="478663" y="335572"/>
                  </a:lnTo>
                  <a:lnTo>
                    <a:pt x="479298" y="332397"/>
                  </a:lnTo>
                  <a:close/>
                </a:path>
                <a:path w="744220" h="407670">
                  <a:moveTo>
                    <a:pt x="479933" y="301777"/>
                  </a:moveTo>
                  <a:lnTo>
                    <a:pt x="478409" y="298259"/>
                  </a:lnTo>
                  <a:lnTo>
                    <a:pt x="477520" y="294652"/>
                  </a:lnTo>
                  <a:lnTo>
                    <a:pt x="477139" y="295681"/>
                  </a:lnTo>
                  <a:lnTo>
                    <a:pt x="476377" y="296748"/>
                  </a:lnTo>
                  <a:lnTo>
                    <a:pt x="476504" y="300253"/>
                  </a:lnTo>
                  <a:lnTo>
                    <a:pt x="475488" y="302996"/>
                  </a:lnTo>
                  <a:lnTo>
                    <a:pt x="477647" y="305777"/>
                  </a:lnTo>
                  <a:lnTo>
                    <a:pt x="479933" y="301777"/>
                  </a:lnTo>
                  <a:close/>
                </a:path>
                <a:path w="744220" h="407670">
                  <a:moveTo>
                    <a:pt x="576707" y="141732"/>
                  </a:moveTo>
                  <a:lnTo>
                    <a:pt x="573913" y="145669"/>
                  </a:lnTo>
                  <a:lnTo>
                    <a:pt x="573913" y="146177"/>
                  </a:lnTo>
                  <a:lnTo>
                    <a:pt x="576707" y="148209"/>
                  </a:lnTo>
                  <a:lnTo>
                    <a:pt x="576707" y="141732"/>
                  </a:lnTo>
                  <a:close/>
                </a:path>
                <a:path w="744220" h="407670">
                  <a:moveTo>
                    <a:pt x="577469" y="132969"/>
                  </a:moveTo>
                  <a:lnTo>
                    <a:pt x="575564" y="130556"/>
                  </a:lnTo>
                  <a:lnTo>
                    <a:pt x="574421" y="133223"/>
                  </a:lnTo>
                  <a:lnTo>
                    <a:pt x="574040" y="134874"/>
                  </a:lnTo>
                  <a:lnTo>
                    <a:pt x="576072" y="136525"/>
                  </a:lnTo>
                  <a:lnTo>
                    <a:pt x="576961" y="134747"/>
                  </a:lnTo>
                  <a:lnTo>
                    <a:pt x="577469" y="132969"/>
                  </a:lnTo>
                  <a:close/>
                </a:path>
                <a:path w="744220" h="407670">
                  <a:moveTo>
                    <a:pt x="582168" y="142621"/>
                  </a:moveTo>
                  <a:lnTo>
                    <a:pt x="580517" y="144780"/>
                  </a:lnTo>
                  <a:lnTo>
                    <a:pt x="580517" y="146685"/>
                  </a:lnTo>
                  <a:lnTo>
                    <a:pt x="582168" y="148717"/>
                  </a:lnTo>
                  <a:lnTo>
                    <a:pt x="582168" y="142621"/>
                  </a:lnTo>
                  <a:close/>
                </a:path>
                <a:path w="744220" h="407670">
                  <a:moveTo>
                    <a:pt x="583057" y="132969"/>
                  </a:moveTo>
                  <a:lnTo>
                    <a:pt x="581025" y="131572"/>
                  </a:lnTo>
                  <a:lnTo>
                    <a:pt x="580263" y="133350"/>
                  </a:lnTo>
                  <a:lnTo>
                    <a:pt x="579247" y="135382"/>
                  </a:lnTo>
                  <a:lnTo>
                    <a:pt x="582041" y="136906"/>
                  </a:lnTo>
                  <a:lnTo>
                    <a:pt x="583057" y="132969"/>
                  </a:lnTo>
                  <a:close/>
                </a:path>
                <a:path w="744220" h="407670">
                  <a:moveTo>
                    <a:pt x="587629" y="131064"/>
                  </a:moveTo>
                  <a:lnTo>
                    <a:pt x="586105" y="132969"/>
                  </a:lnTo>
                  <a:lnTo>
                    <a:pt x="586105" y="134747"/>
                  </a:lnTo>
                  <a:lnTo>
                    <a:pt x="587629" y="136525"/>
                  </a:lnTo>
                  <a:lnTo>
                    <a:pt x="587629" y="131064"/>
                  </a:lnTo>
                  <a:close/>
                </a:path>
                <a:path w="744220" h="407670">
                  <a:moveTo>
                    <a:pt x="588391" y="144399"/>
                  </a:moveTo>
                  <a:lnTo>
                    <a:pt x="587248" y="142240"/>
                  </a:lnTo>
                  <a:lnTo>
                    <a:pt x="585851" y="144399"/>
                  </a:lnTo>
                  <a:lnTo>
                    <a:pt x="585851" y="146558"/>
                  </a:lnTo>
                  <a:lnTo>
                    <a:pt x="587375" y="148463"/>
                  </a:lnTo>
                  <a:lnTo>
                    <a:pt x="588264" y="146304"/>
                  </a:lnTo>
                  <a:lnTo>
                    <a:pt x="588391" y="144399"/>
                  </a:lnTo>
                  <a:close/>
                </a:path>
                <a:path w="744220" h="407670">
                  <a:moveTo>
                    <a:pt x="596011" y="145415"/>
                  </a:moveTo>
                  <a:lnTo>
                    <a:pt x="593471" y="142367"/>
                  </a:lnTo>
                  <a:lnTo>
                    <a:pt x="591566" y="144399"/>
                  </a:lnTo>
                  <a:lnTo>
                    <a:pt x="593471" y="146304"/>
                  </a:lnTo>
                  <a:lnTo>
                    <a:pt x="593217" y="148717"/>
                  </a:lnTo>
                  <a:lnTo>
                    <a:pt x="596011" y="145415"/>
                  </a:lnTo>
                  <a:close/>
                </a:path>
                <a:path w="744220" h="407670">
                  <a:moveTo>
                    <a:pt x="596011" y="132588"/>
                  </a:moveTo>
                  <a:lnTo>
                    <a:pt x="593344" y="131191"/>
                  </a:lnTo>
                  <a:lnTo>
                    <a:pt x="593090" y="133096"/>
                  </a:lnTo>
                  <a:lnTo>
                    <a:pt x="592836" y="134747"/>
                  </a:lnTo>
                  <a:lnTo>
                    <a:pt x="592582" y="136652"/>
                  </a:lnTo>
                  <a:lnTo>
                    <a:pt x="595122" y="136652"/>
                  </a:lnTo>
                  <a:lnTo>
                    <a:pt x="595249" y="134493"/>
                  </a:lnTo>
                  <a:lnTo>
                    <a:pt x="596011" y="132588"/>
                  </a:lnTo>
                  <a:close/>
                </a:path>
                <a:path w="744220" h="407670">
                  <a:moveTo>
                    <a:pt x="600583" y="337172"/>
                  </a:moveTo>
                  <a:lnTo>
                    <a:pt x="595249" y="336677"/>
                  </a:lnTo>
                  <a:lnTo>
                    <a:pt x="589407" y="336562"/>
                  </a:lnTo>
                  <a:lnTo>
                    <a:pt x="584073" y="336842"/>
                  </a:lnTo>
                  <a:lnTo>
                    <a:pt x="580136" y="337464"/>
                  </a:lnTo>
                  <a:lnTo>
                    <a:pt x="580771" y="338023"/>
                  </a:lnTo>
                  <a:lnTo>
                    <a:pt x="581279" y="338810"/>
                  </a:lnTo>
                  <a:lnTo>
                    <a:pt x="586105" y="338886"/>
                  </a:lnTo>
                  <a:lnTo>
                    <a:pt x="594487" y="338912"/>
                  </a:lnTo>
                  <a:lnTo>
                    <a:pt x="599313" y="338848"/>
                  </a:lnTo>
                  <a:lnTo>
                    <a:pt x="599821" y="337896"/>
                  </a:lnTo>
                  <a:lnTo>
                    <a:pt x="600583" y="337172"/>
                  </a:lnTo>
                  <a:close/>
                </a:path>
                <a:path w="744220" h="407670">
                  <a:moveTo>
                    <a:pt x="601345" y="144272"/>
                  </a:moveTo>
                  <a:lnTo>
                    <a:pt x="599186" y="142113"/>
                  </a:lnTo>
                  <a:lnTo>
                    <a:pt x="597535" y="144399"/>
                  </a:lnTo>
                  <a:lnTo>
                    <a:pt x="598424" y="146304"/>
                  </a:lnTo>
                  <a:lnTo>
                    <a:pt x="599186" y="148844"/>
                  </a:lnTo>
                  <a:lnTo>
                    <a:pt x="601345" y="146177"/>
                  </a:lnTo>
                  <a:lnTo>
                    <a:pt x="601345" y="144272"/>
                  </a:lnTo>
                  <a:close/>
                </a:path>
                <a:path w="744220" h="407670">
                  <a:moveTo>
                    <a:pt x="601345" y="133096"/>
                  </a:moveTo>
                  <a:lnTo>
                    <a:pt x="598805" y="130937"/>
                  </a:lnTo>
                  <a:lnTo>
                    <a:pt x="598805" y="136525"/>
                  </a:lnTo>
                  <a:lnTo>
                    <a:pt x="600075" y="136525"/>
                  </a:lnTo>
                  <a:lnTo>
                    <a:pt x="601218" y="134747"/>
                  </a:lnTo>
                  <a:lnTo>
                    <a:pt x="601345" y="133096"/>
                  </a:lnTo>
                  <a:close/>
                </a:path>
                <a:path w="744220" h="407670">
                  <a:moveTo>
                    <a:pt x="606933" y="133985"/>
                  </a:moveTo>
                  <a:lnTo>
                    <a:pt x="604774" y="131191"/>
                  </a:lnTo>
                  <a:lnTo>
                    <a:pt x="603631" y="133096"/>
                  </a:lnTo>
                  <a:lnTo>
                    <a:pt x="603758" y="134874"/>
                  </a:lnTo>
                  <a:lnTo>
                    <a:pt x="604647" y="136779"/>
                  </a:lnTo>
                  <a:lnTo>
                    <a:pt x="606933" y="134366"/>
                  </a:lnTo>
                  <a:lnTo>
                    <a:pt x="606933" y="133985"/>
                  </a:lnTo>
                  <a:close/>
                </a:path>
                <a:path w="744220" h="407670">
                  <a:moveTo>
                    <a:pt x="607060" y="145161"/>
                  </a:moveTo>
                  <a:lnTo>
                    <a:pt x="604266" y="142240"/>
                  </a:lnTo>
                  <a:lnTo>
                    <a:pt x="604266" y="148590"/>
                  </a:lnTo>
                  <a:lnTo>
                    <a:pt x="607060" y="145669"/>
                  </a:lnTo>
                  <a:lnTo>
                    <a:pt x="607060" y="145161"/>
                  </a:lnTo>
                  <a:close/>
                </a:path>
                <a:path w="744220" h="407670">
                  <a:moveTo>
                    <a:pt x="724662" y="347306"/>
                  </a:moveTo>
                  <a:lnTo>
                    <a:pt x="724535" y="344106"/>
                  </a:lnTo>
                  <a:lnTo>
                    <a:pt x="723773" y="339737"/>
                  </a:lnTo>
                  <a:lnTo>
                    <a:pt x="721233" y="344551"/>
                  </a:lnTo>
                  <a:lnTo>
                    <a:pt x="721360" y="348373"/>
                  </a:lnTo>
                  <a:lnTo>
                    <a:pt x="723773" y="350735"/>
                  </a:lnTo>
                  <a:lnTo>
                    <a:pt x="724662" y="347306"/>
                  </a:lnTo>
                  <a:close/>
                </a:path>
                <a:path w="744220" h="407670">
                  <a:moveTo>
                    <a:pt x="724662" y="330542"/>
                  </a:moveTo>
                  <a:lnTo>
                    <a:pt x="724535" y="327126"/>
                  </a:lnTo>
                  <a:lnTo>
                    <a:pt x="723265" y="323672"/>
                  </a:lnTo>
                  <a:lnTo>
                    <a:pt x="721487" y="327012"/>
                  </a:lnTo>
                  <a:lnTo>
                    <a:pt x="721614" y="330454"/>
                  </a:lnTo>
                  <a:lnTo>
                    <a:pt x="723138" y="333946"/>
                  </a:lnTo>
                  <a:lnTo>
                    <a:pt x="724662" y="330542"/>
                  </a:lnTo>
                  <a:close/>
                </a:path>
                <a:path w="744220" h="407670">
                  <a:moveTo>
                    <a:pt x="731266" y="331292"/>
                  </a:moveTo>
                  <a:lnTo>
                    <a:pt x="730631" y="328460"/>
                  </a:lnTo>
                  <a:lnTo>
                    <a:pt x="730631" y="324993"/>
                  </a:lnTo>
                  <a:lnTo>
                    <a:pt x="729996" y="324256"/>
                  </a:lnTo>
                  <a:lnTo>
                    <a:pt x="729615" y="323519"/>
                  </a:lnTo>
                  <a:lnTo>
                    <a:pt x="728472" y="323799"/>
                  </a:lnTo>
                  <a:lnTo>
                    <a:pt x="728472" y="326783"/>
                  </a:lnTo>
                  <a:lnTo>
                    <a:pt x="728345" y="329780"/>
                  </a:lnTo>
                  <a:lnTo>
                    <a:pt x="728472" y="332778"/>
                  </a:lnTo>
                  <a:lnTo>
                    <a:pt x="728472" y="333248"/>
                  </a:lnTo>
                  <a:lnTo>
                    <a:pt x="729107" y="333692"/>
                  </a:lnTo>
                  <a:lnTo>
                    <a:pt x="729869" y="334619"/>
                  </a:lnTo>
                  <a:lnTo>
                    <a:pt x="731266" y="331292"/>
                  </a:lnTo>
                  <a:close/>
                </a:path>
                <a:path w="744220" h="407670">
                  <a:moveTo>
                    <a:pt x="731393" y="344843"/>
                  </a:moveTo>
                  <a:lnTo>
                    <a:pt x="729107" y="339763"/>
                  </a:lnTo>
                  <a:lnTo>
                    <a:pt x="727964" y="344068"/>
                  </a:lnTo>
                  <a:lnTo>
                    <a:pt x="728091" y="347281"/>
                  </a:lnTo>
                  <a:lnTo>
                    <a:pt x="728853" y="350710"/>
                  </a:lnTo>
                  <a:lnTo>
                    <a:pt x="731139" y="348576"/>
                  </a:lnTo>
                  <a:lnTo>
                    <a:pt x="731393" y="344843"/>
                  </a:lnTo>
                  <a:close/>
                </a:path>
                <a:path w="744220" h="407670">
                  <a:moveTo>
                    <a:pt x="731774" y="263499"/>
                  </a:moveTo>
                  <a:lnTo>
                    <a:pt x="728853" y="259524"/>
                  </a:lnTo>
                  <a:lnTo>
                    <a:pt x="727710" y="267296"/>
                  </a:lnTo>
                  <a:lnTo>
                    <a:pt x="729742" y="270611"/>
                  </a:lnTo>
                  <a:lnTo>
                    <a:pt x="730504" y="267093"/>
                  </a:lnTo>
                  <a:lnTo>
                    <a:pt x="731774" y="263499"/>
                  </a:lnTo>
                  <a:close/>
                </a:path>
                <a:path w="744220" h="407670">
                  <a:moveTo>
                    <a:pt x="736346" y="343750"/>
                  </a:moveTo>
                  <a:lnTo>
                    <a:pt x="736092" y="342366"/>
                  </a:lnTo>
                  <a:lnTo>
                    <a:pt x="736092" y="340982"/>
                  </a:lnTo>
                  <a:lnTo>
                    <a:pt x="734949" y="340664"/>
                  </a:lnTo>
                  <a:lnTo>
                    <a:pt x="734568" y="341185"/>
                  </a:lnTo>
                  <a:lnTo>
                    <a:pt x="734060" y="341693"/>
                  </a:lnTo>
                  <a:lnTo>
                    <a:pt x="733933" y="344551"/>
                  </a:lnTo>
                  <a:lnTo>
                    <a:pt x="733933" y="346875"/>
                  </a:lnTo>
                  <a:lnTo>
                    <a:pt x="734060" y="349694"/>
                  </a:lnTo>
                  <a:lnTo>
                    <a:pt x="734949" y="350164"/>
                  </a:lnTo>
                  <a:lnTo>
                    <a:pt x="736346" y="351523"/>
                  </a:lnTo>
                  <a:lnTo>
                    <a:pt x="736346" y="346862"/>
                  </a:lnTo>
                  <a:lnTo>
                    <a:pt x="736346" y="343750"/>
                  </a:lnTo>
                  <a:close/>
                </a:path>
                <a:path w="744220" h="407670">
                  <a:moveTo>
                    <a:pt x="736600" y="327533"/>
                  </a:moveTo>
                  <a:lnTo>
                    <a:pt x="734949" y="324078"/>
                  </a:lnTo>
                  <a:lnTo>
                    <a:pt x="733171" y="327456"/>
                  </a:lnTo>
                  <a:lnTo>
                    <a:pt x="733679" y="330923"/>
                  </a:lnTo>
                  <a:lnTo>
                    <a:pt x="734822" y="334429"/>
                  </a:lnTo>
                  <a:lnTo>
                    <a:pt x="736473" y="330987"/>
                  </a:lnTo>
                  <a:lnTo>
                    <a:pt x="736600" y="327533"/>
                  </a:lnTo>
                  <a:close/>
                </a:path>
                <a:path w="744220" h="407670">
                  <a:moveTo>
                    <a:pt x="737108" y="263220"/>
                  </a:moveTo>
                  <a:lnTo>
                    <a:pt x="735076" y="259041"/>
                  </a:lnTo>
                  <a:lnTo>
                    <a:pt x="733425" y="263677"/>
                  </a:lnTo>
                  <a:lnTo>
                    <a:pt x="733806" y="267157"/>
                  </a:lnTo>
                  <a:lnTo>
                    <a:pt x="734568" y="271348"/>
                  </a:lnTo>
                  <a:lnTo>
                    <a:pt x="735330" y="270522"/>
                  </a:lnTo>
                  <a:lnTo>
                    <a:pt x="736219" y="270103"/>
                  </a:lnTo>
                  <a:lnTo>
                    <a:pt x="736219" y="266522"/>
                  </a:lnTo>
                  <a:lnTo>
                    <a:pt x="737108" y="263220"/>
                  </a:lnTo>
                  <a:close/>
                </a:path>
                <a:path w="744220" h="407670">
                  <a:moveTo>
                    <a:pt x="743331" y="347179"/>
                  </a:moveTo>
                  <a:lnTo>
                    <a:pt x="743204" y="343115"/>
                  </a:lnTo>
                  <a:lnTo>
                    <a:pt x="740918" y="340575"/>
                  </a:lnTo>
                  <a:lnTo>
                    <a:pt x="740029" y="344093"/>
                  </a:lnTo>
                  <a:lnTo>
                    <a:pt x="739775" y="347281"/>
                  </a:lnTo>
                  <a:lnTo>
                    <a:pt x="741172" y="350964"/>
                  </a:lnTo>
                  <a:lnTo>
                    <a:pt x="743331" y="347179"/>
                  </a:lnTo>
                  <a:close/>
                </a:path>
                <a:path w="744220" h="407670">
                  <a:moveTo>
                    <a:pt x="743712" y="326910"/>
                  </a:moveTo>
                  <a:lnTo>
                    <a:pt x="741553" y="323634"/>
                  </a:lnTo>
                  <a:lnTo>
                    <a:pt x="740410" y="323888"/>
                  </a:lnTo>
                  <a:lnTo>
                    <a:pt x="740410" y="324370"/>
                  </a:lnTo>
                  <a:lnTo>
                    <a:pt x="740283" y="324396"/>
                  </a:lnTo>
                  <a:lnTo>
                    <a:pt x="740283" y="333819"/>
                  </a:lnTo>
                  <a:lnTo>
                    <a:pt x="741045" y="334238"/>
                  </a:lnTo>
                  <a:lnTo>
                    <a:pt x="742061" y="335254"/>
                  </a:lnTo>
                  <a:lnTo>
                    <a:pt x="742099" y="334708"/>
                  </a:lnTo>
                  <a:lnTo>
                    <a:pt x="742696" y="330415"/>
                  </a:lnTo>
                  <a:lnTo>
                    <a:pt x="743712" y="32691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31807" y="5297423"/>
              <a:ext cx="213359" cy="681228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383394" y="5725401"/>
              <a:ext cx="412496" cy="253250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9408414" y="5627065"/>
              <a:ext cx="381635" cy="264795"/>
            </a:xfrm>
            <a:custGeom>
              <a:avLst/>
              <a:gdLst/>
              <a:ahLst/>
              <a:cxnLst/>
              <a:rect l="l" t="t" r="r" b="b"/>
              <a:pathLst>
                <a:path w="381634" h="264795">
                  <a:moveTo>
                    <a:pt x="227457" y="257619"/>
                  </a:moveTo>
                  <a:lnTo>
                    <a:pt x="217805" y="257619"/>
                  </a:lnTo>
                  <a:lnTo>
                    <a:pt x="217805" y="261531"/>
                  </a:lnTo>
                  <a:lnTo>
                    <a:pt x="222123" y="261531"/>
                  </a:lnTo>
                  <a:lnTo>
                    <a:pt x="222758" y="259181"/>
                  </a:lnTo>
                  <a:lnTo>
                    <a:pt x="224282" y="258406"/>
                  </a:lnTo>
                  <a:lnTo>
                    <a:pt x="226695" y="259181"/>
                  </a:lnTo>
                  <a:lnTo>
                    <a:pt x="227076" y="258406"/>
                  </a:lnTo>
                  <a:lnTo>
                    <a:pt x="227457" y="257619"/>
                  </a:lnTo>
                  <a:close/>
                </a:path>
                <a:path w="381634" h="264795">
                  <a:moveTo>
                    <a:pt x="372364" y="173050"/>
                  </a:moveTo>
                  <a:lnTo>
                    <a:pt x="314579" y="173050"/>
                  </a:lnTo>
                  <a:lnTo>
                    <a:pt x="318135" y="162877"/>
                  </a:lnTo>
                  <a:lnTo>
                    <a:pt x="323469" y="162877"/>
                  </a:lnTo>
                  <a:lnTo>
                    <a:pt x="322453" y="162090"/>
                  </a:lnTo>
                  <a:lnTo>
                    <a:pt x="318897" y="160528"/>
                  </a:lnTo>
                  <a:lnTo>
                    <a:pt x="319659" y="156603"/>
                  </a:lnTo>
                  <a:lnTo>
                    <a:pt x="321437" y="152692"/>
                  </a:lnTo>
                  <a:lnTo>
                    <a:pt x="324739" y="148780"/>
                  </a:lnTo>
                  <a:lnTo>
                    <a:pt x="321691" y="148780"/>
                  </a:lnTo>
                  <a:lnTo>
                    <a:pt x="322707" y="140169"/>
                  </a:lnTo>
                  <a:lnTo>
                    <a:pt x="322834" y="136245"/>
                  </a:lnTo>
                  <a:lnTo>
                    <a:pt x="321945" y="131559"/>
                  </a:lnTo>
                  <a:lnTo>
                    <a:pt x="363982" y="131559"/>
                  </a:lnTo>
                  <a:lnTo>
                    <a:pt x="364236" y="129984"/>
                  </a:lnTo>
                  <a:lnTo>
                    <a:pt x="322580" y="129984"/>
                  </a:lnTo>
                  <a:lnTo>
                    <a:pt x="318262" y="116674"/>
                  </a:lnTo>
                  <a:lnTo>
                    <a:pt x="368935" y="116674"/>
                  </a:lnTo>
                  <a:lnTo>
                    <a:pt x="369697" y="115112"/>
                  </a:lnTo>
                  <a:lnTo>
                    <a:pt x="369189" y="114325"/>
                  </a:lnTo>
                  <a:lnTo>
                    <a:pt x="318135" y="114325"/>
                  </a:lnTo>
                  <a:lnTo>
                    <a:pt x="318897" y="112763"/>
                  </a:lnTo>
                  <a:lnTo>
                    <a:pt x="319151" y="111188"/>
                  </a:lnTo>
                  <a:lnTo>
                    <a:pt x="367538" y="111188"/>
                  </a:lnTo>
                  <a:lnTo>
                    <a:pt x="367157" y="110413"/>
                  </a:lnTo>
                  <a:lnTo>
                    <a:pt x="368300" y="109626"/>
                  </a:lnTo>
                  <a:lnTo>
                    <a:pt x="321564" y="109626"/>
                  </a:lnTo>
                  <a:lnTo>
                    <a:pt x="321183" y="108839"/>
                  </a:lnTo>
                  <a:lnTo>
                    <a:pt x="320548" y="108839"/>
                  </a:lnTo>
                  <a:lnTo>
                    <a:pt x="320929" y="108064"/>
                  </a:lnTo>
                  <a:lnTo>
                    <a:pt x="318262" y="108064"/>
                  </a:lnTo>
                  <a:lnTo>
                    <a:pt x="316103" y="105714"/>
                  </a:lnTo>
                  <a:lnTo>
                    <a:pt x="316865" y="102577"/>
                  </a:lnTo>
                  <a:lnTo>
                    <a:pt x="314706" y="102577"/>
                  </a:lnTo>
                  <a:lnTo>
                    <a:pt x="311531" y="98666"/>
                  </a:lnTo>
                  <a:lnTo>
                    <a:pt x="309880" y="93179"/>
                  </a:lnTo>
                  <a:lnTo>
                    <a:pt x="311404" y="88480"/>
                  </a:lnTo>
                  <a:lnTo>
                    <a:pt x="313817" y="88480"/>
                  </a:lnTo>
                  <a:lnTo>
                    <a:pt x="312801" y="86918"/>
                  </a:lnTo>
                  <a:lnTo>
                    <a:pt x="311658" y="86131"/>
                  </a:lnTo>
                  <a:lnTo>
                    <a:pt x="312039" y="83781"/>
                  </a:lnTo>
                  <a:lnTo>
                    <a:pt x="315087" y="83781"/>
                  </a:lnTo>
                  <a:lnTo>
                    <a:pt x="313309" y="82219"/>
                  </a:lnTo>
                  <a:lnTo>
                    <a:pt x="313436" y="79870"/>
                  </a:lnTo>
                  <a:lnTo>
                    <a:pt x="315595" y="79870"/>
                  </a:lnTo>
                  <a:lnTo>
                    <a:pt x="315468" y="78308"/>
                  </a:lnTo>
                  <a:lnTo>
                    <a:pt x="320040" y="78308"/>
                  </a:lnTo>
                  <a:lnTo>
                    <a:pt x="317627" y="75958"/>
                  </a:lnTo>
                  <a:lnTo>
                    <a:pt x="318389" y="75958"/>
                  </a:lnTo>
                  <a:lnTo>
                    <a:pt x="318770" y="75171"/>
                  </a:lnTo>
                  <a:lnTo>
                    <a:pt x="322072" y="75171"/>
                  </a:lnTo>
                  <a:lnTo>
                    <a:pt x="319786" y="73609"/>
                  </a:lnTo>
                  <a:lnTo>
                    <a:pt x="320548" y="72047"/>
                  </a:lnTo>
                  <a:lnTo>
                    <a:pt x="323596" y="72047"/>
                  </a:lnTo>
                  <a:lnTo>
                    <a:pt x="323088" y="71259"/>
                  </a:lnTo>
                  <a:lnTo>
                    <a:pt x="322199" y="70472"/>
                  </a:lnTo>
                  <a:lnTo>
                    <a:pt x="323596" y="68910"/>
                  </a:lnTo>
                  <a:lnTo>
                    <a:pt x="327025" y="68910"/>
                  </a:lnTo>
                  <a:lnTo>
                    <a:pt x="324739" y="67348"/>
                  </a:lnTo>
                  <a:lnTo>
                    <a:pt x="326390" y="65773"/>
                  </a:lnTo>
                  <a:lnTo>
                    <a:pt x="329438" y="65773"/>
                  </a:lnTo>
                  <a:lnTo>
                    <a:pt x="327914" y="64211"/>
                  </a:lnTo>
                  <a:lnTo>
                    <a:pt x="329565" y="61861"/>
                  </a:lnTo>
                  <a:lnTo>
                    <a:pt x="332867" y="61861"/>
                  </a:lnTo>
                  <a:lnTo>
                    <a:pt x="331343" y="59512"/>
                  </a:lnTo>
                  <a:lnTo>
                    <a:pt x="333375" y="56375"/>
                  </a:lnTo>
                  <a:lnTo>
                    <a:pt x="336042" y="56375"/>
                  </a:lnTo>
                  <a:lnTo>
                    <a:pt x="335026" y="54038"/>
                  </a:lnTo>
                  <a:lnTo>
                    <a:pt x="336042" y="51689"/>
                  </a:lnTo>
                  <a:lnTo>
                    <a:pt x="338201" y="47764"/>
                  </a:lnTo>
                  <a:lnTo>
                    <a:pt x="340233" y="47764"/>
                  </a:lnTo>
                  <a:lnTo>
                    <a:pt x="340487" y="42291"/>
                  </a:lnTo>
                  <a:lnTo>
                    <a:pt x="346202" y="42291"/>
                  </a:lnTo>
                  <a:lnTo>
                    <a:pt x="344297" y="36017"/>
                  </a:lnTo>
                  <a:lnTo>
                    <a:pt x="343027" y="28981"/>
                  </a:lnTo>
                  <a:lnTo>
                    <a:pt x="344043" y="27406"/>
                  </a:lnTo>
                  <a:lnTo>
                    <a:pt x="339598" y="27406"/>
                  </a:lnTo>
                  <a:lnTo>
                    <a:pt x="338836" y="26631"/>
                  </a:lnTo>
                  <a:lnTo>
                    <a:pt x="338582" y="24282"/>
                  </a:lnTo>
                  <a:lnTo>
                    <a:pt x="340614" y="23495"/>
                  </a:lnTo>
                  <a:lnTo>
                    <a:pt x="345440" y="23495"/>
                  </a:lnTo>
                  <a:lnTo>
                    <a:pt x="342138" y="21145"/>
                  </a:lnTo>
                  <a:lnTo>
                    <a:pt x="342138" y="9398"/>
                  </a:lnTo>
                  <a:lnTo>
                    <a:pt x="343408" y="7835"/>
                  </a:lnTo>
                  <a:lnTo>
                    <a:pt x="346075" y="7835"/>
                  </a:lnTo>
                  <a:lnTo>
                    <a:pt x="346456" y="7048"/>
                  </a:lnTo>
                  <a:lnTo>
                    <a:pt x="338455" y="7048"/>
                  </a:lnTo>
                  <a:lnTo>
                    <a:pt x="336423" y="6261"/>
                  </a:lnTo>
                  <a:lnTo>
                    <a:pt x="334899" y="7835"/>
                  </a:lnTo>
                  <a:lnTo>
                    <a:pt x="339979" y="8610"/>
                  </a:lnTo>
                  <a:lnTo>
                    <a:pt x="339979" y="21145"/>
                  </a:lnTo>
                  <a:lnTo>
                    <a:pt x="339471" y="21145"/>
                  </a:lnTo>
                  <a:lnTo>
                    <a:pt x="336423" y="24282"/>
                  </a:lnTo>
                  <a:lnTo>
                    <a:pt x="338328" y="28981"/>
                  </a:lnTo>
                  <a:lnTo>
                    <a:pt x="338328" y="32105"/>
                  </a:lnTo>
                  <a:lnTo>
                    <a:pt x="328676" y="54813"/>
                  </a:lnTo>
                  <a:lnTo>
                    <a:pt x="316103" y="70472"/>
                  </a:lnTo>
                  <a:lnTo>
                    <a:pt x="312674" y="73609"/>
                  </a:lnTo>
                  <a:lnTo>
                    <a:pt x="310134" y="77520"/>
                  </a:lnTo>
                  <a:lnTo>
                    <a:pt x="307213" y="83781"/>
                  </a:lnTo>
                  <a:lnTo>
                    <a:pt x="305816" y="90055"/>
                  </a:lnTo>
                  <a:lnTo>
                    <a:pt x="306324" y="95529"/>
                  </a:lnTo>
                  <a:lnTo>
                    <a:pt x="308737" y="102577"/>
                  </a:lnTo>
                  <a:lnTo>
                    <a:pt x="312420" y="108064"/>
                  </a:lnTo>
                  <a:lnTo>
                    <a:pt x="314325" y="110413"/>
                  </a:lnTo>
                  <a:lnTo>
                    <a:pt x="311912" y="115112"/>
                  </a:lnTo>
                  <a:lnTo>
                    <a:pt x="318008" y="138595"/>
                  </a:lnTo>
                  <a:lnTo>
                    <a:pt x="317373" y="144868"/>
                  </a:lnTo>
                  <a:lnTo>
                    <a:pt x="315976" y="151917"/>
                  </a:lnTo>
                  <a:lnTo>
                    <a:pt x="312293" y="164439"/>
                  </a:lnTo>
                  <a:lnTo>
                    <a:pt x="309245" y="173050"/>
                  </a:lnTo>
                  <a:lnTo>
                    <a:pt x="309245" y="175399"/>
                  </a:lnTo>
                  <a:lnTo>
                    <a:pt x="311658" y="184797"/>
                  </a:lnTo>
                  <a:lnTo>
                    <a:pt x="308991" y="188709"/>
                  </a:lnTo>
                  <a:lnTo>
                    <a:pt x="308991" y="191058"/>
                  </a:lnTo>
                  <a:lnTo>
                    <a:pt x="307594" y="189496"/>
                  </a:lnTo>
                  <a:lnTo>
                    <a:pt x="306832" y="188722"/>
                  </a:lnTo>
                  <a:lnTo>
                    <a:pt x="306832" y="195757"/>
                  </a:lnTo>
                  <a:lnTo>
                    <a:pt x="296672" y="203593"/>
                  </a:lnTo>
                  <a:lnTo>
                    <a:pt x="296164" y="203377"/>
                  </a:lnTo>
                  <a:lnTo>
                    <a:pt x="296164" y="208292"/>
                  </a:lnTo>
                  <a:lnTo>
                    <a:pt x="295148" y="210642"/>
                  </a:lnTo>
                  <a:lnTo>
                    <a:pt x="290068" y="214553"/>
                  </a:lnTo>
                  <a:lnTo>
                    <a:pt x="287782" y="216115"/>
                  </a:lnTo>
                  <a:lnTo>
                    <a:pt x="285369" y="218465"/>
                  </a:lnTo>
                  <a:lnTo>
                    <a:pt x="285242" y="218465"/>
                  </a:lnTo>
                  <a:lnTo>
                    <a:pt x="284226" y="217487"/>
                  </a:lnTo>
                  <a:lnTo>
                    <a:pt x="284226" y="220814"/>
                  </a:lnTo>
                  <a:lnTo>
                    <a:pt x="279527" y="222389"/>
                  </a:lnTo>
                  <a:lnTo>
                    <a:pt x="275717" y="224739"/>
                  </a:lnTo>
                  <a:lnTo>
                    <a:pt x="272415" y="227863"/>
                  </a:lnTo>
                  <a:lnTo>
                    <a:pt x="270002" y="232562"/>
                  </a:lnTo>
                  <a:lnTo>
                    <a:pt x="269113" y="231076"/>
                  </a:lnTo>
                  <a:lnTo>
                    <a:pt x="269113" y="238048"/>
                  </a:lnTo>
                  <a:lnTo>
                    <a:pt x="248285" y="238048"/>
                  </a:lnTo>
                  <a:lnTo>
                    <a:pt x="250190" y="229438"/>
                  </a:lnTo>
                  <a:lnTo>
                    <a:pt x="251079" y="226301"/>
                  </a:lnTo>
                  <a:lnTo>
                    <a:pt x="251587" y="223951"/>
                  </a:lnTo>
                  <a:lnTo>
                    <a:pt x="251841" y="223164"/>
                  </a:lnTo>
                  <a:lnTo>
                    <a:pt x="252730" y="223164"/>
                  </a:lnTo>
                  <a:lnTo>
                    <a:pt x="260604" y="223951"/>
                  </a:lnTo>
                  <a:lnTo>
                    <a:pt x="264414" y="227088"/>
                  </a:lnTo>
                  <a:lnTo>
                    <a:pt x="267843" y="233349"/>
                  </a:lnTo>
                  <a:lnTo>
                    <a:pt x="268351" y="235699"/>
                  </a:lnTo>
                  <a:lnTo>
                    <a:pt x="269113" y="238048"/>
                  </a:lnTo>
                  <a:lnTo>
                    <a:pt x="269113" y="231076"/>
                  </a:lnTo>
                  <a:lnTo>
                    <a:pt x="268605" y="230212"/>
                  </a:lnTo>
                  <a:lnTo>
                    <a:pt x="267589" y="228650"/>
                  </a:lnTo>
                  <a:lnTo>
                    <a:pt x="265176" y="225513"/>
                  </a:lnTo>
                  <a:lnTo>
                    <a:pt x="263906" y="224739"/>
                  </a:lnTo>
                  <a:lnTo>
                    <a:pt x="262509" y="223164"/>
                  </a:lnTo>
                  <a:lnTo>
                    <a:pt x="262763" y="222389"/>
                  </a:lnTo>
                  <a:lnTo>
                    <a:pt x="263398" y="219252"/>
                  </a:lnTo>
                  <a:lnTo>
                    <a:pt x="266065" y="217690"/>
                  </a:lnTo>
                  <a:lnTo>
                    <a:pt x="270510" y="214553"/>
                  </a:lnTo>
                  <a:lnTo>
                    <a:pt x="272034" y="212991"/>
                  </a:lnTo>
                  <a:lnTo>
                    <a:pt x="273812" y="211416"/>
                  </a:lnTo>
                  <a:lnTo>
                    <a:pt x="276860" y="214553"/>
                  </a:lnTo>
                  <a:lnTo>
                    <a:pt x="281559" y="216115"/>
                  </a:lnTo>
                  <a:lnTo>
                    <a:pt x="284226" y="220814"/>
                  </a:lnTo>
                  <a:lnTo>
                    <a:pt x="284226" y="217487"/>
                  </a:lnTo>
                  <a:lnTo>
                    <a:pt x="282829" y="216115"/>
                  </a:lnTo>
                  <a:lnTo>
                    <a:pt x="280543" y="214553"/>
                  </a:lnTo>
                  <a:lnTo>
                    <a:pt x="276606" y="211416"/>
                  </a:lnTo>
                  <a:lnTo>
                    <a:pt x="275590" y="210642"/>
                  </a:lnTo>
                  <a:lnTo>
                    <a:pt x="274447" y="209067"/>
                  </a:lnTo>
                  <a:lnTo>
                    <a:pt x="275082" y="205943"/>
                  </a:lnTo>
                  <a:lnTo>
                    <a:pt x="276098" y="204381"/>
                  </a:lnTo>
                  <a:lnTo>
                    <a:pt x="277622" y="202031"/>
                  </a:lnTo>
                  <a:lnTo>
                    <a:pt x="282067" y="200456"/>
                  </a:lnTo>
                  <a:lnTo>
                    <a:pt x="285242" y="197332"/>
                  </a:lnTo>
                  <a:lnTo>
                    <a:pt x="295021" y="205155"/>
                  </a:lnTo>
                  <a:lnTo>
                    <a:pt x="296164" y="208292"/>
                  </a:lnTo>
                  <a:lnTo>
                    <a:pt x="296164" y="203377"/>
                  </a:lnTo>
                  <a:lnTo>
                    <a:pt x="294894" y="202806"/>
                  </a:lnTo>
                  <a:lnTo>
                    <a:pt x="290830" y="199682"/>
                  </a:lnTo>
                  <a:lnTo>
                    <a:pt x="288544" y="197332"/>
                  </a:lnTo>
                  <a:lnTo>
                    <a:pt x="285877" y="195757"/>
                  </a:lnTo>
                  <a:lnTo>
                    <a:pt x="286004" y="191846"/>
                  </a:lnTo>
                  <a:lnTo>
                    <a:pt x="284988" y="192633"/>
                  </a:lnTo>
                  <a:lnTo>
                    <a:pt x="284734" y="193408"/>
                  </a:lnTo>
                  <a:lnTo>
                    <a:pt x="284480" y="193408"/>
                  </a:lnTo>
                  <a:lnTo>
                    <a:pt x="283591" y="195757"/>
                  </a:lnTo>
                  <a:lnTo>
                    <a:pt x="282448" y="197332"/>
                  </a:lnTo>
                  <a:lnTo>
                    <a:pt x="278511" y="200456"/>
                  </a:lnTo>
                  <a:lnTo>
                    <a:pt x="276098" y="202031"/>
                  </a:lnTo>
                  <a:lnTo>
                    <a:pt x="273685" y="204381"/>
                  </a:lnTo>
                  <a:lnTo>
                    <a:pt x="272923" y="203263"/>
                  </a:lnTo>
                  <a:lnTo>
                    <a:pt x="272923" y="208292"/>
                  </a:lnTo>
                  <a:lnTo>
                    <a:pt x="271526" y="212991"/>
                  </a:lnTo>
                  <a:lnTo>
                    <a:pt x="265430" y="213766"/>
                  </a:lnTo>
                  <a:lnTo>
                    <a:pt x="262636" y="218465"/>
                  </a:lnTo>
                  <a:lnTo>
                    <a:pt x="260985" y="217081"/>
                  </a:lnTo>
                  <a:lnTo>
                    <a:pt x="260985" y="222389"/>
                  </a:lnTo>
                  <a:lnTo>
                    <a:pt x="251968" y="220814"/>
                  </a:lnTo>
                  <a:lnTo>
                    <a:pt x="251968" y="212991"/>
                  </a:lnTo>
                  <a:lnTo>
                    <a:pt x="260223" y="218465"/>
                  </a:lnTo>
                  <a:lnTo>
                    <a:pt x="260731" y="218465"/>
                  </a:lnTo>
                  <a:lnTo>
                    <a:pt x="260985" y="222389"/>
                  </a:lnTo>
                  <a:lnTo>
                    <a:pt x="260985" y="217081"/>
                  </a:lnTo>
                  <a:lnTo>
                    <a:pt x="259842" y="216115"/>
                  </a:lnTo>
                  <a:lnTo>
                    <a:pt x="257048" y="214553"/>
                  </a:lnTo>
                  <a:lnTo>
                    <a:pt x="255270" y="212991"/>
                  </a:lnTo>
                  <a:lnTo>
                    <a:pt x="250698" y="209067"/>
                  </a:lnTo>
                  <a:lnTo>
                    <a:pt x="250952" y="205943"/>
                  </a:lnTo>
                  <a:lnTo>
                    <a:pt x="257429" y="201244"/>
                  </a:lnTo>
                  <a:lnTo>
                    <a:pt x="262509" y="197332"/>
                  </a:lnTo>
                  <a:lnTo>
                    <a:pt x="266192" y="200456"/>
                  </a:lnTo>
                  <a:lnTo>
                    <a:pt x="270002" y="203593"/>
                  </a:lnTo>
                  <a:lnTo>
                    <a:pt x="272415" y="205155"/>
                  </a:lnTo>
                  <a:lnTo>
                    <a:pt x="272923" y="208292"/>
                  </a:lnTo>
                  <a:lnTo>
                    <a:pt x="272923" y="203263"/>
                  </a:lnTo>
                  <a:lnTo>
                    <a:pt x="271018" y="200456"/>
                  </a:lnTo>
                  <a:lnTo>
                    <a:pt x="265557" y="198894"/>
                  </a:lnTo>
                  <a:lnTo>
                    <a:pt x="264922" y="197332"/>
                  </a:lnTo>
                  <a:lnTo>
                    <a:pt x="263525" y="194195"/>
                  </a:lnTo>
                  <a:lnTo>
                    <a:pt x="268478" y="189496"/>
                  </a:lnTo>
                  <a:lnTo>
                    <a:pt x="300482" y="189496"/>
                  </a:lnTo>
                  <a:lnTo>
                    <a:pt x="306832" y="195757"/>
                  </a:lnTo>
                  <a:lnTo>
                    <a:pt x="306832" y="188722"/>
                  </a:lnTo>
                  <a:lnTo>
                    <a:pt x="306070" y="187934"/>
                  </a:lnTo>
                  <a:lnTo>
                    <a:pt x="305308" y="187147"/>
                  </a:lnTo>
                  <a:lnTo>
                    <a:pt x="305308" y="162877"/>
                  </a:lnTo>
                  <a:lnTo>
                    <a:pt x="308229" y="161302"/>
                  </a:lnTo>
                  <a:lnTo>
                    <a:pt x="300482" y="161302"/>
                  </a:lnTo>
                  <a:lnTo>
                    <a:pt x="300482" y="187147"/>
                  </a:lnTo>
                  <a:lnTo>
                    <a:pt x="295402" y="187147"/>
                  </a:lnTo>
                  <a:lnTo>
                    <a:pt x="286639" y="187934"/>
                  </a:lnTo>
                  <a:lnTo>
                    <a:pt x="277114" y="187934"/>
                  </a:lnTo>
                  <a:lnTo>
                    <a:pt x="269494" y="187147"/>
                  </a:lnTo>
                  <a:lnTo>
                    <a:pt x="269240" y="184797"/>
                  </a:lnTo>
                  <a:lnTo>
                    <a:pt x="269113" y="183235"/>
                  </a:lnTo>
                  <a:lnTo>
                    <a:pt x="267208" y="183235"/>
                  </a:lnTo>
                  <a:lnTo>
                    <a:pt x="267208" y="187934"/>
                  </a:lnTo>
                  <a:lnTo>
                    <a:pt x="267208" y="188709"/>
                  </a:lnTo>
                  <a:lnTo>
                    <a:pt x="261493" y="192633"/>
                  </a:lnTo>
                  <a:lnTo>
                    <a:pt x="261366" y="195757"/>
                  </a:lnTo>
                  <a:lnTo>
                    <a:pt x="259715" y="197332"/>
                  </a:lnTo>
                  <a:lnTo>
                    <a:pt x="255778" y="199682"/>
                  </a:lnTo>
                  <a:lnTo>
                    <a:pt x="254381" y="201244"/>
                  </a:lnTo>
                  <a:lnTo>
                    <a:pt x="250825" y="203593"/>
                  </a:lnTo>
                  <a:lnTo>
                    <a:pt x="249682" y="205943"/>
                  </a:lnTo>
                  <a:lnTo>
                    <a:pt x="250063" y="214553"/>
                  </a:lnTo>
                  <a:lnTo>
                    <a:pt x="249936" y="221602"/>
                  </a:lnTo>
                  <a:lnTo>
                    <a:pt x="249682" y="223951"/>
                  </a:lnTo>
                  <a:lnTo>
                    <a:pt x="222885" y="223951"/>
                  </a:lnTo>
                  <a:lnTo>
                    <a:pt x="222631" y="222389"/>
                  </a:lnTo>
                  <a:lnTo>
                    <a:pt x="222631" y="220040"/>
                  </a:lnTo>
                  <a:lnTo>
                    <a:pt x="222504" y="191846"/>
                  </a:lnTo>
                  <a:lnTo>
                    <a:pt x="222250" y="189496"/>
                  </a:lnTo>
                  <a:lnTo>
                    <a:pt x="222123" y="187934"/>
                  </a:lnTo>
                  <a:lnTo>
                    <a:pt x="221996" y="185585"/>
                  </a:lnTo>
                  <a:lnTo>
                    <a:pt x="229235" y="184797"/>
                  </a:lnTo>
                  <a:lnTo>
                    <a:pt x="257175" y="184797"/>
                  </a:lnTo>
                  <a:lnTo>
                    <a:pt x="266192" y="185585"/>
                  </a:lnTo>
                  <a:lnTo>
                    <a:pt x="267208" y="187934"/>
                  </a:lnTo>
                  <a:lnTo>
                    <a:pt x="267208" y="183235"/>
                  </a:lnTo>
                  <a:lnTo>
                    <a:pt x="220853" y="183235"/>
                  </a:lnTo>
                  <a:lnTo>
                    <a:pt x="220853" y="245097"/>
                  </a:lnTo>
                  <a:lnTo>
                    <a:pt x="216789" y="246659"/>
                  </a:lnTo>
                  <a:lnTo>
                    <a:pt x="164719" y="246659"/>
                  </a:lnTo>
                  <a:lnTo>
                    <a:pt x="162814" y="245872"/>
                  </a:lnTo>
                  <a:lnTo>
                    <a:pt x="160528" y="245097"/>
                  </a:lnTo>
                  <a:lnTo>
                    <a:pt x="163703" y="239610"/>
                  </a:lnTo>
                  <a:lnTo>
                    <a:pt x="218059" y="239610"/>
                  </a:lnTo>
                  <a:lnTo>
                    <a:pt x="220853" y="245097"/>
                  </a:lnTo>
                  <a:lnTo>
                    <a:pt x="220853" y="183235"/>
                  </a:lnTo>
                  <a:lnTo>
                    <a:pt x="218313" y="183235"/>
                  </a:lnTo>
                  <a:lnTo>
                    <a:pt x="218313" y="194195"/>
                  </a:lnTo>
                  <a:lnTo>
                    <a:pt x="218313" y="234137"/>
                  </a:lnTo>
                  <a:lnTo>
                    <a:pt x="217932" y="235699"/>
                  </a:lnTo>
                  <a:lnTo>
                    <a:pt x="217932" y="238048"/>
                  </a:lnTo>
                  <a:lnTo>
                    <a:pt x="201930" y="238048"/>
                  </a:lnTo>
                  <a:lnTo>
                    <a:pt x="202057" y="232562"/>
                  </a:lnTo>
                  <a:lnTo>
                    <a:pt x="202311" y="231787"/>
                  </a:lnTo>
                  <a:lnTo>
                    <a:pt x="203581" y="228650"/>
                  </a:lnTo>
                  <a:lnTo>
                    <a:pt x="208026" y="205155"/>
                  </a:lnTo>
                  <a:lnTo>
                    <a:pt x="210058" y="195757"/>
                  </a:lnTo>
                  <a:lnTo>
                    <a:pt x="210312" y="195757"/>
                  </a:lnTo>
                  <a:lnTo>
                    <a:pt x="210693" y="196545"/>
                  </a:lnTo>
                  <a:lnTo>
                    <a:pt x="216154" y="223164"/>
                  </a:lnTo>
                  <a:lnTo>
                    <a:pt x="217932" y="232562"/>
                  </a:lnTo>
                  <a:lnTo>
                    <a:pt x="218313" y="234137"/>
                  </a:lnTo>
                  <a:lnTo>
                    <a:pt x="218313" y="194195"/>
                  </a:lnTo>
                  <a:lnTo>
                    <a:pt x="218059" y="196545"/>
                  </a:lnTo>
                  <a:lnTo>
                    <a:pt x="218059" y="220040"/>
                  </a:lnTo>
                  <a:lnTo>
                    <a:pt x="217678" y="220040"/>
                  </a:lnTo>
                  <a:lnTo>
                    <a:pt x="212598" y="195757"/>
                  </a:lnTo>
                  <a:lnTo>
                    <a:pt x="211582" y="190284"/>
                  </a:lnTo>
                  <a:lnTo>
                    <a:pt x="217805" y="190284"/>
                  </a:lnTo>
                  <a:lnTo>
                    <a:pt x="218186" y="192633"/>
                  </a:lnTo>
                  <a:lnTo>
                    <a:pt x="218313" y="194195"/>
                  </a:lnTo>
                  <a:lnTo>
                    <a:pt x="218313" y="183235"/>
                  </a:lnTo>
                  <a:lnTo>
                    <a:pt x="217170" y="183235"/>
                  </a:lnTo>
                  <a:lnTo>
                    <a:pt x="217170" y="187934"/>
                  </a:lnTo>
                  <a:lnTo>
                    <a:pt x="209423" y="187934"/>
                  </a:lnTo>
                  <a:lnTo>
                    <a:pt x="209423" y="193408"/>
                  </a:lnTo>
                  <a:lnTo>
                    <a:pt x="207899" y="195757"/>
                  </a:lnTo>
                  <a:lnTo>
                    <a:pt x="207391" y="198107"/>
                  </a:lnTo>
                  <a:lnTo>
                    <a:pt x="204089" y="215341"/>
                  </a:lnTo>
                  <a:lnTo>
                    <a:pt x="200660" y="231787"/>
                  </a:lnTo>
                  <a:lnTo>
                    <a:pt x="200025" y="231787"/>
                  </a:lnTo>
                  <a:lnTo>
                    <a:pt x="199009" y="226441"/>
                  </a:lnTo>
                  <a:lnTo>
                    <a:pt x="199009" y="238048"/>
                  </a:lnTo>
                  <a:lnTo>
                    <a:pt x="182753" y="238048"/>
                  </a:lnTo>
                  <a:lnTo>
                    <a:pt x="183769" y="232562"/>
                  </a:lnTo>
                  <a:lnTo>
                    <a:pt x="186690" y="216115"/>
                  </a:lnTo>
                  <a:lnTo>
                    <a:pt x="191008" y="194983"/>
                  </a:lnTo>
                  <a:lnTo>
                    <a:pt x="199009" y="238048"/>
                  </a:lnTo>
                  <a:lnTo>
                    <a:pt x="199009" y="226441"/>
                  </a:lnTo>
                  <a:lnTo>
                    <a:pt x="193040" y="194983"/>
                  </a:lnTo>
                  <a:lnTo>
                    <a:pt x="192151" y="190284"/>
                  </a:lnTo>
                  <a:lnTo>
                    <a:pt x="195072" y="189496"/>
                  </a:lnTo>
                  <a:lnTo>
                    <a:pt x="197866" y="190284"/>
                  </a:lnTo>
                  <a:lnTo>
                    <a:pt x="208407" y="190284"/>
                  </a:lnTo>
                  <a:lnTo>
                    <a:pt x="209423" y="193408"/>
                  </a:lnTo>
                  <a:lnTo>
                    <a:pt x="209423" y="187934"/>
                  </a:lnTo>
                  <a:lnTo>
                    <a:pt x="189611" y="187934"/>
                  </a:lnTo>
                  <a:lnTo>
                    <a:pt x="189611" y="190284"/>
                  </a:lnTo>
                  <a:lnTo>
                    <a:pt x="181737" y="232562"/>
                  </a:lnTo>
                  <a:lnTo>
                    <a:pt x="181229" y="232562"/>
                  </a:lnTo>
                  <a:lnTo>
                    <a:pt x="180213" y="227533"/>
                  </a:lnTo>
                  <a:lnTo>
                    <a:pt x="180213" y="238048"/>
                  </a:lnTo>
                  <a:lnTo>
                    <a:pt x="164338" y="238048"/>
                  </a:lnTo>
                  <a:lnTo>
                    <a:pt x="163449" y="233349"/>
                  </a:lnTo>
                  <a:lnTo>
                    <a:pt x="164592" y="228650"/>
                  </a:lnTo>
                  <a:lnTo>
                    <a:pt x="165227" y="225513"/>
                  </a:lnTo>
                  <a:lnTo>
                    <a:pt x="165481" y="223951"/>
                  </a:lnTo>
                  <a:lnTo>
                    <a:pt x="166624" y="218465"/>
                  </a:lnTo>
                  <a:lnTo>
                    <a:pt x="171450" y="194195"/>
                  </a:lnTo>
                  <a:lnTo>
                    <a:pt x="180213" y="238048"/>
                  </a:lnTo>
                  <a:lnTo>
                    <a:pt x="180213" y="227533"/>
                  </a:lnTo>
                  <a:lnTo>
                    <a:pt x="173482" y="194195"/>
                  </a:lnTo>
                  <a:lnTo>
                    <a:pt x="172720" y="190284"/>
                  </a:lnTo>
                  <a:lnTo>
                    <a:pt x="189611" y="190284"/>
                  </a:lnTo>
                  <a:lnTo>
                    <a:pt x="189611" y="187934"/>
                  </a:lnTo>
                  <a:lnTo>
                    <a:pt x="170180" y="187934"/>
                  </a:lnTo>
                  <a:lnTo>
                    <a:pt x="170180" y="190284"/>
                  </a:lnTo>
                  <a:lnTo>
                    <a:pt x="164592" y="218465"/>
                  </a:lnTo>
                  <a:lnTo>
                    <a:pt x="164338" y="218465"/>
                  </a:lnTo>
                  <a:lnTo>
                    <a:pt x="164338" y="212204"/>
                  </a:lnTo>
                  <a:lnTo>
                    <a:pt x="164338" y="210642"/>
                  </a:lnTo>
                  <a:lnTo>
                    <a:pt x="164338" y="203593"/>
                  </a:lnTo>
                  <a:lnTo>
                    <a:pt x="164338" y="190284"/>
                  </a:lnTo>
                  <a:lnTo>
                    <a:pt x="170180" y="190284"/>
                  </a:lnTo>
                  <a:lnTo>
                    <a:pt x="170180" y="187934"/>
                  </a:lnTo>
                  <a:lnTo>
                    <a:pt x="165100" y="187934"/>
                  </a:lnTo>
                  <a:lnTo>
                    <a:pt x="165989" y="185585"/>
                  </a:lnTo>
                  <a:lnTo>
                    <a:pt x="215646" y="185585"/>
                  </a:lnTo>
                  <a:lnTo>
                    <a:pt x="217170" y="187934"/>
                  </a:lnTo>
                  <a:lnTo>
                    <a:pt x="217170" y="183235"/>
                  </a:lnTo>
                  <a:lnTo>
                    <a:pt x="165354" y="183235"/>
                  </a:lnTo>
                  <a:lnTo>
                    <a:pt x="167259" y="180886"/>
                  </a:lnTo>
                  <a:lnTo>
                    <a:pt x="171958" y="180886"/>
                  </a:lnTo>
                  <a:lnTo>
                    <a:pt x="165227" y="179324"/>
                  </a:lnTo>
                  <a:lnTo>
                    <a:pt x="165862" y="176974"/>
                  </a:lnTo>
                  <a:lnTo>
                    <a:pt x="163957" y="174625"/>
                  </a:lnTo>
                  <a:lnTo>
                    <a:pt x="222631" y="174625"/>
                  </a:lnTo>
                  <a:lnTo>
                    <a:pt x="222631" y="173050"/>
                  </a:lnTo>
                  <a:lnTo>
                    <a:pt x="164846" y="173050"/>
                  </a:lnTo>
                  <a:lnTo>
                    <a:pt x="168021" y="162877"/>
                  </a:lnTo>
                  <a:lnTo>
                    <a:pt x="173609" y="162877"/>
                  </a:lnTo>
                  <a:lnTo>
                    <a:pt x="172974" y="162090"/>
                  </a:lnTo>
                  <a:lnTo>
                    <a:pt x="169418" y="160528"/>
                  </a:lnTo>
                  <a:lnTo>
                    <a:pt x="169799" y="155829"/>
                  </a:lnTo>
                  <a:lnTo>
                    <a:pt x="171704" y="152692"/>
                  </a:lnTo>
                  <a:lnTo>
                    <a:pt x="175006" y="148780"/>
                  </a:lnTo>
                  <a:lnTo>
                    <a:pt x="172212" y="148780"/>
                  </a:lnTo>
                  <a:lnTo>
                    <a:pt x="173101" y="132334"/>
                  </a:lnTo>
                  <a:lnTo>
                    <a:pt x="173736" y="131559"/>
                  </a:lnTo>
                  <a:lnTo>
                    <a:pt x="213995" y="131559"/>
                  </a:lnTo>
                  <a:lnTo>
                    <a:pt x="214122" y="129984"/>
                  </a:lnTo>
                  <a:lnTo>
                    <a:pt x="172593" y="129984"/>
                  </a:lnTo>
                  <a:lnTo>
                    <a:pt x="168529" y="116674"/>
                  </a:lnTo>
                  <a:lnTo>
                    <a:pt x="176022" y="116674"/>
                  </a:lnTo>
                  <a:lnTo>
                    <a:pt x="189738" y="115887"/>
                  </a:lnTo>
                  <a:lnTo>
                    <a:pt x="219583" y="115887"/>
                  </a:lnTo>
                  <a:lnTo>
                    <a:pt x="219583" y="115112"/>
                  </a:lnTo>
                  <a:lnTo>
                    <a:pt x="182372" y="115112"/>
                  </a:lnTo>
                  <a:lnTo>
                    <a:pt x="179959" y="114325"/>
                  </a:lnTo>
                  <a:lnTo>
                    <a:pt x="168529" y="114325"/>
                  </a:lnTo>
                  <a:lnTo>
                    <a:pt x="168910" y="112763"/>
                  </a:lnTo>
                  <a:lnTo>
                    <a:pt x="169672" y="111975"/>
                  </a:lnTo>
                  <a:lnTo>
                    <a:pt x="171958" y="111188"/>
                  </a:lnTo>
                  <a:lnTo>
                    <a:pt x="217551" y="111188"/>
                  </a:lnTo>
                  <a:lnTo>
                    <a:pt x="217297" y="110413"/>
                  </a:lnTo>
                  <a:lnTo>
                    <a:pt x="217932" y="109626"/>
                  </a:lnTo>
                  <a:lnTo>
                    <a:pt x="170815" y="109626"/>
                  </a:lnTo>
                  <a:lnTo>
                    <a:pt x="165989" y="104927"/>
                  </a:lnTo>
                  <a:lnTo>
                    <a:pt x="163068" y="100228"/>
                  </a:lnTo>
                  <a:lnTo>
                    <a:pt x="161163" y="95529"/>
                  </a:lnTo>
                  <a:lnTo>
                    <a:pt x="160909" y="88480"/>
                  </a:lnTo>
                  <a:lnTo>
                    <a:pt x="161163" y="84569"/>
                  </a:lnTo>
                  <a:lnTo>
                    <a:pt x="163449" y="80657"/>
                  </a:lnTo>
                  <a:lnTo>
                    <a:pt x="166497" y="76746"/>
                  </a:lnTo>
                  <a:lnTo>
                    <a:pt x="169545" y="73609"/>
                  </a:lnTo>
                  <a:lnTo>
                    <a:pt x="179324" y="61861"/>
                  </a:lnTo>
                  <a:lnTo>
                    <a:pt x="182880" y="61861"/>
                  </a:lnTo>
                  <a:lnTo>
                    <a:pt x="184277" y="59512"/>
                  </a:lnTo>
                  <a:lnTo>
                    <a:pt x="186309" y="54038"/>
                  </a:lnTo>
                  <a:lnTo>
                    <a:pt x="190627" y="54038"/>
                  </a:lnTo>
                  <a:lnTo>
                    <a:pt x="190881" y="51689"/>
                  </a:lnTo>
                  <a:lnTo>
                    <a:pt x="200914" y="51689"/>
                  </a:lnTo>
                  <a:lnTo>
                    <a:pt x="197231" y="45415"/>
                  </a:lnTo>
                  <a:lnTo>
                    <a:pt x="195707" y="40716"/>
                  </a:lnTo>
                  <a:lnTo>
                    <a:pt x="199898" y="39941"/>
                  </a:lnTo>
                  <a:lnTo>
                    <a:pt x="206756" y="39941"/>
                  </a:lnTo>
                  <a:lnTo>
                    <a:pt x="203835" y="38366"/>
                  </a:lnTo>
                  <a:lnTo>
                    <a:pt x="194818" y="38366"/>
                  </a:lnTo>
                  <a:lnTo>
                    <a:pt x="193421" y="31318"/>
                  </a:lnTo>
                  <a:lnTo>
                    <a:pt x="198374" y="25844"/>
                  </a:lnTo>
                  <a:lnTo>
                    <a:pt x="190500" y="25844"/>
                  </a:lnTo>
                  <a:lnTo>
                    <a:pt x="191389" y="24282"/>
                  </a:lnTo>
                  <a:lnTo>
                    <a:pt x="194818" y="24282"/>
                  </a:lnTo>
                  <a:lnTo>
                    <a:pt x="194310" y="22707"/>
                  </a:lnTo>
                  <a:lnTo>
                    <a:pt x="192278" y="20358"/>
                  </a:lnTo>
                  <a:lnTo>
                    <a:pt x="193802" y="16446"/>
                  </a:lnTo>
                  <a:lnTo>
                    <a:pt x="186182" y="16446"/>
                  </a:lnTo>
                  <a:lnTo>
                    <a:pt x="188595" y="18008"/>
                  </a:lnTo>
                  <a:lnTo>
                    <a:pt x="189357" y="20358"/>
                  </a:lnTo>
                  <a:lnTo>
                    <a:pt x="187833" y="21145"/>
                  </a:lnTo>
                  <a:lnTo>
                    <a:pt x="185166" y="23495"/>
                  </a:lnTo>
                  <a:lnTo>
                    <a:pt x="185039" y="25844"/>
                  </a:lnTo>
                  <a:lnTo>
                    <a:pt x="186817" y="28981"/>
                  </a:lnTo>
                  <a:lnTo>
                    <a:pt x="188214" y="30543"/>
                  </a:lnTo>
                  <a:lnTo>
                    <a:pt x="188214" y="32893"/>
                  </a:lnTo>
                  <a:lnTo>
                    <a:pt x="178181" y="55600"/>
                  </a:lnTo>
                  <a:lnTo>
                    <a:pt x="162433" y="74396"/>
                  </a:lnTo>
                  <a:lnTo>
                    <a:pt x="158115" y="81432"/>
                  </a:lnTo>
                  <a:lnTo>
                    <a:pt x="156210" y="89268"/>
                  </a:lnTo>
                  <a:lnTo>
                    <a:pt x="156845" y="97104"/>
                  </a:lnTo>
                  <a:lnTo>
                    <a:pt x="159893" y="104152"/>
                  </a:lnTo>
                  <a:lnTo>
                    <a:pt x="161290" y="106489"/>
                  </a:lnTo>
                  <a:lnTo>
                    <a:pt x="163068" y="108839"/>
                  </a:lnTo>
                  <a:lnTo>
                    <a:pt x="164592" y="110413"/>
                  </a:lnTo>
                  <a:lnTo>
                    <a:pt x="162306" y="115112"/>
                  </a:lnTo>
                  <a:lnTo>
                    <a:pt x="164973" y="121373"/>
                  </a:lnTo>
                  <a:lnTo>
                    <a:pt x="167259" y="128422"/>
                  </a:lnTo>
                  <a:lnTo>
                    <a:pt x="168148" y="133121"/>
                  </a:lnTo>
                  <a:lnTo>
                    <a:pt x="168402" y="138595"/>
                  </a:lnTo>
                  <a:lnTo>
                    <a:pt x="168148" y="141732"/>
                  </a:lnTo>
                  <a:lnTo>
                    <a:pt x="166497" y="150342"/>
                  </a:lnTo>
                  <a:lnTo>
                    <a:pt x="164465" y="158178"/>
                  </a:lnTo>
                  <a:lnTo>
                    <a:pt x="162052" y="166001"/>
                  </a:lnTo>
                  <a:lnTo>
                    <a:pt x="159131" y="173837"/>
                  </a:lnTo>
                  <a:lnTo>
                    <a:pt x="161036" y="183235"/>
                  </a:lnTo>
                  <a:lnTo>
                    <a:pt x="160909" y="184797"/>
                  </a:lnTo>
                  <a:lnTo>
                    <a:pt x="159766" y="187515"/>
                  </a:lnTo>
                  <a:lnTo>
                    <a:pt x="159766" y="212204"/>
                  </a:lnTo>
                  <a:lnTo>
                    <a:pt x="159512" y="212991"/>
                  </a:lnTo>
                  <a:lnTo>
                    <a:pt x="159512" y="216903"/>
                  </a:lnTo>
                  <a:lnTo>
                    <a:pt x="158750" y="223164"/>
                  </a:lnTo>
                  <a:lnTo>
                    <a:pt x="158623" y="223189"/>
                  </a:lnTo>
                  <a:lnTo>
                    <a:pt x="158623" y="225513"/>
                  </a:lnTo>
                  <a:lnTo>
                    <a:pt x="158623" y="238048"/>
                  </a:lnTo>
                  <a:lnTo>
                    <a:pt x="158115" y="238048"/>
                  </a:lnTo>
                  <a:lnTo>
                    <a:pt x="158115" y="239610"/>
                  </a:lnTo>
                  <a:lnTo>
                    <a:pt x="154305" y="246659"/>
                  </a:lnTo>
                  <a:lnTo>
                    <a:pt x="93726" y="246659"/>
                  </a:lnTo>
                  <a:lnTo>
                    <a:pt x="97536" y="239610"/>
                  </a:lnTo>
                  <a:lnTo>
                    <a:pt x="158115" y="239610"/>
                  </a:lnTo>
                  <a:lnTo>
                    <a:pt x="158115" y="238048"/>
                  </a:lnTo>
                  <a:lnTo>
                    <a:pt x="146431" y="238048"/>
                  </a:lnTo>
                  <a:lnTo>
                    <a:pt x="147193" y="232562"/>
                  </a:lnTo>
                  <a:lnTo>
                    <a:pt x="149733" y="228650"/>
                  </a:lnTo>
                  <a:lnTo>
                    <a:pt x="153670" y="226301"/>
                  </a:lnTo>
                  <a:lnTo>
                    <a:pt x="158623" y="225513"/>
                  </a:lnTo>
                  <a:lnTo>
                    <a:pt x="158623" y="223189"/>
                  </a:lnTo>
                  <a:lnTo>
                    <a:pt x="152273" y="223951"/>
                  </a:lnTo>
                  <a:lnTo>
                    <a:pt x="153543" y="220814"/>
                  </a:lnTo>
                  <a:lnTo>
                    <a:pt x="155956" y="218465"/>
                  </a:lnTo>
                  <a:lnTo>
                    <a:pt x="159512" y="216903"/>
                  </a:lnTo>
                  <a:lnTo>
                    <a:pt x="159512" y="212991"/>
                  </a:lnTo>
                  <a:lnTo>
                    <a:pt x="158242" y="216903"/>
                  </a:lnTo>
                  <a:lnTo>
                    <a:pt x="153543" y="216903"/>
                  </a:lnTo>
                  <a:lnTo>
                    <a:pt x="151638" y="220814"/>
                  </a:lnTo>
                  <a:lnTo>
                    <a:pt x="151003" y="220256"/>
                  </a:lnTo>
                  <a:lnTo>
                    <a:pt x="151003" y="224739"/>
                  </a:lnTo>
                  <a:lnTo>
                    <a:pt x="149860" y="226301"/>
                  </a:lnTo>
                  <a:lnTo>
                    <a:pt x="148590" y="227088"/>
                  </a:lnTo>
                  <a:lnTo>
                    <a:pt x="146558" y="229438"/>
                  </a:lnTo>
                  <a:lnTo>
                    <a:pt x="145669" y="231000"/>
                  </a:lnTo>
                  <a:lnTo>
                    <a:pt x="144653" y="232562"/>
                  </a:lnTo>
                  <a:lnTo>
                    <a:pt x="143129" y="230365"/>
                  </a:lnTo>
                  <a:lnTo>
                    <a:pt x="143129" y="238048"/>
                  </a:lnTo>
                  <a:lnTo>
                    <a:pt x="118872" y="238048"/>
                  </a:lnTo>
                  <a:lnTo>
                    <a:pt x="119761" y="232562"/>
                  </a:lnTo>
                  <a:lnTo>
                    <a:pt x="122301" y="228650"/>
                  </a:lnTo>
                  <a:lnTo>
                    <a:pt x="126238" y="226301"/>
                  </a:lnTo>
                  <a:lnTo>
                    <a:pt x="131064" y="225513"/>
                  </a:lnTo>
                  <a:lnTo>
                    <a:pt x="135890" y="226301"/>
                  </a:lnTo>
                  <a:lnTo>
                    <a:pt x="139700" y="228650"/>
                  </a:lnTo>
                  <a:lnTo>
                    <a:pt x="142240" y="232562"/>
                  </a:lnTo>
                  <a:lnTo>
                    <a:pt x="143129" y="238048"/>
                  </a:lnTo>
                  <a:lnTo>
                    <a:pt x="143129" y="230365"/>
                  </a:lnTo>
                  <a:lnTo>
                    <a:pt x="142494" y="229438"/>
                  </a:lnTo>
                  <a:lnTo>
                    <a:pt x="139827" y="226301"/>
                  </a:lnTo>
                  <a:lnTo>
                    <a:pt x="138557" y="225513"/>
                  </a:lnTo>
                  <a:lnTo>
                    <a:pt x="136271" y="223951"/>
                  </a:lnTo>
                  <a:lnTo>
                    <a:pt x="131826" y="223164"/>
                  </a:lnTo>
                  <a:lnTo>
                    <a:pt x="132969" y="221602"/>
                  </a:lnTo>
                  <a:lnTo>
                    <a:pt x="133604" y="220814"/>
                  </a:lnTo>
                  <a:lnTo>
                    <a:pt x="136525" y="218465"/>
                  </a:lnTo>
                  <a:lnTo>
                    <a:pt x="138811" y="216903"/>
                  </a:lnTo>
                  <a:lnTo>
                    <a:pt x="140970" y="215341"/>
                  </a:lnTo>
                  <a:lnTo>
                    <a:pt x="146685" y="219252"/>
                  </a:lnTo>
                  <a:lnTo>
                    <a:pt x="149987" y="222389"/>
                  </a:lnTo>
                  <a:lnTo>
                    <a:pt x="151003" y="224739"/>
                  </a:lnTo>
                  <a:lnTo>
                    <a:pt x="151003" y="220256"/>
                  </a:lnTo>
                  <a:lnTo>
                    <a:pt x="145542" y="215341"/>
                  </a:lnTo>
                  <a:lnTo>
                    <a:pt x="142621" y="212991"/>
                  </a:lnTo>
                  <a:lnTo>
                    <a:pt x="142748" y="212204"/>
                  </a:lnTo>
                  <a:lnTo>
                    <a:pt x="159766" y="212204"/>
                  </a:lnTo>
                  <a:lnTo>
                    <a:pt x="159766" y="187515"/>
                  </a:lnTo>
                  <a:lnTo>
                    <a:pt x="159512" y="188112"/>
                  </a:lnTo>
                  <a:lnTo>
                    <a:pt x="159512" y="210642"/>
                  </a:lnTo>
                  <a:lnTo>
                    <a:pt x="142367" y="210642"/>
                  </a:lnTo>
                  <a:lnTo>
                    <a:pt x="143891" y="207505"/>
                  </a:lnTo>
                  <a:lnTo>
                    <a:pt x="144272" y="206730"/>
                  </a:lnTo>
                  <a:lnTo>
                    <a:pt x="147955" y="205155"/>
                  </a:lnTo>
                  <a:lnTo>
                    <a:pt x="150368" y="202806"/>
                  </a:lnTo>
                  <a:lnTo>
                    <a:pt x="159512" y="210642"/>
                  </a:lnTo>
                  <a:lnTo>
                    <a:pt x="159512" y="188112"/>
                  </a:lnTo>
                  <a:lnTo>
                    <a:pt x="159258" y="188709"/>
                  </a:lnTo>
                  <a:lnTo>
                    <a:pt x="159004" y="191058"/>
                  </a:lnTo>
                  <a:lnTo>
                    <a:pt x="159004" y="203593"/>
                  </a:lnTo>
                  <a:lnTo>
                    <a:pt x="157480" y="202806"/>
                  </a:lnTo>
                  <a:lnTo>
                    <a:pt x="156083" y="202031"/>
                  </a:lnTo>
                  <a:lnTo>
                    <a:pt x="153416" y="200456"/>
                  </a:lnTo>
                  <a:lnTo>
                    <a:pt x="153670" y="197332"/>
                  </a:lnTo>
                  <a:lnTo>
                    <a:pt x="151765" y="195757"/>
                  </a:lnTo>
                  <a:lnTo>
                    <a:pt x="150749" y="194983"/>
                  </a:lnTo>
                  <a:lnTo>
                    <a:pt x="149733" y="194144"/>
                  </a:lnTo>
                  <a:lnTo>
                    <a:pt x="149733" y="201244"/>
                  </a:lnTo>
                  <a:lnTo>
                    <a:pt x="141224" y="207505"/>
                  </a:lnTo>
                  <a:lnTo>
                    <a:pt x="139827" y="205943"/>
                  </a:lnTo>
                  <a:lnTo>
                    <a:pt x="139827" y="209067"/>
                  </a:lnTo>
                  <a:lnTo>
                    <a:pt x="139827" y="212991"/>
                  </a:lnTo>
                  <a:lnTo>
                    <a:pt x="130937" y="220814"/>
                  </a:lnTo>
                  <a:lnTo>
                    <a:pt x="129667" y="219748"/>
                  </a:lnTo>
                  <a:lnTo>
                    <a:pt x="129667" y="222389"/>
                  </a:lnTo>
                  <a:lnTo>
                    <a:pt x="127127" y="223951"/>
                  </a:lnTo>
                  <a:lnTo>
                    <a:pt x="124460" y="224739"/>
                  </a:lnTo>
                  <a:lnTo>
                    <a:pt x="120269" y="227863"/>
                  </a:lnTo>
                  <a:lnTo>
                    <a:pt x="118872" y="230212"/>
                  </a:lnTo>
                  <a:lnTo>
                    <a:pt x="117221" y="232562"/>
                  </a:lnTo>
                  <a:lnTo>
                    <a:pt x="115697" y="230555"/>
                  </a:lnTo>
                  <a:lnTo>
                    <a:pt x="115697" y="238048"/>
                  </a:lnTo>
                  <a:lnTo>
                    <a:pt x="98298" y="238048"/>
                  </a:lnTo>
                  <a:lnTo>
                    <a:pt x="100457" y="228650"/>
                  </a:lnTo>
                  <a:lnTo>
                    <a:pt x="101219" y="225513"/>
                  </a:lnTo>
                  <a:lnTo>
                    <a:pt x="107188" y="226301"/>
                  </a:lnTo>
                  <a:lnTo>
                    <a:pt x="111760" y="228650"/>
                  </a:lnTo>
                  <a:lnTo>
                    <a:pt x="114681" y="232562"/>
                  </a:lnTo>
                  <a:lnTo>
                    <a:pt x="115697" y="238048"/>
                  </a:lnTo>
                  <a:lnTo>
                    <a:pt x="115697" y="230555"/>
                  </a:lnTo>
                  <a:lnTo>
                    <a:pt x="111887" y="225513"/>
                  </a:lnTo>
                  <a:lnTo>
                    <a:pt x="111252" y="224739"/>
                  </a:lnTo>
                  <a:lnTo>
                    <a:pt x="111506" y="223951"/>
                  </a:lnTo>
                  <a:lnTo>
                    <a:pt x="111760" y="222389"/>
                  </a:lnTo>
                  <a:lnTo>
                    <a:pt x="114427" y="220040"/>
                  </a:lnTo>
                  <a:lnTo>
                    <a:pt x="115316" y="219252"/>
                  </a:lnTo>
                  <a:lnTo>
                    <a:pt x="120904" y="215341"/>
                  </a:lnTo>
                  <a:lnTo>
                    <a:pt x="123698" y="217690"/>
                  </a:lnTo>
                  <a:lnTo>
                    <a:pt x="127381" y="219252"/>
                  </a:lnTo>
                  <a:lnTo>
                    <a:pt x="129667" y="222389"/>
                  </a:lnTo>
                  <a:lnTo>
                    <a:pt x="129667" y="219748"/>
                  </a:lnTo>
                  <a:lnTo>
                    <a:pt x="124460" y="215341"/>
                  </a:lnTo>
                  <a:lnTo>
                    <a:pt x="122555" y="213766"/>
                  </a:lnTo>
                  <a:lnTo>
                    <a:pt x="121285" y="210642"/>
                  </a:lnTo>
                  <a:lnTo>
                    <a:pt x="122555" y="208292"/>
                  </a:lnTo>
                  <a:lnTo>
                    <a:pt x="123571" y="207505"/>
                  </a:lnTo>
                  <a:lnTo>
                    <a:pt x="126746" y="205155"/>
                  </a:lnTo>
                  <a:lnTo>
                    <a:pt x="128905" y="204381"/>
                  </a:lnTo>
                  <a:lnTo>
                    <a:pt x="131064" y="202806"/>
                  </a:lnTo>
                  <a:lnTo>
                    <a:pt x="139827" y="209067"/>
                  </a:lnTo>
                  <a:lnTo>
                    <a:pt x="139827" y="205943"/>
                  </a:lnTo>
                  <a:lnTo>
                    <a:pt x="138430" y="204381"/>
                  </a:lnTo>
                  <a:lnTo>
                    <a:pt x="132588" y="203593"/>
                  </a:lnTo>
                  <a:lnTo>
                    <a:pt x="132461" y="202806"/>
                  </a:lnTo>
                  <a:lnTo>
                    <a:pt x="131572" y="198107"/>
                  </a:lnTo>
                  <a:lnTo>
                    <a:pt x="130556" y="198107"/>
                  </a:lnTo>
                  <a:lnTo>
                    <a:pt x="129794" y="201244"/>
                  </a:lnTo>
                  <a:lnTo>
                    <a:pt x="125095" y="204381"/>
                  </a:lnTo>
                  <a:lnTo>
                    <a:pt x="123571" y="205155"/>
                  </a:lnTo>
                  <a:lnTo>
                    <a:pt x="122174" y="206730"/>
                  </a:lnTo>
                  <a:lnTo>
                    <a:pt x="120523" y="207505"/>
                  </a:lnTo>
                  <a:lnTo>
                    <a:pt x="120269" y="207187"/>
                  </a:lnTo>
                  <a:lnTo>
                    <a:pt x="120269" y="210642"/>
                  </a:lnTo>
                  <a:lnTo>
                    <a:pt x="120142" y="211416"/>
                  </a:lnTo>
                  <a:lnTo>
                    <a:pt x="119380" y="211416"/>
                  </a:lnTo>
                  <a:lnTo>
                    <a:pt x="119507" y="212991"/>
                  </a:lnTo>
                  <a:lnTo>
                    <a:pt x="118872" y="213766"/>
                  </a:lnTo>
                  <a:lnTo>
                    <a:pt x="115062" y="216903"/>
                  </a:lnTo>
                  <a:lnTo>
                    <a:pt x="112776" y="218465"/>
                  </a:lnTo>
                  <a:lnTo>
                    <a:pt x="110617" y="220040"/>
                  </a:lnTo>
                  <a:lnTo>
                    <a:pt x="109601" y="219303"/>
                  </a:lnTo>
                  <a:lnTo>
                    <a:pt x="109601" y="223951"/>
                  </a:lnTo>
                  <a:lnTo>
                    <a:pt x="101600" y="223164"/>
                  </a:lnTo>
                  <a:lnTo>
                    <a:pt x="101600" y="216115"/>
                  </a:lnTo>
                  <a:lnTo>
                    <a:pt x="104521" y="218465"/>
                  </a:lnTo>
                  <a:lnTo>
                    <a:pt x="108331" y="220040"/>
                  </a:lnTo>
                  <a:lnTo>
                    <a:pt x="109601" y="223951"/>
                  </a:lnTo>
                  <a:lnTo>
                    <a:pt x="109601" y="219303"/>
                  </a:lnTo>
                  <a:lnTo>
                    <a:pt x="108458" y="218465"/>
                  </a:lnTo>
                  <a:lnTo>
                    <a:pt x="107315" y="217690"/>
                  </a:lnTo>
                  <a:lnTo>
                    <a:pt x="106299" y="216903"/>
                  </a:lnTo>
                  <a:lnTo>
                    <a:pt x="105029" y="216115"/>
                  </a:lnTo>
                  <a:lnTo>
                    <a:pt x="99822" y="212204"/>
                  </a:lnTo>
                  <a:lnTo>
                    <a:pt x="101219" y="209067"/>
                  </a:lnTo>
                  <a:lnTo>
                    <a:pt x="106426" y="205943"/>
                  </a:lnTo>
                  <a:lnTo>
                    <a:pt x="108331" y="204381"/>
                  </a:lnTo>
                  <a:lnTo>
                    <a:pt x="109728" y="202806"/>
                  </a:lnTo>
                  <a:lnTo>
                    <a:pt x="110490" y="202031"/>
                  </a:lnTo>
                  <a:lnTo>
                    <a:pt x="112395" y="203593"/>
                  </a:lnTo>
                  <a:lnTo>
                    <a:pt x="117856" y="207505"/>
                  </a:lnTo>
                  <a:lnTo>
                    <a:pt x="119380" y="208292"/>
                  </a:lnTo>
                  <a:lnTo>
                    <a:pt x="119507" y="210642"/>
                  </a:lnTo>
                  <a:lnTo>
                    <a:pt x="120269" y="210642"/>
                  </a:lnTo>
                  <a:lnTo>
                    <a:pt x="120269" y="207187"/>
                  </a:lnTo>
                  <a:lnTo>
                    <a:pt x="118110" y="204381"/>
                  </a:lnTo>
                  <a:lnTo>
                    <a:pt x="113665" y="203593"/>
                  </a:lnTo>
                  <a:lnTo>
                    <a:pt x="112903" y="202031"/>
                  </a:lnTo>
                  <a:lnTo>
                    <a:pt x="111633" y="199682"/>
                  </a:lnTo>
                  <a:lnTo>
                    <a:pt x="113030" y="198107"/>
                  </a:lnTo>
                  <a:lnTo>
                    <a:pt x="114554" y="196545"/>
                  </a:lnTo>
                  <a:lnTo>
                    <a:pt x="116078" y="194983"/>
                  </a:lnTo>
                  <a:lnTo>
                    <a:pt x="144145" y="194983"/>
                  </a:lnTo>
                  <a:lnTo>
                    <a:pt x="145415" y="196545"/>
                  </a:lnTo>
                  <a:lnTo>
                    <a:pt x="147066" y="198107"/>
                  </a:lnTo>
                  <a:lnTo>
                    <a:pt x="149098" y="199682"/>
                  </a:lnTo>
                  <a:lnTo>
                    <a:pt x="149225" y="200456"/>
                  </a:lnTo>
                  <a:lnTo>
                    <a:pt x="149733" y="201244"/>
                  </a:lnTo>
                  <a:lnTo>
                    <a:pt x="149733" y="194144"/>
                  </a:lnTo>
                  <a:lnTo>
                    <a:pt x="148844" y="193408"/>
                  </a:lnTo>
                  <a:lnTo>
                    <a:pt x="148844" y="173837"/>
                  </a:lnTo>
                  <a:lnTo>
                    <a:pt x="148590" y="173050"/>
                  </a:lnTo>
                  <a:lnTo>
                    <a:pt x="150876" y="169926"/>
                  </a:lnTo>
                  <a:lnTo>
                    <a:pt x="144272" y="169926"/>
                  </a:lnTo>
                  <a:lnTo>
                    <a:pt x="144272" y="193408"/>
                  </a:lnTo>
                  <a:lnTo>
                    <a:pt x="116332" y="193408"/>
                  </a:lnTo>
                  <a:lnTo>
                    <a:pt x="116332" y="190284"/>
                  </a:lnTo>
                  <a:lnTo>
                    <a:pt x="116332" y="187934"/>
                  </a:lnTo>
                  <a:lnTo>
                    <a:pt x="116332" y="185585"/>
                  </a:lnTo>
                  <a:lnTo>
                    <a:pt x="116332" y="184797"/>
                  </a:lnTo>
                  <a:lnTo>
                    <a:pt x="116332" y="183235"/>
                  </a:lnTo>
                  <a:lnTo>
                    <a:pt x="114300" y="183235"/>
                  </a:lnTo>
                  <a:lnTo>
                    <a:pt x="114300" y="187934"/>
                  </a:lnTo>
                  <a:lnTo>
                    <a:pt x="114046" y="187934"/>
                  </a:lnTo>
                  <a:lnTo>
                    <a:pt x="114046" y="190284"/>
                  </a:lnTo>
                  <a:lnTo>
                    <a:pt x="114046" y="194195"/>
                  </a:lnTo>
                  <a:lnTo>
                    <a:pt x="110998" y="196545"/>
                  </a:lnTo>
                  <a:lnTo>
                    <a:pt x="110871" y="195757"/>
                  </a:lnTo>
                  <a:lnTo>
                    <a:pt x="109601" y="190284"/>
                  </a:lnTo>
                  <a:lnTo>
                    <a:pt x="114046" y="190284"/>
                  </a:lnTo>
                  <a:lnTo>
                    <a:pt x="114046" y="187934"/>
                  </a:lnTo>
                  <a:lnTo>
                    <a:pt x="109220" y="187934"/>
                  </a:lnTo>
                  <a:lnTo>
                    <a:pt x="109220" y="200456"/>
                  </a:lnTo>
                  <a:lnTo>
                    <a:pt x="108458" y="201244"/>
                  </a:lnTo>
                  <a:lnTo>
                    <a:pt x="106553" y="202806"/>
                  </a:lnTo>
                  <a:lnTo>
                    <a:pt x="108204" y="195757"/>
                  </a:lnTo>
                  <a:lnTo>
                    <a:pt x="108839" y="195757"/>
                  </a:lnTo>
                  <a:lnTo>
                    <a:pt x="109220" y="200456"/>
                  </a:lnTo>
                  <a:lnTo>
                    <a:pt x="109220" y="187934"/>
                  </a:lnTo>
                  <a:lnTo>
                    <a:pt x="107061" y="187934"/>
                  </a:lnTo>
                  <a:lnTo>
                    <a:pt x="107061" y="190284"/>
                  </a:lnTo>
                  <a:lnTo>
                    <a:pt x="104394" y="204381"/>
                  </a:lnTo>
                  <a:lnTo>
                    <a:pt x="103632" y="205155"/>
                  </a:lnTo>
                  <a:lnTo>
                    <a:pt x="103124" y="205155"/>
                  </a:lnTo>
                  <a:lnTo>
                    <a:pt x="100457" y="207505"/>
                  </a:lnTo>
                  <a:lnTo>
                    <a:pt x="99441" y="209067"/>
                  </a:lnTo>
                  <a:lnTo>
                    <a:pt x="99568" y="212204"/>
                  </a:lnTo>
                  <a:lnTo>
                    <a:pt x="99568" y="217690"/>
                  </a:lnTo>
                  <a:lnTo>
                    <a:pt x="99314" y="222389"/>
                  </a:lnTo>
                  <a:lnTo>
                    <a:pt x="98933" y="225513"/>
                  </a:lnTo>
                  <a:lnTo>
                    <a:pt x="97917" y="228650"/>
                  </a:lnTo>
                  <a:lnTo>
                    <a:pt x="97663" y="227863"/>
                  </a:lnTo>
                  <a:lnTo>
                    <a:pt x="97282" y="227863"/>
                  </a:lnTo>
                  <a:lnTo>
                    <a:pt x="96901" y="225818"/>
                  </a:lnTo>
                  <a:lnTo>
                    <a:pt x="96901" y="236474"/>
                  </a:lnTo>
                  <a:lnTo>
                    <a:pt x="90678" y="248221"/>
                  </a:lnTo>
                  <a:lnTo>
                    <a:pt x="95123" y="249008"/>
                  </a:lnTo>
                  <a:lnTo>
                    <a:pt x="91059" y="255270"/>
                  </a:lnTo>
                  <a:lnTo>
                    <a:pt x="82550" y="255270"/>
                  </a:lnTo>
                  <a:lnTo>
                    <a:pt x="82550" y="238823"/>
                  </a:lnTo>
                  <a:lnTo>
                    <a:pt x="81915" y="236474"/>
                  </a:lnTo>
                  <a:lnTo>
                    <a:pt x="82931" y="234137"/>
                  </a:lnTo>
                  <a:lnTo>
                    <a:pt x="83566" y="232562"/>
                  </a:lnTo>
                  <a:lnTo>
                    <a:pt x="83439" y="231787"/>
                  </a:lnTo>
                  <a:lnTo>
                    <a:pt x="83312" y="231000"/>
                  </a:lnTo>
                  <a:lnTo>
                    <a:pt x="82550" y="229438"/>
                  </a:lnTo>
                  <a:lnTo>
                    <a:pt x="83947" y="227863"/>
                  </a:lnTo>
                  <a:lnTo>
                    <a:pt x="85471" y="226250"/>
                  </a:lnTo>
                  <a:lnTo>
                    <a:pt x="87249" y="223951"/>
                  </a:lnTo>
                  <a:lnTo>
                    <a:pt x="88265" y="218465"/>
                  </a:lnTo>
                  <a:lnTo>
                    <a:pt x="88773" y="216115"/>
                  </a:lnTo>
                  <a:lnTo>
                    <a:pt x="86868" y="211416"/>
                  </a:lnTo>
                  <a:lnTo>
                    <a:pt x="86360" y="210375"/>
                  </a:lnTo>
                  <a:lnTo>
                    <a:pt x="86360" y="214553"/>
                  </a:lnTo>
                  <a:lnTo>
                    <a:pt x="86360" y="219252"/>
                  </a:lnTo>
                  <a:lnTo>
                    <a:pt x="84963" y="222389"/>
                  </a:lnTo>
                  <a:lnTo>
                    <a:pt x="82296" y="227863"/>
                  </a:lnTo>
                  <a:lnTo>
                    <a:pt x="81407" y="227863"/>
                  </a:lnTo>
                  <a:lnTo>
                    <a:pt x="81407" y="231787"/>
                  </a:lnTo>
                  <a:lnTo>
                    <a:pt x="80645" y="231787"/>
                  </a:lnTo>
                  <a:lnTo>
                    <a:pt x="80645" y="249008"/>
                  </a:lnTo>
                  <a:lnTo>
                    <a:pt x="80264" y="256057"/>
                  </a:lnTo>
                  <a:lnTo>
                    <a:pt x="62738" y="256057"/>
                  </a:lnTo>
                  <a:lnTo>
                    <a:pt x="58928" y="256844"/>
                  </a:lnTo>
                  <a:lnTo>
                    <a:pt x="55118" y="259181"/>
                  </a:lnTo>
                  <a:lnTo>
                    <a:pt x="55118" y="234137"/>
                  </a:lnTo>
                  <a:lnTo>
                    <a:pt x="80010" y="234137"/>
                  </a:lnTo>
                  <a:lnTo>
                    <a:pt x="80518" y="238048"/>
                  </a:lnTo>
                  <a:lnTo>
                    <a:pt x="80645" y="249008"/>
                  </a:lnTo>
                  <a:lnTo>
                    <a:pt x="80645" y="231787"/>
                  </a:lnTo>
                  <a:lnTo>
                    <a:pt x="54356" y="231787"/>
                  </a:lnTo>
                  <a:lnTo>
                    <a:pt x="54229" y="230212"/>
                  </a:lnTo>
                  <a:lnTo>
                    <a:pt x="54610" y="230212"/>
                  </a:lnTo>
                  <a:lnTo>
                    <a:pt x="54737" y="229438"/>
                  </a:lnTo>
                  <a:lnTo>
                    <a:pt x="80391" y="229438"/>
                  </a:lnTo>
                  <a:lnTo>
                    <a:pt x="80772" y="230212"/>
                  </a:lnTo>
                  <a:lnTo>
                    <a:pt x="81407" y="231787"/>
                  </a:lnTo>
                  <a:lnTo>
                    <a:pt x="81407" y="227863"/>
                  </a:lnTo>
                  <a:lnTo>
                    <a:pt x="79375" y="227863"/>
                  </a:lnTo>
                  <a:lnTo>
                    <a:pt x="80518" y="224739"/>
                  </a:lnTo>
                  <a:lnTo>
                    <a:pt x="81661" y="222377"/>
                  </a:lnTo>
                  <a:lnTo>
                    <a:pt x="83312" y="216903"/>
                  </a:lnTo>
                  <a:lnTo>
                    <a:pt x="83947" y="213766"/>
                  </a:lnTo>
                  <a:lnTo>
                    <a:pt x="84582" y="211416"/>
                  </a:lnTo>
                  <a:lnTo>
                    <a:pt x="86233" y="212991"/>
                  </a:lnTo>
                  <a:lnTo>
                    <a:pt x="86360" y="214553"/>
                  </a:lnTo>
                  <a:lnTo>
                    <a:pt x="86360" y="210375"/>
                  </a:lnTo>
                  <a:lnTo>
                    <a:pt x="86106" y="209854"/>
                  </a:lnTo>
                  <a:lnTo>
                    <a:pt x="86487" y="206730"/>
                  </a:lnTo>
                  <a:lnTo>
                    <a:pt x="86741" y="205155"/>
                  </a:lnTo>
                  <a:lnTo>
                    <a:pt x="89027" y="194983"/>
                  </a:lnTo>
                  <a:lnTo>
                    <a:pt x="96901" y="236474"/>
                  </a:lnTo>
                  <a:lnTo>
                    <a:pt x="96901" y="225818"/>
                  </a:lnTo>
                  <a:lnTo>
                    <a:pt x="91186" y="194983"/>
                  </a:lnTo>
                  <a:lnTo>
                    <a:pt x="90297" y="190284"/>
                  </a:lnTo>
                  <a:lnTo>
                    <a:pt x="107061" y="190284"/>
                  </a:lnTo>
                  <a:lnTo>
                    <a:pt x="107061" y="187934"/>
                  </a:lnTo>
                  <a:lnTo>
                    <a:pt x="87630" y="187934"/>
                  </a:lnTo>
                  <a:lnTo>
                    <a:pt x="87630" y="190284"/>
                  </a:lnTo>
                  <a:lnTo>
                    <a:pt x="87122" y="194195"/>
                  </a:lnTo>
                  <a:lnTo>
                    <a:pt x="86360" y="198107"/>
                  </a:lnTo>
                  <a:lnTo>
                    <a:pt x="85471" y="202031"/>
                  </a:lnTo>
                  <a:lnTo>
                    <a:pt x="84709" y="206730"/>
                  </a:lnTo>
                  <a:lnTo>
                    <a:pt x="82423" y="204304"/>
                  </a:lnTo>
                  <a:lnTo>
                    <a:pt x="82423" y="207505"/>
                  </a:lnTo>
                  <a:lnTo>
                    <a:pt x="82169" y="212204"/>
                  </a:lnTo>
                  <a:lnTo>
                    <a:pt x="81026" y="217690"/>
                  </a:lnTo>
                  <a:lnTo>
                    <a:pt x="79121" y="222389"/>
                  </a:lnTo>
                  <a:lnTo>
                    <a:pt x="76581" y="227863"/>
                  </a:lnTo>
                  <a:lnTo>
                    <a:pt x="71628" y="227863"/>
                  </a:lnTo>
                  <a:lnTo>
                    <a:pt x="73025" y="223164"/>
                  </a:lnTo>
                  <a:lnTo>
                    <a:pt x="74676" y="219252"/>
                  </a:lnTo>
                  <a:lnTo>
                    <a:pt x="76454" y="210642"/>
                  </a:lnTo>
                  <a:lnTo>
                    <a:pt x="76581" y="205943"/>
                  </a:lnTo>
                  <a:lnTo>
                    <a:pt x="77089" y="201244"/>
                  </a:lnTo>
                  <a:lnTo>
                    <a:pt x="78867" y="202806"/>
                  </a:lnTo>
                  <a:lnTo>
                    <a:pt x="82423" y="207505"/>
                  </a:lnTo>
                  <a:lnTo>
                    <a:pt x="82423" y="204304"/>
                  </a:lnTo>
                  <a:lnTo>
                    <a:pt x="81026" y="202806"/>
                  </a:lnTo>
                  <a:lnTo>
                    <a:pt x="79756" y="201244"/>
                  </a:lnTo>
                  <a:lnTo>
                    <a:pt x="77724" y="198894"/>
                  </a:lnTo>
                  <a:lnTo>
                    <a:pt x="74676" y="194983"/>
                  </a:lnTo>
                  <a:lnTo>
                    <a:pt x="74676" y="206730"/>
                  </a:lnTo>
                  <a:lnTo>
                    <a:pt x="74041" y="212991"/>
                  </a:lnTo>
                  <a:lnTo>
                    <a:pt x="72390" y="220040"/>
                  </a:lnTo>
                  <a:lnTo>
                    <a:pt x="69469" y="226301"/>
                  </a:lnTo>
                  <a:lnTo>
                    <a:pt x="69215" y="226301"/>
                  </a:lnTo>
                  <a:lnTo>
                    <a:pt x="68453" y="227863"/>
                  </a:lnTo>
                  <a:lnTo>
                    <a:pt x="62992" y="227863"/>
                  </a:lnTo>
                  <a:lnTo>
                    <a:pt x="65278" y="222377"/>
                  </a:lnTo>
                  <a:lnTo>
                    <a:pt x="67056" y="217690"/>
                  </a:lnTo>
                  <a:lnTo>
                    <a:pt x="68199" y="212204"/>
                  </a:lnTo>
                  <a:lnTo>
                    <a:pt x="68707" y="207505"/>
                  </a:lnTo>
                  <a:lnTo>
                    <a:pt x="68707" y="200456"/>
                  </a:lnTo>
                  <a:lnTo>
                    <a:pt x="68326" y="195757"/>
                  </a:lnTo>
                  <a:lnTo>
                    <a:pt x="67310" y="188709"/>
                  </a:lnTo>
                  <a:lnTo>
                    <a:pt x="66802" y="184797"/>
                  </a:lnTo>
                  <a:lnTo>
                    <a:pt x="69850" y="190284"/>
                  </a:lnTo>
                  <a:lnTo>
                    <a:pt x="73914" y="197332"/>
                  </a:lnTo>
                  <a:lnTo>
                    <a:pt x="74549" y="198107"/>
                  </a:lnTo>
                  <a:lnTo>
                    <a:pt x="74676" y="206730"/>
                  </a:lnTo>
                  <a:lnTo>
                    <a:pt x="74676" y="194983"/>
                  </a:lnTo>
                  <a:lnTo>
                    <a:pt x="71882" y="190284"/>
                  </a:lnTo>
                  <a:lnTo>
                    <a:pt x="87630" y="190284"/>
                  </a:lnTo>
                  <a:lnTo>
                    <a:pt x="87630" y="187934"/>
                  </a:lnTo>
                  <a:lnTo>
                    <a:pt x="70739" y="187934"/>
                  </a:lnTo>
                  <a:lnTo>
                    <a:pt x="69596" y="185585"/>
                  </a:lnTo>
                  <a:lnTo>
                    <a:pt x="113665" y="185585"/>
                  </a:lnTo>
                  <a:lnTo>
                    <a:pt x="114300" y="187934"/>
                  </a:lnTo>
                  <a:lnTo>
                    <a:pt x="114300" y="183235"/>
                  </a:lnTo>
                  <a:lnTo>
                    <a:pt x="79121" y="183235"/>
                  </a:lnTo>
                  <a:lnTo>
                    <a:pt x="80645" y="181673"/>
                  </a:lnTo>
                  <a:lnTo>
                    <a:pt x="95504" y="181673"/>
                  </a:lnTo>
                  <a:lnTo>
                    <a:pt x="96266" y="180886"/>
                  </a:lnTo>
                  <a:lnTo>
                    <a:pt x="76835" y="180886"/>
                  </a:lnTo>
                  <a:lnTo>
                    <a:pt x="76835" y="183235"/>
                  </a:lnTo>
                  <a:lnTo>
                    <a:pt x="71628" y="183235"/>
                  </a:lnTo>
                  <a:lnTo>
                    <a:pt x="72771" y="181673"/>
                  </a:lnTo>
                  <a:lnTo>
                    <a:pt x="74422" y="181673"/>
                  </a:lnTo>
                  <a:lnTo>
                    <a:pt x="76835" y="183235"/>
                  </a:lnTo>
                  <a:lnTo>
                    <a:pt x="76835" y="180886"/>
                  </a:lnTo>
                  <a:lnTo>
                    <a:pt x="69342" y="180886"/>
                  </a:lnTo>
                  <a:lnTo>
                    <a:pt x="68580" y="180098"/>
                  </a:lnTo>
                  <a:lnTo>
                    <a:pt x="66675" y="180098"/>
                  </a:lnTo>
                  <a:lnTo>
                    <a:pt x="66675" y="198894"/>
                  </a:lnTo>
                  <a:lnTo>
                    <a:pt x="66675" y="209067"/>
                  </a:lnTo>
                  <a:lnTo>
                    <a:pt x="64770" y="218465"/>
                  </a:lnTo>
                  <a:lnTo>
                    <a:pt x="60452" y="227863"/>
                  </a:lnTo>
                  <a:lnTo>
                    <a:pt x="55372" y="227863"/>
                  </a:lnTo>
                  <a:lnTo>
                    <a:pt x="56134" y="225513"/>
                  </a:lnTo>
                  <a:lnTo>
                    <a:pt x="58420" y="218465"/>
                  </a:lnTo>
                  <a:lnTo>
                    <a:pt x="60325" y="211416"/>
                  </a:lnTo>
                  <a:lnTo>
                    <a:pt x="60960" y="205155"/>
                  </a:lnTo>
                  <a:lnTo>
                    <a:pt x="60579" y="201244"/>
                  </a:lnTo>
                  <a:lnTo>
                    <a:pt x="60452" y="198894"/>
                  </a:lnTo>
                  <a:lnTo>
                    <a:pt x="64770" y="188709"/>
                  </a:lnTo>
                  <a:lnTo>
                    <a:pt x="66675" y="198894"/>
                  </a:lnTo>
                  <a:lnTo>
                    <a:pt x="66675" y="180098"/>
                  </a:lnTo>
                  <a:lnTo>
                    <a:pt x="63246" y="180098"/>
                  </a:lnTo>
                  <a:lnTo>
                    <a:pt x="64770" y="176974"/>
                  </a:lnTo>
                  <a:lnTo>
                    <a:pt x="68961" y="176974"/>
                  </a:lnTo>
                  <a:lnTo>
                    <a:pt x="70104" y="174625"/>
                  </a:lnTo>
                  <a:lnTo>
                    <a:pt x="116332" y="174625"/>
                  </a:lnTo>
                  <a:lnTo>
                    <a:pt x="116332" y="173837"/>
                  </a:lnTo>
                  <a:lnTo>
                    <a:pt x="70612" y="173837"/>
                  </a:lnTo>
                  <a:lnTo>
                    <a:pt x="69342" y="173050"/>
                  </a:lnTo>
                  <a:lnTo>
                    <a:pt x="62611" y="173050"/>
                  </a:lnTo>
                  <a:lnTo>
                    <a:pt x="66421" y="162877"/>
                  </a:lnTo>
                  <a:lnTo>
                    <a:pt x="71755" y="162877"/>
                  </a:lnTo>
                  <a:lnTo>
                    <a:pt x="70993" y="162090"/>
                  </a:lnTo>
                  <a:lnTo>
                    <a:pt x="67183" y="160528"/>
                  </a:lnTo>
                  <a:lnTo>
                    <a:pt x="67945" y="156603"/>
                  </a:lnTo>
                  <a:lnTo>
                    <a:pt x="69723" y="152692"/>
                  </a:lnTo>
                  <a:lnTo>
                    <a:pt x="73787" y="147993"/>
                  </a:lnTo>
                  <a:lnTo>
                    <a:pt x="70485" y="147993"/>
                  </a:lnTo>
                  <a:lnTo>
                    <a:pt x="70612" y="144081"/>
                  </a:lnTo>
                  <a:lnTo>
                    <a:pt x="71120" y="140169"/>
                  </a:lnTo>
                  <a:lnTo>
                    <a:pt x="71247" y="136245"/>
                  </a:lnTo>
                  <a:lnTo>
                    <a:pt x="70358" y="132334"/>
                  </a:lnTo>
                  <a:lnTo>
                    <a:pt x="72517" y="131559"/>
                  </a:lnTo>
                  <a:lnTo>
                    <a:pt x="112268" y="131559"/>
                  </a:lnTo>
                  <a:lnTo>
                    <a:pt x="112522" y="129984"/>
                  </a:lnTo>
                  <a:lnTo>
                    <a:pt x="70866" y="129984"/>
                  </a:lnTo>
                  <a:lnTo>
                    <a:pt x="66675" y="116674"/>
                  </a:lnTo>
                  <a:lnTo>
                    <a:pt x="117094" y="116674"/>
                  </a:lnTo>
                  <a:lnTo>
                    <a:pt x="118110" y="115887"/>
                  </a:lnTo>
                  <a:lnTo>
                    <a:pt x="118618" y="115112"/>
                  </a:lnTo>
                  <a:lnTo>
                    <a:pt x="111887" y="115112"/>
                  </a:lnTo>
                  <a:lnTo>
                    <a:pt x="107696" y="114325"/>
                  </a:lnTo>
                  <a:lnTo>
                    <a:pt x="65278" y="114325"/>
                  </a:lnTo>
                  <a:lnTo>
                    <a:pt x="63627" y="112763"/>
                  </a:lnTo>
                  <a:lnTo>
                    <a:pt x="63881" y="110413"/>
                  </a:lnTo>
                  <a:lnTo>
                    <a:pt x="61595" y="110413"/>
                  </a:lnTo>
                  <a:lnTo>
                    <a:pt x="58547" y="108064"/>
                  </a:lnTo>
                  <a:lnTo>
                    <a:pt x="58039" y="105714"/>
                  </a:lnTo>
                  <a:lnTo>
                    <a:pt x="58801" y="101803"/>
                  </a:lnTo>
                  <a:lnTo>
                    <a:pt x="56134" y="101803"/>
                  </a:lnTo>
                  <a:lnTo>
                    <a:pt x="55372" y="100228"/>
                  </a:lnTo>
                  <a:lnTo>
                    <a:pt x="54229" y="94754"/>
                  </a:lnTo>
                  <a:lnTo>
                    <a:pt x="56134" y="90055"/>
                  </a:lnTo>
                  <a:lnTo>
                    <a:pt x="58674" y="86131"/>
                  </a:lnTo>
                  <a:lnTo>
                    <a:pt x="59944" y="84569"/>
                  </a:lnTo>
                  <a:lnTo>
                    <a:pt x="57023" y="84569"/>
                  </a:lnTo>
                  <a:lnTo>
                    <a:pt x="57658" y="81432"/>
                  </a:lnTo>
                  <a:lnTo>
                    <a:pt x="64389" y="73609"/>
                  </a:lnTo>
                  <a:lnTo>
                    <a:pt x="68072" y="68910"/>
                  </a:lnTo>
                  <a:lnTo>
                    <a:pt x="89027" y="36830"/>
                  </a:lnTo>
                  <a:lnTo>
                    <a:pt x="94234" y="36804"/>
                  </a:lnTo>
                  <a:lnTo>
                    <a:pt x="92329" y="29756"/>
                  </a:lnTo>
                  <a:lnTo>
                    <a:pt x="91313" y="23495"/>
                  </a:lnTo>
                  <a:lnTo>
                    <a:pt x="92456" y="21932"/>
                  </a:lnTo>
                  <a:lnTo>
                    <a:pt x="88392" y="21932"/>
                  </a:lnTo>
                  <a:lnTo>
                    <a:pt x="87503" y="21145"/>
                  </a:lnTo>
                  <a:lnTo>
                    <a:pt x="86487" y="18796"/>
                  </a:lnTo>
                  <a:lnTo>
                    <a:pt x="88773" y="16446"/>
                  </a:lnTo>
                  <a:lnTo>
                    <a:pt x="91821" y="16446"/>
                  </a:lnTo>
                  <a:lnTo>
                    <a:pt x="90297" y="14884"/>
                  </a:lnTo>
                  <a:lnTo>
                    <a:pt x="90297" y="3136"/>
                  </a:lnTo>
                  <a:lnTo>
                    <a:pt x="91567" y="1574"/>
                  </a:lnTo>
                  <a:lnTo>
                    <a:pt x="86614" y="1574"/>
                  </a:lnTo>
                  <a:lnTo>
                    <a:pt x="84582" y="0"/>
                  </a:lnTo>
                  <a:lnTo>
                    <a:pt x="83058" y="2349"/>
                  </a:lnTo>
                  <a:lnTo>
                    <a:pt x="88138" y="3136"/>
                  </a:lnTo>
                  <a:lnTo>
                    <a:pt x="87757" y="15659"/>
                  </a:lnTo>
                  <a:lnTo>
                    <a:pt x="84582" y="18008"/>
                  </a:lnTo>
                  <a:lnTo>
                    <a:pt x="84455" y="18796"/>
                  </a:lnTo>
                  <a:lnTo>
                    <a:pt x="86741" y="23495"/>
                  </a:lnTo>
                  <a:lnTo>
                    <a:pt x="77089" y="50114"/>
                  </a:lnTo>
                  <a:lnTo>
                    <a:pt x="55499" y="76746"/>
                  </a:lnTo>
                  <a:lnTo>
                    <a:pt x="52705" y="81432"/>
                  </a:lnTo>
                  <a:lnTo>
                    <a:pt x="50800" y="86131"/>
                  </a:lnTo>
                  <a:lnTo>
                    <a:pt x="49784" y="91617"/>
                  </a:lnTo>
                  <a:lnTo>
                    <a:pt x="49784" y="97104"/>
                  </a:lnTo>
                  <a:lnTo>
                    <a:pt x="51181" y="103365"/>
                  </a:lnTo>
                  <a:lnTo>
                    <a:pt x="53721" y="108064"/>
                  </a:lnTo>
                  <a:lnTo>
                    <a:pt x="57404" y="112763"/>
                  </a:lnTo>
                  <a:lnTo>
                    <a:pt x="61087" y="116674"/>
                  </a:lnTo>
                  <a:lnTo>
                    <a:pt x="63246" y="121373"/>
                  </a:lnTo>
                  <a:lnTo>
                    <a:pt x="64770" y="126072"/>
                  </a:lnTo>
                  <a:lnTo>
                    <a:pt x="65913" y="130771"/>
                  </a:lnTo>
                  <a:lnTo>
                    <a:pt x="66294" y="134683"/>
                  </a:lnTo>
                  <a:lnTo>
                    <a:pt x="66294" y="140169"/>
                  </a:lnTo>
                  <a:lnTo>
                    <a:pt x="65786" y="144868"/>
                  </a:lnTo>
                  <a:lnTo>
                    <a:pt x="58674" y="169926"/>
                  </a:lnTo>
                  <a:lnTo>
                    <a:pt x="57658" y="172275"/>
                  </a:lnTo>
                  <a:lnTo>
                    <a:pt x="57023" y="175399"/>
                  </a:lnTo>
                  <a:lnTo>
                    <a:pt x="58166" y="177749"/>
                  </a:lnTo>
                  <a:lnTo>
                    <a:pt x="59436" y="182448"/>
                  </a:lnTo>
                  <a:lnTo>
                    <a:pt x="59055" y="183629"/>
                  </a:lnTo>
                  <a:lnTo>
                    <a:pt x="59055" y="201244"/>
                  </a:lnTo>
                  <a:lnTo>
                    <a:pt x="58674" y="207505"/>
                  </a:lnTo>
                  <a:lnTo>
                    <a:pt x="57785" y="213766"/>
                  </a:lnTo>
                  <a:lnTo>
                    <a:pt x="56134" y="220040"/>
                  </a:lnTo>
                  <a:lnTo>
                    <a:pt x="53594" y="225513"/>
                  </a:lnTo>
                  <a:lnTo>
                    <a:pt x="51308" y="225513"/>
                  </a:lnTo>
                  <a:lnTo>
                    <a:pt x="51435" y="223164"/>
                  </a:lnTo>
                  <a:lnTo>
                    <a:pt x="50038" y="222389"/>
                  </a:lnTo>
                  <a:lnTo>
                    <a:pt x="59055" y="201244"/>
                  </a:lnTo>
                  <a:lnTo>
                    <a:pt x="59055" y="183629"/>
                  </a:lnTo>
                  <a:lnTo>
                    <a:pt x="57658" y="187934"/>
                  </a:lnTo>
                  <a:lnTo>
                    <a:pt x="57277" y="194983"/>
                  </a:lnTo>
                  <a:lnTo>
                    <a:pt x="54483" y="198107"/>
                  </a:lnTo>
                  <a:lnTo>
                    <a:pt x="51562" y="202031"/>
                  </a:lnTo>
                  <a:lnTo>
                    <a:pt x="48641" y="205155"/>
                  </a:lnTo>
                  <a:lnTo>
                    <a:pt x="45339" y="210642"/>
                  </a:lnTo>
                  <a:lnTo>
                    <a:pt x="44069" y="216115"/>
                  </a:lnTo>
                  <a:lnTo>
                    <a:pt x="44831" y="221602"/>
                  </a:lnTo>
                  <a:lnTo>
                    <a:pt x="48006" y="227088"/>
                  </a:lnTo>
                  <a:lnTo>
                    <a:pt x="48641" y="227863"/>
                  </a:lnTo>
                  <a:lnTo>
                    <a:pt x="49022" y="229438"/>
                  </a:lnTo>
                  <a:lnTo>
                    <a:pt x="49657" y="230212"/>
                  </a:lnTo>
                  <a:lnTo>
                    <a:pt x="49911" y="234911"/>
                  </a:lnTo>
                  <a:lnTo>
                    <a:pt x="49911" y="259181"/>
                  </a:lnTo>
                  <a:lnTo>
                    <a:pt x="39497" y="263105"/>
                  </a:lnTo>
                  <a:lnTo>
                    <a:pt x="39624" y="223951"/>
                  </a:lnTo>
                  <a:lnTo>
                    <a:pt x="29083" y="172275"/>
                  </a:lnTo>
                  <a:lnTo>
                    <a:pt x="26162" y="156603"/>
                  </a:lnTo>
                  <a:lnTo>
                    <a:pt x="20574" y="129209"/>
                  </a:lnTo>
                  <a:lnTo>
                    <a:pt x="19304" y="121373"/>
                  </a:lnTo>
                  <a:lnTo>
                    <a:pt x="19177" y="120586"/>
                  </a:lnTo>
                  <a:lnTo>
                    <a:pt x="10922" y="120586"/>
                  </a:lnTo>
                  <a:lnTo>
                    <a:pt x="11049" y="122936"/>
                  </a:lnTo>
                  <a:lnTo>
                    <a:pt x="8890" y="142519"/>
                  </a:lnTo>
                  <a:lnTo>
                    <a:pt x="6731" y="165227"/>
                  </a:lnTo>
                  <a:lnTo>
                    <a:pt x="3937" y="187934"/>
                  </a:lnTo>
                  <a:lnTo>
                    <a:pt x="3683" y="191846"/>
                  </a:lnTo>
                  <a:lnTo>
                    <a:pt x="1397" y="210642"/>
                  </a:lnTo>
                  <a:lnTo>
                    <a:pt x="0" y="224739"/>
                  </a:lnTo>
                  <a:lnTo>
                    <a:pt x="254" y="225513"/>
                  </a:lnTo>
                  <a:lnTo>
                    <a:pt x="762" y="225513"/>
                  </a:lnTo>
                  <a:lnTo>
                    <a:pt x="1270" y="226250"/>
                  </a:lnTo>
                  <a:lnTo>
                    <a:pt x="1651" y="224739"/>
                  </a:lnTo>
                  <a:lnTo>
                    <a:pt x="2286" y="223164"/>
                  </a:lnTo>
                  <a:lnTo>
                    <a:pt x="4318" y="202031"/>
                  </a:lnTo>
                  <a:lnTo>
                    <a:pt x="7366" y="177749"/>
                  </a:lnTo>
                  <a:lnTo>
                    <a:pt x="10033" y="150342"/>
                  </a:lnTo>
                  <a:lnTo>
                    <a:pt x="11303" y="140944"/>
                  </a:lnTo>
                  <a:lnTo>
                    <a:pt x="12065" y="133896"/>
                  </a:lnTo>
                  <a:lnTo>
                    <a:pt x="12065" y="132334"/>
                  </a:lnTo>
                  <a:lnTo>
                    <a:pt x="12446" y="130771"/>
                  </a:lnTo>
                  <a:lnTo>
                    <a:pt x="17907" y="177749"/>
                  </a:lnTo>
                  <a:lnTo>
                    <a:pt x="22987" y="225513"/>
                  </a:lnTo>
                  <a:lnTo>
                    <a:pt x="23876" y="226301"/>
                  </a:lnTo>
                  <a:lnTo>
                    <a:pt x="24257" y="225513"/>
                  </a:lnTo>
                  <a:lnTo>
                    <a:pt x="24892" y="224739"/>
                  </a:lnTo>
                  <a:lnTo>
                    <a:pt x="21082" y="192633"/>
                  </a:lnTo>
                  <a:lnTo>
                    <a:pt x="19685" y="177749"/>
                  </a:lnTo>
                  <a:lnTo>
                    <a:pt x="16891" y="155041"/>
                  </a:lnTo>
                  <a:lnTo>
                    <a:pt x="14732" y="130771"/>
                  </a:lnTo>
                  <a:lnTo>
                    <a:pt x="13843" y="123723"/>
                  </a:lnTo>
                  <a:lnTo>
                    <a:pt x="14097" y="121373"/>
                  </a:lnTo>
                  <a:lnTo>
                    <a:pt x="18796" y="144081"/>
                  </a:lnTo>
                  <a:lnTo>
                    <a:pt x="34925" y="226250"/>
                  </a:lnTo>
                  <a:lnTo>
                    <a:pt x="34925" y="263105"/>
                  </a:lnTo>
                  <a:lnTo>
                    <a:pt x="34798" y="264668"/>
                  </a:lnTo>
                  <a:lnTo>
                    <a:pt x="48514" y="264668"/>
                  </a:lnTo>
                  <a:lnTo>
                    <a:pt x="52578" y="263105"/>
                  </a:lnTo>
                  <a:lnTo>
                    <a:pt x="58039" y="259181"/>
                  </a:lnTo>
                  <a:lnTo>
                    <a:pt x="61595" y="257619"/>
                  </a:lnTo>
                  <a:lnTo>
                    <a:pt x="91440" y="257619"/>
                  </a:lnTo>
                  <a:lnTo>
                    <a:pt x="94488" y="255270"/>
                  </a:lnTo>
                  <a:lnTo>
                    <a:pt x="95504" y="251358"/>
                  </a:lnTo>
                  <a:lnTo>
                    <a:pt x="97663" y="248221"/>
                  </a:lnTo>
                  <a:lnTo>
                    <a:pt x="217932" y="248221"/>
                  </a:lnTo>
                  <a:lnTo>
                    <a:pt x="220853" y="253707"/>
                  </a:lnTo>
                  <a:lnTo>
                    <a:pt x="218440" y="255270"/>
                  </a:lnTo>
                  <a:lnTo>
                    <a:pt x="217424" y="256057"/>
                  </a:lnTo>
                  <a:lnTo>
                    <a:pt x="227457" y="256057"/>
                  </a:lnTo>
                  <a:lnTo>
                    <a:pt x="224917" y="250571"/>
                  </a:lnTo>
                  <a:lnTo>
                    <a:pt x="227457" y="248221"/>
                  </a:lnTo>
                  <a:lnTo>
                    <a:pt x="324104" y="248221"/>
                  </a:lnTo>
                  <a:lnTo>
                    <a:pt x="324485" y="246659"/>
                  </a:lnTo>
                  <a:lnTo>
                    <a:pt x="326771" y="238048"/>
                  </a:lnTo>
                  <a:lnTo>
                    <a:pt x="327533" y="234911"/>
                  </a:lnTo>
                  <a:lnTo>
                    <a:pt x="328422" y="231787"/>
                  </a:lnTo>
                  <a:lnTo>
                    <a:pt x="329565" y="227863"/>
                  </a:lnTo>
                  <a:lnTo>
                    <a:pt x="333121" y="216903"/>
                  </a:lnTo>
                  <a:lnTo>
                    <a:pt x="336550" y="205943"/>
                  </a:lnTo>
                  <a:lnTo>
                    <a:pt x="336931" y="205155"/>
                  </a:lnTo>
                  <a:lnTo>
                    <a:pt x="344678" y="205155"/>
                  </a:lnTo>
                  <a:lnTo>
                    <a:pt x="344297" y="202806"/>
                  </a:lnTo>
                  <a:lnTo>
                    <a:pt x="343916" y="200456"/>
                  </a:lnTo>
                  <a:lnTo>
                    <a:pt x="342519" y="193471"/>
                  </a:lnTo>
                  <a:lnTo>
                    <a:pt x="342519" y="200456"/>
                  </a:lnTo>
                  <a:lnTo>
                    <a:pt x="341630" y="202806"/>
                  </a:lnTo>
                  <a:lnTo>
                    <a:pt x="340487" y="200456"/>
                  </a:lnTo>
                  <a:lnTo>
                    <a:pt x="339725" y="198107"/>
                  </a:lnTo>
                  <a:lnTo>
                    <a:pt x="340741" y="194983"/>
                  </a:lnTo>
                  <a:lnTo>
                    <a:pt x="341122" y="198107"/>
                  </a:lnTo>
                  <a:lnTo>
                    <a:pt x="342519" y="200456"/>
                  </a:lnTo>
                  <a:lnTo>
                    <a:pt x="342519" y="193471"/>
                  </a:lnTo>
                  <a:lnTo>
                    <a:pt x="341884" y="190284"/>
                  </a:lnTo>
                  <a:lnTo>
                    <a:pt x="358775" y="190284"/>
                  </a:lnTo>
                  <a:lnTo>
                    <a:pt x="351028" y="229438"/>
                  </a:lnTo>
                  <a:lnTo>
                    <a:pt x="353060" y="229438"/>
                  </a:lnTo>
                  <a:lnTo>
                    <a:pt x="356362" y="212204"/>
                  </a:lnTo>
                  <a:lnTo>
                    <a:pt x="359410" y="197332"/>
                  </a:lnTo>
                  <a:lnTo>
                    <a:pt x="359791" y="196545"/>
                  </a:lnTo>
                  <a:lnTo>
                    <a:pt x="360426" y="195757"/>
                  </a:lnTo>
                  <a:lnTo>
                    <a:pt x="362458" y="205943"/>
                  </a:lnTo>
                  <a:lnTo>
                    <a:pt x="364744" y="216903"/>
                  </a:lnTo>
                  <a:lnTo>
                    <a:pt x="366776" y="227088"/>
                  </a:lnTo>
                  <a:lnTo>
                    <a:pt x="367919" y="238048"/>
                  </a:lnTo>
                  <a:lnTo>
                    <a:pt x="372364" y="238048"/>
                  </a:lnTo>
                  <a:lnTo>
                    <a:pt x="372364" y="220814"/>
                  </a:lnTo>
                  <a:lnTo>
                    <a:pt x="372364" y="190284"/>
                  </a:lnTo>
                  <a:lnTo>
                    <a:pt x="372364" y="188709"/>
                  </a:lnTo>
                  <a:lnTo>
                    <a:pt x="372364" y="186359"/>
                  </a:lnTo>
                  <a:lnTo>
                    <a:pt x="371729" y="185585"/>
                  </a:lnTo>
                  <a:lnTo>
                    <a:pt x="370459" y="184010"/>
                  </a:lnTo>
                  <a:lnTo>
                    <a:pt x="370713" y="183235"/>
                  </a:lnTo>
                  <a:lnTo>
                    <a:pt x="367792" y="183235"/>
                  </a:lnTo>
                  <a:lnTo>
                    <a:pt x="367792" y="205155"/>
                  </a:lnTo>
                  <a:lnTo>
                    <a:pt x="367665" y="212991"/>
                  </a:lnTo>
                  <a:lnTo>
                    <a:pt x="367411" y="220814"/>
                  </a:lnTo>
                  <a:lnTo>
                    <a:pt x="364363" y="205155"/>
                  </a:lnTo>
                  <a:lnTo>
                    <a:pt x="362839" y="198107"/>
                  </a:lnTo>
                  <a:lnTo>
                    <a:pt x="362458" y="195757"/>
                  </a:lnTo>
                  <a:lnTo>
                    <a:pt x="361569" y="190284"/>
                  </a:lnTo>
                  <a:lnTo>
                    <a:pt x="367030" y="190284"/>
                  </a:lnTo>
                  <a:lnTo>
                    <a:pt x="367538" y="194983"/>
                  </a:lnTo>
                  <a:lnTo>
                    <a:pt x="367792" y="205155"/>
                  </a:lnTo>
                  <a:lnTo>
                    <a:pt x="367792" y="183235"/>
                  </a:lnTo>
                  <a:lnTo>
                    <a:pt x="366776" y="183235"/>
                  </a:lnTo>
                  <a:lnTo>
                    <a:pt x="366776" y="187934"/>
                  </a:lnTo>
                  <a:lnTo>
                    <a:pt x="358902" y="187934"/>
                  </a:lnTo>
                  <a:lnTo>
                    <a:pt x="342011" y="188709"/>
                  </a:lnTo>
                  <a:lnTo>
                    <a:pt x="339471" y="188607"/>
                  </a:lnTo>
                  <a:lnTo>
                    <a:pt x="339471" y="190284"/>
                  </a:lnTo>
                  <a:lnTo>
                    <a:pt x="338582" y="194983"/>
                  </a:lnTo>
                  <a:lnTo>
                    <a:pt x="335915" y="194983"/>
                  </a:lnTo>
                  <a:lnTo>
                    <a:pt x="334645" y="196545"/>
                  </a:lnTo>
                  <a:lnTo>
                    <a:pt x="332486" y="203593"/>
                  </a:lnTo>
                  <a:lnTo>
                    <a:pt x="330708" y="208292"/>
                  </a:lnTo>
                  <a:lnTo>
                    <a:pt x="328676" y="214553"/>
                  </a:lnTo>
                  <a:lnTo>
                    <a:pt x="327787" y="216903"/>
                  </a:lnTo>
                  <a:lnTo>
                    <a:pt x="326517" y="210337"/>
                  </a:lnTo>
                  <a:lnTo>
                    <a:pt x="326517" y="220040"/>
                  </a:lnTo>
                  <a:lnTo>
                    <a:pt x="326263" y="221602"/>
                  </a:lnTo>
                  <a:lnTo>
                    <a:pt x="325247" y="225513"/>
                  </a:lnTo>
                  <a:lnTo>
                    <a:pt x="324358" y="228650"/>
                  </a:lnTo>
                  <a:lnTo>
                    <a:pt x="323342" y="231787"/>
                  </a:lnTo>
                  <a:lnTo>
                    <a:pt x="322199" y="228625"/>
                  </a:lnTo>
                  <a:lnTo>
                    <a:pt x="322199" y="237261"/>
                  </a:lnTo>
                  <a:lnTo>
                    <a:pt x="321437" y="237426"/>
                  </a:lnTo>
                  <a:lnTo>
                    <a:pt x="321437" y="239610"/>
                  </a:lnTo>
                  <a:lnTo>
                    <a:pt x="319405" y="246659"/>
                  </a:lnTo>
                  <a:lnTo>
                    <a:pt x="227457" y="246659"/>
                  </a:lnTo>
                  <a:lnTo>
                    <a:pt x="226187" y="244309"/>
                  </a:lnTo>
                  <a:lnTo>
                    <a:pt x="223393" y="239610"/>
                  </a:lnTo>
                  <a:lnTo>
                    <a:pt x="222631" y="238048"/>
                  </a:lnTo>
                  <a:lnTo>
                    <a:pt x="222631" y="226301"/>
                  </a:lnTo>
                  <a:lnTo>
                    <a:pt x="248920" y="226301"/>
                  </a:lnTo>
                  <a:lnTo>
                    <a:pt x="245872" y="238823"/>
                  </a:lnTo>
                  <a:lnTo>
                    <a:pt x="246888" y="239610"/>
                  </a:lnTo>
                  <a:lnTo>
                    <a:pt x="321437" y="239610"/>
                  </a:lnTo>
                  <a:lnTo>
                    <a:pt x="321437" y="237426"/>
                  </a:lnTo>
                  <a:lnTo>
                    <a:pt x="318389" y="238048"/>
                  </a:lnTo>
                  <a:lnTo>
                    <a:pt x="306578" y="238048"/>
                  </a:lnTo>
                  <a:lnTo>
                    <a:pt x="301879" y="237261"/>
                  </a:lnTo>
                  <a:lnTo>
                    <a:pt x="303149" y="232562"/>
                  </a:lnTo>
                  <a:lnTo>
                    <a:pt x="303403" y="231787"/>
                  </a:lnTo>
                  <a:lnTo>
                    <a:pt x="306324" y="227863"/>
                  </a:lnTo>
                  <a:lnTo>
                    <a:pt x="311023" y="224739"/>
                  </a:lnTo>
                  <a:lnTo>
                    <a:pt x="317627" y="222389"/>
                  </a:lnTo>
                  <a:lnTo>
                    <a:pt x="309245" y="222389"/>
                  </a:lnTo>
                  <a:lnTo>
                    <a:pt x="305943" y="225513"/>
                  </a:lnTo>
                  <a:lnTo>
                    <a:pt x="302768" y="227863"/>
                  </a:lnTo>
                  <a:lnTo>
                    <a:pt x="300863" y="232562"/>
                  </a:lnTo>
                  <a:lnTo>
                    <a:pt x="299720" y="230886"/>
                  </a:lnTo>
                  <a:lnTo>
                    <a:pt x="299720" y="238048"/>
                  </a:lnTo>
                  <a:lnTo>
                    <a:pt x="270891" y="238048"/>
                  </a:lnTo>
                  <a:lnTo>
                    <a:pt x="285115" y="223164"/>
                  </a:lnTo>
                  <a:lnTo>
                    <a:pt x="290576" y="223951"/>
                  </a:lnTo>
                  <a:lnTo>
                    <a:pt x="295021" y="227088"/>
                  </a:lnTo>
                  <a:lnTo>
                    <a:pt x="298069" y="231787"/>
                  </a:lnTo>
                  <a:lnTo>
                    <a:pt x="299720" y="238048"/>
                  </a:lnTo>
                  <a:lnTo>
                    <a:pt x="299720" y="230886"/>
                  </a:lnTo>
                  <a:lnTo>
                    <a:pt x="286766" y="220814"/>
                  </a:lnTo>
                  <a:lnTo>
                    <a:pt x="287655" y="218465"/>
                  </a:lnTo>
                  <a:lnTo>
                    <a:pt x="288544" y="216115"/>
                  </a:lnTo>
                  <a:lnTo>
                    <a:pt x="293751" y="215341"/>
                  </a:lnTo>
                  <a:lnTo>
                    <a:pt x="296799" y="211416"/>
                  </a:lnTo>
                  <a:lnTo>
                    <a:pt x="299720" y="214553"/>
                  </a:lnTo>
                  <a:lnTo>
                    <a:pt x="303022" y="216115"/>
                  </a:lnTo>
                  <a:lnTo>
                    <a:pt x="305943" y="219252"/>
                  </a:lnTo>
                  <a:lnTo>
                    <a:pt x="307848" y="222389"/>
                  </a:lnTo>
                  <a:lnTo>
                    <a:pt x="309245" y="222389"/>
                  </a:lnTo>
                  <a:lnTo>
                    <a:pt x="309245" y="220814"/>
                  </a:lnTo>
                  <a:lnTo>
                    <a:pt x="309626" y="220040"/>
                  </a:lnTo>
                  <a:lnTo>
                    <a:pt x="312547" y="217690"/>
                  </a:lnTo>
                  <a:lnTo>
                    <a:pt x="318262" y="212991"/>
                  </a:lnTo>
                  <a:lnTo>
                    <a:pt x="318897" y="215341"/>
                  </a:lnTo>
                  <a:lnTo>
                    <a:pt x="318643" y="217690"/>
                  </a:lnTo>
                  <a:lnTo>
                    <a:pt x="318643" y="220040"/>
                  </a:lnTo>
                  <a:lnTo>
                    <a:pt x="309372" y="222377"/>
                  </a:lnTo>
                  <a:lnTo>
                    <a:pt x="317627" y="222389"/>
                  </a:lnTo>
                  <a:lnTo>
                    <a:pt x="318262" y="223164"/>
                  </a:lnTo>
                  <a:lnTo>
                    <a:pt x="319151" y="223951"/>
                  </a:lnTo>
                  <a:lnTo>
                    <a:pt x="322199" y="237261"/>
                  </a:lnTo>
                  <a:lnTo>
                    <a:pt x="322199" y="228625"/>
                  </a:lnTo>
                  <a:lnTo>
                    <a:pt x="320802" y="224739"/>
                  </a:lnTo>
                  <a:lnTo>
                    <a:pt x="320548" y="218465"/>
                  </a:lnTo>
                  <a:lnTo>
                    <a:pt x="320548" y="215341"/>
                  </a:lnTo>
                  <a:lnTo>
                    <a:pt x="320675" y="214553"/>
                  </a:lnTo>
                  <a:lnTo>
                    <a:pt x="320675" y="212991"/>
                  </a:lnTo>
                  <a:lnTo>
                    <a:pt x="320548" y="208292"/>
                  </a:lnTo>
                  <a:lnTo>
                    <a:pt x="320040" y="206730"/>
                  </a:lnTo>
                  <a:lnTo>
                    <a:pt x="319786" y="203593"/>
                  </a:lnTo>
                  <a:lnTo>
                    <a:pt x="319659" y="202806"/>
                  </a:lnTo>
                  <a:lnTo>
                    <a:pt x="319786" y="202031"/>
                  </a:lnTo>
                  <a:lnTo>
                    <a:pt x="320548" y="198107"/>
                  </a:lnTo>
                  <a:lnTo>
                    <a:pt x="321056" y="196545"/>
                  </a:lnTo>
                  <a:lnTo>
                    <a:pt x="321691" y="196545"/>
                  </a:lnTo>
                  <a:lnTo>
                    <a:pt x="325120" y="212991"/>
                  </a:lnTo>
                  <a:lnTo>
                    <a:pt x="326517" y="220040"/>
                  </a:lnTo>
                  <a:lnTo>
                    <a:pt x="326517" y="210337"/>
                  </a:lnTo>
                  <a:lnTo>
                    <a:pt x="323850" y="196545"/>
                  </a:lnTo>
                  <a:lnTo>
                    <a:pt x="322580" y="190284"/>
                  </a:lnTo>
                  <a:lnTo>
                    <a:pt x="339471" y="190284"/>
                  </a:lnTo>
                  <a:lnTo>
                    <a:pt x="339471" y="188607"/>
                  </a:lnTo>
                  <a:lnTo>
                    <a:pt x="324485" y="187934"/>
                  </a:lnTo>
                  <a:lnTo>
                    <a:pt x="320167" y="187934"/>
                  </a:lnTo>
                  <a:lnTo>
                    <a:pt x="320167" y="190284"/>
                  </a:lnTo>
                  <a:lnTo>
                    <a:pt x="319278" y="194195"/>
                  </a:lnTo>
                  <a:lnTo>
                    <a:pt x="318897" y="196164"/>
                  </a:lnTo>
                  <a:lnTo>
                    <a:pt x="318897" y="209854"/>
                  </a:lnTo>
                  <a:lnTo>
                    <a:pt x="308483" y="217690"/>
                  </a:lnTo>
                  <a:lnTo>
                    <a:pt x="305943" y="216115"/>
                  </a:lnTo>
                  <a:lnTo>
                    <a:pt x="303530" y="214553"/>
                  </a:lnTo>
                  <a:lnTo>
                    <a:pt x="300482" y="212204"/>
                  </a:lnTo>
                  <a:lnTo>
                    <a:pt x="299847" y="211416"/>
                  </a:lnTo>
                  <a:lnTo>
                    <a:pt x="297307" y="209067"/>
                  </a:lnTo>
                  <a:lnTo>
                    <a:pt x="297180" y="206730"/>
                  </a:lnTo>
                  <a:lnTo>
                    <a:pt x="300863" y="203593"/>
                  </a:lnTo>
                  <a:lnTo>
                    <a:pt x="304546" y="200456"/>
                  </a:lnTo>
                  <a:lnTo>
                    <a:pt x="307213" y="198107"/>
                  </a:lnTo>
                  <a:lnTo>
                    <a:pt x="309118" y="199682"/>
                  </a:lnTo>
                  <a:lnTo>
                    <a:pt x="310642" y="201244"/>
                  </a:lnTo>
                  <a:lnTo>
                    <a:pt x="314833" y="202031"/>
                  </a:lnTo>
                  <a:lnTo>
                    <a:pt x="316484" y="203593"/>
                  </a:lnTo>
                  <a:lnTo>
                    <a:pt x="318643" y="205943"/>
                  </a:lnTo>
                  <a:lnTo>
                    <a:pt x="318516" y="207505"/>
                  </a:lnTo>
                  <a:lnTo>
                    <a:pt x="318897" y="209854"/>
                  </a:lnTo>
                  <a:lnTo>
                    <a:pt x="318897" y="196164"/>
                  </a:lnTo>
                  <a:lnTo>
                    <a:pt x="317754" y="202031"/>
                  </a:lnTo>
                  <a:lnTo>
                    <a:pt x="313944" y="199682"/>
                  </a:lnTo>
                  <a:lnTo>
                    <a:pt x="313944" y="198107"/>
                  </a:lnTo>
                  <a:lnTo>
                    <a:pt x="313944" y="191058"/>
                  </a:lnTo>
                  <a:lnTo>
                    <a:pt x="313944" y="190284"/>
                  </a:lnTo>
                  <a:lnTo>
                    <a:pt x="320167" y="190284"/>
                  </a:lnTo>
                  <a:lnTo>
                    <a:pt x="320167" y="187934"/>
                  </a:lnTo>
                  <a:lnTo>
                    <a:pt x="314452" y="187934"/>
                  </a:lnTo>
                  <a:lnTo>
                    <a:pt x="316103" y="185585"/>
                  </a:lnTo>
                  <a:lnTo>
                    <a:pt x="365633" y="185585"/>
                  </a:lnTo>
                  <a:lnTo>
                    <a:pt x="366776" y="187934"/>
                  </a:lnTo>
                  <a:lnTo>
                    <a:pt x="366776" y="183235"/>
                  </a:lnTo>
                  <a:lnTo>
                    <a:pt x="315468" y="183235"/>
                  </a:lnTo>
                  <a:lnTo>
                    <a:pt x="316865" y="180886"/>
                  </a:lnTo>
                  <a:lnTo>
                    <a:pt x="321945" y="180886"/>
                  </a:lnTo>
                  <a:lnTo>
                    <a:pt x="319405" y="180098"/>
                  </a:lnTo>
                  <a:lnTo>
                    <a:pt x="314833" y="179324"/>
                  </a:lnTo>
                  <a:lnTo>
                    <a:pt x="316103" y="176974"/>
                  </a:lnTo>
                  <a:lnTo>
                    <a:pt x="314452" y="175399"/>
                  </a:lnTo>
                  <a:lnTo>
                    <a:pt x="372237" y="175399"/>
                  </a:lnTo>
                  <a:lnTo>
                    <a:pt x="372364" y="173050"/>
                  </a:lnTo>
                  <a:close/>
                </a:path>
                <a:path w="381634" h="264795">
                  <a:moveTo>
                    <a:pt x="381635" y="246659"/>
                  </a:moveTo>
                  <a:lnTo>
                    <a:pt x="381381" y="245872"/>
                  </a:lnTo>
                  <a:lnTo>
                    <a:pt x="377063" y="241960"/>
                  </a:lnTo>
                  <a:lnTo>
                    <a:pt x="374650" y="239610"/>
                  </a:lnTo>
                  <a:lnTo>
                    <a:pt x="367919" y="239610"/>
                  </a:lnTo>
                  <a:lnTo>
                    <a:pt x="369824" y="241960"/>
                  </a:lnTo>
                  <a:lnTo>
                    <a:pt x="374777" y="246659"/>
                  </a:lnTo>
                  <a:lnTo>
                    <a:pt x="381635" y="246659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471025" y="5758624"/>
              <a:ext cx="309880" cy="52069"/>
            </a:xfrm>
            <a:custGeom>
              <a:avLst/>
              <a:gdLst/>
              <a:ahLst/>
              <a:cxnLst/>
              <a:rect l="l" t="t" r="r" b="b"/>
              <a:pathLst>
                <a:path w="309879" h="52070">
                  <a:moveTo>
                    <a:pt x="6350" y="45415"/>
                  </a:moveTo>
                  <a:lnTo>
                    <a:pt x="2159" y="45415"/>
                  </a:lnTo>
                  <a:lnTo>
                    <a:pt x="2794" y="46189"/>
                  </a:lnTo>
                  <a:lnTo>
                    <a:pt x="3556" y="47764"/>
                  </a:lnTo>
                  <a:lnTo>
                    <a:pt x="635" y="48539"/>
                  </a:lnTo>
                  <a:lnTo>
                    <a:pt x="5969" y="48539"/>
                  </a:lnTo>
                  <a:lnTo>
                    <a:pt x="5207" y="47764"/>
                  </a:lnTo>
                  <a:lnTo>
                    <a:pt x="6350" y="45415"/>
                  </a:lnTo>
                  <a:close/>
                </a:path>
                <a:path w="309879" h="52070">
                  <a:moveTo>
                    <a:pt x="6731" y="41490"/>
                  </a:moveTo>
                  <a:lnTo>
                    <a:pt x="4318" y="39928"/>
                  </a:lnTo>
                  <a:lnTo>
                    <a:pt x="0" y="41490"/>
                  </a:lnTo>
                  <a:lnTo>
                    <a:pt x="6731" y="41490"/>
                  </a:lnTo>
                  <a:close/>
                </a:path>
                <a:path w="309879" h="52070">
                  <a:moveTo>
                    <a:pt x="14859" y="49326"/>
                  </a:moveTo>
                  <a:lnTo>
                    <a:pt x="12192" y="47764"/>
                  </a:lnTo>
                  <a:lnTo>
                    <a:pt x="9525" y="47764"/>
                  </a:lnTo>
                  <a:lnTo>
                    <a:pt x="6731" y="49326"/>
                  </a:lnTo>
                  <a:lnTo>
                    <a:pt x="14859" y="49326"/>
                  </a:lnTo>
                  <a:close/>
                </a:path>
                <a:path w="309879" h="52070">
                  <a:moveTo>
                    <a:pt x="18034" y="50114"/>
                  </a:moveTo>
                  <a:lnTo>
                    <a:pt x="11811" y="50114"/>
                  </a:lnTo>
                  <a:lnTo>
                    <a:pt x="14224" y="51676"/>
                  </a:lnTo>
                  <a:lnTo>
                    <a:pt x="16510" y="51676"/>
                  </a:lnTo>
                  <a:lnTo>
                    <a:pt x="18034" y="50114"/>
                  </a:lnTo>
                  <a:close/>
                </a:path>
                <a:path w="309879" h="52070">
                  <a:moveTo>
                    <a:pt x="22860" y="49326"/>
                  </a:moveTo>
                  <a:lnTo>
                    <a:pt x="20320" y="46977"/>
                  </a:lnTo>
                  <a:lnTo>
                    <a:pt x="17653" y="47764"/>
                  </a:lnTo>
                  <a:lnTo>
                    <a:pt x="14859" y="49326"/>
                  </a:lnTo>
                  <a:lnTo>
                    <a:pt x="22860" y="49326"/>
                  </a:lnTo>
                  <a:close/>
                </a:path>
                <a:path w="309879" h="52070">
                  <a:moveTo>
                    <a:pt x="25654" y="50114"/>
                  </a:moveTo>
                  <a:lnTo>
                    <a:pt x="19685" y="50114"/>
                  </a:lnTo>
                  <a:lnTo>
                    <a:pt x="21463" y="51676"/>
                  </a:lnTo>
                  <a:lnTo>
                    <a:pt x="24511" y="51676"/>
                  </a:lnTo>
                  <a:lnTo>
                    <a:pt x="25654" y="50114"/>
                  </a:lnTo>
                  <a:close/>
                </a:path>
                <a:path w="309879" h="52070">
                  <a:moveTo>
                    <a:pt x="30607" y="49326"/>
                  </a:moveTo>
                  <a:lnTo>
                    <a:pt x="28067" y="47764"/>
                  </a:lnTo>
                  <a:lnTo>
                    <a:pt x="25527" y="46977"/>
                  </a:lnTo>
                  <a:lnTo>
                    <a:pt x="22860" y="49326"/>
                  </a:lnTo>
                  <a:lnTo>
                    <a:pt x="30607" y="49326"/>
                  </a:lnTo>
                  <a:close/>
                </a:path>
                <a:path w="309879" h="52070">
                  <a:moveTo>
                    <a:pt x="32893" y="50114"/>
                  </a:moveTo>
                  <a:lnTo>
                    <a:pt x="27305" y="50114"/>
                  </a:lnTo>
                  <a:lnTo>
                    <a:pt x="29591" y="51676"/>
                  </a:lnTo>
                  <a:lnTo>
                    <a:pt x="31369" y="51676"/>
                  </a:lnTo>
                  <a:lnTo>
                    <a:pt x="32893" y="50114"/>
                  </a:lnTo>
                  <a:close/>
                </a:path>
                <a:path w="309879" h="52070">
                  <a:moveTo>
                    <a:pt x="53721" y="43065"/>
                  </a:moveTo>
                  <a:lnTo>
                    <a:pt x="51435" y="43065"/>
                  </a:lnTo>
                  <a:lnTo>
                    <a:pt x="51689" y="47764"/>
                  </a:lnTo>
                  <a:lnTo>
                    <a:pt x="45593" y="49326"/>
                  </a:lnTo>
                  <a:lnTo>
                    <a:pt x="43561" y="47764"/>
                  </a:lnTo>
                  <a:lnTo>
                    <a:pt x="40894" y="46977"/>
                  </a:lnTo>
                  <a:lnTo>
                    <a:pt x="38354" y="49326"/>
                  </a:lnTo>
                  <a:lnTo>
                    <a:pt x="35814" y="47764"/>
                  </a:lnTo>
                  <a:lnTo>
                    <a:pt x="33147" y="46977"/>
                  </a:lnTo>
                  <a:lnTo>
                    <a:pt x="30607" y="49326"/>
                  </a:lnTo>
                  <a:lnTo>
                    <a:pt x="35052" y="49326"/>
                  </a:lnTo>
                  <a:lnTo>
                    <a:pt x="36957" y="51676"/>
                  </a:lnTo>
                  <a:lnTo>
                    <a:pt x="39751" y="51676"/>
                  </a:lnTo>
                  <a:lnTo>
                    <a:pt x="41148" y="50114"/>
                  </a:lnTo>
                  <a:lnTo>
                    <a:pt x="42799" y="50114"/>
                  </a:lnTo>
                  <a:lnTo>
                    <a:pt x="44577" y="51676"/>
                  </a:lnTo>
                  <a:lnTo>
                    <a:pt x="47244" y="51676"/>
                  </a:lnTo>
                  <a:lnTo>
                    <a:pt x="48260" y="50114"/>
                  </a:lnTo>
                  <a:lnTo>
                    <a:pt x="48768" y="49326"/>
                  </a:lnTo>
                  <a:lnTo>
                    <a:pt x="50038" y="50114"/>
                  </a:lnTo>
                  <a:lnTo>
                    <a:pt x="51308" y="50114"/>
                  </a:lnTo>
                  <a:lnTo>
                    <a:pt x="51435" y="51676"/>
                  </a:lnTo>
                  <a:lnTo>
                    <a:pt x="53721" y="51676"/>
                  </a:lnTo>
                  <a:lnTo>
                    <a:pt x="53721" y="43065"/>
                  </a:lnTo>
                  <a:close/>
                </a:path>
                <a:path w="309879" h="52070">
                  <a:moveTo>
                    <a:pt x="92837" y="20358"/>
                  </a:moveTo>
                  <a:lnTo>
                    <a:pt x="57277" y="20358"/>
                  </a:lnTo>
                  <a:lnTo>
                    <a:pt x="57277" y="22707"/>
                  </a:lnTo>
                  <a:lnTo>
                    <a:pt x="57277" y="26619"/>
                  </a:lnTo>
                  <a:lnTo>
                    <a:pt x="52832" y="26619"/>
                  </a:lnTo>
                  <a:lnTo>
                    <a:pt x="52832" y="22707"/>
                  </a:lnTo>
                  <a:lnTo>
                    <a:pt x="57277" y="22707"/>
                  </a:lnTo>
                  <a:lnTo>
                    <a:pt x="57277" y="20358"/>
                  </a:lnTo>
                  <a:lnTo>
                    <a:pt x="51054" y="20358"/>
                  </a:lnTo>
                  <a:lnTo>
                    <a:pt x="51054" y="23482"/>
                  </a:lnTo>
                  <a:lnTo>
                    <a:pt x="50800" y="25044"/>
                  </a:lnTo>
                  <a:lnTo>
                    <a:pt x="50419" y="26619"/>
                  </a:lnTo>
                  <a:lnTo>
                    <a:pt x="47879" y="26619"/>
                  </a:lnTo>
                  <a:lnTo>
                    <a:pt x="48514" y="24269"/>
                  </a:lnTo>
                  <a:lnTo>
                    <a:pt x="47498" y="22707"/>
                  </a:lnTo>
                  <a:lnTo>
                    <a:pt x="50038" y="22707"/>
                  </a:lnTo>
                  <a:lnTo>
                    <a:pt x="51054" y="23482"/>
                  </a:lnTo>
                  <a:lnTo>
                    <a:pt x="51054" y="20358"/>
                  </a:lnTo>
                  <a:lnTo>
                    <a:pt x="47371" y="20358"/>
                  </a:lnTo>
                  <a:lnTo>
                    <a:pt x="47625" y="17221"/>
                  </a:lnTo>
                  <a:lnTo>
                    <a:pt x="44831" y="17221"/>
                  </a:lnTo>
                  <a:lnTo>
                    <a:pt x="44196" y="16433"/>
                  </a:lnTo>
                  <a:lnTo>
                    <a:pt x="43180" y="14871"/>
                  </a:lnTo>
                  <a:lnTo>
                    <a:pt x="42926" y="10172"/>
                  </a:lnTo>
                  <a:lnTo>
                    <a:pt x="43180" y="774"/>
                  </a:lnTo>
                  <a:lnTo>
                    <a:pt x="41021" y="774"/>
                  </a:lnTo>
                  <a:lnTo>
                    <a:pt x="41021" y="11734"/>
                  </a:lnTo>
                  <a:lnTo>
                    <a:pt x="37084" y="14871"/>
                  </a:lnTo>
                  <a:lnTo>
                    <a:pt x="40132" y="14871"/>
                  </a:lnTo>
                  <a:lnTo>
                    <a:pt x="44831" y="19570"/>
                  </a:lnTo>
                  <a:lnTo>
                    <a:pt x="47625" y="28968"/>
                  </a:lnTo>
                  <a:lnTo>
                    <a:pt x="44069" y="30530"/>
                  </a:lnTo>
                  <a:lnTo>
                    <a:pt x="40005" y="36791"/>
                  </a:lnTo>
                  <a:lnTo>
                    <a:pt x="38354" y="32981"/>
                  </a:lnTo>
                  <a:lnTo>
                    <a:pt x="38354" y="41490"/>
                  </a:lnTo>
                  <a:lnTo>
                    <a:pt x="14097" y="41490"/>
                  </a:lnTo>
                  <a:lnTo>
                    <a:pt x="15240" y="36791"/>
                  </a:lnTo>
                  <a:lnTo>
                    <a:pt x="15367" y="36017"/>
                  </a:lnTo>
                  <a:lnTo>
                    <a:pt x="18542" y="32092"/>
                  </a:lnTo>
                  <a:lnTo>
                    <a:pt x="22606" y="30530"/>
                  </a:lnTo>
                  <a:lnTo>
                    <a:pt x="27051" y="29743"/>
                  </a:lnTo>
                  <a:lnTo>
                    <a:pt x="31623" y="30530"/>
                  </a:lnTo>
                  <a:lnTo>
                    <a:pt x="35306" y="32880"/>
                  </a:lnTo>
                  <a:lnTo>
                    <a:pt x="37592" y="36791"/>
                  </a:lnTo>
                  <a:lnTo>
                    <a:pt x="38354" y="41490"/>
                  </a:lnTo>
                  <a:lnTo>
                    <a:pt x="38354" y="32981"/>
                  </a:lnTo>
                  <a:lnTo>
                    <a:pt x="37973" y="32092"/>
                  </a:lnTo>
                  <a:lnTo>
                    <a:pt x="35306" y="29743"/>
                  </a:lnTo>
                  <a:lnTo>
                    <a:pt x="34417" y="28968"/>
                  </a:lnTo>
                  <a:lnTo>
                    <a:pt x="29591" y="28181"/>
                  </a:lnTo>
                  <a:lnTo>
                    <a:pt x="30353" y="26619"/>
                  </a:lnTo>
                  <a:lnTo>
                    <a:pt x="30607" y="25831"/>
                  </a:lnTo>
                  <a:lnTo>
                    <a:pt x="32639" y="22707"/>
                  </a:lnTo>
                  <a:lnTo>
                    <a:pt x="33401" y="21920"/>
                  </a:lnTo>
                  <a:lnTo>
                    <a:pt x="31242" y="21920"/>
                  </a:lnTo>
                  <a:lnTo>
                    <a:pt x="31242" y="774"/>
                  </a:lnTo>
                  <a:lnTo>
                    <a:pt x="29083" y="774"/>
                  </a:lnTo>
                  <a:lnTo>
                    <a:pt x="29083" y="23482"/>
                  </a:lnTo>
                  <a:lnTo>
                    <a:pt x="26924" y="26619"/>
                  </a:lnTo>
                  <a:lnTo>
                    <a:pt x="26035" y="26619"/>
                  </a:lnTo>
                  <a:lnTo>
                    <a:pt x="24638" y="25044"/>
                  </a:lnTo>
                  <a:lnTo>
                    <a:pt x="24130" y="24269"/>
                  </a:lnTo>
                  <a:lnTo>
                    <a:pt x="24130" y="21920"/>
                  </a:lnTo>
                  <a:lnTo>
                    <a:pt x="22098" y="21920"/>
                  </a:lnTo>
                  <a:lnTo>
                    <a:pt x="20447" y="20358"/>
                  </a:lnTo>
                  <a:lnTo>
                    <a:pt x="19304" y="18783"/>
                  </a:lnTo>
                  <a:lnTo>
                    <a:pt x="18161" y="18008"/>
                  </a:lnTo>
                  <a:lnTo>
                    <a:pt x="18161" y="774"/>
                  </a:lnTo>
                  <a:lnTo>
                    <a:pt x="22098" y="0"/>
                  </a:lnTo>
                  <a:lnTo>
                    <a:pt x="15494" y="0"/>
                  </a:lnTo>
                  <a:lnTo>
                    <a:pt x="16891" y="3124"/>
                  </a:lnTo>
                  <a:lnTo>
                    <a:pt x="16002" y="5473"/>
                  </a:lnTo>
                  <a:lnTo>
                    <a:pt x="16256" y="8610"/>
                  </a:lnTo>
                  <a:lnTo>
                    <a:pt x="16256" y="14871"/>
                  </a:lnTo>
                  <a:lnTo>
                    <a:pt x="12700" y="14871"/>
                  </a:lnTo>
                  <a:lnTo>
                    <a:pt x="24257" y="27393"/>
                  </a:lnTo>
                  <a:lnTo>
                    <a:pt x="18796" y="28968"/>
                  </a:lnTo>
                  <a:lnTo>
                    <a:pt x="15113" y="32092"/>
                  </a:lnTo>
                  <a:lnTo>
                    <a:pt x="12573" y="36791"/>
                  </a:lnTo>
                  <a:lnTo>
                    <a:pt x="10922" y="32880"/>
                  </a:lnTo>
                  <a:lnTo>
                    <a:pt x="9144" y="31318"/>
                  </a:lnTo>
                  <a:lnTo>
                    <a:pt x="3810" y="31318"/>
                  </a:lnTo>
                  <a:lnTo>
                    <a:pt x="8763" y="32880"/>
                  </a:lnTo>
                  <a:lnTo>
                    <a:pt x="10668" y="36791"/>
                  </a:lnTo>
                  <a:lnTo>
                    <a:pt x="11684" y="41490"/>
                  </a:lnTo>
                  <a:lnTo>
                    <a:pt x="8001" y="42278"/>
                  </a:lnTo>
                  <a:lnTo>
                    <a:pt x="53721" y="42278"/>
                  </a:lnTo>
                  <a:lnTo>
                    <a:pt x="53721" y="41490"/>
                  </a:lnTo>
                  <a:lnTo>
                    <a:pt x="53721" y="39141"/>
                  </a:lnTo>
                  <a:lnTo>
                    <a:pt x="58547" y="38366"/>
                  </a:lnTo>
                  <a:lnTo>
                    <a:pt x="88265" y="38366"/>
                  </a:lnTo>
                  <a:lnTo>
                    <a:pt x="87757" y="36017"/>
                  </a:lnTo>
                  <a:lnTo>
                    <a:pt x="86995" y="33667"/>
                  </a:lnTo>
                  <a:lnTo>
                    <a:pt x="87884" y="32092"/>
                  </a:lnTo>
                  <a:lnTo>
                    <a:pt x="88646" y="31318"/>
                  </a:lnTo>
                  <a:lnTo>
                    <a:pt x="89281" y="30530"/>
                  </a:lnTo>
                  <a:lnTo>
                    <a:pt x="90297" y="28968"/>
                  </a:lnTo>
                  <a:lnTo>
                    <a:pt x="91694" y="26619"/>
                  </a:lnTo>
                  <a:lnTo>
                    <a:pt x="84709" y="26619"/>
                  </a:lnTo>
                  <a:lnTo>
                    <a:pt x="84709" y="28968"/>
                  </a:lnTo>
                  <a:lnTo>
                    <a:pt x="82931" y="31318"/>
                  </a:lnTo>
                  <a:lnTo>
                    <a:pt x="82296" y="31673"/>
                  </a:lnTo>
                  <a:lnTo>
                    <a:pt x="82296" y="33667"/>
                  </a:lnTo>
                  <a:lnTo>
                    <a:pt x="82296" y="36017"/>
                  </a:lnTo>
                  <a:lnTo>
                    <a:pt x="52832" y="36017"/>
                  </a:lnTo>
                  <a:lnTo>
                    <a:pt x="53721" y="33667"/>
                  </a:lnTo>
                  <a:lnTo>
                    <a:pt x="82296" y="33667"/>
                  </a:lnTo>
                  <a:lnTo>
                    <a:pt x="82296" y="31673"/>
                  </a:lnTo>
                  <a:lnTo>
                    <a:pt x="81534" y="32092"/>
                  </a:lnTo>
                  <a:lnTo>
                    <a:pt x="52959" y="32092"/>
                  </a:lnTo>
                  <a:lnTo>
                    <a:pt x="52197" y="31318"/>
                  </a:lnTo>
                  <a:lnTo>
                    <a:pt x="52070" y="31165"/>
                  </a:lnTo>
                  <a:lnTo>
                    <a:pt x="52070" y="38366"/>
                  </a:lnTo>
                  <a:lnTo>
                    <a:pt x="51435" y="41490"/>
                  </a:lnTo>
                  <a:lnTo>
                    <a:pt x="41656" y="41490"/>
                  </a:lnTo>
                  <a:lnTo>
                    <a:pt x="41783" y="36791"/>
                  </a:lnTo>
                  <a:lnTo>
                    <a:pt x="41783" y="36017"/>
                  </a:lnTo>
                  <a:lnTo>
                    <a:pt x="43815" y="33667"/>
                  </a:lnTo>
                  <a:lnTo>
                    <a:pt x="48895" y="31318"/>
                  </a:lnTo>
                  <a:lnTo>
                    <a:pt x="51816" y="33667"/>
                  </a:lnTo>
                  <a:lnTo>
                    <a:pt x="49276" y="36017"/>
                  </a:lnTo>
                  <a:lnTo>
                    <a:pt x="52070" y="38366"/>
                  </a:lnTo>
                  <a:lnTo>
                    <a:pt x="52070" y="31165"/>
                  </a:lnTo>
                  <a:lnTo>
                    <a:pt x="50292" y="28968"/>
                  </a:lnTo>
                  <a:lnTo>
                    <a:pt x="84709" y="28968"/>
                  </a:lnTo>
                  <a:lnTo>
                    <a:pt x="84709" y="26619"/>
                  </a:lnTo>
                  <a:lnTo>
                    <a:pt x="59690" y="26619"/>
                  </a:lnTo>
                  <a:lnTo>
                    <a:pt x="59309" y="22707"/>
                  </a:lnTo>
                  <a:lnTo>
                    <a:pt x="92710" y="22707"/>
                  </a:lnTo>
                  <a:lnTo>
                    <a:pt x="92837" y="21920"/>
                  </a:lnTo>
                  <a:lnTo>
                    <a:pt x="92837" y="20358"/>
                  </a:lnTo>
                  <a:close/>
                </a:path>
                <a:path w="309879" h="52070">
                  <a:moveTo>
                    <a:pt x="160020" y="43065"/>
                  </a:moveTo>
                  <a:lnTo>
                    <a:pt x="154813" y="43065"/>
                  </a:lnTo>
                  <a:lnTo>
                    <a:pt x="153035" y="45415"/>
                  </a:lnTo>
                  <a:lnTo>
                    <a:pt x="153797" y="47764"/>
                  </a:lnTo>
                  <a:lnTo>
                    <a:pt x="151638" y="48539"/>
                  </a:lnTo>
                  <a:lnTo>
                    <a:pt x="149225" y="47764"/>
                  </a:lnTo>
                  <a:lnTo>
                    <a:pt x="147701" y="49326"/>
                  </a:lnTo>
                  <a:lnTo>
                    <a:pt x="144145" y="47764"/>
                  </a:lnTo>
                  <a:lnTo>
                    <a:pt x="143129" y="47764"/>
                  </a:lnTo>
                  <a:lnTo>
                    <a:pt x="139827" y="49326"/>
                  </a:lnTo>
                  <a:lnTo>
                    <a:pt x="137414" y="47764"/>
                  </a:lnTo>
                  <a:lnTo>
                    <a:pt x="134747" y="46977"/>
                  </a:lnTo>
                  <a:lnTo>
                    <a:pt x="132080" y="49326"/>
                  </a:lnTo>
                  <a:lnTo>
                    <a:pt x="129667" y="47764"/>
                  </a:lnTo>
                  <a:lnTo>
                    <a:pt x="127000" y="47764"/>
                  </a:lnTo>
                  <a:lnTo>
                    <a:pt x="124333" y="49326"/>
                  </a:lnTo>
                  <a:lnTo>
                    <a:pt x="121920" y="47764"/>
                  </a:lnTo>
                  <a:lnTo>
                    <a:pt x="119380" y="46977"/>
                  </a:lnTo>
                  <a:lnTo>
                    <a:pt x="116713" y="49326"/>
                  </a:lnTo>
                  <a:lnTo>
                    <a:pt x="114173" y="47764"/>
                  </a:lnTo>
                  <a:lnTo>
                    <a:pt x="111633" y="46977"/>
                  </a:lnTo>
                  <a:lnTo>
                    <a:pt x="109347" y="49326"/>
                  </a:lnTo>
                  <a:lnTo>
                    <a:pt x="104648" y="49326"/>
                  </a:lnTo>
                  <a:lnTo>
                    <a:pt x="105918" y="50114"/>
                  </a:lnTo>
                  <a:lnTo>
                    <a:pt x="107569" y="51676"/>
                  </a:lnTo>
                  <a:lnTo>
                    <a:pt x="110109" y="51676"/>
                  </a:lnTo>
                  <a:lnTo>
                    <a:pt x="111887" y="50114"/>
                  </a:lnTo>
                  <a:lnTo>
                    <a:pt x="113538" y="50114"/>
                  </a:lnTo>
                  <a:lnTo>
                    <a:pt x="115062" y="51676"/>
                  </a:lnTo>
                  <a:lnTo>
                    <a:pt x="118364" y="51676"/>
                  </a:lnTo>
                  <a:lnTo>
                    <a:pt x="119634" y="50114"/>
                  </a:lnTo>
                  <a:lnTo>
                    <a:pt x="120142" y="49326"/>
                  </a:lnTo>
                  <a:lnTo>
                    <a:pt x="120396" y="49326"/>
                  </a:lnTo>
                  <a:lnTo>
                    <a:pt x="122809" y="51676"/>
                  </a:lnTo>
                  <a:lnTo>
                    <a:pt x="125730" y="51676"/>
                  </a:lnTo>
                  <a:lnTo>
                    <a:pt x="127381" y="50114"/>
                  </a:lnTo>
                  <a:lnTo>
                    <a:pt x="129032" y="50114"/>
                  </a:lnTo>
                  <a:lnTo>
                    <a:pt x="130556" y="51676"/>
                  </a:lnTo>
                  <a:lnTo>
                    <a:pt x="133858" y="51676"/>
                  </a:lnTo>
                  <a:lnTo>
                    <a:pt x="135001" y="50114"/>
                  </a:lnTo>
                  <a:lnTo>
                    <a:pt x="135636" y="49326"/>
                  </a:lnTo>
                  <a:lnTo>
                    <a:pt x="135890" y="49326"/>
                  </a:lnTo>
                  <a:lnTo>
                    <a:pt x="138303" y="51676"/>
                  </a:lnTo>
                  <a:lnTo>
                    <a:pt x="141097" y="51676"/>
                  </a:lnTo>
                  <a:lnTo>
                    <a:pt x="142875" y="50114"/>
                  </a:lnTo>
                  <a:lnTo>
                    <a:pt x="144526" y="50114"/>
                  </a:lnTo>
                  <a:lnTo>
                    <a:pt x="146050" y="51676"/>
                  </a:lnTo>
                  <a:lnTo>
                    <a:pt x="148844" y="51676"/>
                  </a:lnTo>
                  <a:lnTo>
                    <a:pt x="149733" y="50114"/>
                  </a:lnTo>
                  <a:lnTo>
                    <a:pt x="150114" y="49326"/>
                  </a:lnTo>
                  <a:lnTo>
                    <a:pt x="151384" y="50114"/>
                  </a:lnTo>
                  <a:lnTo>
                    <a:pt x="153543" y="50888"/>
                  </a:lnTo>
                  <a:lnTo>
                    <a:pt x="151765" y="51676"/>
                  </a:lnTo>
                  <a:lnTo>
                    <a:pt x="158242" y="51676"/>
                  </a:lnTo>
                  <a:lnTo>
                    <a:pt x="158750" y="49326"/>
                  </a:lnTo>
                  <a:lnTo>
                    <a:pt x="158750" y="48539"/>
                  </a:lnTo>
                  <a:lnTo>
                    <a:pt x="159004" y="46977"/>
                  </a:lnTo>
                  <a:lnTo>
                    <a:pt x="160020" y="43065"/>
                  </a:lnTo>
                  <a:close/>
                </a:path>
                <a:path w="309879" h="52070">
                  <a:moveTo>
                    <a:pt x="160020" y="41490"/>
                  </a:moveTo>
                  <a:lnTo>
                    <a:pt x="157988" y="36791"/>
                  </a:lnTo>
                  <a:lnTo>
                    <a:pt x="156845" y="33667"/>
                  </a:lnTo>
                  <a:lnTo>
                    <a:pt x="156083" y="31318"/>
                  </a:lnTo>
                  <a:lnTo>
                    <a:pt x="155575" y="29743"/>
                  </a:lnTo>
                  <a:lnTo>
                    <a:pt x="157607" y="25831"/>
                  </a:lnTo>
                  <a:lnTo>
                    <a:pt x="154686" y="25831"/>
                  </a:lnTo>
                  <a:lnTo>
                    <a:pt x="152400" y="16433"/>
                  </a:lnTo>
                  <a:lnTo>
                    <a:pt x="147066" y="16433"/>
                  </a:lnTo>
                  <a:lnTo>
                    <a:pt x="145542" y="15659"/>
                  </a:lnTo>
                  <a:lnTo>
                    <a:pt x="144526" y="14871"/>
                  </a:lnTo>
                  <a:lnTo>
                    <a:pt x="144526" y="774"/>
                  </a:lnTo>
                  <a:lnTo>
                    <a:pt x="151384" y="774"/>
                  </a:lnTo>
                  <a:lnTo>
                    <a:pt x="151384" y="0"/>
                  </a:lnTo>
                  <a:lnTo>
                    <a:pt x="142621" y="0"/>
                  </a:lnTo>
                  <a:lnTo>
                    <a:pt x="142621" y="11734"/>
                  </a:lnTo>
                  <a:lnTo>
                    <a:pt x="138811" y="14871"/>
                  </a:lnTo>
                  <a:lnTo>
                    <a:pt x="141986" y="14871"/>
                  </a:lnTo>
                  <a:lnTo>
                    <a:pt x="144907" y="18008"/>
                  </a:lnTo>
                  <a:lnTo>
                    <a:pt x="147320" y="21132"/>
                  </a:lnTo>
                  <a:lnTo>
                    <a:pt x="149225" y="24269"/>
                  </a:lnTo>
                  <a:lnTo>
                    <a:pt x="150241" y="28968"/>
                  </a:lnTo>
                  <a:lnTo>
                    <a:pt x="146812" y="30530"/>
                  </a:lnTo>
                  <a:lnTo>
                    <a:pt x="144272" y="32880"/>
                  </a:lnTo>
                  <a:lnTo>
                    <a:pt x="141986" y="36017"/>
                  </a:lnTo>
                  <a:lnTo>
                    <a:pt x="139192" y="32092"/>
                  </a:lnTo>
                  <a:lnTo>
                    <a:pt x="136779" y="29743"/>
                  </a:lnTo>
                  <a:lnTo>
                    <a:pt x="136017" y="28968"/>
                  </a:lnTo>
                  <a:lnTo>
                    <a:pt x="130302" y="28181"/>
                  </a:lnTo>
                  <a:lnTo>
                    <a:pt x="131064" y="27393"/>
                  </a:lnTo>
                  <a:lnTo>
                    <a:pt x="135763" y="21920"/>
                  </a:lnTo>
                  <a:lnTo>
                    <a:pt x="132842" y="21920"/>
                  </a:lnTo>
                  <a:lnTo>
                    <a:pt x="132842" y="774"/>
                  </a:lnTo>
                  <a:lnTo>
                    <a:pt x="130683" y="774"/>
                  </a:lnTo>
                  <a:lnTo>
                    <a:pt x="130683" y="24269"/>
                  </a:lnTo>
                  <a:lnTo>
                    <a:pt x="129159" y="26619"/>
                  </a:lnTo>
                  <a:lnTo>
                    <a:pt x="128270" y="27393"/>
                  </a:lnTo>
                  <a:lnTo>
                    <a:pt x="125730" y="24269"/>
                  </a:lnTo>
                  <a:lnTo>
                    <a:pt x="125730" y="21920"/>
                  </a:lnTo>
                  <a:lnTo>
                    <a:pt x="123571" y="21920"/>
                  </a:lnTo>
                  <a:lnTo>
                    <a:pt x="119634" y="18008"/>
                  </a:lnTo>
                  <a:lnTo>
                    <a:pt x="119634" y="774"/>
                  </a:lnTo>
                  <a:lnTo>
                    <a:pt x="117602" y="774"/>
                  </a:lnTo>
                  <a:lnTo>
                    <a:pt x="117856" y="3911"/>
                  </a:lnTo>
                  <a:lnTo>
                    <a:pt x="117856" y="5473"/>
                  </a:lnTo>
                  <a:lnTo>
                    <a:pt x="117729" y="7823"/>
                  </a:lnTo>
                  <a:lnTo>
                    <a:pt x="117729" y="14871"/>
                  </a:lnTo>
                  <a:lnTo>
                    <a:pt x="114554" y="14871"/>
                  </a:lnTo>
                  <a:lnTo>
                    <a:pt x="125984" y="28181"/>
                  </a:lnTo>
                  <a:lnTo>
                    <a:pt x="120650" y="28968"/>
                  </a:lnTo>
                  <a:lnTo>
                    <a:pt x="116713" y="32092"/>
                  </a:lnTo>
                  <a:lnTo>
                    <a:pt x="114681" y="36791"/>
                  </a:lnTo>
                  <a:lnTo>
                    <a:pt x="112903" y="33667"/>
                  </a:lnTo>
                  <a:lnTo>
                    <a:pt x="110998" y="31318"/>
                  </a:lnTo>
                  <a:lnTo>
                    <a:pt x="105410" y="31318"/>
                  </a:lnTo>
                  <a:lnTo>
                    <a:pt x="109728" y="32092"/>
                  </a:lnTo>
                  <a:lnTo>
                    <a:pt x="112395" y="35229"/>
                  </a:lnTo>
                  <a:lnTo>
                    <a:pt x="113411" y="41490"/>
                  </a:lnTo>
                  <a:lnTo>
                    <a:pt x="121793" y="41490"/>
                  </a:lnTo>
                  <a:lnTo>
                    <a:pt x="115824" y="40716"/>
                  </a:lnTo>
                  <a:lnTo>
                    <a:pt x="117221" y="36791"/>
                  </a:lnTo>
                  <a:lnTo>
                    <a:pt x="117602" y="36017"/>
                  </a:lnTo>
                  <a:lnTo>
                    <a:pt x="120523" y="32880"/>
                  </a:lnTo>
                  <a:lnTo>
                    <a:pt x="124333" y="30530"/>
                  </a:lnTo>
                  <a:lnTo>
                    <a:pt x="128778" y="29743"/>
                  </a:lnTo>
                  <a:lnTo>
                    <a:pt x="132969" y="30530"/>
                  </a:lnTo>
                  <a:lnTo>
                    <a:pt x="136525" y="32880"/>
                  </a:lnTo>
                  <a:lnTo>
                    <a:pt x="139192" y="36791"/>
                  </a:lnTo>
                  <a:lnTo>
                    <a:pt x="140716" y="40716"/>
                  </a:lnTo>
                  <a:lnTo>
                    <a:pt x="136398" y="41490"/>
                  </a:lnTo>
                  <a:lnTo>
                    <a:pt x="143383" y="41490"/>
                  </a:lnTo>
                  <a:lnTo>
                    <a:pt x="144018" y="36017"/>
                  </a:lnTo>
                  <a:lnTo>
                    <a:pt x="144145" y="35229"/>
                  </a:lnTo>
                  <a:lnTo>
                    <a:pt x="146177" y="32880"/>
                  </a:lnTo>
                  <a:lnTo>
                    <a:pt x="151003" y="31318"/>
                  </a:lnTo>
                  <a:lnTo>
                    <a:pt x="153289" y="37579"/>
                  </a:lnTo>
                  <a:lnTo>
                    <a:pt x="154559" y="41490"/>
                  </a:lnTo>
                  <a:lnTo>
                    <a:pt x="160020" y="41490"/>
                  </a:lnTo>
                  <a:close/>
                </a:path>
                <a:path w="309879" h="52070">
                  <a:moveTo>
                    <a:pt x="198628" y="30530"/>
                  </a:moveTo>
                  <a:lnTo>
                    <a:pt x="195834" y="25044"/>
                  </a:lnTo>
                  <a:lnTo>
                    <a:pt x="195326" y="24269"/>
                  </a:lnTo>
                  <a:lnTo>
                    <a:pt x="193675" y="21132"/>
                  </a:lnTo>
                  <a:lnTo>
                    <a:pt x="190881" y="23482"/>
                  </a:lnTo>
                  <a:lnTo>
                    <a:pt x="190881" y="26619"/>
                  </a:lnTo>
                  <a:lnTo>
                    <a:pt x="188849" y="28181"/>
                  </a:lnTo>
                  <a:lnTo>
                    <a:pt x="186944" y="25044"/>
                  </a:lnTo>
                  <a:lnTo>
                    <a:pt x="185039" y="21920"/>
                  </a:lnTo>
                  <a:lnTo>
                    <a:pt x="181991" y="22707"/>
                  </a:lnTo>
                  <a:lnTo>
                    <a:pt x="182372" y="26619"/>
                  </a:lnTo>
                  <a:lnTo>
                    <a:pt x="179959" y="28181"/>
                  </a:lnTo>
                  <a:lnTo>
                    <a:pt x="178181" y="25044"/>
                  </a:lnTo>
                  <a:lnTo>
                    <a:pt x="175895" y="21132"/>
                  </a:lnTo>
                  <a:lnTo>
                    <a:pt x="173482" y="23482"/>
                  </a:lnTo>
                  <a:lnTo>
                    <a:pt x="173101" y="26619"/>
                  </a:lnTo>
                  <a:lnTo>
                    <a:pt x="171323" y="28181"/>
                  </a:lnTo>
                  <a:lnTo>
                    <a:pt x="169291" y="26619"/>
                  </a:lnTo>
                  <a:lnTo>
                    <a:pt x="169291" y="25044"/>
                  </a:lnTo>
                  <a:lnTo>
                    <a:pt x="169418" y="23482"/>
                  </a:lnTo>
                  <a:lnTo>
                    <a:pt x="166751" y="21132"/>
                  </a:lnTo>
                  <a:lnTo>
                    <a:pt x="164973" y="23482"/>
                  </a:lnTo>
                  <a:lnTo>
                    <a:pt x="164211" y="25831"/>
                  </a:lnTo>
                  <a:lnTo>
                    <a:pt x="162687" y="28181"/>
                  </a:lnTo>
                  <a:lnTo>
                    <a:pt x="160528" y="25044"/>
                  </a:lnTo>
                  <a:lnTo>
                    <a:pt x="158115" y="25044"/>
                  </a:lnTo>
                  <a:lnTo>
                    <a:pt x="159512" y="27393"/>
                  </a:lnTo>
                  <a:lnTo>
                    <a:pt x="160782" y="29743"/>
                  </a:lnTo>
                  <a:lnTo>
                    <a:pt x="162179" y="32092"/>
                  </a:lnTo>
                  <a:lnTo>
                    <a:pt x="164592" y="30530"/>
                  </a:lnTo>
                  <a:lnTo>
                    <a:pt x="165100" y="28181"/>
                  </a:lnTo>
                  <a:lnTo>
                    <a:pt x="165227" y="27393"/>
                  </a:lnTo>
                  <a:lnTo>
                    <a:pt x="167005" y="25044"/>
                  </a:lnTo>
                  <a:lnTo>
                    <a:pt x="168402" y="27393"/>
                  </a:lnTo>
                  <a:lnTo>
                    <a:pt x="169545" y="29743"/>
                  </a:lnTo>
                  <a:lnTo>
                    <a:pt x="170815" y="32092"/>
                  </a:lnTo>
                  <a:lnTo>
                    <a:pt x="173736" y="30530"/>
                  </a:lnTo>
                  <a:lnTo>
                    <a:pt x="173609" y="28181"/>
                  </a:lnTo>
                  <a:lnTo>
                    <a:pt x="173609" y="27393"/>
                  </a:lnTo>
                  <a:lnTo>
                    <a:pt x="175895" y="25044"/>
                  </a:lnTo>
                  <a:lnTo>
                    <a:pt x="179832" y="32092"/>
                  </a:lnTo>
                  <a:lnTo>
                    <a:pt x="182245" y="30530"/>
                  </a:lnTo>
                  <a:lnTo>
                    <a:pt x="182372" y="28181"/>
                  </a:lnTo>
                  <a:lnTo>
                    <a:pt x="182499" y="27393"/>
                  </a:lnTo>
                  <a:lnTo>
                    <a:pt x="184658" y="25044"/>
                  </a:lnTo>
                  <a:lnTo>
                    <a:pt x="188722" y="32092"/>
                  </a:lnTo>
                  <a:lnTo>
                    <a:pt x="191008" y="30530"/>
                  </a:lnTo>
                  <a:lnTo>
                    <a:pt x="191389" y="28181"/>
                  </a:lnTo>
                  <a:lnTo>
                    <a:pt x="191389" y="27393"/>
                  </a:lnTo>
                  <a:lnTo>
                    <a:pt x="193040" y="25044"/>
                  </a:lnTo>
                  <a:lnTo>
                    <a:pt x="195453" y="26619"/>
                  </a:lnTo>
                  <a:lnTo>
                    <a:pt x="195453" y="29743"/>
                  </a:lnTo>
                  <a:lnTo>
                    <a:pt x="197612" y="32092"/>
                  </a:lnTo>
                  <a:lnTo>
                    <a:pt x="197993" y="31318"/>
                  </a:lnTo>
                  <a:lnTo>
                    <a:pt x="198628" y="30530"/>
                  </a:lnTo>
                  <a:close/>
                </a:path>
                <a:path w="309879" h="52070">
                  <a:moveTo>
                    <a:pt x="245618" y="29743"/>
                  </a:moveTo>
                  <a:lnTo>
                    <a:pt x="244348" y="27393"/>
                  </a:lnTo>
                  <a:lnTo>
                    <a:pt x="243840" y="26619"/>
                  </a:lnTo>
                  <a:lnTo>
                    <a:pt x="243459" y="24269"/>
                  </a:lnTo>
                  <a:lnTo>
                    <a:pt x="244729" y="22707"/>
                  </a:lnTo>
                  <a:lnTo>
                    <a:pt x="238760" y="22707"/>
                  </a:lnTo>
                  <a:lnTo>
                    <a:pt x="238760" y="26619"/>
                  </a:lnTo>
                  <a:lnTo>
                    <a:pt x="238252" y="26619"/>
                  </a:lnTo>
                  <a:lnTo>
                    <a:pt x="237871" y="27393"/>
                  </a:lnTo>
                  <a:lnTo>
                    <a:pt x="204851" y="27393"/>
                  </a:lnTo>
                  <a:lnTo>
                    <a:pt x="205867" y="24269"/>
                  </a:lnTo>
                  <a:lnTo>
                    <a:pt x="237744" y="24269"/>
                  </a:lnTo>
                  <a:lnTo>
                    <a:pt x="238760" y="26619"/>
                  </a:lnTo>
                  <a:lnTo>
                    <a:pt x="238760" y="22707"/>
                  </a:lnTo>
                  <a:lnTo>
                    <a:pt x="207518" y="22707"/>
                  </a:lnTo>
                  <a:lnTo>
                    <a:pt x="205867" y="21920"/>
                  </a:lnTo>
                  <a:lnTo>
                    <a:pt x="204851" y="21920"/>
                  </a:lnTo>
                  <a:lnTo>
                    <a:pt x="201168" y="18008"/>
                  </a:lnTo>
                  <a:lnTo>
                    <a:pt x="199517" y="14871"/>
                  </a:lnTo>
                  <a:lnTo>
                    <a:pt x="197485" y="14871"/>
                  </a:lnTo>
                  <a:lnTo>
                    <a:pt x="203581" y="24269"/>
                  </a:lnTo>
                  <a:lnTo>
                    <a:pt x="203327" y="25831"/>
                  </a:lnTo>
                  <a:lnTo>
                    <a:pt x="202946" y="27393"/>
                  </a:lnTo>
                  <a:lnTo>
                    <a:pt x="202565" y="28181"/>
                  </a:lnTo>
                  <a:lnTo>
                    <a:pt x="204343" y="29743"/>
                  </a:lnTo>
                  <a:lnTo>
                    <a:pt x="204343" y="50888"/>
                  </a:lnTo>
                  <a:lnTo>
                    <a:pt x="204089" y="50888"/>
                  </a:lnTo>
                  <a:lnTo>
                    <a:pt x="203835" y="51676"/>
                  </a:lnTo>
                  <a:lnTo>
                    <a:pt x="206502" y="51676"/>
                  </a:lnTo>
                  <a:lnTo>
                    <a:pt x="206375" y="50888"/>
                  </a:lnTo>
                  <a:lnTo>
                    <a:pt x="206248" y="46189"/>
                  </a:lnTo>
                  <a:lnTo>
                    <a:pt x="206375" y="34442"/>
                  </a:lnTo>
                  <a:lnTo>
                    <a:pt x="206629" y="29743"/>
                  </a:lnTo>
                  <a:lnTo>
                    <a:pt x="245618" y="29743"/>
                  </a:lnTo>
                  <a:close/>
                </a:path>
                <a:path w="309879" h="52070">
                  <a:moveTo>
                    <a:pt x="266827" y="37579"/>
                  </a:moveTo>
                  <a:lnTo>
                    <a:pt x="264414" y="37579"/>
                  </a:lnTo>
                  <a:lnTo>
                    <a:pt x="262636" y="32880"/>
                  </a:lnTo>
                  <a:lnTo>
                    <a:pt x="260858" y="31318"/>
                  </a:lnTo>
                  <a:lnTo>
                    <a:pt x="255524" y="31318"/>
                  </a:lnTo>
                  <a:lnTo>
                    <a:pt x="260604" y="32880"/>
                  </a:lnTo>
                  <a:lnTo>
                    <a:pt x="262763" y="36017"/>
                  </a:lnTo>
                  <a:lnTo>
                    <a:pt x="262636" y="41490"/>
                  </a:lnTo>
                  <a:lnTo>
                    <a:pt x="266065" y="41490"/>
                  </a:lnTo>
                  <a:lnTo>
                    <a:pt x="266827" y="37579"/>
                  </a:lnTo>
                  <a:close/>
                </a:path>
                <a:path w="309879" h="52070">
                  <a:moveTo>
                    <a:pt x="309626" y="43840"/>
                  </a:moveTo>
                  <a:lnTo>
                    <a:pt x="303784" y="43840"/>
                  </a:lnTo>
                  <a:lnTo>
                    <a:pt x="303530" y="47764"/>
                  </a:lnTo>
                  <a:lnTo>
                    <a:pt x="297180" y="48539"/>
                  </a:lnTo>
                  <a:lnTo>
                    <a:pt x="295275" y="47764"/>
                  </a:lnTo>
                  <a:lnTo>
                    <a:pt x="292735" y="47764"/>
                  </a:lnTo>
                  <a:lnTo>
                    <a:pt x="290068" y="49326"/>
                  </a:lnTo>
                  <a:lnTo>
                    <a:pt x="287528" y="47764"/>
                  </a:lnTo>
                  <a:lnTo>
                    <a:pt x="284988" y="47764"/>
                  </a:lnTo>
                  <a:lnTo>
                    <a:pt x="282321" y="49326"/>
                  </a:lnTo>
                  <a:lnTo>
                    <a:pt x="279654" y="47764"/>
                  </a:lnTo>
                  <a:lnTo>
                    <a:pt x="276987" y="47764"/>
                  </a:lnTo>
                  <a:lnTo>
                    <a:pt x="274447" y="49326"/>
                  </a:lnTo>
                  <a:lnTo>
                    <a:pt x="271780" y="48539"/>
                  </a:lnTo>
                  <a:lnTo>
                    <a:pt x="268986" y="48539"/>
                  </a:lnTo>
                  <a:lnTo>
                    <a:pt x="266319" y="49326"/>
                  </a:lnTo>
                  <a:lnTo>
                    <a:pt x="263906" y="47764"/>
                  </a:lnTo>
                  <a:lnTo>
                    <a:pt x="261366" y="47764"/>
                  </a:lnTo>
                  <a:lnTo>
                    <a:pt x="259334" y="49326"/>
                  </a:lnTo>
                  <a:lnTo>
                    <a:pt x="255524" y="49326"/>
                  </a:lnTo>
                  <a:lnTo>
                    <a:pt x="257683" y="51676"/>
                  </a:lnTo>
                  <a:lnTo>
                    <a:pt x="260223" y="51676"/>
                  </a:lnTo>
                  <a:lnTo>
                    <a:pt x="262001" y="49326"/>
                  </a:lnTo>
                  <a:lnTo>
                    <a:pt x="263144" y="49326"/>
                  </a:lnTo>
                  <a:lnTo>
                    <a:pt x="264287" y="51676"/>
                  </a:lnTo>
                  <a:lnTo>
                    <a:pt x="268224" y="51676"/>
                  </a:lnTo>
                  <a:lnTo>
                    <a:pt x="269494" y="49326"/>
                  </a:lnTo>
                  <a:lnTo>
                    <a:pt x="270764" y="49326"/>
                  </a:lnTo>
                  <a:lnTo>
                    <a:pt x="272542" y="50888"/>
                  </a:lnTo>
                  <a:lnTo>
                    <a:pt x="271018" y="51676"/>
                  </a:lnTo>
                  <a:lnTo>
                    <a:pt x="276352" y="51676"/>
                  </a:lnTo>
                  <a:lnTo>
                    <a:pt x="277241" y="50114"/>
                  </a:lnTo>
                  <a:lnTo>
                    <a:pt x="278511" y="50114"/>
                  </a:lnTo>
                  <a:lnTo>
                    <a:pt x="279908" y="51676"/>
                  </a:lnTo>
                  <a:lnTo>
                    <a:pt x="283972" y="51676"/>
                  </a:lnTo>
                  <a:lnTo>
                    <a:pt x="285115" y="50114"/>
                  </a:lnTo>
                  <a:lnTo>
                    <a:pt x="286766" y="50114"/>
                  </a:lnTo>
                  <a:lnTo>
                    <a:pt x="289052" y="51676"/>
                  </a:lnTo>
                  <a:lnTo>
                    <a:pt x="291465" y="51676"/>
                  </a:lnTo>
                  <a:lnTo>
                    <a:pt x="292989" y="50114"/>
                  </a:lnTo>
                  <a:lnTo>
                    <a:pt x="294640" y="50114"/>
                  </a:lnTo>
                  <a:lnTo>
                    <a:pt x="296418" y="51676"/>
                  </a:lnTo>
                  <a:lnTo>
                    <a:pt x="299466" y="51676"/>
                  </a:lnTo>
                  <a:lnTo>
                    <a:pt x="300609" y="50114"/>
                  </a:lnTo>
                  <a:lnTo>
                    <a:pt x="301244" y="49326"/>
                  </a:lnTo>
                  <a:lnTo>
                    <a:pt x="301371" y="49326"/>
                  </a:lnTo>
                  <a:lnTo>
                    <a:pt x="303403" y="51676"/>
                  </a:lnTo>
                  <a:lnTo>
                    <a:pt x="308102" y="51676"/>
                  </a:lnTo>
                  <a:lnTo>
                    <a:pt x="308483" y="50114"/>
                  </a:lnTo>
                  <a:lnTo>
                    <a:pt x="308991" y="48539"/>
                  </a:lnTo>
                  <a:lnTo>
                    <a:pt x="309118" y="47764"/>
                  </a:lnTo>
                  <a:lnTo>
                    <a:pt x="309626" y="43840"/>
                  </a:lnTo>
                  <a:close/>
                </a:path>
                <a:path w="309879" h="52070">
                  <a:moveTo>
                    <a:pt x="309753" y="41490"/>
                  </a:moveTo>
                  <a:lnTo>
                    <a:pt x="309245" y="39928"/>
                  </a:lnTo>
                  <a:lnTo>
                    <a:pt x="307467" y="35229"/>
                  </a:lnTo>
                  <a:lnTo>
                    <a:pt x="306197" y="31318"/>
                  </a:lnTo>
                  <a:lnTo>
                    <a:pt x="303403" y="21132"/>
                  </a:lnTo>
                  <a:lnTo>
                    <a:pt x="302641" y="18008"/>
                  </a:lnTo>
                  <a:lnTo>
                    <a:pt x="302260" y="17221"/>
                  </a:lnTo>
                  <a:lnTo>
                    <a:pt x="296926" y="17221"/>
                  </a:lnTo>
                  <a:lnTo>
                    <a:pt x="296037" y="16433"/>
                  </a:lnTo>
                  <a:lnTo>
                    <a:pt x="295021" y="15659"/>
                  </a:lnTo>
                  <a:lnTo>
                    <a:pt x="294767" y="10960"/>
                  </a:lnTo>
                  <a:lnTo>
                    <a:pt x="294767" y="774"/>
                  </a:lnTo>
                  <a:lnTo>
                    <a:pt x="292735" y="774"/>
                  </a:lnTo>
                  <a:lnTo>
                    <a:pt x="292735" y="11734"/>
                  </a:lnTo>
                  <a:lnTo>
                    <a:pt x="288925" y="14871"/>
                  </a:lnTo>
                  <a:lnTo>
                    <a:pt x="291719" y="14871"/>
                  </a:lnTo>
                  <a:lnTo>
                    <a:pt x="294767" y="18008"/>
                  </a:lnTo>
                  <a:lnTo>
                    <a:pt x="297307" y="21132"/>
                  </a:lnTo>
                  <a:lnTo>
                    <a:pt x="299212" y="24269"/>
                  </a:lnTo>
                  <a:lnTo>
                    <a:pt x="299847" y="28968"/>
                  </a:lnTo>
                  <a:lnTo>
                    <a:pt x="296418" y="30530"/>
                  </a:lnTo>
                  <a:lnTo>
                    <a:pt x="293751" y="32880"/>
                  </a:lnTo>
                  <a:lnTo>
                    <a:pt x="291846" y="36791"/>
                  </a:lnTo>
                  <a:lnTo>
                    <a:pt x="289687" y="32092"/>
                  </a:lnTo>
                  <a:lnTo>
                    <a:pt x="287020" y="29743"/>
                  </a:lnTo>
                  <a:lnTo>
                    <a:pt x="286004" y="28968"/>
                  </a:lnTo>
                  <a:lnTo>
                    <a:pt x="281051" y="28181"/>
                  </a:lnTo>
                  <a:lnTo>
                    <a:pt x="281178" y="27393"/>
                  </a:lnTo>
                  <a:lnTo>
                    <a:pt x="281686" y="25044"/>
                  </a:lnTo>
                  <a:lnTo>
                    <a:pt x="284480" y="23482"/>
                  </a:lnTo>
                  <a:lnTo>
                    <a:pt x="286131" y="21132"/>
                  </a:lnTo>
                  <a:lnTo>
                    <a:pt x="283464" y="21132"/>
                  </a:lnTo>
                  <a:lnTo>
                    <a:pt x="282956" y="18008"/>
                  </a:lnTo>
                  <a:lnTo>
                    <a:pt x="282702" y="13309"/>
                  </a:lnTo>
                  <a:lnTo>
                    <a:pt x="282829" y="5473"/>
                  </a:lnTo>
                  <a:lnTo>
                    <a:pt x="282956" y="774"/>
                  </a:lnTo>
                  <a:lnTo>
                    <a:pt x="280670" y="774"/>
                  </a:lnTo>
                  <a:lnTo>
                    <a:pt x="280670" y="24269"/>
                  </a:lnTo>
                  <a:lnTo>
                    <a:pt x="279400" y="25831"/>
                  </a:lnTo>
                  <a:lnTo>
                    <a:pt x="278257" y="27393"/>
                  </a:lnTo>
                  <a:lnTo>
                    <a:pt x="275336" y="24269"/>
                  </a:lnTo>
                  <a:lnTo>
                    <a:pt x="275336" y="21132"/>
                  </a:lnTo>
                  <a:lnTo>
                    <a:pt x="273050" y="21132"/>
                  </a:lnTo>
                  <a:lnTo>
                    <a:pt x="270002" y="18008"/>
                  </a:lnTo>
                  <a:lnTo>
                    <a:pt x="270002" y="774"/>
                  </a:lnTo>
                  <a:lnTo>
                    <a:pt x="267970" y="774"/>
                  </a:lnTo>
                  <a:lnTo>
                    <a:pt x="267970" y="14871"/>
                  </a:lnTo>
                  <a:lnTo>
                    <a:pt x="264287" y="14871"/>
                  </a:lnTo>
                  <a:lnTo>
                    <a:pt x="267335" y="18008"/>
                  </a:lnTo>
                  <a:lnTo>
                    <a:pt x="272923" y="24269"/>
                  </a:lnTo>
                  <a:lnTo>
                    <a:pt x="276098" y="27393"/>
                  </a:lnTo>
                  <a:lnTo>
                    <a:pt x="270891" y="28968"/>
                  </a:lnTo>
                  <a:lnTo>
                    <a:pt x="266573" y="31318"/>
                  </a:lnTo>
                  <a:lnTo>
                    <a:pt x="264414" y="37553"/>
                  </a:lnTo>
                  <a:lnTo>
                    <a:pt x="266827" y="37579"/>
                  </a:lnTo>
                  <a:lnTo>
                    <a:pt x="266954" y="36791"/>
                  </a:lnTo>
                  <a:lnTo>
                    <a:pt x="269621" y="32880"/>
                  </a:lnTo>
                  <a:lnTo>
                    <a:pt x="273685" y="30530"/>
                  </a:lnTo>
                  <a:lnTo>
                    <a:pt x="278511" y="29743"/>
                  </a:lnTo>
                  <a:lnTo>
                    <a:pt x="282956" y="30530"/>
                  </a:lnTo>
                  <a:lnTo>
                    <a:pt x="286766" y="32880"/>
                  </a:lnTo>
                  <a:lnTo>
                    <a:pt x="289306" y="36791"/>
                  </a:lnTo>
                  <a:lnTo>
                    <a:pt x="290195" y="41490"/>
                  </a:lnTo>
                  <a:lnTo>
                    <a:pt x="293243" y="41490"/>
                  </a:lnTo>
                  <a:lnTo>
                    <a:pt x="293497" y="36791"/>
                  </a:lnTo>
                  <a:lnTo>
                    <a:pt x="293624" y="36017"/>
                  </a:lnTo>
                  <a:lnTo>
                    <a:pt x="295656" y="33667"/>
                  </a:lnTo>
                  <a:lnTo>
                    <a:pt x="300482" y="31318"/>
                  </a:lnTo>
                  <a:lnTo>
                    <a:pt x="302514" y="33667"/>
                  </a:lnTo>
                  <a:lnTo>
                    <a:pt x="302641" y="37579"/>
                  </a:lnTo>
                  <a:lnTo>
                    <a:pt x="304292" y="40716"/>
                  </a:lnTo>
                  <a:lnTo>
                    <a:pt x="300609" y="41490"/>
                  </a:lnTo>
                  <a:lnTo>
                    <a:pt x="309753" y="4149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421876" y="5681878"/>
              <a:ext cx="355600" cy="103505"/>
            </a:xfrm>
            <a:custGeom>
              <a:avLst/>
              <a:gdLst/>
              <a:ahLst/>
              <a:cxnLst/>
              <a:rect l="l" t="t" r="r" b="b"/>
              <a:pathLst>
                <a:path w="355600" h="103504">
                  <a:moveTo>
                    <a:pt x="5715" y="64998"/>
                  </a:moveTo>
                  <a:lnTo>
                    <a:pt x="5334" y="61861"/>
                  </a:lnTo>
                  <a:lnTo>
                    <a:pt x="5334" y="54025"/>
                  </a:lnTo>
                  <a:lnTo>
                    <a:pt x="5461" y="52463"/>
                  </a:lnTo>
                  <a:lnTo>
                    <a:pt x="0" y="52463"/>
                  </a:lnTo>
                  <a:lnTo>
                    <a:pt x="0" y="64998"/>
                  </a:lnTo>
                  <a:lnTo>
                    <a:pt x="5715" y="64998"/>
                  </a:lnTo>
                  <a:close/>
                </a:path>
                <a:path w="355600" h="103504">
                  <a:moveTo>
                    <a:pt x="65405" y="91617"/>
                  </a:moveTo>
                  <a:lnTo>
                    <a:pt x="61341" y="88480"/>
                  </a:lnTo>
                  <a:lnTo>
                    <a:pt x="61341" y="77520"/>
                  </a:lnTo>
                  <a:lnTo>
                    <a:pt x="64643" y="76746"/>
                  </a:lnTo>
                  <a:lnTo>
                    <a:pt x="59055" y="76746"/>
                  </a:lnTo>
                  <a:lnTo>
                    <a:pt x="59563" y="79870"/>
                  </a:lnTo>
                  <a:lnTo>
                    <a:pt x="59563" y="81432"/>
                  </a:lnTo>
                  <a:lnTo>
                    <a:pt x="59309" y="84569"/>
                  </a:lnTo>
                  <a:lnTo>
                    <a:pt x="59309" y="90055"/>
                  </a:lnTo>
                  <a:lnTo>
                    <a:pt x="59690" y="92405"/>
                  </a:lnTo>
                  <a:lnTo>
                    <a:pt x="57023" y="93179"/>
                  </a:lnTo>
                  <a:lnTo>
                    <a:pt x="60325" y="93179"/>
                  </a:lnTo>
                  <a:lnTo>
                    <a:pt x="61849" y="91617"/>
                  </a:lnTo>
                  <a:lnTo>
                    <a:pt x="65405" y="91617"/>
                  </a:lnTo>
                  <a:close/>
                </a:path>
                <a:path w="355600" h="103504">
                  <a:moveTo>
                    <a:pt x="84074" y="76746"/>
                  </a:moveTo>
                  <a:lnTo>
                    <a:pt x="71247" y="76746"/>
                  </a:lnTo>
                  <a:lnTo>
                    <a:pt x="71247" y="98666"/>
                  </a:lnTo>
                  <a:lnTo>
                    <a:pt x="73279" y="98666"/>
                  </a:lnTo>
                  <a:lnTo>
                    <a:pt x="73279" y="77520"/>
                  </a:lnTo>
                  <a:lnTo>
                    <a:pt x="80391" y="77520"/>
                  </a:lnTo>
                  <a:lnTo>
                    <a:pt x="84074" y="76746"/>
                  </a:lnTo>
                  <a:close/>
                </a:path>
                <a:path w="355600" h="103504">
                  <a:moveTo>
                    <a:pt x="88176" y="44399"/>
                  </a:moveTo>
                  <a:lnTo>
                    <a:pt x="85090" y="47764"/>
                  </a:lnTo>
                  <a:lnTo>
                    <a:pt x="82423" y="50114"/>
                  </a:lnTo>
                  <a:lnTo>
                    <a:pt x="78105" y="54813"/>
                  </a:lnTo>
                  <a:lnTo>
                    <a:pt x="76327" y="57162"/>
                  </a:lnTo>
                  <a:lnTo>
                    <a:pt x="74041" y="59512"/>
                  </a:lnTo>
                  <a:lnTo>
                    <a:pt x="77089" y="59512"/>
                  </a:lnTo>
                  <a:lnTo>
                    <a:pt x="77978" y="57950"/>
                  </a:lnTo>
                  <a:lnTo>
                    <a:pt x="78359" y="57162"/>
                  </a:lnTo>
                  <a:lnTo>
                    <a:pt x="81534" y="54025"/>
                  </a:lnTo>
                  <a:lnTo>
                    <a:pt x="84074" y="50901"/>
                  </a:lnTo>
                  <a:lnTo>
                    <a:pt x="88176" y="44399"/>
                  </a:lnTo>
                  <a:close/>
                </a:path>
                <a:path w="355600" h="103504">
                  <a:moveTo>
                    <a:pt x="93218" y="76746"/>
                  </a:moveTo>
                  <a:lnTo>
                    <a:pt x="84074" y="76746"/>
                  </a:lnTo>
                  <a:lnTo>
                    <a:pt x="84074" y="93967"/>
                  </a:lnTo>
                  <a:lnTo>
                    <a:pt x="80391" y="98666"/>
                  </a:lnTo>
                  <a:lnTo>
                    <a:pt x="82550" y="98666"/>
                  </a:lnTo>
                  <a:lnTo>
                    <a:pt x="84963" y="96316"/>
                  </a:lnTo>
                  <a:lnTo>
                    <a:pt x="89281" y="91617"/>
                  </a:lnTo>
                  <a:lnTo>
                    <a:pt x="86233" y="91617"/>
                  </a:lnTo>
                  <a:lnTo>
                    <a:pt x="86233" y="77520"/>
                  </a:lnTo>
                  <a:lnTo>
                    <a:pt x="92710" y="77520"/>
                  </a:lnTo>
                  <a:lnTo>
                    <a:pt x="93218" y="76746"/>
                  </a:lnTo>
                  <a:close/>
                </a:path>
                <a:path w="355600" h="103504">
                  <a:moveTo>
                    <a:pt x="94881" y="33782"/>
                  </a:moveTo>
                  <a:lnTo>
                    <a:pt x="88176" y="44399"/>
                  </a:lnTo>
                  <a:lnTo>
                    <a:pt x="91567" y="40716"/>
                  </a:lnTo>
                  <a:lnTo>
                    <a:pt x="93218" y="37592"/>
                  </a:lnTo>
                  <a:lnTo>
                    <a:pt x="94881" y="33782"/>
                  </a:lnTo>
                  <a:close/>
                </a:path>
                <a:path w="355600" h="103504">
                  <a:moveTo>
                    <a:pt x="103632" y="61861"/>
                  </a:moveTo>
                  <a:lnTo>
                    <a:pt x="97917" y="61861"/>
                  </a:lnTo>
                  <a:lnTo>
                    <a:pt x="93853" y="74396"/>
                  </a:lnTo>
                  <a:lnTo>
                    <a:pt x="88265" y="75171"/>
                  </a:lnTo>
                  <a:lnTo>
                    <a:pt x="99060" y="75171"/>
                  </a:lnTo>
                  <a:lnTo>
                    <a:pt x="99441" y="72821"/>
                  </a:lnTo>
                  <a:lnTo>
                    <a:pt x="100965" y="68122"/>
                  </a:lnTo>
                  <a:lnTo>
                    <a:pt x="102997" y="63423"/>
                  </a:lnTo>
                  <a:lnTo>
                    <a:pt x="103632" y="61861"/>
                  </a:lnTo>
                  <a:close/>
                </a:path>
                <a:path w="355600" h="103504">
                  <a:moveTo>
                    <a:pt x="108839" y="103365"/>
                  </a:moveTo>
                  <a:lnTo>
                    <a:pt x="108458" y="99453"/>
                  </a:lnTo>
                  <a:lnTo>
                    <a:pt x="106426" y="99453"/>
                  </a:lnTo>
                  <a:lnTo>
                    <a:pt x="106426" y="103365"/>
                  </a:lnTo>
                  <a:lnTo>
                    <a:pt x="108839" y="103365"/>
                  </a:lnTo>
                  <a:close/>
                </a:path>
                <a:path w="355600" h="103504">
                  <a:moveTo>
                    <a:pt x="114960" y="99453"/>
                  </a:moveTo>
                  <a:lnTo>
                    <a:pt x="112522" y="99453"/>
                  </a:lnTo>
                  <a:lnTo>
                    <a:pt x="112522" y="103365"/>
                  </a:lnTo>
                  <a:lnTo>
                    <a:pt x="114960" y="103365"/>
                  </a:lnTo>
                  <a:lnTo>
                    <a:pt x="114960" y="99453"/>
                  </a:lnTo>
                  <a:close/>
                </a:path>
                <a:path w="355600" h="103504">
                  <a:moveTo>
                    <a:pt x="121602" y="99453"/>
                  </a:moveTo>
                  <a:lnTo>
                    <a:pt x="119380" y="99453"/>
                  </a:lnTo>
                  <a:lnTo>
                    <a:pt x="119380" y="103365"/>
                  </a:lnTo>
                  <a:lnTo>
                    <a:pt x="121602" y="103365"/>
                  </a:lnTo>
                  <a:lnTo>
                    <a:pt x="121602" y="99453"/>
                  </a:lnTo>
                  <a:close/>
                </a:path>
                <a:path w="355600" h="103504">
                  <a:moveTo>
                    <a:pt x="128397" y="103365"/>
                  </a:moveTo>
                  <a:lnTo>
                    <a:pt x="128270" y="99453"/>
                  </a:lnTo>
                  <a:lnTo>
                    <a:pt x="126111" y="99453"/>
                  </a:lnTo>
                  <a:lnTo>
                    <a:pt x="126238" y="103365"/>
                  </a:lnTo>
                  <a:lnTo>
                    <a:pt x="128397" y="103365"/>
                  </a:lnTo>
                  <a:close/>
                </a:path>
                <a:path w="355600" h="103504">
                  <a:moveTo>
                    <a:pt x="134569" y="99453"/>
                  </a:moveTo>
                  <a:lnTo>
                    <a:pt x="132334" y="99453"/>
                  </a:lnTo>
                  <a:lnTo>
                    <a:pt x="132334" y="103365"/>
                  </a:lnTo>
                  <a:lnTo>
                    <a:pt x="134569" y="103365"/>
                  </a:lnTo>
                  <a:lnTo>
                    <a:pt x="134569" y="99453"/>
                  </a:lnTo>
                  <a:close/>
                </a:path>
                <a:path w="355600" h="103504">
                  <a:moveTo>
                    <a:pt x="141859" y="99453"/>
                  </a:moveTo>
                  <a:lnTo>
                    <a:pt x="136906" y="99453"/>
                  </a:lnTo>
                  <a:lnTo>
                    <a:pt x="135255" y="103365"/>
                  </a:lnTo>
                  <a:lnTo>
                    <a:pt x="140843" y="103365"/>
                  </a:lnTo>
                  <a:lnTo>
                    <a:pt x="141859" y="99453"/>
                  </a:lnTo>
                  <a:close/>
                </a:path>
                <a:path w="355600" h="103504">
                  <a:moveTo>
                    <a:pt x="141986" y="97104"/>
                  </a:moveTo>
                  <a:lnTo>
                    <a:pt x="141859" y="93967"/>
                  </a:lnTo>
                  <a:lnTo>
                    <a:pt x="141605" y="93179"/>
                  </a:lnTo>
                  <a:lnTo>
                    <a:pt x="141097" y="91617"/>
                  </a:lnTo>
                  <a:lnTo>
                    <a:pt x="140335" y="89268"/>
                  </a:lnTo>
                  <a:lnTo>
                    <a:pt x="139827" y="88480"/>
                  </a:lnTo>
                  <a:lnTo>
                    <a:pt x="138176" y="86131"/>
                  </a:lnTo>
                  <a:lnTo>
                    <a:pt x="136525" y="83781"/>
                  </a:lnTo>
                  <a:lnTo>
                    <a:pt x="135128" y="82219"/>
                  </a:lnTo>
                  <a:lnTo>
                    <a:pt x="134112" y="81051"/>
                  </a:lnTo>
                  <a:lnTo>
                    <a:pt x="134112" y="88480"/>
                  </a:lnTo>
                  <a:lnTo>
                    <a:pt x="134112" y="91617"/>
                  </a:lnTo>
                  <a:lnTo>
                    <a:pt x="131572" y="91617"/>
                  </a:lnTo>
                  <a:lnTo>
                    <a:pt x="131318" y="90055"/>
                  </a:lnTo>
                  <a:lnTo>
                    <a:pt x="132080" y="88480"/>
                  </a:lnTo>
                  <a:lnTo>
                    <a:pt x="134112" y="88480"/>
                  </a:lnTo>
                  <a:lnTo>
                    <a:pt x="134112" y="81051"/>
                  </a:lnTo>
                  <a:lnTo>
                    <a:pt x="132080" y="78701"/>
                  </a:lnTo>
                  <a:lnTo>
                    <a:pt x="132080" y="86131"/>
                  </a:lnTo>
                  <a:lnTo>
                    <a:pt x="129159" y="86131"/>
                  </a:lnTo>
                  <a:lnTo>
                    <a:pt x="129159" y="90830"/>
                  </a:lnTo>
                  <a:lnTo>
                    <a:pt x="126238" y="91617"/>
                  </a:lnTo>
                  <a:lnTo>
                    <a:pt x="126111" y="88480"/>
                  </a:lnTo>
                  <a:lnTo>
                    <a:pt x="128905" y="88480"/>
                  </a:lnTo>
                  <a:lnTo>
                    <a:pt x="129159" y="90830"/>
                  </a:lnTo>
                  <a:lnTo>
                    <a:pt x="129159" y="86131"/>
                  </a:lnTo>
                  <a:lnTo>
                    <a:pt x="123952" y="86131"/>
                  </a:lnTo>
                  <a:lnTo>
                    <a:pt x="123952" y="88480"/>
                  </a:lnTo>
                  <a:lnTo>
                    <a:pt x="123952" y="90830"/>
                  </a:lnTo>
                  <a:lnTo>
                    <a:pt x="120904" y="91617"/>
                  </a:lnTo>
                  <a:lnTo>
                    <a:pt x="120650" y="88480"/>
                  </a:lnTo>
                  <a:lnTo>
                    <a:pt x="123952" y="88480"/>
                  </a:lnTo>
                  <a:lnTo>
                    <a:pt x="123952" y="86131"/>
                  </a:lnTo>
                  <a:lnTo>
                    <a:pt x="118618" y="86131"/>
                  </a:lnTo>
                  <a:lnTo>
                    <a:pt x="118618" y="88480"/>
                  </a:lnTo>
                  <a:lnTo>
                    <a:pt x="118618" y="91617"/>
                  </a:lnTo>
                  <a:lnTo>
                    <a:pt x="115697" y="91617"/>
                  </a:lnTo>
                  <a:lnTo>
                    <a:pt x="115697" y="88480"/>
                  </a:lnTo>
                  <a:lnTo>
                    <a:pt x="118618" y="88480"/>
                  </a:lnTo>
                  <a:lnTo>
                    <a:pt x="118618" y="86131"/>
                  </a:lnTo>
                  <a:lnTo>
                    <a:pt x="113538" y="86131"/>
                  </a:lnTo>
                  <a:lnTo>
                    <a:pt x="113538" y="91617"/>
                  </a:lnTo>
                  <a:lnTo>
                    <a:pt x="110617" y="91617"/>
                  </a:lnTo>
                  <a:lnTo>
                    <a:pt x="110617" y="88480"/>
                  </a:lnTo>
                  <a:lnTo>
                    <a:pt x="113411" y="88480"/>
                  </a:lnTo>
                  <a:lnTo>
                    <a:pt x="113538" y="91617"/>
                  </a:lnTo>
                  <a:lnTo>
                    <a:pt x="113538" y="86131"/>
                  </a:lnTo>
                  <a:lnTo>
                    <a:pt x="108458" y="86131"/>
                  </a:lnTo>
                  <a:lnTo>
                    <a:pt x="108458" y="91617"/>
                  </a:lnTo>
                  <a:lnTo>
                    <a:pt x="105283" y="91617"/>
                  </a:lnTo>
                  <a:lnTo>
                    <a:pt x="105283" y="90055"/>
                  </a:lnTo>
                  <a:lnTo>
                    <a:pt x="105410" y="88480"/>
                  </a:lnTo>
                  <a:lnTo>
                    <a:pt x="108204" y="88480"/>
                  </a:lnTo>
                  <a:lnTo>
                    <a:pt x="108458" y="91617"/>
                  </a:lnTo>
                  <a:lnTo>
                    <a:pt x="108458" y="86131"/>
                  </a:lnTo>
                  <a:lnTo>
                    <a:pt x="103124" y="86131"/>
                  </a:lnTo>
                  <a:lnTo>
                    <a:pt x="103124" y="88480"/>
                  </a:lnTo>
                  <a:lnTo>
                    <a:pt x="103124" y="91617"/>
                  </a:lnTo>
                  <a:lnTo>
                    <a:pt x="100203" y="91617"/>
                  </a:lnTo>
                  <a:lnTo>
                    <a:pt x="100457" y="90055"/>
                  </a:lnTo>
                  <a:lnTo>
                    <a:pt x="101346" y="88480"/>
                  </a:lnTo>
                  <a:lnTo>
                    <a:pt x="103124" y="88480"/>
                  </a:lnTo>
                  <a:lnTo>
                    <a:pt x="103124" y="86131"/>
                  </a:lnTo>
                  <a:lnTo>
                    <a:pt x="102743" y="86131"/>
                  </a:lnTo>
                  <a:lnTo>
                    <a:pt x="104775" y="83781"/>
                  </a:lnTo>
                  <a:lnTo>
                    <a:pt x="106172" y="82219"/>
                  </a:lnTo>
                  <a:lnTo>
                    <a:pt x="129159" y="82219"/>
                  </a:lnTo>
                  <a:lnTo>
                    <a:pt x="129921" y="83007"/>
                  </a:lnTo>
                  <a:lnTo>
                    <a:pt x="132080" y="86131"/>
                  </a:lnTo>
                  <a:lnTo>
                    <a:pt x="132080" y="78701"/>
                  </a:lnTo>
                  <a:lnTo>
                    <a:pt x="131064" y="77520"/>
                  </a:lnTo>
                  <a:lnTo>
                    <a:pt x="130556" y="76746"/>
                  </a:lnTo>
                  <a:lnTo>
                    <a:pt x="128397" y="73609"/>
                  </a:lnTo>
                  <a:lnTo>
                    <a:pt x="125857" y="70472"/>
                  </a:lnTo>
                  <a:lnTo>
                    <a:pt x="124460" y="68122"/>
                  </a:lnTo>
                  <a:lnTo>
                    <a:pt x="123952" y="67183"/>
                  </a:lnTo>
                  <a:lnTo>
                    <a:pt x="123952" y="75958"/>
                  </a:lnTo>
                  <a:lnTo>
                    <a:pt x="123571" y="76746"/>
                  </a:lnTo>
                  <a:lnTo>
                    <a:pt x="110871" y="76746"/>
                  </a:lnTo>
                  <a:lnTo>
                    <a:pt x="113030" y="73609"/>
                  </a:lnTo>
                  <a:lnTo>
                    <a:pt x="122047" y="73609"/>
                  </a:lnTo>
                  <a:lnTo>
                    <a:pt x="123952" y="75958"/>
                  </a:lnTo>
                  <a:lnTo>
                    <a:pt x="123952" y="67183"/>
                  </a:lnTo>
                  <a:lnTo>
                    <a:pt x="123190" y="65773"/>
                  </a:lnTo>
                  <a:lnTo>
                    <a:pt x="122809" y="64998"/>
                  </a:lnTo>
                  <a:lnTo>
                    <a:pt x="121158" y="61861"/>
                  </a:lnTo>
                  <a:lnTo>
                    <a:pt x="120142" y="56375"/>
                  </a:lnTo>
                  <a:lnTo>
                    <a:pt x="120523" y="52463"/>
                  </a:lnTo>
                  <a:lnTo>
                    <a:pt x="118872" y="52463"/>
                  </a:lnTo>
                  <a:lnTo>
                    <a:pt x="118872" y="68122"/>
                  </a:lnTo>
                  <a:lnTo>
                    <a:pt x="116332" y="68122"/>
                  </a:lnTo>
                  <a:lnTo>
                    <a:pt x="117475" y="64998"/>
                  </a:lnTo>
                  <a:lnTo>
                    <a:pt x="118872" y="68122"/>
                  </a:lnTo>
                  <a:lnTo>
                    <a:pt x="118872" y="52463"/>
                  </a:lnTo>
                  <a:lnTo>
                    <a:pt x="116332" y="52463"/>
                  </a:lnTo>
                  <a:lnTo>
                    <a:pt x="117475" y="50114"/>
                  </a:lnTo>
                  <a:lnTo>
                    <a:pt x="120015" y="50114"/>
                  </a:lnTo>
                  <a:lnTo>
                    <a:pt x="118999" y="49339"/>
                  </a:lnTo>
                  <a:lnTo>
                    <a:pt x="118745" y="44640"/>
                  </a:lnTo>
                  <a:lnTo>
                    <a:pt x="118745" y="40716"/>
                  </a:lnTo>
                  <a:lnTo>
                    <a:pt x="118872" y="36017"/>
                  </a:lnTo>
                  <a:lnTo>
                    <a:pt x="123063" y="35242"/>
                  </a:lnTo>
                  <a:lnTo>
                    <a:pt x="123063" y="34455"/>
                  </a:lnTo>
                  <a:lnTo>
                    <a:pt x="119126" y="33667"/>
                  </a:lnTo>
                  <a:lnTo>
                    <a:pt x="114808" y="33667"/>
                  </a:lnTo>
                  <a:lnTo>
                    <a:pt x="114046" y="32105"/>
                  </a:lnTo>
                  <a:lnTo>
                    <a:pt x="113284" y="29756"/>
                  </a:lnTo>
                  <a:lnTo>
                    <a:pt x="112141" y="25844"/>
                  </a:lnTo>
                  <a:lnTo>
                    <a:pt x="109474" y="21932"/>
                  </a:lnTo>
                  <a:lnTo>
                    <a:pt x="106426" y="18796"/>
                  </a:lnTo>
                  <a:lnTo>
                    <a:pt x="103886" y="15659"/>
                  </a:lnTo>
                  <a:lnTo>
                    <a:pt x="97917" y="8610"/>
                  </a:lnTo>
                  <a:lnTo>
                    <a:pt x="95504" y="5486"/>
                  </a:lnTo>
                  <a:lnTo>
                    <a:pt x="93726" y="3136"/>
                  </a:lnTo>
                  <a:lnTo>
                    <a:pt x="90932" y="0"/>
                  </a:lnTo>
                  <a:lnTo>
                    <a:pt x="84836" y="0"/>
                  </a:lnTo>
                  <a:lnTo>
                    <a:pt x="85090" y="787"/>
                  </a:lnTo>
                  <a:lnTo>
                    <a:pt x="85725" y="787"/>
                  </a:lnTo>
                  <a:lnTo>
                    <a:pt x="87122" y="7048"/>
                  </a:lnTo>
                  <a:lnTo>
                    <a:pt x="87884" y="12534"/>
                  </a:lnTo>
                  <a:lnTo>
                    <a:pt x="87884" y="18796"/>
                  </a:lnTo>
                  <a:lnTo>
                    <a:pt x="77343" y="39154"/>
                  </a:lnTo>
                  <a:lnTo>
                    <a:pt x="71247" y="45415"/>
                  </a:lnTo>
                  <a:lnTo>
                    <a:pt x="67183" y="49339"/>
                  </a:lnTo>
                  <a:lnTo>
                    <a:pt x="63627" y="54025"/>
                  </a:lnTo>
                  <a:lnTo>
                    <a:pt x="60833" y="59512"/>
                  </a:lnTo>
                  <a:lnTo>
                    <a:pt x="63119" y="59512"/>
                  </a:lnTo>
                  <a:lnTo>
                    <a:pt x="64135" y="57950"/>
                  </a:lnTo>
                  <a:lnTo>
                    <a:pt x="64770" y="55600"/>
                  </a:lnTo>
                  <a:lnTo>
                    <a:pt x="69342" y="50901"/>
                  </a:lnTo>
                  <a:lnTo>
                    <a:pt x="72644" y="46990"/>
                  </a:lnTo>
                  <a:lnTo>
                    <a:pt x="76200" y="43065"/>
                  </a:lnTo>
                  <a:lnTo>
                    <a:pt x="79756" y="39941"/>
                  </a:lnTo>
                  <a:lnTo>
                    <a:pt x="83439" y="36017"/>
                  </a:lnTo>
                  <a:lnTo>
                    <a:pt x="86233" y="32105"/>
                  </a:lnTo>
                  <a:lnTo>
                    <a:pt x="88392" y="27406"/>
                  </a:lnTo>
                  <a:lnTo>
                    <a:pt x="89535" y="22707"/>
                  </a:lnTo>
                  <a:lnTo>
                    <a:pt x="90043" y="18008"/>
                  </a:lnTo>
                  <a:lnTo>
                    <a:pt x="89916" y="12534"/>
                  </a:lnTo>
                  <a:lnTo>
                    <a:pt x="89027" y="5486"/>
                  </a:lnTo>
                  <a:lnTo>
                    <a:pt x="92202" y="8610"/>
                  </a:lnTo>
                  <a:lnTo>
                    <a:pt x="93599" y="12534"/>
                  </a:lnTo>
                  <a:lnTo>
                    <a:pt x="94869" y="15659"/>
                  </a:lnTo>
                  <a:lnTo>
                    <a:pt x="96266" y="21145"/>
                  </a:lnTo>
                  <a:lnTo>
                    <a:pt x="96647" y="26619"/>
                  </a:lnTo>
                  <a:lnTo>
                    <a:pt x="95631" y="32105"/>
                  </a:lnTo>
                  <a:lnTo>
                    <a:pt x="94881" y="33782"/>
                  </a:lnTo>
                  <a:lnTo>
                    <a:pt x="98425" y="28194"/>
                  </a:lnTo>
                  <a:lnTo>
                    <a:pt x="98425" y="23495"/>
                  </a:lnTo>
                  <a:lnTo>
                    <a:pt x="97663" y="18008"/>
                  </a:lnTo>
                  <a:lnTo>
                    <a:pt x="97282" y="15659"/>
                  </a:lnTo>
                  <a:lnTo>
                    <a:pt x="100838" y="18796"/>
                  </a:lnTo>
                  <a:lnTo>
                    <a:pt x="103378" y="21932"/>
                  </a:lnTo>
                  <a:lnTo>
                    <a:pt x="106172" y="27406"/>
                  </a:lnTo>
                  <a:lnTo>
                    <a:pt x="105410" y="32105"/>
                  </a:lnTo>
                  <a:lnTo>
                    <a:pt x="104521" y="36804"/>
                  </a:lnTo>
                  <a:lnTo>
                    <a:pt x="102997" y="40716"/>
                  </a:lnTo>
                  <a:lnTo>
                    <a:pt x="100965" y="43853"/>
                  </a:lnTo>
                  <a:lnTo>
                    <a:pt x="98552" y="47764"/>
                  </a:lnTo>
                  <a:lnTo>
                    <a:pt x="93218" y="54025"/>
                  </a:lnTo>
                  <a:lnTo>
                    <a:pt x="88011" y="59512"/>
                  </a:lnTo>
                  <a:lnTo>
                    <a:pt x="91313" y="59512"/>
                  </a:lnTo>
                  <a:lnTo>
                    <a:pt x="94107" y="56375"/>
                  </a:lnTo>
                  <a:lnTo>
                    <a:pt x="96901" y="52463"/>
                  </a:lnTo>
                  <a:lnTo>
                    <a:pt x="99568" y="49339"/>
                  </a:lnTo>
                  <a:lnTo>
                    <a:pt x="107823" y="29756"/>
                  </a:lnTo>
                  <a:lnTo>
                    <a:pt x="109728" y="34455"/>
                  </a:lnTo>
                  <a:lnTo>
                    <a:pt x="110236" y="39154"/>
                  </a:lnTo>
                  <a:lnTo>
                    <a:pt x="109474" y="43853"/>
                  </a:lnTo>
                  <a:lnTo>
                    <a:pt x="107823" y="48552"/>
                  </a:lnTo>
                  <a:lnTo>
                    <a:pt x="106426" y="51676"/>
                  </a:lnTo>
                  <a:lnTo>
                    <a:pt x="104267" y="54025"/>
                  </a:lnTo>
                  <a:lnTo>
                    <a:pt x="100584" y="58724"/>
                  </a:lnTo>
                  <a:lnTo>
                    <a:pt x="98425" y="60299"/>
                  </a:lnTo>
                  <a:lnTo>
                    <a:pt x="105156" y="60299"/>
                  </a:lnTo>
                  <a:lnTo>
                    <a:pt x="105664" y="59512"/>
                  </a:lnTo>
                  <a:lnTo>
                    <a:pt x="108585" y="56375"/>
                  </a:lnTo>
                  <a:lnTo>
                    <a:pt x="114681" y="39154"/>
                  </a:lnTo>
                  <a:lnTo>
                    <a:pt x="115062" y="36017"/>
                  </a:lnTo>
                  <a:lnTo>
                    <a:pt x="116713" y="36017"/>
                  </a:lnTo>
                  <a:lnTo>
                    <a:pt x="116713" y="48552"/>
                  </a:lnTo>
                  <a:lnTo>
                    <a:pt x="114427" y="50901"/>
                  </a:lnTo>
                  <a:lnTo>
                    <a:pt x="104902" y="76746"/>
                  </a:lnTo>
                  <a:lnTo>
                    <a:pt x="98298" y="83781"/>
                  </a:lnTo>
                  <a:lnTo>
                    <a:pt x="98552" y="78308"/>
                  </a:lnTo>
                  <a:lnTo>
                    <a:pt x="98806" y="76746"/>
                  </a:lnTo>
                  <a:lnTo>
                    <a:pt x="93218" y="76746"/>
                  </a:lnTo>
                  <a:lnTo>
                    <a:pt x="93726" y="78308"/>
                  </a:lnTo>
                  <a:lnTo>
                    <a:pt x="93726" y="83781"/>
                  </a:lnTo>
                  <a:lnTo>
                    <a:pt x="93853" y="87706"/>
                  </a:lnTo>
                  <a:lnTo>
                    <a:pt x="94488" y="93179"/>
                  </a:lnTo>
                  <a:lnTo>
                    <a:pt x="93980" y="93967"/>
                  </a:lnTo>
                  <a:lnTo>
                    <a:pt x="103759" y="93967"/>
                  </a:lnTo>
                  <a:lnTo>
                    <a:pt x="115189" y="93179"/>
                  </a:lnTo>
                  <a:lnTo>
                    <a:pt x="127381" y="93179"/>
                  </a:lnTo>
                  <a:lnTo>
                    <a:pt x="136525" y="93967"/>
                  </a:lnTo>
                  <a:lnTo>
                    <a:pt x="137541" y="97104"/>
                  </a:lnTo>
                  <a:lnTo>
                    <a:pt x="141986" y="97104"/>
                  </a:lnTo>
                  <a:close/>
                </a:path>
                <a:path w="355600" h="103504">
                  <a:moveTo>
                    <a:pt x="161163" y="56375"/>
                  </a:moveTo>
                  <a:lnTo>
                    <a:pt x="158496" y="56375"/>
                  </a:lnTo>
                  <a:lnTo>
                    <a:pt x="157734" y="57950"/>
                  </a:lnTo>
                  <a:lnTo>
                    <a:pt x="157099" y="59512"/>
                  </a:lnTo>
                  <a:lnTo>
                    <a:pt x="159512" y="59512"/>
                  </a:lnTo>
                  <a:lnTo>
                    <a:pt x="161163" y="56375"/>
                  </a:lnTo>
                  <a:close/>
                </a:path>
                <a:path w="355600" h="103504">
                  <a:moveTo>
                    <a:pt x="168148" y="56375"/>
                  </a:moveTo>
                  <a:lnTo>
                    <a:pt x="164592" y="56375"/>
                  </a:lnTo>
                  <a:lnTo>
                    <a:pt x="163449" y="58724"/>
                  </a:lnTo>
                  <a:lnTo>
                    <a:pt x="161798" y="59512"/>
                  </a:lnTo>
                  <a:lnTo>
                    <a:pt x="166497" y="59512"/>
                  </a:lnTo>
                  <a:lnTo>
                    <a:pt x="166624" y="57162"/>
                  </a:lnTo>
                  <a:lnTo>
                    <a:pt x="168148" y="56375"/>
                  </a:lnTo>
                  <a:close/>
                </a:path>
                <a:path w="355600" h="103504">
                  <a:moveTo>
                    <a:pt x="172720" y="76746"/>
                  </a:moveTo>
                  <a:lnTo>
                    <a:pt x="160274" y="76746"/>
                  </a:lnTo>
                  <a:lnTo>
                    <a:pt x="160401" y="77520"/>
                  </a:lnTo>
                  <a:lnTo>
                    <a:pt x="160782" y="78308"/>
                  </a:lnTo>
                  <a:lnTo>
                    <a:pt x="160782" y="86918"/>
                  </a:lnTo>
                  <a:lnTo>
                    <a:pt x="160909" y="91617"/>
                  </a:lnTo>
                  <a:lnTo>
                    <a:pt x="160274" y="93179"/>
                  </a:lnTo>
                  <a:lnTo>
                    <a:pt x="158750" y="93967"/>
                  </a:lnTo>
                  <a:lnTo>
                    <a:pt x="161544" y="93967"/>
                  </a:lnTo>
                  <a:lnTo>
                    <a:pt x="163703" y="91617"/>
                  </a:lnTo>
                  <a:lnTo>
                    <a:pt x="166878" y="91617"/>
                  </a:lnTo>
                  <a:lnTo>
                    <a:pt x="162941" y="88480"/>
                  </a:lnTo>
                  <a:lnTo>
                    <a:pt x="162941" y="77520"/>
                  </a:lnTo>
                  <a:lnTo>
                    <a:pt x="168783" y="77520"/>
                  </a:lnTo>
                  <a:lnTo>
                    <a:pt x="172720" y="76746"/>
                  </a:lnTo>
                  <a:close/>
                </a:path>
                <a:path w="355600" h="103504">
                  <a:moveTo>
                    <a:pt x="181991" y="76746"/>
                  </a:moveTo>
                  <a:lnTo>
                    <a:pt x="172720" y="76746"/>
                  </a:lnTo>
                  <a:lnTo>
                    <a:pt x="172720" y="98666"/>
                  </a:lnTo>
                  <a:lnTo>
                    <a:pt x="174879" y="98666"/>
                  </a:lnTo>
                  <a:lnTo>
                    <a:pt x="174879" y="77520"/>
                  </a:lnTo>
                  <a:lnTo>
                    <a:pt x="181991" y="77520"/>
                  </a:lnTo>
                  <a:lnTo>
                    <a:pt x="181991" y="76746"/>
                  </a:lnTo>
                  <a:close/>
                </a:path>
                <a:path w="355600" h="103504">
                  <a:moveTo>
                    <a:pt x="191770" y="76746"/>
                  </a:moveTo>
                  <a:lnTo>
                    <a:pt x="184785" y="76746"/>
                  </a:lnTo>
                  <a:lnTo>
                    <a:pt x="185166" y="77520"/>
                  </a:lnTo>
                  <a:lnTo>
                    <a:pt x="185674" y="77520"/>
                  </a:lnTo>
                  <a:lnTo>
                    <a:pt x="185674" y="94754"/>
                  </a:lnTo>
                  <a:lnTo>
                    <a:pt x="181991" y="98666"/>
                  </a:lnTo>
                  <a:lnTo>
                    <a:pt x="184912" y="98666"/>
                  </a:lnTo>
                  <a:lnTo>
                    <a:pt x="191135" y="91617"/>
                  </a:lnTo>
                  <a:lnTo>
                    <a:pt x="187960" y="91617"/>
                  </a:lnTo>
                  <a:lnTo>
                    <a:pt x="187960" y="77520"/>
                  </a:lnTo>
                  <a:lnTo>
                    <a:pt x="191770" y="76746"/>
                  </a:lnTo>
                  <a:close/>
                </a:path>
                <a:path w="355600" h="103504">
                  <a:moveTo>
                    <a:pt x="206121" y="61074"/>
                  </a:moveTo>
                  <a:lnTo>
                    <a:pt x="176276" y="61074"/>
                  </a:lnTo>
                  <a:lnTo>
                    <a:pt x="190627" y="61861"/>
                  </a:lnTo>
                  <a:lnTo>
                    <a:pt x="199898" y="61861"/>
                  </a:lnTo>
                  <a:lnTo>
                    <a:pt x="195707" y="75171"/>
                  </a:lnTo>
                  <a:lnTo>
                    <a:pt x="200660" y="75171"/>
                  </a:lnTo>
                  <a:lnTo>
                    <a:pt x="201676" y="71259"/>
                  </a:lnTo>
                  <a:lnTo>
                    <a:pt x="203581" y="65773"/>
                  </a:lnTo>
                  <a:lnTo>
                    <a:pt x="204089" y="64998"/>
                  </a:lnTo>
                  <a:lnTo>
                    <a:pt x="206121" y="61074"/>
                  </a:lnTo>
                  <a:close/>
                </a:path>
                <a:path w="355600" h="103504">
                  <a:moveTo>
                    <a:pt x="206375" y="58724"/>
                  </a:moveTo>
                  <a:lnTo>
                    <a:pt x="204089" y="56375"/>
                  </a:lnTo>
                  <a:lnTo>
                    <a:pt x="198882" y="56375"/>
                  </a:lnTo>
                  <a:lnTo>
                    <a:pt x="199263" y="57162"/>
                  </a:lnTo>
                  <a:lnTo>
                    <a:pt x="199771" y="59512"/>
                  </a:lnTo>
                  <a:lnTo>
                    <a:pt x="198374" y="58724"/>
                  </a:lnTo>
                  <a:lnTo>
                    <a:pt x="197231" y="57950"/>
                  </a:lnTo>
                  <a:lnTo>
                    <a:pt x="196469" y="56375"/>
                  </a:lnTo>
                  <a:lnTo>
                    <a:pt x="193802" y="56375"/>
                  </a:lnTo>
                  <a:lnTo>
                    <a:pt x="195326" y="59512"/>
                  </a:lnTo>
                  <a:lnTo>
                    <a:pt x="193040" y="59512"/>
                  </a:lnTo>
                  <a:lnTo>
                    <a:pt x="191389" y="58724"/>
                  </a:lnTo>
                  <a:lnTo>
                    <a:pt x="190500" y="56375"/>
                  </a:lnTo>
                  <a:lnTo>
                    <a:pt x="186309" y="56375"/>
                  </a:lnTo>
                  <a:lnTo>
                    <a:pt x="187833" y="57162"/>
                  </a:lnTo>
                  <a:lnTo>
                    <a:pt x="188976" y="59512"/>
                  </a:lnTo>
                  <a:lnTo>
                    <a:pt x="186817" y="59512"/>
                  </a:lnTo>
                  <a:lnTo>
                    <a:pt x="185293" y="58724"/>
                  </a:lnTo>
                  <a:lnTo>
                    <a:pt x="184277" y="57162"/>
                  </a:lnTo>
                  <a:lnTo>
                    <a:pt x="186309" y="56375"/>
                  </a:lnTo>
                  <a:lnTo>
                    <a:pt x="181102" y="56375"/>
                  </a:lnTo>
                  <a:lnTo>
                    <a:pt x="183134" y="59512"/>
                  </a:lnTo>
                  <a:lnTo>
                    <a:pt x="172212" y="59512"/>
                  </a:lnTo>
                  <a:lnTo>
                    <a:pt x="173482" y="56375"/>
                  </a:lnTo>
                  <a:lnTo>
                    <a:pt x="170942" y="56375"/>
                  </a:lnTo>
                  <a:lnTo>
                    <a:pt x="170180" y="58724"/>
                  </a:lnTo>
                  <a:lnTo>
                    <a:pt x="168910" y="60299"/>
                  </a:lnTo>
                  <a:lnTo>
                    <a:pt x="206121" y="60299"/>
                  </a:lnTo>
                  <a:lnTo>
                    <a:pt x="206248" y="59512"/>
                  </a:lnTo>
                  <a:lnTo>
                    <a:pt x="206375" y="58724"/>
                  </a:lnTo>
                  <a:close/>
                </a:path>
                <a:path w="355600" h="103504">
                  <a:moveTo>
                    <a:pt x="209677" y="101790"/>
                  </a:moveTo>
                  <a:lnTo>
                    <a:pt x="207645" y="98666"/>
                  </a:lnTo>
                  <a:lnTo>
                    <a:pt x="205486" y="98666"/>
                  </a:lnTo>
                  <a:lnTo>
                    <a:pt x="205486" y="101015"/>
                  </a:lnTo>
                  <a:lnTo>
                    <a:pt x="203835" y="102577"/>
                  </a:lnTo>
                  <a:lnTo>
                    <a:pt x="206756" y="102577"/>
                  </a:lnTo>
                  <a:lnTo>
                    <a:pt x="207264" y="101790"/>
                  </a:lnTo>
                  <a:lnTo>
                    <a:pt x="209677" y="101790"/>
                  </a:lnTo>
                  <a:close/>
                </a:path>
                <a:path w="355600" h="103504">
                  <a:moveTo>
                    <a:pt x="299974" y="86918"/>
                  </a:moveTo>
                  <a:lnTo>
                    <a:pt x="297688" y="77520"/>
                  </a:lnTo>
                  <a:lnTo>
                    <a:pt x="296672" y="75958"/>
                  </a:lnTo>
                  <a:lnTo>
                    <a:pt x="295656" y="74396"/>
                  </a:lnTo>
                  <a:lnTo>
                    <a:pt x="294132" y="72466"/>
                  </a:lnTo>
                  <a:lnTo>
                    <a:pt x="294132" y="83781"/>
                  </a:lnTo>
                  <a:lnTo>
                    <a:pt x="293878" y="84137"/>
                  </a:lnTo>
                  <a:lnTo>
                    <a:pt x="293878" y="88480"/>
                  </a:lnTo>
                  <a:lnTo>
                    <a:pt x="293370" y="92405"/>
                  </a:lnTo>
                  <a:lnTo>
                    <a:pt x="291592" y="94754"/>
                  </a:lnTo>
                  <a:lnTo>
                    <a:pt x="288671" y="97104"/>
                  </a:lnTo>
                  <a:lnTo>
                    <a:pt x="288163" y="93179"/>
                  </a:lnTo>
                  <a:lnTo>
                    <a:pt x="289814" y="91617"/>
                  </a:lnTo>
                  <a:lnTo>
                    <a:pt x="291846" y="90055"/>
                  </a:lnTo>
                  <a:lnTo>
                    <a:pt x="293878" y="88480"/>
                  </a:lnTo>
                  <a:lnTo>
                    <a:pt x="293878" y="84137"/>
                  </a:lnTo>
                  <a:lnTo>
                    <a:pt x="289560" y="90055"/>
                  </a:lnTo>
                  <a:lnTo>
                    <a:pt x="286893" y="83007"/>
                  </a:lnTo>
                  <a:lnTo>
                    <a:pt x="286385" y="81432"/>
                  </a:lnTo>
                  <a:lnTo>
                    <a:pt x="287528" y="79870"/>
                  </a:lnTo>
                  <a:lnTo>
                    <a:pt x="290322" y="75958"/>
                  </a:lnTo>
                  <a:lnTo>
                    <a:pt x="292608" y="78308"/>
                  </a:lnTo>
                  <a:lnTo>
                    <a:pt x="293624" y="80657"/>
                  </a:lnTo>
                  <a:lnTo>
                    <a:pt x="294132" y="83781"/>
                  </a:lnTo>
                  <a:lnTo>
                    <a:pt x="294132" y="72466"/>
                  </a:lnTo>
                  <a:lnTo>
                    <a:pt x="290703" y="68122"/>
                  </a:lnTo>
                  <a:lnTo>
                    <a:pt x="289052" y="66598"/>
                  </a:lnTo>
                  <a:lnTo>
                    <a:pt x="289052" y="74396"/>
                  </a:lnTo>
                  <a:lnTo>
                    <a:pt x="284988" y="79870"/>
                  </a:lnTo>
                  <a:lnTo>
                    <a:pt x="283718" y="78409"/>
                  </a:lnTo>
                  <a:lnTo>
                    <a:pt x="283718" y="80657"/>
                  </a:lnTo>
                  <a:lnTo>
                    <a:pt x="281940" y="83007"/>
                  </a:lnTo>
                  <a:lnTo>
                    <a:pt x="278257" y="87706"/>
                  </a:lnTo>
                  <a:lnTo>
                    <a:pt x="276479" y="85445"/>
                  </a:lnTo>
                  <a:lnTo>
                    <a:pt x="276479" y="88480"/>
                  </a:lnTo>
                  <a:lnTo>
                    <a:pt x="271780" y="97878"/>
                  </a:lnTo>
                  <a:lnTo>
                    <a:pt x="269494" y="93383"/>
                  </a:lnTo>
                  <a:lnTo>
                    <a:pt x="269494" y="96316"/>
                  </a:lnTo>
                  <a:lnTo>
                    <a:pt x="269113" y="98666"/>
                  </a:lnTo>
                  <a:lnTo>
                    <a:pt x="265811" y="98666"/>
                  </a:lnTo>
                  <a:lnTo>
                    <a:pt x="264414" y="96316"/>
                  </a:lnTo>
                  <a:lnTo>
                    <a:pt x="265430" y="93967"/>
                  </a:lnTo>
                  <a:lnTo>
                    <a:pt x="266319" y="91617"/>
                  </a:lnTo>
                  <a:lnTo>
                    <a:pt x="267843" y="93967"/>
                  </a:lnTo>
                  <a:lnTo>
                    <a:pt x="269494" y="96316"/>
                  </a:lnTo>
                  <a:lnTo>
                    <a:pt x="269494" y="93383"/>
                  </a:lnTo>
                  <a:lnTo>
                    <a:pt x="268605" y="91617"/>
                  </a:lnTo>
                  <a:lnTo>
                    <a:pt x="267462" y="89268"/>
                  </a:lnTo>
                  <a:lnTo>
                    <a:pt x="267716" y="87706"/>
                  </a:lnTo>
                  <a:lnTo>
                    <a:pt x="267843" y="86918"/>
                  </a:lnTo>
                  <a:lnTo>
                    <a:pt x="269621" y="84569"/>
                  </a:lnTo>
                  <a:lnTo>
                    <a:pt x="272034" y="83007"/>
                  </a:lnTo>
                  <a:lnTo>
                    <a:pt x="276479" y="88480"/>
                  </a:lnTo>
                  <a:lnTo>
                    <a:pt x="276479" y="85445"/>
                  </a:lnTo>
                  <a:lnTo>
                    <a:pt x="274574" y="83007"/>
                  </a:lnTo>
                  <a:lnTo>
                    <a:pt x="273431" y="81432"/>
                  </a:lnTo>
                  <a:lnTo>
                    <a:pt x="275209" y="79082"/>
                  </a:lnTo>
                  <a:lnTo>
                    <a:pt x="278257" y="75171"/>
                  </a:lnTo>
                  <a:lnTo>
                    <a:pt x="283718" y="80657"/>
                  </a:lnTo>
                  <a:lnTo>
                    <a:pt x="283718" y="78409"/>
                  </a:lnTo>
                  <a:lnTo>
                    <a:pt x="280924" y="75171"/>
                  </a:lnTo>
                  <a:lnTo>
                    <a:pt x="279654" y="73609"/>
                  </a:lnTo>
                  <a:lnTo>
                    <a:pt x="280797" y="72047"/>
                  </a:lnTo>
                  <a:lnTo>
                    <a:pt x="283591" y="68122"/>
                  </a:lnTo>
                  <a:lnTo>
                    <a:pt x="289052" y="74396"/>
                  </a:lnTo>
                  <a:lnTo>
                    <a:pt x="289052" y="66598"/>
                  </a:lnTo>
                  <a:lnTo>
                    <a:pt x="288163" y="65773"/>
                  </a:lnTo>
                  <a:lnTo>
                    <a:pt x="285750" y="62649"/>
                  </a:lnTo>
                  <a:lnTo>
                    <a:pt x="283210" y="59512"/>
                  </a:lnTo>
                  <a:lnTo>
                    <a:pt x="282194" y="58191"/>
                  </a:lnTo>
                  <a:lnTo>
                    <a:pt x="282194" y="66560"/>
                  </a:lnTo>
                  <a:lnTo>
                    <a:pt x="278257" y="72047"/>
                  </a:lnTo>
                  <a:lnTo>
                    <a:pt x="277114" y="70637"/>
                  </a:lnTo>
                  <a:lnTo>
                    <a:pt x="277114" y="73609"/>
                  </a:lnTo>
                  <a:lnTo>
                    <a:pt x="271780" y="79082"/>
                  </a:lnTo>
                  <a:lnTo>
                    <a:pt x="270383" y="77609"/>
                  </a:lnTo>
                  <a:lnTo>
                    <a:pt x="270383" y="80657"/>
                  </a:lnTo>
                  <a:lnTo>
                    <a:pt x="265303" y="87706"/>
                  </a:lnTo>
                  <a:lnTo>
                    <a:pt x="261747" y="83007"/>
                  </a:lnTo>
                  <a:lnTo>
                    <a:pt x="259842" y="80657"/>
                  </a:lnTo>
                  <a:lnTo>
                    <a:pt x="260731" y="79870"/>
                  </a:lnTo>
                  <a:lnTo>
                    <a:pt x="265303" y="75171"/>
                  </a:lnTo>
                  <a:lnTo>
                    <a:pt x="270383" y="80657"/>
                  </a:lnTo>
                  <a:lnTo>
                    <a:pt x="270383" y="77609"/>
                  </a:lnTo>
                  <a:lnTo>
                    <a:pt x="268097" y="75171"/>
                  </a:lnTo>
                  <a:lnTo>
                    <a:pt x="266573" y="73609"/>
                  </a:lnTo>
                  <a:lnTo>
                    <a:pt x="267716" y="72047"/>
                  </a:lnTo>
                  <a:lnTo>
                    <a:pt x="268224" y="71259"/>
                  </a:lnTo>
                  <a:lnTo>
                    <a:pt x="269875" y="69697"/>
                  </a:lnTo>
                  <a:lnTo>
                    <a:pt x="271526" y="67348"/>
                  </a:lnTo>
                  <a:lnTo>
                    <a:pt x="274193" y="68910"/>
                  </a:lnTo>
                  <a:lnTo>
                    <a:pt x="274828" y="71259"/>
                  </a:lnTo>
                  <a:lnTo>
                    <a:pt x="277114" y="73609"/>
                  </a:lnTo>
                  <a:lnTo>
                    <a:pt x="277114" y="70637"/>
                  </a:lnTo>
                  <a:lnTo>
                    <a:pt x="274447" y="67348"/>
                  </a:lnTo>
                  <a:lnTo>
                    <a:pt x="273177" y="65773"/>
                  </a:lnTo>
                  <a:lnTo>
                    <a:pt x="275082" y="62649"/>
                  </a:lnTo>
                  <a:lnTo>
                    <a:pt x="276987" y="59512"/>
                  </a:lnTo>
                  <a:lnTo>
                    <a:pt x="282194" y="66560"/>
                  </a:lnTo>
                  <a:lnTo>
                    <a:pt x="282194" y="58191"/>
                  </a:lnTo>
                  <a:lnTo>
                    <a:pt x="280797" y="56375"/>
                  </a:lnTo>
                  <a:lnTo>
                    <a:pt x="278638" y="52463"/>
                  </a:lnTo>
                  <a:lnTo>
                    <a:pt x="277622" y="50114"/>
                  </a:lnTo>
                  <a:lnTo>
                    <a:pt x="271780" y="50114"/>
                  </a:lnTo>
                  <a:lnTo>
                    <a:pt x="272796" y="51676"/>
                  </a:lnTo>
                  <a:lnTo>
                    <a:pt x="273304" y="53251"/>
                  </a:lnTo>
                  <a:lnTo>
                    <a:pt x="275717" y="56375"/>
                  </a:lnTo>
                  <a:lnTo>
                    <a:pt x="275336" y="58724"/>
                  </a:lnTo>
                  <a:lnTo>
                    <a:pt x="272161" y="62649"/>
                  </a:lnTo>
                  <a:lnTo>
                    <a:pt x="270637" y="61925"/>
                  </a:lnTo>
                  <a:lnTo>
                    <a:pt x="270637" y="64998"/>
                  </a:lnTo>
                  <a:lnTo>
                    <a:pt x="265303" y="72047"/>
                  </a:lnTo>
                  <a:lnTo>
                    <a:pt x="263906" y="70040"/>
                  </a:lnTo>
                  <a:lnTo>
                    <a:pt x="263906" y="73609"/>
                  </a:lnTo>
                  <a:lnTo>
                    <a:pt x="258572" y="79870"/>
                  </a:lnTo>
                  <a:lnTo>
                    <a:pt x="257175" y="77800"/>
                  </a:lnTo>
                  <a:lnTo>
                    <a:pt x="257175" y="81432"/>
                  </a:lnTo>
                  <a:lnTo>
                    <a:pt x="256159" y="83781"/>
                  </a:lnTo>
                  <a:lnTo>
                    <a:pt x="255270" y="86918"/>
                  </a:lnTo>
                  <a:lnTo>
                    <a:pt x="254127" y="89268"/>
                  </a:lnTo>
                  <a:lnTo>
                    <a:pt x="250698" y="85356"/>
                  </a:lnTo>
                  <a:lnTo>
                    <a:pt x="248666" y="83007"/>
                  </a:lnTo>
                  <a:lnTo>
                    <a:pt x="248539" y="79870"/>
                  </a:lnTo>
                  <a:lnTo>
                    <a:pt x="250444" y="77520"/>
                  </a:lnTo>
                  <a:lnTo>
                    <a:pt x="252349" y="74396"/>
                  </a:lnTo>
                  <a:lnTo>
                    <a:pt x="254127" y="76746"/>
                  </a:lnTo>
                  <a:lnTo>
                    <a:pt x="257175" y="81432"/>
                  </a:lnTo>
                  <a:lnTo>
                    <a:pt x="257175" y="77800"/>
                  </a:lnTo>
                  <a:lnTo>
                    <a:pt x="254889" y="74396"/>
                  </a:lnTo>
                  <a:lnTo>
                    <a:pt x="253746" y="72821"/>
                  </a:lnTo>
                  <a:lnTo>
                    <a:pt x="259207" y="66560"/>
                  </a:lnTo>
                  <a:lnTo>
                    <a:pt x="263906" y="73609"/>
                  </a:lnTo>
                  <a:lnTo>
                    <a:pt x="263906" y="70040"/>
                  </a:lnTo>
                  <a:lnTo>
                    <a:pt x="261493" y="66560"/>
                  </a:lnTo>
                  <a:lnTo>
                    <a:pt x="266319" y="59512"/>
                  </a:lnTo>
                  <a:lnTo>
                    <a:pt x="268732" y="61074"/>
                  </a:lnTo>
                  <a:lnTo>
                    <a:pt x="268859" y="64211"/>
                  </a:lnTo>
                  <a:lnTo>
                    <a:pt x="270637" y="64998"/>
                  </a:lnTo>
                  <a:lnTo>
                    <a:pt x="270637" y="61925"/>
                  </a:lnTo>
                  <a:lnTo>
                    <a:pt x="270510" y="61861"/>
                  </a:lnTo>
                  <a:lnTo>
                    <a:pt x="269240" y="59512"/>
                  </a:lnTo>
                  <a:lnTo>
                    <a:pt x="268351" y="57162"/>
                  </a:lnTo>
                  <a:lnTo>
                    <a:pt x="268605" y="56375"/>
                  </a:lnTo>
                  <a:lnTo>
                    <a:pt x="262636" y="56375"/>
                  </a:lnTo>
                  <a:lnTo>
                    <a:pt x="262636" y="43853"/>
                  </a:lnTo>
                  <a:lnTo>
                    <a:pt x="264541" y="43065"/>
                  </a:lnTo>
                  <a:lnTo>
                    <a:pt x="267335" y="43065"/>
                  </a:lnTo>
                  <a:lnTo>
                    <a:pt x="267462" y="42291"/>
                  </a:lnTo>
                  <a:lnTo>
                    <a:pt x="258064" y="42291"/>
                  </a:lnTo>
                  <a:lnTo>
                    <a:pt x="256921" y="66560"/>
                  </a:lnTo>
                  <a:lnTo>
                    <a:pt x="252603" y="71259"/>
                  </a:lnTo>
                  <a:lnTo>
                    <a:pt x="248666" y="76746"/>
                  </a:lnTo>
                  <a:lnTo>
                    <a:pt x="246253" y="82219"/>
                  </a:lnTo>
                  <a:lnTo>
                    <a:pt x="246253" y="89268"/>
                  </a:lnTo>
                  <a:lnTo>
                    <a:pt x="232537" y="89268"/>
                  </a:lnTo>
                  <a:lnTo>
                    <a:pt x="232537" y="42291"/>
                  </a:lnTo>
                  <a:lnTo>
                    <a:pt x="229743" y="42291"/>
                  </a:lnTo>
                  <a:lnTo>
                    <a:pt x="230251" y="51676"/>
                  </a:lnTo>
                  <a:lnTo>
                    <a:pt x="230378" y="59512"/>
                  </a:lnTo>
                  <a:lnTo>
                    <a:pt x="230378" y="80657"/>
                  </a:lnTo>
                  <a:lnTo>
                    <a:pt x="229997" y="90055"/>
                  </a:lnTo>
                  <a:lnTo>
                    <a:pt x="226949" y="90055"/>
                  </a:lnTo>
                  <a:lnTo>
                    <a:pt x="226441" y="83781"/>
                  </a:lnTo>
                  <a:lnTo>
                    <a:pt x="226187" y="72821"/>
                  </a:lnTo>
                  <a:lnTo>
                    <a:pt x="226314" y="50114"/>
                  </a:lnTo>
                  <a:lnTo>
                    <a:pt x="226568" y="42291"/>
                  </a:lnTo>
                  <a:lnTo>
                    <a:pt x="223774" y="42291"/>
                  </a:lnTo>
                  <a:lnTo>
                    <a:pt x="224282" y="49339"/>
                  </a:lnTo>
                  <a:lnTo>
                    <a:pt x="224536" y="68910"/>
                  </a:lnTo>
                  <a:lnTo>
                    <a:pt x="224409" y="80657"/>
                  </a:lnTo>
                  <a:lnTo>
                    <a:pt x="224155" y="90055"/>
                  </a:lnTo>
                  <a:lnTo>
                    <a:pt x="200914" y="90055"/>
                  </a:lnTo>
                  <a:lnTo>
                    <a:pt x="200152" y="83781"/>
                  </a:lnTo>
                  <a:lnTo>
                    <a:pt x="200533" y="77520"/>
                  </a:lnTo>
                  <a:lnTo>
                    <a:pt x="195707" y="77520"/>
                  </a:lnTo>
                  <a:lnTo>
                    <a:pt x="195326" y="80657"/>
                  </a:lnTo>
                  <a:lnTo>
                    <a:pt x="195326" y="85356"/>
                  </a:lnTo>
                  <a:lnTo>
                    <a:pt x="196215" y="93179"/>
                  </a:lnTo>
                  <a:lnTo>
                    <a:pt x="201549" y="93179"/>
                  </a:lnTo>
                  <a:lnTo>
                    <a:pt x="201168" y="91617"/>
                  </a:lnTo>
                  <a:lnTo>
                    <a:pt x="248666" y="91617"/>
                  </a:lnTo>
                  <a:lnTo>
                    <a:pt x="248158" y="90830"/>
                  </a:lnTo>
                  <a:lnTo>
                    <a:pt x="248158" y="90055"/>
                  </a:lnTo>
                  <a:lnTo>
                    <a:pt x="248031" y="89268"/>
                  </a:lnTo>
                  <a:lnTo>
                    <a:pt x="247777" y="85356"/>
                  </a:lnTo>
                  <a:lnTo>
                    <a:pt x="250190" y="88480"/>
                  </a:lnTo>
                  <a:lnTo>
                    <a:pt x="252476" y="90055"/>
                  </a:lnTo>
                  <a:lnTo>
                    <a:pt x="255270" y="94754"/>
                  </a:lnTo>
                  <a:lnTo>
                    <a:pt x="255651" y="96316"/>
                  </a:lnTo>
                  <a:lnTo>
                    <a:pt x="256667" y="99453"/>
                  </a:lnTo>
                  <a:lnTo>
                    <a:pt x="262763" y="99453"/>
                  </a:lnTo>
                  <a:lnTo>
                    <a:pt x="259842" y="97104"/>
                  </a:lnTo>
                  <a:lnTo>
                    <a:pt x="258699" y="93967"/>
                  </a:lnTo>
                  <a:lnTo>
                    <a:pt x="256540" y="92405"/>
                  </a:lnTo>
                  <a:lnTo>
                    <a:pt x="256159" y="89268"/>
                  </a:lnTo>
                  <a:lnTo>
                    <a:pt x="256159" y="88480"/>
                  </a:lnTo>
                  <a:lnTo>
                    <a:pt x="257302" y="86131"/>
                  </a:lnTo>
                  <a:lnTo>
                    <a:pt x="258953" y="83007"/>
                  </a:lnTo>
                  <a:lnTo>
                    <a:pt x="264287" y="89268"/>
                  </a:lnTo>
                  <a:lnTo>
                    <a:pt x="262763" y="99453"/>
                  </a:lnTo>
                  <a:lnTo>
                    <a:pt x="274574" y="99453"/>
                  </a:lnTo>
                  <a:lnTo>
                    <a:pt x="274447" y="98666"/>
                  </a:lnTo>
                  <a:lnTo>
                    <a:pt x="274447" y="97878"/>
                  </a:lnTo>
                  <a:lnTo>
                    <a:pt x="274447" y="96316"/>
                  </a:lnTo>
                  <a:lnTo>
                    <a:pt x="276987" y="91617"/>
                  </a:lnTo>
                  <a:lnTo>
                    <a:pt x="278130" y="93967"/>
                  </a:lnTo>
                  <a:lnTo>
                    <a:pt x="278511" y="96316"/>
                  </a:lnTo>
                  <a:lnTo>
                    <a:pt x="278130" y="98666"/>
                  </a:lnTo>
                  <a:lnTo>
                    <a:pt x="274574" y="99453"/>
                  </a:lnTo>
                  <a:lnTo>
                    <a:pt x="280797" y="99453"/>
                  </a:lnTo>
                  <a:lnTo>
                    <a:pt x="280416" y="95529"/>
                  </a:lnTo>
                  <a:lnTo>
                    <a:pt x="279908" y="91617"/>
                  </a:lnTo>
                  <a:lnTo>
                    <a:pt x="279527" y="88480"/>
                  </a:lnTo>
                  <a:lnTo>
                    <a:pt x="280289" y="87706"/>
                  </a:lnTo>
                  <a:lnTo>
                    <a:pt x="284988" y="83007"/>
                  </a:lnTo>
                  <a:lnTo>
                    <a:pt x="286131" y="86131"/>
                  </a:lnTo>
                  <a:lnTo>
                    <a:pt x="287528" y="88480"/>
                  </a:lnTo>
                  <a:lnTo>
                    <a:pt x="287020" y="92405"/>
                  </a:lnTo>
                  <a:lnTo>
                    <a:pt x="284734" y="93967"/>
                  </a:lnTo>
                  <a:lnTo>
                    <a:pt x="284099" y="97878"/>
                  </a:lnTo>
                  <a:lnTo>
                    <a:pt x="280797" y="99453"/>
                  </a:lnTo>
                  <a:lnTo>
                    <a:pt x="293878" y="99453"/>
                  </a:lnTo>
                  <a:lnTo>
                    <a:pt x="295275" y="97878"/>
                  </a:lnTo>
                  <a:lnTo>
                    <a:pt x="295656" y="97104"/>
                  </a:lnTo>
                  <a:lnTo>
                    <a:pt x="298831" y="91617"/>
                  </a:lnTo>
                  <a:lnTo>
                    <a:pt x="299593" y="88480"/>
                  </a:lnTo>
                  <a:lnTo>
                    <a:pt x="299974" y="86918"/>
                  </a:lnTo>
                  <a:close/>
                </a:path>
                <a:path w="355600" h="103504">
                  <a:moveTo>
                    <a:pt x="310896" y="56375"/>
                  </a:moveTo>
                  <a:lnTo>
                    <a:pt x="308229" y="56375"/>
                  </a:lnTo>
                  <a:lnTo>
                    <a:pt x="307721" y="57950"/>
                  </a:lnTo>
                  <a:lnTo>
                    <a:pt x="306832" y="59512"/>
                  </a:lnTo>
                  <a:lnTo>
                    <a:pt x="309626" y="59512"/>
                  </a:lnTo>
                  <a:lnTo>
                    <a:pt x="310896" y="56375"/>
                  </a:lnTo>
                  <a:close/>
                </a:path>
                <a:path w="355600" h="103504">
                  <a:moveTo>
                    <a:pt x="316992" y="56375"/>
                  </a:moveTo>
                  <a:lnTo>
                    <a:pt x="314325" y="56375"/>
                  </a:lnTo>
                  <a:lnTo>
                    <a:pt x="313309" y="58724"/>
                  </a:lnTo>
                  <a:lnTo>
                    <a:pt x="311785" y="59512"/>
                  </a:lnTo>
                  <a:lnTo>
                    <a:pt x="315722" y="59512"/>
                  </a:lnTo>
                  <a:lnTo>
                    <a:pt x="316992" y="56375"/>
                  </a:lnTo>
                  <a:close/>
                </a:path>
                <a:path w="355600" h="103504">
                  <a:moveTo>
                    <a:pt x="321818" y="76746"/>
                  </a:moveTo>
                  <a:lnTo>
                    <a:pt x="308483" y="76746"/>
                  </a:lnTo>
                  <a:lnTo>
                    <a:pt x="310896" y="77520"/>
                  </a:lnTo>
                  <a:lnTo>
                    <a:pt x="310896" y="90830"/>
                  </a:lnTo>
                  <a:lnTo>
                    <a:pt x="308229" y="93967"/>
                  </a:lnTo>
                  <a:lnTo>
                    <a:pt x="311277" y="93967"/>
                  </a:lnTo>
                  <a:lnTo>
                    <a:pt x="313436" y="91617"/>
                  </a:lnTo>
                  <a:lnTo>
                    <a:pt x="317119" y="91617"/>
                  </a:lnTo>
                  <a:lnTo>
                    <a:pt x="313182" y="88480"/>
                  </a:lnTo>
                  <a:lnTo>
                    <a:pt x="313182" y="77520"/>
                  </a:lnTo>
                  <a:lnTo>
                    <a:pt x="319151" y="77520"/>
                  </a:lnTo>
                  <a:lnTo>
                    <a:pt x="321818" y="76746"/>
                  </a:lnTo>
                  <a:close/>
                </a:path>
                <a:path w="355600" h="103504">
                  <a:moveTo>
                    <a:pt x="323469" y="56375"/>
                  </a:moveTo>
                  <a:lnTo>
                    <a:pt x="320548" y="56375"/>
                  </a:lnTo>
                  <a:lnTo>
                    <a:pt x="319659" y="58724"/>
                  </a:lnTo>
                  <a:lnTo>
                    <a:pt x="318008" y="59512"/>
                  </a:lnTo>
                  <a:lnTo>
                    <a:pt x="321818" y="59512"/>
                  </a:lnTo>
                  <a:lnTo>
                    <a:pt x="323469" y="56375"/>
                  </a:lnTo>
                  <a:close/>
                </a:path>
                <a:path w="355600" h="103504">
                  <a:moveTo>
                    <a:pt x="332232" y="76746"/>
                  </a:moveTo>
                  <a:lnTo>
                    <a:pt x="321818" y="76746"/>
                  </a:lnTo>
                  <a:lnTo>
                    <a:pt x="322326" y="79870"/>
                  </a:lnTo>
                  <a:lnTo>
                    <a:pt x="322453" y="82219"/>
                  </a:lnTo>
                  <a:lnTo>
                    <a:pt x="322580" y="92405"/>
                  </a:lnTo>
                  <a:lnTo>
                    <a:pt x="322199" y="97878"/>
                  </a:lnTo>
                  <a:lnTo>
                    <a:pt x="324485" y="97878"/>
                  </a:lnTo>
                  <a:lnTo>
                    <a:pt x="324485" y="77520"/>
                  </a:lnTo>
                  <a:lnTo>
                    <a:pt x="332105" y="77520"/>
                  </a:lnTo>
                  <a:lnTo>
                    <a:pt x="332232" y="76746"/>
                  </a:lnTo>
                  <a:close/>
                </a:path>
                <a:path w="355600" h="103504">
                  <a:moveTo>
                    <a:pt x="336550" y="59512"/>
                  </a:moveTo>
                  <a:lnTo>
                    <a:pt x="335026" y="58724"/>
                  </a:lnTo>
                  <a:lnTo>
                    <a:pt x="334010" y="56375"/>
                  </a:lnTo>
                  <a:lnTo>
                    <a:pt x="330835" y="56375"/>
                  </a:lnTo>
                  <a:lnTo>
                    <a:pt x="333121" y="59512"/>
                  </a:lnTo>
                  <a:lnTo>
                    <a:pt x="336550" y="59512"/>
                  </a:lnTo>
                  <a:close/>
                </a:path>
                <a:path w="355600" h="103504">
                  <a:moveTo>
                    <a:pt x="341884" y="59512"/>
                  </a:moveTo>
                  <a:lnTo>
                    <a:pt x="341122" y="58724"/>
                  </a:lnTo>
                  <a:lnTo>
                    <a:pt x="340487" y="57162"/>
                  </a:lnTo>
                  <a:lnTo>
                    <a:pt x="340233" y="57162"/>
                  </a:lnTo>
                  <a:lnTo>
                    <a:pt x="339979" y="56375"/>
                  </a:lnTo>
                  <a:lnTo>
                    <a:pt x="337312" y="56375"/>
                  </a:lnTo>
                  <a:lnTo>
                    <a:pt x="338836" y="59512"/>
                  </a:lnTo>
                  <a:lnTo>
                    <a:pt x="341884" y="59512"/>
                  </a:lnTo>
                  <a:close/>
                </a:path>
                <a:path w="355600" h="103504">
                  <a:moveTo>
                    <a:pt x="351409" y="93967"/>
                  </a:moveTo>
                  <a:lnTo>
                    <a:pt x="350647" y="91617"/>
                  </a:lnTo>
                  <a:lnTo>
                    <a:pt x="350266" y="87706"/>
                  </a:lnTo>
                  <a:lnTo>
                    <a:pt x="350139" y="81432"/>
                  </a:lnTo>
                  <a:lnTo>
                    <a:pt x="350520" y="77520"/>
                  </a:lnTo>
                  <a:lnTo>
                    <a:pt x="350520" y="76746"/>
                  </a:lnTo>
                  <a:lnTo>
                    <a:pt x="335661" y="76746"/>
                  </a:lnTo>
                  <a:lnTo>
                    <a:pt x="336423" y="79870"/>
                  </a:lnTo>
                  <a:lnTo>
                    <a:pt x="335915" y="83007"/>
                  </a:lnTo>
                  <a:lnTo>
                    <a:pt x="336042" y="93967"/>
                  </a:lnTo>
                  <a:lnTo>
                    <a:pt x="334899" y="94754"/>
                  </a:lnTo>
                  <a:lnTo>
                    <a:pt x="332613" y="97878"/>
                  </a:lnTo>
                  <a:lnTo>
                    <a:pt x="335280" y="97878"/>
                  </a:lnTo>
                  <a:lnTo>
                    <a:pt x="337058" y="95529"/>
                  </a:lnTo>
                  <a:lnTo>
                    <a:pt x="338963" y="93967"/>
                  </a:lnTo>
                  <a:lnTo>
                    <a:pt x="340868" y="91617"/>
                  </a:lnTo>
                  <a:lnTo>
                    <a:pt x="338074" y="91617"/>
                  </a:lnTo>
                  <a:lnTo>
                    <a:pt x="338074" y="77520"/>
                  </a:lnTo>
                  <a:lnTo>
                    <a:pt x="345186" y="77520"/>
                  </a:lnTo>
                  <a:lnTo>
                    <a:pt x="346075" y="93967"/>
                  </a:lnTo>
                  <a:lnTo>
                    <a:pt x="351409" y="93967"/>
                  </a:lnTo>
                  <a:close/>
                </a:path>
                <a:path w="355600" h="103504">
                  <a:moveTo>
                    <a:pt x="355473" y="61861"/>
                  </a:moveTo>
                  <a:lnTo>
                    <a:pt x="349758" y="61861"/>
                  </a:lnTo>
                  <a:lnTo>
                    <a:pt x="345440" y="75171"/>
                  </a:lnTo>
                  <a:lnTo>
                    <a:pt x="350774" y="75171"/>
                  </a:lnTo>
                  <a:lnTo>
                    <a:pt x="352298" y="68910"/>
                  </a:lnTo>
                  <a:lnTo>
                    <a:pt x="354965" y="63423"/>
                  </a:lnTo>
                  <a:lnTo>
                    <a:pt x="355473" y="6186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9414764" y="5651347"/>
              <a:ext cx="369570" cy="90170"/>
            </a:xfrm>
            <a:custGeom>
              <a:avLst/>
              <a:gdLst/>
              <a:ahLst/>
              <a:cxnLst/>
              <a:rect l="l" t="t" r="r" b="b"/>
              <a:pathLst>
                <a:path w="369570" h="90170">
                  <a:moveTo>
                    <a:pt x="635" y="73507"/>
                  </a:moveTo>
                  <a:lnTo>
                    <a:pt x="0" y="73596"/>
                  </a:lnTo>
                  <a:lnTo>
                    <a:pt x="254" y="74053"/>
                  </a:lnTo>
                  <a:lnTo>
                    <a:pt x="508" y="73596"/>
                  </a:lnTo>
                  <a:lnTo>
                    <a:pt x="635" y="73507"/>
                  </a:lnTo>
                  <a:close/>
                </a:path>
                <a:path w="369570" h="90170">
                  <a:moveTo>
                    <a:pt x="6604" y="78295"/>
                  </a:moveTo>
                  <a:lnTo>
                    <a:pt x="5461" y="77520"/>
                  </a:lnTo>
                  <a:lnTo>
                    <a:pt x="2794" y="78295"/>
                  </a:lnTo>
                  <a:lnTo>
                    <a:pt x="6604" y="78295"/>
                  </a:lnTo>
                  <a:close/>
                </a:path>
                <a:path w="369570" h="90170">
                  <a:moveTo>
                    <a:pt x="13081" y="75946"/>
                  </a:moveTo>
                  <a:lnTo>
                    <a:pt x="12192" y="74383"/>
                  </a:lnTo>
                  <a:lnTo>
                    <a:pt x="8890" y="71247"/>
                  </a:lnTo>
                  <a:lnTo>
                    <a:pt x="7874" y="69684"/>
                  </a:lnTo>
                  <a:lnTo>
                    <a:pt x="7366" y="68897"/>
                  </a:lnTo>
                  <a:lnTo>
                    <a:pt x="6985" y="64985"/>
                  </a:lnTo>
                  <a:lnTo>
                    <a:pt x="5588" y="64985"/>
                  </a:lnTo>
                  <a:lnTo>
                    <a:pt x="5207" y="65773"/>
                  </a:lnTo>
                  <a:lnTo>
                    <a:pt x="4826" y="68897"/>
                  </a:lnTo>
                  <a:lnTo>
                    <a:pt x="3429" y="70472"/>
                  </a:lnTo>
                  <a:lnTo>
                    <a:pt x="635" y="73507"/>
                  </a:lnTo>
                  <a:lnTo>
                    <a:pt x="5207" y="72821"/>
                  </a:lnTo>
                  <a:lnTo>
                    <a:pt x="5842" y="69684"/>
                  </a:lnTo>
                  <a:lnTo>
                    <a:pt x="10668" y="75946"/>
                  </a:lnTo>
                  <a:lnTo>
                    <a:pt x="8636" y="79870"/>
                  </a:lnTo>
                  <a:lnTo>
                    <a:pt x="12065" y="79870"/>
                  </a:lnTo>
                  <a:lnTo>
                    <a:pt x="11938" y="79082"/>
                  </a:lnTo>
                  <a:lnTo>
                    <a:pt x="11938" y="78295"/>
                  </a:lnTo>
                  <a:lnTo>
                    <a:pt x="13081" y="75946"/>
                  </a:lnTo>
                  <a:close/>
                </a:path>
                <a:path w="369570" h="90170">
                  <a:moveTo>
                    <a:pt x="54394" y="71183"/>
                  </a:moveTo>
                  <a:lnTo>
                    <a:pt x="51181" y="75171"/>
                  </a:lnTo>
                  <a:lnTo>
                    <a:pt x="49784" y="77520"/>
                  </a:lnTo>
                  <a:lnTo>
                    <a:pt x="52451" y="77520"/>
                  </a:lnTo>
                  <a:lnTo>
                    <a:pt x="53213" y="73596"/>
                  </a:lnTo>
                  <a:lnTo>
                    <a:pt x="54394" y="71183"/>
                  </a:lnTo>
                  <a:close/>
                </a:path>
                <a:path w="369570" h="90170">
                  <a:moveTo>
                    <a:pt x="56870" y="68084"/>
                  </a:moveTo>
                  <a:lnTo>
                    <a:pt x="55118" y="69684"/>
                  </a:lnTo>
                  <a:lnTo>
                    <a:pt x="54394" y="71183"/>
                  </a:lnTo>
                  <a:lnTo>
                    <a:pt x="56870" y="68084"/>
                  </a:lnTo>
                  <a:close/>
                </a:path>
                <a:path w="369570" h="90170">
                  <a:moveTo>
                    <a:pt x="59296" y="80657"/>
                  </a:moveTo>
                  <a:lnTo>
                    <a:pt x="55880" y="85344"/>
                  </a:lnTo>
                  <a:lnTo>
                    <a:pt x="55499" y="85344"/>
                  </a:lnTo>
                  <a:lnTo>
                    <a:pt x="55245" y="86131"/>
                  </a:lnTo>
                  <a:lnTo>
                    <a:pt x="57531" y="86131"/>
                  </a:lnTo>
                  <a:lnTo>
                    <a:pt x="57912" y="82994"/>
                  </a:lnTo>
                  <a:lnTo>
                    <a:pt x="59296" y="80657"/>
                  </a:lnTo>
                  <a:close/>
                </a:path>
                <a:path w="369570" h="90170">
                  <a:moveTo>
                    <a:pt x="62318" y="76517"/>
                  </a:moveTo>
                  <a:lnTo>
                    <a:pt x="60706" y="78295"/>
                  </a:lnTo>
                  <a:lnTo>
                    <a:pt x="59296" y="80657"/>
                  </a:lnTo>
                  <a:lnTo>
                    <a:pt x="62318" y="76517"/>
                  </a:lnTo>
                  <a:close/>
                </a:path>
                <a:path w="369570" h="90170">
                  <a:moveTo>
                    <a:pt x="74218" y="49466"/>
                  </a:moveTo>
                  <a:lnTo>
                    <a:pt x="68834" y="54813"/>
                  </a:lnTo>
                  <a:lnTo>
                    <a:pt x="65024" y="57937"/>
                  </a:lnTo>
                  <a:lnTo>
                    <a:pt x="56870" y="68084"/>
                  </a:lnTo>
                  <a:lnTo>
                    <a:pt x="61976" y="63423"/>
                  </a:lnTo>
                  <a:lnTo>
                    <a:pt x="65532" y="59499"/>
                  </a:lnTo>
                  <a:lnTo>
                    <a:pt x="69469" y="56375"/>
                  </a:lnTo>
                  <a:lnTo>
                    <a:pt x="74218" y="49466"/>
                  </a:lnTo>
                  <a:close/>
                </a:path>
                <a:path w="369570" h="90170">
                  <a:moveTo>
                    <a:pt x="76606" y="46012"/>
                  </a:moveTo>
                  <a:lnTo>
                    <a:pt x="74218" y="49466"/>
                  </a:lnTo>
                  <a:lnTo>
                    <a:pt x="75946" y="47764"/>
                  </a:lnTo>
                  <a:lnTo>
                    <a:pt x="76606" y="46012"/>
                  </a:lnTo>
                  <a:close/>
                </a:path>
                <a:path w="369570" h="90170">
                  <a:moveTo>
                    <a:pt x="82296" y="56197"/>
                  </a:moveTo>
                  <a:lnTo>
                    <a:pt x="72390" y="64198"/>
                  </a:lnTo>
                  <a:lnTo>
                    <a:pt x="68453" y="68122"/>
                  </a:lnTo>
                  <a:lnTo>
                    <a:pt x="62318" y="76517"/>
                  </a:lnTo>
                  <a:lnTo>
                    <a:pt x="64262" y="74383"/>
                  </a:lnTo>
                  <a:lnTo>
                    <a:pt x="68199" y="70472"/>
                  </a:lnTo>
                  <a:lnTo>
                    <a:pt x="72263" y="66548"/>
                  </a:lnTo>
                  <a:lnTo>
                    <a:pt x="76581" y="63423"/>
                  </a:lnTo>
                  <a:lnTo>
                    <a:pt x="80899" y="59499"/>
                  </a:lnTo>
                  <a:lnTo>
                    <a:pt x="82296" y="56197"/>
                  </a:lnTo>
                  <a:close/>
                </a:path>
                <a:path w="369570" h="90170">
                  <a:moveTo>
                    <a:pt x="84010" y="52184"/>
                  </a:moveTo>
                  <a:lnTo>
                    <a:pt x="82296" y="56197"/>
                  </a:lnTo>
                  <a:lnTo>
                    <a:pt x="83058" y="55587"/>
                  </a:lnTo>
                  <a:lnTo>
                    <a:pt x="84010" y="52184"/>
                  </a:lnTo>
                  <a:close/>
                </a:path>
                <a:path w="369570" h="90170">
                  <a:moveTo>
                    <a:pt x="98044" y="30530"/>
                  </a:moveTo>
                  <a:lnTo>
                    <a:pt x="90424" y="18783"/>
                  </a:lnTo>
                  <a:lnTo>
                    <a:pt x="88392" y="14084"/>
                  </a:lnTo>
                  <a:lnTo>
                    <a:pt x="87884" y="12522"/>
                  </a:lnTo>
                  <a:lnTo>
                    <a:pt x="82677" y="12522"/>
                  </a:lnTo>
                  <a:lnTo>
                    <a:pt x="83185" y="17221"/>
                  </a:lnTo>
                  <a:lnTo>
                    <a:pt x="81534" y="22021"/>
                  </a:lnTo>
                  <a:lnTo>
                    <a:pt x="67183" y="45415"/>
                  </a:lnTo>
                  <a:lnTo>
                    <a:pt x="57404" y="52463"/>
                  </a:lnTo>
                  <a:lnTo>
                    <a:pt x="53721" y="56375"/>
                  </a:lnTo>
                  <a:lnTo>
                    <a:pt x="50673" y="60286"/>
                  </a:lnTo>
                  <a:lnTo>
                    <a:pt x="53594" y="60286"/>
                  </a:lnTo>
                  <a:lnTo>
                    <a:pt x="55499" y="57937"/>
                  </a:lnTo>
                  <a:lnTo>
                    <a:pt x="59436" y="54025"/>
                  </a:lnTo>
                  <a:lnTo>
                    <a:pt x="63246" y="50888"/>
                  </a:lnTo>
                  <a:lnTo>
                    <a:pt x="67183" y="48539"/>
                  </a:lnTo>
                  <a:lnTo>
                    <a:pt x="75692" y="39141"/>
                  </a:lnTo>
                  <a:lnTo>
                    <a:pt x="79502" y="32880"/>
                  </a:lnTo>
                  <a:lnTo>
                    <a:pt x="82169" y="26619"/>
                  </a:lnTo>
                  <a:lnTo>
                    <a:pt x="84074" y="18783"/>
                  </a:lnTo>
                  <a:lnTo>
                    <a:pt x="85217" y="18783"/>
                  </a:lnTo>
                  <a:lnTo>
                    <a:pt x="84963" y="21132"/>
                  </a:lnTo>
                  <a:lnTo>
                    <a:pt x="84836" y="23482"/>
                  </a:lnTo>
                  <a:lnTo>
                    <a:pt x="84582" y="25057"/>
                  </a:lnTo>
                  <a:lnTo>
                    <a:pt x="76606" y="46012"/>
                  </a:lnTo>
                  <a:lnTo>
                    <a:pt x="84582" y="34442"/>
                  </a:lnTo>
                  <a:lnTo>
                    <a:pt x="86106" y="27406"/>
                  </a:lnTo>
                  <a:lnTo>
                    <a:pt x="86868" y="23482"/>
                  </a:lnTo>
                  <a:lnTo>
                    <a:pt x="88138" y="23482"/>
                  </a:lnTo>
                  <a:lnTo>
                    <a:pt x="88519" y="25057"/>
                  </a:lnTo>
                  <a:lnTo>
                    <a:pt x="88773" y="25831"/>
                  </a:lnTo>
                  <a:lnTo>
                    <a:pt x="89662" y="32092"/>
                  </a:lnTo>
                  <a:lnTo>
                    <a:pt x="84010" y="52184"/>
                  </a:lnTo>
                  <a:lnTo>
                    <a:pt x="91567" y="34442"/>
                  </a:lnTo>
                  <a:lnTo>
                    <a:pt x="91948" y="30530"/>
                  </a:lnTo>
                  <a:lnTo>
                    <a:pt x="98044" y="30530"/>
                  </a:lnTo>
                  <a:close/>
                </a:path>
                <a:path w="369570" h="90170">
                  <a:moveTo>
                    <a:pt x="126746" y="60286"/>
                  </a:moveTo>
                  <a:lnTo>
                    <a:pt x="124206" y="58724"/>
                  </a:lnTo>
                  <a:lnTo>
                    <a:pt x="124079" y="61074"/>
                  </a:lnTo>
                  <a:lnTo>
                    <a:pt x="123825" y="64198"/>
                  </a:lnTo>
                  <a:lnTo>
                    <a:pt x="126238" y="64198"/>
                  </a:lnTo>
                  <a:lnTo>
                    <a:pt x="125476" y="62636"/>
                  </a:lnTo>
                  <a:lnTo>
                    <a:pt x="126746" y="60286"/>
                  </a:lnTo>
                  <a:close/>
                </a:path>
                <a:path w="369570" h="90170">
                  <a:moveTo>
                    <a:pt x="127635" y="82207"/>
                  </a:moveTo>
                  <a:lnTo>
                    <a:pt x="127127" y="80645"/>
                  </a:lnTo>
                  <a:lnTo>
                    <a:pt x="124587" y="80645"/>
                  </a:lnTo>
                  <a:lnTo>
                    <a:pt x="125349" y="82207"/>
                  </a:lnTo>
                  <a:lnTo>
                    <a:pt x="125984" y="82994"/>
                  </a:lnTo>
                  <a:lnTo>
                    <a:pt x="127635" y="82994"/>
                  </a:lnTo>
                  <a:lnTo>
                    <a:pt x="127635" y="82207"/>
                  </a:lnTo>
                  <a:close/>
                </a:path>
                <a:path w="369570" h="90170">
                  <a:moveTo>
                    <a:pt x="167259" y="85344"/>
                  </a:moveTo>
                  <a:lnTo>
                    <a:pt x="165735" y="84556"/>
                  </a:lnTo>
                  <a:lnTo>
                    <a:pt x="164465" y="85344"/>
                  </a:lnTo>
                  <a:lnTo>
                    <a:pt x="167259" y="85344"/>
                  </a:lnTo>
                  <a:close/>
                </a:path>
                <a:path w="369570" h="90170">
                  <a:moveTo>
                    <a:pt x="176530" y="37579"/>
                  </a:moveTo>
                  <a:lnTo>
                    <a:pt x="173609" y="37579"/>
                  </a:lnTo>
                  <a:lnTo>
                    <a:pt x="174117" y="38366"/>
                  </a:lnTo>
                  <a:lnTo>
                    <a:pt x="166878" y="49326"/>
                  </a:lnTo>
                  <a:lnTo>
                    <a:pt x="164592" y="53238"/>
                  </a:lnTo>
                  <a:lnTo>
                    <a:pt x="162560" y="56375"/>
                  </a:lnTo>
                  <a:lnTo>
                    <a:pt x="161163" y="60286"/>
                  </a:lnTo>
                  <a:lnTo>
                    <a:pt x="160401" y="64198"/>
                  </a:lnTo>
                  <a:lnTo>
                    <a:pt x="160274" y="70472"/>
                  </a:lnTo>
                  <a:lnTo>
                    <a:pt x="160401" y="72821"/>
                  </a:lnTo>
                  <a:lnTo>
                    <a:pt x="161671" y="75946"/>
                  </a:lnTo>
                  <a:lnTo>
                    <a:pt x="164592" y="81432"/>
                  </a:lnTo>
                  <a:lnTo>
                    <a:pt x="165862" y="82994"/>
                  </a:lnTo>
                  <a:lnTo>
                    <a:pt x="167259" y="85344"/>
                  </a:lnTo>
                  <a:lnTo>
                    <a:pt x="171831" y="85344"/>
                  </a:lnTo>
                  <a:lnTo>
                    <a:pt x="169926" y="84556"/>
                  </a:lnTo>
                  <a:lnTo>
                    <a:pt x="164084" y="76733"/>
                  </a:lnTo>
                  <a:lnTo>
                    <a:pt x="162306" y="69684"/>
                  </a:lnTo>
                  <a:lnTo>
                    <a:pt x="162560" y="63423"/>
                  </a:lnTo>
                  <a:lnTo>
                    <a:pt x="164973" y="56375"/>
                  </a:lnTo>
                  <a:lnTo>
                    <a:pt x="166497" y="53238"/>
                  </a:lnTo>
                  <a:lnTo>
                    <a:pt x="168529" y="50114"/>
                  </a:lnTo>
                  <a:lnTo>
                    <a:pt x="170434" y="47764"/>
                  </a:lnTo>
                  <a:lnTo>
                    <a:pt x="173101" y="43065"/>
                  </a:lnTo>
                  <a:lnTo>
                    <a:pt x="176530" y="37579"/>
                  </a:lnTo>
                  <a:close/>
                </a:path>
                <a:path w="369570" h="90170">
                  <a:moveTo>
                    <a:pt x="184277" y="29756"/>
                  </a:moveTo>
                  <a:lnTo>
                    <a:pt x="181737" y="29756"/>
                  </a:lnTo>
                  <a:lnTo>
                    <a:pt x="181737" y="35229"/>
                  </a:lnTo>
                  <a:lnTo>
                    <a:pt x="181737" y="38366"/>
                  </a:lnTo>
                  <a:lnTo>
                    <a:pt x="181610" y="39141"/>
                  </a:lnTo>
                  <a:lnTo>
                    <a:pt x="181229" y="43840"/>
                  </a:lnTo>
                  <a:lnTo>
                    <a:pt x="180594" y="47764"/>
                  </a:lnTo>
                  <a:lnTo>
                    <a:pt x="179578" y="57937"/>
                  </a:lnTo>
                  <a:lnTo>
                    <a:pt x="179070" y="64198"/>
                  </a:lnTo>
                  <a:lnTo>
                    <a:pt x="178943" y="70472"/>
                  </a:lnTo>
                  <a:lnTo>
                    <a:pt x="179197" y="75171"/>
                  </a:lnTo>
                  <a:lnTo>
                    <a:pt x="179578" y="78295"/>
                  </a:lnTo>
                  <a:lnTo>
                    <a:pt x="180594" y="81432"/>
                  </a:lnTo>
                  <a:lnTo>
                    <a:pt x="181356" y="84556"/>
                  </a:lnTo>
                  <a:lnTo>
                    <a:pt x="177546" y="84556"/>
                  </a:lnTo>
                  <a:lnTo>
                    <a:pt x="174879" y="80645"/>
                  </a:lnTo>
                  <a:lnTo>
                    <a:pt x="173609" y="76733"/>
                  </a:lnTo>
                  <a:lnTo>
                    <a:pt x="173355" y="72821"/>
                  </a:lnTo>
                  <a:lnTo>
                    <a:pt x="173228" y="68897"/>
                  </a:lnTo>
                  <a:lnTo>
                    <a:pt x="173228" y="65773"/>
                  </a:lnTo>
                  <a:lnTo>
                    <a:pt x="173990" y="60286"/>
                  </a:lnTo>
                  <a:lnTo>
                    <a:pt x="175260" y="54813"/>
                  </a:lnTo>
                  <a:lnTo>
                    <a:pt x="177165" y="49326"/>
                  </a:lnTo>
                  <a:lnTo>
                    <a:pt x="178689" y="44627"/>
                  </a:lnTo>
                  <a:lnTo>
                    <a:pt x="180086" y="40716"/>
                  </a:lnTo>
                  <a:lnTo>
                    <a:pt x="181737" y="35229"/>
                  </a:lnTo>
                  <a:lnTo>
                    <a:pt x="181737" y="29756"/>
                  </a:lnTo>
                  <a:lnTo>
                    <a:pt x="179959" y="29756"/>
                  </a:lnTo>
                  <a:lnTo>
                    <a:pt x="179959" y="34442"/>
                  </a:lnTo>
                  <a:lnTo>
                    <a:pt x="178689" y="37579"/>
                  </a:lnTo>
                  <a:lnTo>
                    <a:pt x="176403" y="45415"/>
                  </a:lnTo>
                  <a:lnTo>
                    <a:pt x="174879" y="49326"/>
                  </a:lnTo>
                  <a:lnTo>
                    <a:pt x="173355" y="54025"/>
                  </a:lnTo>
                  <a:lnTo>
                    <a:pt x="171958" y="58724"/>
                  </a:lnTo>
                  <a:lnTo>
                    <a:pt x="171323" y="64198"/>
                  </a:lnTo>
                  <a:lnTo>
                    <a:pt x="171323" y="70472"/>
                  </a:lnTo>
                  <a:lnTo>
                    <a:pt x="171577" y="75171"/>
                  </a:lnTo>
                  <a:lnTo>
                    <a:pt x="171958" y="78295"/>
                  </a:lnTo>
                  <a:lnTo>
                    <a:pt x="173482" y="81432"/>
                  </a:lnTo>
                  <a:lnTo>
                    <a:pt x="174625" y="84556"/>
                  </a:lnTo>
                  <a:lnTo>
                    <a:pt x="171831" y="85344"/>
                  </a:lnTo>
                  <a:lnTo>
                    <a:pt x="184277" y="85344"/>
                  </a:lnTo>
                  <a:lnTo>
                    <a:pt x="182499" y="81432"/>
                  </a:lnTo>
                  <a:lnTo>
                    <a:pt x="181229" y="77520"/>
                  </a:lnTo>
                  <a:lnTo>
                    <a:pt x="180975" y="72034"/>
                  </a:lnTo>
                  <a:lnTo>
                    <a:pt x="180975" y="66548"/>
                  </a:lnTo>
                  <a:lnTo>
                    <a:pt x="181102" y="62636"/>
                  </a:lnTo>
                  <a:lnTo>
                    <a:pt x="181737" y="57150"/>
                  </a:lnTo>
                  <a:lnTo>
                    <a:pt x="182499" y="51676"/>
                  </a:lnTo>
                  <a:lnTo>
                    <a:pt x="183134" y="47764"/>
                  </a:lnTo>
                  <a:lnTo>
                    <a:pt x="183261" y="43840"/>
                  </a:lnTo>
                  <a:lnTo>
                    <a:pt x="183896" y="35229"/>
                  </a:lnTo>
                  <a:lnTo>
                    <a:pt x="184277" y="29756"/>
                  </a:lnTo>
                  <a:close/>
                </a:path>
                <a:path w="369570" h="90170">
                  <a:moveTo>
                    <a:pt x="197485" y="14084"/>
                  </a:moveTo>
                  <a:lnTo>
                    <a:pt x="194183" y="12522"/>
                  </a:lnTo>
                  <a:lnTo>
                    <a:pt x="191516" y="13309"/>
                  </a:lnTo>
                  <a:lnTo>
                    <a:pt x="188468" y="14084"/>
                  </a:lnTo>
                  <a:lnTo>
                    <a:pt x="197485" y="14084"/>
                  </a:lnTo>
                  <a:close/>
                </a:path>
                <a:path w="369570" h="90170">
                  <a:moveTo>
                    <a:pt x="215773" y="3124"/>
                  </a:moveTo>
                  <a:lnTo>
                    <a:pt x="212979" y="3124"/>
                  </a:lnTo>
                  <a:lnTo>
                    <a:pt x="209042" y="1562"/>
                  </a:lnTo>
                  <a:lnTo>
                    <a:pt x="205994" y="3911"/>
                  </a:lnTo>
                  <a:lnTo>
                    <a:pt x="207518" y="7823"/>
                  </a:lnTo>
                  <a:lnTo>
                    <a:pt x="205232" y="10934"/>
                  </a:lnTo>
                  <a:lnTo>
                    <a:pt x="207645" y="10960"/>
                  </a:lnTo>
                  <a:lnTo>
                    <a:pt x="207899" y="8610"/>
                  </a:lnTo>
                  <a:lnTo>
                    <a:pt x="209804" y="3911"/>
                  </a:lnTo>
                  <a:lnTo>
                    <a:pt x="213233" y="6261"/>
                  </a:lnTo>
                  <a:lnTo>
                    <a:pt x="215138" y="3911"/>
                  </a:lnTo>
                  <a:lnTo>
                    <a:pt x="215773" y="3124"/>
                  </a:lnTo>
                  <a:close/>
                </a:path>
                <a:path w="369570" h="90170">
                  <a:moveTo>
                    <a:pt x="274447" y="73596"/>
                  </a:moveTo>
                  <a:lnTo>
                    <a:pt x="271653" y="73596"/>
                  </a:lnTo>
                  <a:lnTo>
                    <a:pt x="274320" y="75171"/>
                  </a:lnTo>
                  <a:lnTo>
                    <a:pt x="274447" y="73596"/>
                  </a:lnTo>
                  <a:close/>
                </a:path>
                <a:path w="369570" h="90170">
                  <a:moveTo>
                    <a:pt x="274701" y="72034"/>
                  </a:moveTo>
                  <a:lnTo>
                    <a:pt x="274320" y="70472"/>
                  </a:lnTo>
                  <a:lnTo>
                    <a:pt x="274193" y="69684"/>
                  </a:lnTo>
                  <a:lnTo>
                    <a:pt x="270510" y="66548"/>
                  </a:lnTo>
                  <a:lnTo>
                    <a:pt x="270383" y="65773"/>
                  </a:lnTo>
                  <a:lnTo>
                    <a:pt x="266954" y="51282"/>
                  </a:lnTo>
                  <a:lnTo>
                    <a:pt x="266954" y="68897"/>
                  </a:lnTo>
                  <a:lnTo>
                    <a:pt x="266573" y="69684"/>
                  </a:lnTo>
                  <a:lnTo>
                    <a:pt x="266446" y="69684"/>
                  </a:lnTo>
                  <a:lnTo>
                    <a:pt x="265049" y="70472"/>
                  </a:lnTo>
                  <a:lnTo>
                    <a:pt x="219329" y="70472"/>
                  </a:lnTo>
                  <a:lnTo>
                    <a:pt x="219710" y="66548"/>
                  </a:lnTo>
                  <a:lnTo>
                    <a:pt x="265684" y="66548"/>
                  </a:lnTo>
                  <a:lnTo>
                    <a:pt x="266954" y="68897"/>
                  </a:lnTo>
                  <a:lnTo>
                    <a:pt x="266954" y="51282"/>
                  </a:lnTo>
                  <a:lnTo>
                    <a:pt x="265938" y="46977"/>
                  </a:lnTo>
                  <a:lnTo>
                    <a:pt x="264922" y="42278"/>
                  </a:lnTo>
                  <a:lnTo>
                    <a:pt x="264541" y="40716"/>
                  </a:lnTo>
                  <a:lnTo>
                    <a:pt x="264033" y="38481"/>
                  </a:lnTo>
                  <a:lnTo>
                    <a:pt x="264033" y="60286"/>
                  </a:lnTo>
                  <a:lnTo>
                    <a:pt x="260858" y="64985"/>
                  </a:lnTo>
                  <a:lnTo>
                    <a:pt x="254762" y="65773"/>
                  </a:lnTo>
                  <a:lnTo>
                    <a:pt x="252984" y="64985"/>
                  </a:lnTo>
                  <a:lnTo>
                    <a:pt x="251206" y="64198"/>
                  </a:lnTo>
                  <a:lnTo>
                    <a:pt x="247015" y="62318"/>
                  </a:lnTo>
                  <a:lnTo>
                    <a:pt x="247015" y="64198"/>
                  </a:lnTo>
                  <a:lnTo>
                    <a:pt x="238633" y="64198"/>
                  </a:lnTo>
                  <a:lnTo>
                    <a:pt x="242697" y="59499"/>
                  </a:lnTo>
                  <a:lnTo>
                    <a:pt x="247015" y="64198"/>
                  </a:lnTo>
                  <a:lnTo>
                    <a:pt x="247015" y="62318"/>
                  </a:lnTo>
                  <a:lnTo>
                    <a:pt x="245999" y="61849"/>
                  </a:lnTo>
                  <a:lnTo>
                    <a:pt x="244729" y="59499"/>
                  </a:lnTo>
                  <a:lnTo>
                    <a:pt x="242951" y="56375"/>
                  </a:lnTo>
                  <a:lnTo>
                    <a:pt x="244602" y="47764"/>
                  </a:lnTo>
                  <a:lnTo>
                    <a:pt x="244856" y="46189"/>
                  </a:lnTo>
                  <a:lnTo>
                    <a:pt x="249301" y="42278"/>
                  </a:lnTo>
                  <a:lnTo>
                    <a:pt x="256540" y="42278"/>
                  </a:lnTo>
                  <a:lnTo>
                    <a:pt x="259588" y="43065"/>
                  </a:lnTo>
                  <a:lnTo>
                    <a:pt x="260223" y="43065"/>
                  </a:lnTo>
                  <a:lnTo>
                    <a:pt x="261874" y="50114"/>
                  </a:lnTo>
                  <a:lnTo>
                    <a:pt x="264033" y="60286"/>
                  </a:lnTo>
                  <a:lnTo>
                    <a:pt x="264033" y="38481"/>
                  </a:lnTo>
                  <a:lnTo>
                    <a:pt x="263652" y="36791"/>
                  </a:lnTo>
                  <a:lnTo>
                    <a:pt x="260731" y="24269"/>
                  </a:lnTo>
                  <a:lnTo>
                    <a:pt x="260350" y="22707"/>
                  </a:lnTo>
                  <a:lnTo>
                    <a:pt x="260096" y="21920"/>
                  </a:lnTo>
                  <a:lnTo>
                    <a:pt x="259588" y="19570"/>
                  </a:lnTo>
                  <a:lnTo>
                    <a:pt x="259080" y="17487"/>
                  </a:lnTo>
                  <a:lnTo>
                    <a:pt x="259080" y="40716"/>
                  </a:lnTo>
                  <a:lnTo>
                    <a:pt x="256794" y="40716"/>
                  </a:lnTo>
                  <a:lnTo>
                    <a:pt x="257556" y="39141"/>
                  </a:lnTo>
                  <a:lnTo>
                    <a:pt x="258699" y="36791"/>
                  </a:lnTo>
                  <a:lnTo>
                    <a:pt x="259080" y="40716"/>
                  </a:lnTo>
                  <a:lnTo>
                    <a:pt x="259080" y="17487"/>
                  </a:lnTo>
                  <a:lnTo>
                    <a:pt x="258191" y="13830"/>
                  </a:lnTo>
                  <a:lnTo>
                    <a:pt x="258191" y="34442"/>
                  </a:lnTo>
                  <a:lnTo>
                    <a:pt x="254889" y="39141"/>
                  </a:lnTo>
                  <a:lnTo>
                    <a:pt x="253111" y="34759"/>
                  </a:lnTo>
                  <a:lnTo>
                    <a:pt x="253111" y="39928"/>
                  </a:lnTo>
                  <a:lnTo>
                    <a:pt x="248920" y="41490"/>
                  </a:lnTo>
                  <a:lnTo>
                    <a:pt x="245237" y="43065"/>
                  </a:lnTo>
                  <a:lnTo>
                    <a:pt x="242951" y="47764"/>
                  </a:lnTo>
                  <a:lnTo>
                    <a:pt x="241808" y="46088"/>
                  </a:lnTo>
                  <a:lnTo>
                    <a:pt x="241808" y="53238"/>
                  </a:lnTo>
                  <a:lnTo>
                    <a:pt x="240792" y="57937"/>
                  </a:lnTo>
                  <a:lnTo>
                    <a:pt x="238125" y="61849"/>
                  </a:lnTo>
                  <a:lnTo>
                    <a:pt x="234442" y="64198"/>
                  </a:lnTo>
                  <a:lnTo>
                    <a:pt x="230632" y="64985"/>
                  </a:lnTo>
                  <a:lnTo>
                    <a:pt x="225933" y="64198"/>
                  </a:lnTo>
                  <a:lnTo>
                    <a:pt x="222250" y="61849"/>
                  </a:lnTo>
                  <a:lnTo>
                    <a:pt x="222250" y="64198"/>
                  </a:lnTo>
                  <a:lnTo>
                    <a:pt x="219075" y="64198"/>
                  </a:lnTo>
                  <a:lnTo>
                    <a:pt x="218821" y="61074"/>
                  </a:lnTo>
                  <a:lnTo>
                    <a:pt x="219202" y="61074"/>
                  </a:lnTo>
                  <a:lnTo>
                    <a:pt x="220091" y="61849"/>
                  </a:lnTo>
                  <a:lnTo>
                    <a:pt x="222250" y="64198"/>
                  </a:lnTo>
                  <a:lnTo>
                    <a:pt x="222250" y="61849"/>
                  </a:lnTo>
                  <a:lnTo>
                    <a:pt x="221869" y="61074"/>
                  </a:lnTo>
                  <a:lnTo>
                    <a:pt x="219964" y="57937"/>
                  </a:lnTo>
                  <a:lnTo>
                    <a:pt x="219329" y="54813"/>
                  </a:lnTo>
                  <a:lnTo>
                    <a:pt x="229997" y="42278"/>
                  </a:lnTo>
                  <a:lnTo>
                    <a:pt x="234188" y="43065"/>
                  </a:lnTo>
                  <a:lnTo>
                    <a:pt x="237871" y="44627"/>
                  </a:lnTo>
                  <a:lnTo>
                    <a:pt x="240665" y="48539"/>
                  </a:lnTo>
                  <a:lnTo>
                    <a:pt x="241808" y="53238"/>
                  </a:lnTo>
                  <a:lnTo>
                    <a:pt x="241808" y="46088"/>
                  </a:lnTo>
                  <a:lnTo>
                    <a:pt x="240284" y="43840"/>
                  </a:lnTo>
                  <a:lnTo>
                    <a:pt x="238252" y="42278"/>
                  </a:lnTo>
                  <a:lnTo>
                    <a:pt x="237236" y="41490"/>
                  </a:lnTo>
                  <a:lnTo>
                    <a:pt x="232410" y="39928"/>
                  </a:lnTo>
                  <a:lnTo>
                    <a:pt x="232791" y="39141"/>
                  </a:lnTo>
                  <a:lnTo>
                    <a:pt x="234442" y="35229"/>
                  </a:lnTo>
                  <a:lnTo>
                    <a:pt x="237998" y="32880"/>
                  </a:lnTo>
                  <a:lnTo>
                    <a:pt x="247015" y="33667"/>
                  </a:lnTo>
                  <a:lnTo>
                    <a:pt x="251206" y="35229"/>
                  </a:lnTo>
                  <a:lnTo>
                    <a:pt x="253111" y="39928"/>
                  </a:lnTo>
                  <a:lnTo>
                    <a:pt x="253111" y="34759"/>
                  </a:lnTo>
                  <a:lnTo>
                    <a:pt x="252984" y="34442"/>
                  </a:lnTo>
                  <a:lnTo>
                    <a:pt x="248920" y="32880"/>
                  </a:lnTo>
                  <a:lnTo>
                    <a:pt x="244729" y="31318"/>
                  </a:lnTo>
                  <a:lnTo>
                    <a:pt x="245491" y="29756"/>
                  </a:lnTo>
                  <a:lnTo>
                    <a:pt x="247015" y="26619"/>
                  </a:lnTo>
                  <a:lnTo>
                    <a:pt x="250571" y="24269"/>
                  </a:lnTo>
                  <a:lnTo>
                    <a:pt x="255651" y="24269"/>
                  </a:lnTo>
                  <a:lnTo>
                    <a:pt x="258191" y="34442"/>
                  </a:lnTo>
                  <a:lnTo>
                    <a:pt x="258191" y="13830"/>
                  </a:lnTo>
                  <a:lnTo>
                    <a:pt x="257683" y="11734"/>
                  </a:lnTo>
                  <a:lnTo>
                    <a:pt x="257048" y="7035"/>
                  </a:lnTo>
                  <a:lnTo>
                    <a:pt x="256794" y="3911"/>
                  </a:lnTo>
                  <a:lnTo>
                    <a:pt x="251587" y="3911"/>
                  </a:lnTo>
                  <a:lnTo>
                    <a:pt x="254508" y="19570"/>
                  </a:lnTo>
                  <a:lnTo>
                    <a:pt x="252857" y="18186"/>
                  </a:lnTo>
                  <a:lnTo>
                    <a:pt x="252857" y="22021"/>
                  </a:lnTo>
                  <a:lnTo>
                    <a:pt x="248539" y="23482"/>
                  </a:lnTo>
                  <a:lnTo>
                    <a:pt x="245364" y="25831"/>
                  </a:lnTo>
                  <a:lnTo>
                    <a:pt x="242697" y="29756"/>
                  </a:lnTo>
                  <a:lnTo>
                    <a:pt x="240792" y="26670"/>
                  </a:lnTo>
                  <a:lnTo>
                    <a:pt x="240792" y="31318"/>
                  </a:lnTo>
                  <a:lnTo>
                    <a:pt x="236347" y="32880"/>
                  </a:lnTo>
                  <a:lnTo>
                    <a:pt x="232664" y="34442"/>
                  </a:lnTo>
                  <a:lnTo>
                    <a:pt x="230378" y="39141"/>
                  </a:lnTo>
                  <a:lnTo>
                    <a:pt x="228219" y="35229"/>
                  </a:lnTo>
                  <a:lnTo>
                    <a:pt x="228219" y="39928"/>
                  </a:lnTo>
                  <a:lnTo>
                    <a:pt x="223901" y="41490"/>
                  </a:lnTo>
                  <a:lnTo>
                    <a:pt x="220091" y="43840"/>
                  </a:lnTo>
                  <a:lnTo>
                    <a:pt x="218186" y="48539"/>
                  </a:lnTo>
                  <a:lnTo>
                    <a:pt x="216662" y="45580"/>
                  </a:lnTo>
                  <a:lnTo>
                    <a:pt x="216662" y="54813"/>
                  </a:lnTo>
                  <a:lnTo>
                    <a:pt x="206756" y="43065"/>
                  </a:lnTo>
                  <a:lnTo>
                    <a:pt x="211328" y="43840"/>
                  </a:lnTo>
                  <a:lnTo>
                    <a:pt x="214503" y="46189"/>
                  </a:lnTo>
                  <a:lnTo>
                    <a:pt x="216408" y="50114"/>
                  </a:lnTo>
                  <a:lnTo>
                    <a:pt x="216662" y="54813"/>
                  </a:lnTo>
                  <a:lnTo>
                    <a:pt x="216662" y="45580"/>
                  </a:lnTo>
                  <a:lnTo>
                    <a:pt x="215773" y="43840"/>
                  </a:lnTo>
                  <a:lnTo>
                    <a:pt x="214757" y="43065"/>
                  </a:lnTo>
                  <a:lnTo>
                    <a:pt x="212471" y="41490"/>
                  </a:lnTo>
                  <a:lnTo>
                    <a:pt x="209931" y="40716"/>
                  </a:lnTo>
                  <a:lnTo>
                    <a:pt x="207899" y="40055"/>
                  </a:lnTo>
                  <a:lnTo>
                    <a:pt x="207899" y="39928"/>
                  </a:lnTo>
                  <a:lnTo>
                    <a:pt x="210185" y="36017"/>
                  </a:lnTo>
                  <a:lnTo>
                    <a:pt x="213741" y="32880"/>
                  </a:lnTo>
                  <a:lnTo>
                    <a:pt x="223012" y="33667"/>
                  </a:lnTo>
                  <a:lnTo>
                    <a:pt x="226568" y="35229"/>
                  </a:lnTo>
                  <a:lnTo>
                    <a:pt x="228219" y="39928"/>
                  </a:lnTo>
                  <a:lnTo>
                    <a:pt x="228219" y="35229"/>
                  </a:lnTo>
                  <a:lnTo>
                    <a:pt x="224790" y="32880"/>
                  </a:lnTo>
                  <a:lnTo>
                    <a:pt x="220345" y="31318"/>
                  </a:lnTo>
                  <a:lnTo>
                    <a:pt x="220853" y="29756"/>
                  </a:lnTo>
                  <a:lnTo>
                    <a:pt x="221742" y="26619"/>
                  </a:lnTo>
                  <a:lnTo>
                    <a:pt x="225171" y="25057"/>
                  </a:lnTo>
                  <a:lnTo>
                    <a:pt x="234315" y="23482"/>
                  </a:lnTo>
                  <a:lnTo>
                    <a:pt x="238252" y="25831"/>
                  </a:lnTo>
                  <a:lnTo>
                    <a:pt x="240792" y="31318"/>
                  </a:lnTo>
                  <a:lnTo>
                    <a:pt x="240792" y="26670"/>
                  </a:lnTo>
                  <a:lnTo>
                    <a:pt x="240284" y="25831"/>
                  </a:lnTo>
                  <a:lnTo>
                    <a:pt x="236982" y="23482"/>
                  </a:lnTo>
                  <a:lnTo>
                    <a:pt x="232537" y="21920"/>
                  </a:lnTo>
                  <a:lnTo>
                    <a:pt x="233807" y="18008"/>
                  </a:lnTo>
                  <a:lnTo>
                    <a:pt x="234061" y="17221"/>
                  </a:lnTo>
                  <a:lnTo>
                    <a:pt x="238252" y="15659"/>
                  </a:lnTo>
                  <a:lnTo>
                    <a:pt x="247015" y="14871"/>
                  </a:lnTo>
                  <a:lnTo>
                    <a:pt x="250952" y="17221"/>
                  </a:lnTo>
                  <a:lnTo>
                    <a:pt x="252857" y="22021"/>
                  </a:lnTo>
                  <a:lnTo>
                    <a:pt x="252857" y="18186"/>
                  </a:lnTo>
                  <a:lnTo>
                    <a:pt x="248920" y="14871"/>
                  </a:lnTo>
                  <a:lnTo>
                    <a:pt x="243078" y="13309"/>
                  </a:lnTo>
                  <a:lnTo>
                    <a:pt x="237363" y="14871"/>
                  </a:lnTo>
                  <a:lnTo>
                    <a:pt x="231902" y="18008"/>
                  </a:lnTo>
                  <a:lnTo>
                    <a:pt x="231521" y="15659"/>
                  </a:lnTo>
                  <a:lnTo>
                    <a:pt x="231775" y="13309"/>
                  </a:lnTo>
                  <a:lnTo>
                    <a:pt x="232537" y="10172"/>
                  </a:lnTo>
                  <a:lnTo>
                    <a:pt x="232918" y="8610"/>
                  </a:lnTo>
                  <a:lnTo>
                    <a:pt x="233172" y="6261"/>
                  </a:lnTo>
                  <a:lnTo>
                    <a:pt x="233680" y="3911"/>
                  </a:lnTo>
                  <a:lnTo>
                    <a:pt x="237490" y="6261"/>
                  </a:lnTo>
                  <a:lnTo>
                    <a:pt x="239014" y="3911"/>
                  </a:lnTo>
                  <a:lnTo>
                    <a:pt x="239776" y="3124"/>
                  </a:lnTo>
                  <a:lnTo>
                    <a:pt x="236982" y="3124"/>
                  </a:lnTo>
                  <a:lnTo>
                    <a:pt x="233172" y="774"/>
                  </a:lnTo>
                  <a:lnTo>
                    <a:pt x="230759" y="3911"/>
                  </a:lnTo>
                  <a:lnTo>
                    <a:pt x="231013" y="7035"/>
                  </a:lnTo>
                  <a:lnTo>
                    <a:pt x="230505" y="10172"/>
                  </a:lnTo>
                  <a:lnTo>
                    <a:pt x="228854" y="3911"/>
                  </a:lnTo>
                  <a:lnTo>
                    <a:pt x="228600" y="3124"/>
                  </a:lnTo>
                  <a:lnTo>
                    <a:pt x="223647" y="3124"/>
                  </a:lnTo>
                  <a:lnTo>
                    <a:pt x="220472" y="0"/>
                  </a:lnTo>
                  <a:lnTo>
                    <a:pt x="218186" y="0"/>
                  </a:lnTo>
                  <a:lnTo>
                    <a:pt x="223012" y="6261"/>
                  </a:lnTo>
                  <a:lnTo>
                    <a:pt x="226822" y="3911"/>
                  </a:lnTo>
                  <a:lnTo>
                    <a:pt x="228219" y="8610"/>
                  </a:lnTo>
                  <a:lnTo>
                    <a:pt x="228727" y="13309"/>
                  </a:lnTo>
                  <a:lnTo>
                    <a:pt x="228981" y="18008"/>
                  </a:lnTo>
                  <a:lnTo>
                    <a:pt x="228219" y="17602"/>
                  </a:lnTo>
                  <a:lnTo>
                    <a:pt x="228219" y="21920"/>
                  </a:lnTo>
                  <a:lnTo>
                    <a:pt x="224028" y="23482"/>
                  </a:lnTo>
                  <a:lnTo>
                    <a:pt x="220599" y="25831"/>
                  </a:lnTo>
                  <a:lnTo>
                    <a:pt x="218567" y="29756"/>
                  </a:lnTo>
                  <a:lnTo>
                    <a:pt x="216789" y="26631"/>
                  </a:lnTo>
                  <a:lnTo>
                    <a:pt x="216789" y="31318"/>
                  </a:lnTo>
                  <a:lnTo>
                    <a:pt x="211201" y="32092"/>
                  </a:lnTo>
                  <a:lnTo>
                    <a:pt x="207264" y="35229"/>
                  </a:lnTo>
                  <a:lnTo>
                    <a:pt x="204978" y="40716"/>
                  </a:lnTo>
                  <a:lnTo>
                    <a:pt x="201676" y="37579"/>
                  </a:lnTo>
                  <a:lnTo>
                    <a:pt x="201041" y="36791"/>
                  </a:lnTo>
                  <a:lnTo>
                    <a:pt x="199009" y="33667"/>
                  </a:lnTo>
                  <a:lnTo>
                    <a:pt x="198374" y="32880"/>
                  </a:lnTo>
                  <a:lnTo>
                    <a:pt x="196723" y="30530"/>
                  </a:lnTo>
                  <a:lnTo>
                    <a:pt x="199136" y="28181"/>
                  </a:lnTo>
                  <a:lnTo>
                    <a:pt x="201549" y="25831"/>
                  </a:lnTo>
                  <a:lnTo>
                    <a:pt x="207518" y="24269"/>
                  </a:lnTo>
                  <a:lnTo>
                    <a:pt x="213233" y="26619"/>
                  </a:lnTo>
                  <a:lnTo>
                    <a:pt x="216789" y="31318"/>
                  </a:lnTo>
                  <a:lnTo>
                    <a:pt x="216789" y="26631"/>
                  </a:lnTo>
                  <a:lnTo>
                    <a:pt x="215900" y="25057"/>
                  </a:lnTo>
                  <a:lnTo>
                    <a:pt x="214757" y="24269"/>
                  </a:lnTo>
                  <a:lnTo>
                    <a:pt x="212471" y="22707"/>
                  </a:lnTo>
                  <a:lnTo>
                    <a:pt x="207518" y="21920"/>
                  </a:lnTo>
                  <a:lnTo>
                    <a:pt x="209931" y="18008"/>
                  </a:lnTo>
                  <a:lnTo>
                    <a:pt x="213487" y="14871"/>
                  </a:lnTo>
                  <a:lnTo>
                    <a:pt x="222504" y="15659"/>
                  </a:lnTo>
                  <a:lnTo>
                    <a:pt x="226568" y="17221"/>
                  </a:lnTo>
                  <a:lnTo>
                    <a:pt x="228219" y="21920"/>
                  </a:lnTo>
                  <a:lnTo>
                    <a:pt x="228219" y="17602"/>
                  </a:lnTo>
                  <a:lnTo>
                    <a:pt x="223139" y="14871"/>
                  </a:lnTo>
                  <a:lnTo>
                    <a:pt x="217932" y="13309"/>
                  </a:lnTo>
                  <a:lnTo>
                    <a:pt x="213106" y="14084"/>
                  </a:lnTo>
                  <a:lnTo>
                    <a:pt x="207899" y="18008"/>
                  </a:lnTo>
                  <a:lnTo>
                    <a:pt x="207391" y="12522"/>
                  </a:lnTo>
                  <a:lnTo>
                    <a:pt x="207645" y="10960"/>
                  </a:lnTo>
                  <a:lnTo>
                    <a:pt x="205232" y="10960"/>
                  </a:lnTo>
                  <a:lnTo>
                    <a:pt x="205232" y="10172"/>
                  </a:lnTo>
                  <a:lnTo>
                    <a:pt x="204978" y="7035"/>
                  </a:lnTo>
                  <a:lnTo>
                    <a:pt x="204851" y="3911"/>
                  </a:lnTo>
                  <a:lnTo>
                    <a:pt x="201930" y="3911"/>
                  </a:lnTo>
                  <a:lnTo>
                    <a:pt x="203581" y="8610"/>
                  </a:lnTo>
                  <a:lnTo>
                    <a:pt x="204089" y="18008"/>
                  </a:lnTo>
                  <a:lnTo>
                    <a:pt x="201549" y="16433"/>
                  </a:lnTo>
                  <a:lnTo>
                    <a:pt x="200406" y="15659"/>
                  </a:lnTo>
                  <a:lnTo>
                    <a:pt x="197358" y="15659"/>
                  </a:lnTo>
                  <a:lnTo>
                    <a:pt x="200787" y="18008"/>
                  </a:lnTo>
                  <a:lnTo>
                    <a:pt x="203581" y="21920"/>
                  </a:lnTo>
                  <a:lnTo>
                    <a:pt x="194945" y="28181"/>
                  </a:lnTo>
                  <a:lnTo>
                    <a:pt x="194564" y="27406"/>
                  </a:lnTo>
                  <a:lnTo>
                    <a:pt x="185039" y="27406"/>
                  </a:lnTo>
                  <a:lnTo>
                    <a:pt x="185166" y="30530"/>
                  </a:lnTo>
                  <a:lnTo>
                    <a:pt x="187579" y="57937"/>
                  </a:lnTo>
                  <a:lnTo>
                    <a:pt x="188087" y="61074"/>
                  </a:lnTo>
                  <a:lnTo>
                    <a:pt x="188341" y="63423"/>
                  </a:lnTo>
                  <a:lnTo>
                    <a:pt x="185166" y="84556"/>
                  </a:lnTo>
                  <a:lnTo>
                    <a:pt x="184785" y="84556"/>
                  </a:lnTo>
                  <a:lnTo>
                    <a:pt x="184277" y="85344"/>
                  </a:lnTo>
                  <a:lnTo>
                    <a:pt x="190754" y="85344"/>
                  </a:lnTo>
                  <a:lnTo>
                    <a:pt x="188087" y="84556"/>
                  </a:lnTo>
                  <a:lnTo>
                    <a:pt x="188722" y="80645"/>
                  </a:lnTo>
                  <a:lnTo>
                    <a:pt x="189611" y="76733"/>
                  </a:lnTo>
                  <a:lnTo>
                    <a:pt x="190119" y="70472"/>
                  </a:lnTo>
                  <a:lnTo>
                    <a:pt x="190119" y="65773"/>
                  </a:lnTo>
                  <a:lnTo>
                    <a:pt x="189738" y="60286"/>
                  </a:lnTo>
                  <a:lnTo>
                    <a:pt x="189103" y="57937"/>
                  </a:lnTo>
                  <a:lnTo>
                    <a:pt x="188468" y="50888"/>
                  </a:lnTo>
                  <a:lnTo>
                    <a:pt x="188214" y="46189"/>
                  </a:lnTo>
                  <a:lnTo>
                    <a:pt x="186944" y="33667"/>
                  </a:lnTo>
                  <a:lnTo>
                    <a:pt x="193167" y="53238"/>
                  </a:lnTo>
                  <a:lnTo>
                    <a:pt x="194691" y="57150"/>
                  </a:lnTo>
                  <a:lnTo>
                    <a:pt x="195707" y="61849"/>
                  </a:lnTo>
                  <a:lnTo>
                    <a:pt x="196088" y="66548"/>
                  </a:lnTo>
                  <a:lnTo>
                    <a:pt x="196215" y="70472"/>
                  </a:lnTo>
                  <a:lnTo>
                    <a:pt x="195707" y="74383"/>
                  </a:lnTo>
                  <a:lnTo>
                    <a:pt x="194564" y="78295"/>
                  </a:lnTo>
                  <a:lnTo>
                    <a:pt x="191770" y="85344"/>
                  </a:lnTo>
                  <a:lnTo>
                    <a:pt x="194945" y="85344"/>
                  </a:lnTo>
                  <a:lnTo>
                    <a:pt x="194564" y="84556"/>
                  </a:lnTo>
                  <a:lnTo>
                    <a:pt x="194310" y="84556"/>
                  </a:lnTo>
                  <a:lnTo>
                    <a:pt x="195834" y="80645"/>
                  </a:lnTo>
                  <a:lnTo>
                    <a:pt x="198247" y="73596"/>
                  </a:lnTo>
                  <a:lnTo>
                    <a:pt x="198247" y="68122"/>
                  </a:lnTo>
                  <a:lnTo>
                    <a:pt x="197612" y="63423"/>
                  </a:lnTo>
                  <a:lnTo>
                    <a:pt x="196596" y="57937"/>
                  </a:lnTo>
                  <a:lnTo>
                    <a:pt x="195072" y="52463"/>
                  </a:lnTo>
                  <a:lnTo>
                    <a:pt x="193294" y="47764"/>
                  </a:lnTo>
                  <a:lnTo>
                    <a:pt x="190881" y="39928"/>
                  </a:lnTo>
                  <a:lnTo>
                    <a:pt x="189484" y="33667"/>
                  </a:lnTo>
                  <a:lnTo>
                    <a:pt x="189484" y="32880"/>
                  </a:lnTo>
                  <a:lnTo>
                    <a:pt x="204343" y="56375"/>
                  </a:lnTo>
                  <a:lnTo>
                    <a:pt x="205359" y="59499"/>
                  </a:lnTo>
                  <a:lnTo>
                    <a:pt x="206756" y="66548"/>
                  </a:lnTo>
                  <a:lnTo>
                    <a:pt x="206121" y="72821"/>
                  </a:lnTo>
                  <a:lnTo>
                    <a:pt x="203200" y="79082"/>
                  </a:lnTo>
                  <a:lnTo>
                    <a:pt x="198374" y="85344"/>
                  </a:lnTo>
                  <a:lnTo>
                    <a:pt x="203708" y="85344"/>
                  </a:lnTo>
                  <a:lnTo>
                    <a:pt x="202184" y="84556"/>
                  </a:lnTo>
                  <a:lnTo>
                    <a:pt x="205613" y="79082"/>
                  </a:lnTo>
                  <a:lnTo>
                    <a:pt x="206883" y="76733"/>
                  </a:lnTo>
                  <a:lnTo>
                    <a:pt x="208661" y="70472"/>
                  </a:lnTo>
                  <a:lnTo>
                    <a:pt x="208788" y="64985"/>
                  </a:lnTo>
                  <a:lnTo>
                    <a:pt x="207518" y="59499"/>
                  </a:lnTo>
                  <a:lnTo>
                    <a:pt x="205105" y="54025"/>
                  </a:lnTo>
                  <a:lnTo>
                    <a:pt x="202946" y="50114"/>
                  </a:lnTo>
                  <a:lnTo>
                    <a:pt x="200660" y="46977"/>
                  </a:lnTo>
                  <a:lnTo>
                    <a:pt x="198501" y="43065"/>
                  </a:lnTo>
                  <a:lnTo>
                    <a:pt x="195199" y="38366"/>
                  </a:lnTo>
                  <a:lnTo>
                    <a:pt x="195072" y="36791"/>
                  </a:lnTo>
                  <a:lnTo>
                    <a:pt x="210820" y="55587"/>
                  </a:lnTo>
                  <a:lnTo>
                    <a:pt x="213868" y="61849"/>
                  </a:lnTo>
                  <a:lnTo>
                    <a:pt x="214376" y="68897"/>
                  </a:lnTo>
                  <a:lnTo>
                    <a:pt x="212598" y="75171"/>
                  </a:lnTo>
                  <a:lnTo>
                    <a:pt x="208661" y="81432"/>
                  </a:lnTo>
                  <a:lnTo>
                    <a:pt x="207010" y="82994"/>
                  </a:lnTo>
                  <a:lnTo>
                    <a:pt x="205105" y="85344"/>
                  </a:lnTo>
                  <a:lnTo>
                    <a:pt x="211582" y="85344"/>
                  </a:lnTo>
                  <a:lnTo>
                    <a:pt x="213487" y="82994"/>
                  </a:lnTo>
                  <a:lnTo>
                    <a:pt x="215646" y="79870"/>
                  </a:lnTo>
                  <a:lnTo>
                    <a:pt x="217551" y="76733"/>
                  </a:lnTo>
                  <a:lnTo>
                    <a:pt x="218948" y="72821"/>
                  </a:lnTo>
                  <a:lnTo>
                    <a:pt x="274574" y="72821"/>
                  </a:lnTo>
                  <a:lnTo>
                    <a:pt x="274701" y="72034"/>
                  </a:lnTo>
                  <a:close/>
                </a:path>
                <a:path w="369570" h="90170">
                  <a:moveTo>
                    <a:pt x="285115" y="46977"/>
                  </a:moveTo>
                  <a:lnTo>
                    <a:pt x="284353" y="46189"/>
                  </a:lnTo>
                  <a:lnTo>
                    <a:pt x="283718" y="45415"/>
                  </a:lnTo>
                  <a:lnTo>
                    <a:pt x="281686" y="46189"/>
                  </a:lnTo>
                  <a:lnTo>
                    <a:pt x="279908" y="45415"/>
                  </a:lnTo>
                  <a:lnTo>
                    <a:pt x="279908" y="39928"/>
                  </a:lnTo>
                  <a:lnTo>
                    <a:pt x="279273" y="39141"/>
                  </a:lnTo>
                  <a:lnTo>
                    <a:pt x="278384" y="38366"/>
                  </a:lnTo>
                  <a:lnTo>
                    <a:pt x="277749" y="45415"/>
                  </a:lnTo>
                  <a:lnTo>
                    <a:pt x="276098" y="46189"/>
                  </a:lnTo>
                  <a:lnTo>
                    <a:pt x="274066" y="44627"/>
                  </a:lnTo>
                  <a:lnTo>
                    <a:pt x="272796" y="46977"/>
                  </a:lnTo>
                  <a:lnTo>
                    <a:pt x="278003" y="47764"/>
                  </a:lnTo>
                  <a:lnTo>
                    <a:pt x="278003" y="61849"/>
                  </a:lnTo>
                  <a:lnTo>
                    <a:pt x="275590" y="64985"/>
                  </a:lnTo>
                  <a:lnTo>
                    <a:pt x="276098" y="71247"/>
                  </a:lnTo>
                  <a:lnTo>
                    <a:pt x="274955" y="76733"/>
                  </a:lnTo>
                  <a:lnTo>
                    <a:pt x="272669" y="81432"/>
                  </a:lnTo>
                  <a:lnTo>
                    <a:pt x="269748" y="86906"/>
                  </a:lnTo>
                  <a:lnTo>
                    <a:pt x="275717" y="86906"/>
                  </a:lnTo>
                  <a:lnTo>
                    <a:pt x="276225" y="85344"/>
                  </a:lnTo>
                  <a:lnTo>
                    <a:pt x="277495" y="82994"/>
                  </a:lnTo>
                  <a:lnTo>
                    <a:pt x="278892" y="80645"/>
                  </a:lnTo>
                  <a:lnTo>
                    <a:pt x="284734" y="80645"/>
                  </a:lnTo>
                  <a:lnTo>
                    <a:pt x="282194" y="75171"/>
                  </a:lnTo>
                  <a:lnTo>
                    <a:pt x="280416" y="70472"/>
                  </a:lnTo>
                  <a:lnTo>
                    <a:pt x="281686" y="67335"/>
                  </a:lnTo>
                  <a:lnTo>
                    <a:pt x="282575" y="64985"/>
                  </a:lnTo>
                  <a:lnTo>
                    <a:pt x="281940" y="64198"/>
                  </a:lnTo>
                  <a:lnTo>
                    <a:pt x="280289" y="62026"/>
                  </a:lnTo>
                  <a:lnTo>
                    <a:pt x="280289" y="65773"/>
                  </a:lnTo>
                  <a:lnTo>
                    <a:pt x="279400" y="67335"/>
                  </a:lnTo>
                  <a:lnTo>
                    <a:pt x="278511" y="67335"/>
                  </a:lnTo>
                  <a:lnTo>
                    <a:pt x="277495" y="65773"/>
                  </a:lnTo>
                  <a:lnTo>
                    <a:pt x="278765" y="64198"/>
                  </a:lnTo>
                  <a:lnTo>
                    <a:pt x="279654" y="64985"/>
                  </a:lnTo>
                  <a:lnTo>
                    <a:pt x="280289" y="65773"/>
                  </a:lnTo>
                  <a:lnTo>
                    <a:pt x="280289" y="62026"/>
                  </a:lnTo>
                  <a:lnTo>
                    <a:pt x="280162" y="61849"/>
                  </a:lnTo>
                  <a:lnTo>
                    <a:pt x="280162" y="48539"/>
                  </a:lnTo>
                  <a:lnTo>
                    <a:pt x="281686" y="46977"/>
                  </a:lnTo>
                  <a:lnTo>
                    <a:pt x="283591" y="48539"/>
                  </a:lnTo>
                  <a:lnTo>
                    <a:pt x="285115" y="46977"/>
                  </a:lnTo>
                  <a:close/>
                </a:path>
                <a:path w="369570" h="90170">
                  <a:moveTo>
                    <a:pt x="311150" y="72034"/>
                  </a:moveTo>
                  <a:lnTo>
                    <a:pt x="309880" y="68122"/>
                  </a:lnTo>
                  <a:lnTo>
                    <a:pt x="307467" y="64198"/>
                  </a:lnTo>
                  <a:lnTo>
                    <a:pt x="305054" y="64198"/>
                  </a:lnTo>
                  <a:lnTo>
                    <a:pt x="307848" y="68897"/>
                  </a:lnTo>
                  <a:lnTo>
                    <a:pt x="309753" y="72821"/>
                  </a:lnTo>
                  <a:lnTo>
                    <a:pt x="308356" y="78295"/>
                  </a:lnTo>
                  <a:lnTo>
                    <a:pt x="310515" y="78295"/>
                  </a:lnTo>
                  <a:lnTo>
                    <a:pt x="311150" y="72034"/>
                  </a:lnTo>
                  <a:close/>
                </a:path>
                <a:path w="369570" h="90170">
                  <a:moveTo>
                    <a:pt x="316865" y="75946"/>
                  </a:moveTo>
                  <a:lnTo>
                    <a:pt x="316103" y="69684"/>
                  </a:lnTo>
                  <a:lnTo>
                    <a:pt x="313436" y="64198"/>
                  </a:lnTo>
                  <a:lnTo>
                    <a:pt x="309499" y="59499"/>
                  </a:lnTo>
                  <a:lnTo>
                    <a:pt x="305689" y="59499"/>
                  </a:lnTo>
                  <a:lnTo>
                    <a:pt x="311404" y="64985"/>
                  </a:lnTo>
                  <a:lnTo>
                    <a:pt x="314325" y="71247"/>
                  </a:lnTo>
                  <a:lnTo>
                    <a:pt x="314579" y="77520"/>
                  </a:lnTo>
                  <a:lnTo>
                    <a:pt x="311912" y="83781"/>
                  </a:lnTo>
                  <a:lnTo>
                    <a:pt x="314579" y="83781"/>
                  </a:lnTo>
                  <a:lnTo>
                    <a:pt x="315087" y="82207"/>
                  </a:lnTo>
                  <a:lnTo>
                    <a:pt x="316865" y="75946"/>
                  </a:lnTo>
                  <a:close/>
                </a:path>
                <a:path w="369570" h="90170">
                  <a:moveTo>
                    <a:pt x="322478" y="57962"/>
                  </a:moveTo>
                  <a:lnTo>
                    <a:pt x="321043" y="55587"/>
                  </a:lnTo>
                  <a:lnTo>
                    <a:pt x="320040" y="54025"/>
                  </a:lnTo>
                  <a:lnTo>
                    <a:pt x="315722" y="50888"/>
                  </a:lnTo>
                  <a:lnTo>
                    <a:pt x="312420" y="50888"/>
                  </a:lnTo>
                  <a:lnTo>
                    <a:pt x="319151" y="55587"/>
                  </a:lnTo>
                  <a:lnTo>
                    <a:pt x="322478" y="57962"/>
                  </a:lnTo>
                  <a:close/>
                </a:path>
                <a:path w="369570" h="90170">
                  <a:moveTo>
                    <a:pt x="330987" y="60121"/>
                  </a:moveTo>
                  <a:lnTo>
                    <a:pt x="328803" y="56375"/>
                  </a:lnTo>
                  <a:lnTo>
                    <a:pt x="325120" y="53238"/>
                  </a:lnTo>
                  <a:lnTo>
                    <a:pt x="321564" y="50888"/>
                  </a:lnTo>
                  <a:lnTo>
                    <a:pt x="317246" y="47764"/>
                  </a:lnTo>
                  <a:lnTo>
                    <a:pt x="314833" y="47764"/>
                  </a:lnTo>
                  <a:lnTo>
                    <a:pt x="319024" y="50888"/>
                  </a:lnTo>
                  <a:lnTo>
                    <a:pt x="330987" y="60121"/>
                  </a:lnTo>
                  <a:close/>
                </a:path>
                <a:path w="369570" h="90170">
                  <a:moveTo>
                    <a:pt x="332867" y="73799"/>
                  </a:moveTo>
                  <a:lnTo>
                    <a:pt x="332486" y="71247"/>
                  </a:lnTo>
                  <a:lnTo>
                    <a:pt x="331089" y="67335"/>
                  </a:lnTo>
                  <a:lnTo>
                    <a:pt x="328676" y="63423"/>
                  </a:lnTo>
                  <a:lnTo>
                    <a:pt x="325628" y="61074"/>
                  </a:lnTo>
                  <a:lnTo>
                    <a:pt x="322910" y="58267"/>
                  </a:lnTo>
                  <a:lnTo>
                    <a:pt x="324612" y="61074"/>
                  </a:lnTo>
                  <a:lnTo>
                    <a:pt x="332867" y="73799"/>
                  </a:lnTo>
                  <a:close/>
                </a:path>
                <a:path w="369570" h="90170">
                  <a:moveTo>
                    <a:pt x="338899" y="37947"/>
                  </a:moveTo>
                  <a:lnTo>
                    <a:pt x="336296" y="33667"/>
                  </a:lnTo>
                  <a:lnTo>
                    <a:pt x="334772" y="29756"/>
                  </a:lnTo>
                  <a:lnTo>
                    <a:pt x="333756" y="25831"/>
                  </a:lnTo>
                  <a:lnTo>
                    <a:pt x="333883" y="23482"/>
                  </a:lnTo>
                  <a:lnTo>
                    <a:pt x="331851" y="23482"/>
                  </a:lnTo>
                  <a:lnTo>
                    <a:pt x="333502" y="32092"/>
                  </a:lnTo>
                  <a:lnTo>
                    <a:pt x="338899" y="37947"/>
                  </a:lnTo>
                  <a:close/>
                </a:path>
                <a:path w="369570" h="90170">
                  <a:moveTo>
                    <a:pt x="340741" y="76733"/>
                  </a:moveTo>
                  <a:lnTo>
                    <a:pt x="331698" y="61328"/>
                  </a:lnTo>
                  <a:lnTo>
                    <a:pt x="338963" y="76733"/>
                  </a:lnTo>
                  <a:lnTo>
                    <a:pt x="338963" y="79082"/>
                  </a:lnTo>
                  <a:lnTo>
                    <a:pt x="337439" y="82207"/>
                  </a:lnTo>
                  <a:lnTo>
                    <a:pt x="335661" y="84556"/>
                  </a:lnTo>
                  <a:lnTo>
                    <a:pt x="332613" y="84556"/>
                  </a:lnTo>
                  <a:lnTo>
                    <a:pt x="334391" y="79082"/>
                  </a:lnTo>
                  <a:lnTo>
                    <a:pt x="334772" y="76733"/>
                  </a:lnTo>
                  <a:lnTo>
                    <a:pt x="332981" y="73990"/>
                  </a:lnTo>
                  <a:lnTo>
                    <a:pt x="332867" y="79082"/>
                  </a:lnTo>
                  <a:lnTo>
                    <a:pt x="331470" y="82207"/>
                  </a:lnTo>
                  <a:lnTo>
                    <a:pt x="329438" y="84556"/>
                  </a:lnTo>
                  <a:lnTo>
                    <a:pt x="326136" y="84556"/>
                  </a:lnTo>
                  <a:lnTo>
                    <a:pt x="326517" y="83781"/>
                  </a:lnTo>
                  <a:lnTo>
                    <a:pt x="326644" y="83781"/>
                  </a:lnTo>
                  <a:lnTo>
                    <a:pt x="328930" y="75946"/>
                  </a:lnTo>
                  <a:lnTo>
                    <a:pt x="315849" y="55587"/>
                  </a:lnTo>
                  <a:lnTo>
                    <a:pt x="313690" y="54025"/>
                  </a:lnTo>
                  <a:lnTo>
                    <a:pt x="310007" y="54025"/>
                  </a:lnTo>
                  <a:lnTo>
                    <a:pt x="313309" y="56375"/>
                  </a:lnTo>
                  <a:lnTo>
                    <a:pt x="316357" y="58724"/>
                  </a:lnTo>
                  <a:lnTo>
                    <a:pt x="323469" y="63423"/>
                  </a:lnTo>
                  <a:lnTo>
                    <a:pt x="325628" y="67335"/>
                  </a:lnTo>
                  <a:lnTo>
                    <a:pt x="327787" y="76733"/>
                  </a:lnTo>
                  <a:lnTo>
                    <a:pt x="326263" y="80645"/>
                  </a:lnTo>
                  <a:lnTo>
                    <a:pt x="323469" y="84556"/>
                  </a:lnTo>
                  <a:lnTo>
                    <a:pt x="320548" y="84556"/>
                  </a:lnTo>
                  <a:lnTo>
                    <a:pt x="320421" y="83781"/>
                  </a:lnTo>
                  <a:lnTo>
                    <a:pt x="320548" y="83781"/>
                  </a:lnTo>
                  <a:lnTo>
                    <a:pt x="322707" y="77520"/>
                  </a:lnTo>
                  <a:lnTo>
                    <a:pt x="322707" y="72034"/>
                  </a:lnTo>
                  <a:lnTo>
                    <a:pt x="321056" y="67335"/>
                  </a:lnTo>
                  <a:lnTo>
                    <a:pt x="317754" y="61849"/>
                  </a:lnTo>
                  <a:lnTo>
                    <a:pt x="315976" y="60286"/>
                  </a:lnTo>
                  <a:lnTo>
                    <a:pt x="313563" y="58724"/>
                  </a:lnTo>
                  <a:lnTo>
                    <a:pt x="310515" y="56375"/>
                  </a:lnTo>
                  <a:lnTo>
                    <a:pt x="309245" y="55587"/>
                  </a:lnTo>
                  <a:lnTo>
                    <a:pt x="307086" y="55587"/>
                  </a:lnTo>
                  <a:lnTo>
                    <a:pt x="311150" y="59499"/>
                  </a:lnTo>
                  <a:lnTo>
                    <a:pt x="315341" y="61074"/>
                  </a:lnTo>
                  <a:lnTo>
                    <a:pt x="317881" y="65773"/>
                  </a:lnTo>
                  <a:lnTo>
                    <a:pt x="319913" y="69684"/>
                  </a:lnTo>
                  <a:lnTo>
                    <a:pt x="320929" y="74383"/>
                  </a:lnTo>
                  <a:lnTo>
                    <a:pt x="320167" y="79870"/>
                  </a:lnTo>
                  <a:lnTo>
                    <a:pt x="317119" y="84556"/>
                  </a:lnTo>
                  <a:lnTo>
                    <a:pt x="316738" y="85344"/>
                  </a:lnTo>
                  <a:lnTo>
                    <a:pt x="338455" y="85344"/>
                  </a:lnTo>
                  <a:lnTo>
                    <a:pt x="338582" y="84556"/>
                  </a:lnTo>
                  <a:lnTo>
                    <a:pt x="338582" y="83781"/>
                  </a:lnTo>
                  <a:lnTo>
                    <a:pt x="339344" y="81432"/>
                  </a:lnTo>
                  <a:lnTo>
                    <a:pt x="340487" y="79082"/>
                  </a:lnTo>
                  <a:lnTo>
                    <a:pt x="340741" y="76733"/>
                  </a:lnTo>
                  <a:close/>
                </a:path>
                <a:path w="369570" h="90170">
                  <a:moveTo>
                    <a:pt x="348767" y="48602"/>
                  </a:moveTo>
                  <a:lnTo>
                    <a:pt x="338899" y="37947"/>
                  </a:lnTo>
                  <a:lnTo>
                    <a:pt x="340614" y="40716"/>
                  </a:lnTo>
                  <a:lnTo>
                    <a:pt x="343281" y="43840"/>
                  </a:lnTo>
                  <a:lnTo>
                    <a:pt x="347599" y="47764"/>
                  </a:lnTo>
                  <a:lnTo>
                    <a:pt x="348767" y="48602"/>
                  </a:lnTo>
                  <a:close/>
                </a:path>
                <a:path w="369570" h="90170">
                  <a:moveTo>
                    <a:pt x="348996" y="90043"/>
                  </a:moveTo>
                  <a:lnTo>
                    <a:pt x="348234" y="89255"/>
                  </a:lnTo>
                  <a:lnTo>
                    <a:pt x="347599" y="87693"/>
                  </a:lnTo>
                  <a:lnTo>
                    <a:pt x="347345" y="87693"/>
                  </a:lnTo>
                  <a:lnTo>
                    <a:pt x="347091" y="86906"/>
                  </a:lnTo>
                  <a:lnTo>
                    <a:pt x="344424" y="86906"/>
                  </a:lnTo>
                  <a:lnTo>
                    <a:pt x="345948" y="90043"/>
                  </a:lnTo>
                  <a:lnTo>
                    <a:pt x="348996" y="90043"/>
                  </a:lnTo>
                  <a:close/>
                </a:path>
                <a:path w="369570" h="90170">
                  <a:moveTo>
                    <a:pt x="353314" y="85344"/>
                  </a:moveTo>
                  <a:lnTo>
                    <a:pt x="350393" y="84556"/>
                  </a:lnTo>
                  <a:lnTo>
                    <a:pt x="350647" y="84556"/>
                  </a:lnTo>
                  <a:lnTo>
                    <a:pt x="350774" y="83781"/>
                  </a:lnTo>
                  <a:lnTo>
                    <a:pt x="353060" y="75946"/>
                  </a:lnTo>
                  <a:lnTo>
                    <a:pt x="352298" y="69684"/>
                  </a:lnTo>
                  <a:lnTo>
                    <a:pt x="349377" y="63423"/>
                  </a:lnTo>
                  <a:lnTo>
                    <a:pt x="344678" y="58724"/>
                  </a:lnTo>
                  <a:lnTo>
                    <a:pt x="337439" y="54025"/>
                  </a:lnTo>
                  <a:lnTo>
                    <a:pt x="333883" y="50888"/>
                  </a:lnTo>
                  <a:lnTo>
                    <a:pt x="330327" y="48539"/>
                  </a:lnTo>
                  <a:lnTo>
                    <a:pt x="327279" y="45415"/>
                  </a:lnTo>
                  <a:lnTo>
                    <a:pt x="324612" y="43065"/>
                  </a:lnTo>
                  <a:lnTo>
                    <a:pt x="323088" y="41490"/>
                  </a:lnTo>
                  <a:lnTo>
                    <a:pt x="320675" y="41490"/>
                  </a:lnTo>
                  <a:lnTo>
                    <a:pt x="325882" y="46977"/>
                  </a:lnTo>
                  <a:lnTo>
                    <a:pt x="331470" y="51676"/>
                  </a:lnTo>
                  <a:lnTo>
                    <a:pt x="337439" y="56375"/>
                  </a:lnTo>
                  <a:lnTo>
                    <a:pt x="343408" y="60286"/>
                  </a:lnTo>
                  <a:lnTo>
                    <a:pt x="346710" y="63423"/>
                  </a:lnTo>
                  <a:lnTo>
                    <a:pt x="349250" y="67335"/>
                  </a:lnTo>
                  <a:lnTo>
                    <a:pt x="350647" y="71247"/>
                  </a:lnTo>
                  <a:lnTo>
                    <a:pt x="350901" y="74053"/>
                  </a:lnTo>
                  <a:lnTo>
                    <a:pt x="350901" y="79082"/>
                  </a:lnTo>
                  <a:lnTo>
                    <a:pt x="350012" y="81432"/>
                  </a:lnTo>
                  <a:lnTo>
                    <a:pt x="347345" y="84556"/>
                  </a:lnTo>
                  <a:lnTo>
                    <a:pt x="344551" y="84556"/>
                  </a:lnTo>
                  <a:lnTo>
                    <a:pt x="344551" y="83781"/>
                  </a:lnTo>
                  <a:lnTo>
                    <a:pt x="344678" y="83781"/>
                  </a:lnTo>
                  <a:lnTo>
                    <a:pt x="346329" y="79870"/>
                  </a:lnTo>
                  <a:lnTo>
                    <a:pt x="346964" y="75946"/>
                  </a:lnTo>
                  <a:lnTo>
                    <a:pt x="346837" y="72034"/>
                  </a:lnTo>
                  <a:lnTo>
                    <a:pt x="345821" y="68122"/>
                  </a:lnTo>
                  <a:lnTo>
                    <a:pt x="344551" y="64198"/>
                  </a:lnTo>
                  <a:lnTo>
                    <a:pt x="341757" y="61074"/>
                  </a:lnTo>
                  <a:lnTo>
                    <a:pt x="338328" y="58724"/>
                  </a:lnTo>
                  <a:lnTo>
                    <a:pt x="328168" y="50888"/>
                  </a:lnTo>
                  <a:lnTo>
                    <a:pt x="324739" y="48539"/>
                  </a:lnTo>
                  <a:lnTo>
                    <a:pt x="322580" y="46977"/>
                  </a:lnTo>
                  <a:lnTo>
                    <a:pt x="320675" y="44627"/>
                  </a:lnTo>
                  <a:lnTo>
                    <a:pt x="317246" y="44627"/>
                  </a:lnTo>
                  <a:lnTo>
                    <a:pt x="319532" y="46977"/>
                  </a:lnTo>
                  <a:lnTo>
                    <a:pt x="321437" y="48539"/>
                  </a:lnTo>
                  <a:lnTo>
                    <a:pt x="323596" y="50114"/>
                  </a:lnTo>
                  <a:lnTo>
                    <a:pt x="327025" y="52463"/>
                  </a:lnTo>
                  <a:lnTo>
                    <a:pt x="334137" y="57937"/>
                  </a:lnTo>
                  <a:lnTo>
                    <a:pt x="344932" y="76733"/>
                  </a:lnTo>
                  <a:lnTo>
                    <a:pt x="344932" y="79082"/>
                  </a:lnTo>
                  <a:lnTo>
                    <a:pt x="343408" y="82207"/>
                  </a:lnTo>
                  <a:lnTo>
                    <a:pt x="341503" y="84556"/>
                  </a:lnTo>
                  <a:lnTo>
                    <a:pt x="338455" y="85344"/>
                  </a:lnTo>
                  <a:lnTo>
                    <a:pt x="353314" y="85344"/>
                  </a:lnTo>
                  <a:close/>
                </a:path>
                <a:path w="369570" h="90170">
                  <a:moveTo>
                    <a:pt x="362839" y="90043"/>
                  </a:moveTo>
                  <a:lnTo>
                    <a:pt x="361696" y="87693"/>
                  </a:lnTo>
                  <a:lnTo>
                    <a:pt x="361188" y="86906"/>
                  </a:lnTo>
                  <a:lnTo>
                    <a:pt x="349504" y="86906"/>
                  </a:lnTo>
                  <a:lnTo>
                    <a:pt x="351155" y="87693"/>
                  </a:lnTo>
                  <a:lnTo>
                    <a:pt x="351917" y="90043"/>
                  </a:lnTo>
                  <a:lnTo>
                    <a:pt x="354711" y="90043"/>
                  </a:lnTo>
                  <a:lnTo>
                    <a:pt x="353949" y="87693"/>
                  </a:lnTo>
                  <a:lnTo>
                    <a:pt x="355727" y="87693"/>
                  </a:lnTo>
                  <a:lnTo>
                    <a:pt x="356489" y="88480"/>
                  </a:lnTo>
                  <a:lnTo>
                    <a:pt x="356870" y="90043"/>
                  </a:lnTo>
                  <a:lnTo>
                    <a:pt x="362839" y="90043"/>
                  </a:lnTo>
                  <a:close/>
                </a:path>
                <a:path w="369570" h="90170">
                  <a:moveTo>
                    <a:pt x="369316" y="68897"/>
                  </a:moveTo>
                  <a:lnTo>
                    <a:pt x="369189" y="66548"/>
                  </a:lnTo>
                  <a:lnTo>
                    <a:pt x="369023" y="64198"/>
                  </a:lnTo>
                  <a:lnTo>
                    <a:pt x="368935" y="62636"/>
                  </a:lnTo>
                  <a:lnTo>
                    <a:pt x="367665" y="57937"/>
                  </a:lnTo>
                  <a:lnTo>
                    <a:pt x="365379" y="54025"/>
                  </a:lnTo>
                  <a:lnTo>
                    <a:pt x="362331" y="49326"/>
                  </a:lnTo>
                  <a:lnTo>
                    <a:pt x="358902" y="45415"/>
                  </a:lnTo>
                  <a:lnTo>
                    <a:pt x="352425" y="37731"/>
                  </a:lnTo>
                  <a:lnTo>
                    <a:pt x="352425" y="45415"/>
                  </a:lnTo>
                  <a:lnTo>
                    <a:pt x="348488" y="43065"/>
                  </a:lnTo>
                  <a:lnTo>
                    <a:pt x="347599" y="42278"/>
                  </a:lnTo>
                  <a:lnTo>
                    <a:pt x="345567" y="37579"/>
                  </a:lnTo>
                  <a:lnTo>
                    <a:pt x="352425" y="45415"/>
                  </a:lnTo>
                  <a:lnTo>
                    <a:pt x="352425" y="37731"/>
                  </a:lnTo>
                  <a:lnTo>
                    <a:pt x="339852" y="18008"/>
                  </a:lnTo>
                  <a:lnTo>
                    <a:pt x="334137" y="18008"/>
                  </a:lnTo>
                  <a:lnTo>
                    <a:pt x="335915" y="21132"/>
                  </a:lnTo>
                  <a:lnTo>
                    <a:pt x="337566" y="24269"/>
                  </a:lnTo>
                  <a:lnTo>
                    <a:pt x="348234" y="45415"/>
                  </a:lnTo>
                  <a:lnTo>
                    <a:pt x="353441" y="50114"/>
                  </a:lnTo>
                  <a:lnTo>
                    <a:pt x="354965" y="51676"/>
                  </a:lnTo>
                  <a:lnTo>
                    <a:pt x="356870" y="52463"/>
                  </a:lnTo>
                  <a:lnTo>
                    <a:pt x="359791" y="54813"/>
                  </a:lnTo>
                  <a:lnTo>
                    <a:pt x="360807" y="56375"/>
                  </a:lnTo>
                  <a:lnTo>
                    <a:pt x="362077" y="57150"/>
                  </a:lnTo>
                  <a:lnTo>
                    <a:pt x="361315" y="57937"/>
                  </a:lnTo>
                  <a:lnTo>
                    <a:pt x="356616" y="54813"/>
                  </a:lnTo>
                  <a:lnTo>
                    <a:pt x="352044" y="50888"/>
                  </a:lnTo>
                  <a:lnTo>
                    <a:pt x="348767" y="48602"/>
                  </a:lnTo>
                  <a:lnTo>
                    <a:pt x="355981" y="56375"/>
                  </a:lnTo>
                  <a:lnTo>
                    <a:pt x="363728" y="61849"/>
                  </a:lnTo>
                  <a:lnTo>
                    <a:pt x="364998" y="64198"/>
                  </a:lnTo>
                  <a:lnTo>
                    <a:pt x="364490" y="68897"/>
                  </a:lnTo>
                  <a:lnTo>
                    <a:pt x="361569" y="64198"/>
                  </a:lnTo>
                  <a:lnTo>
                    <a:pt x="357759" y="60286"/>
                  </a:lnTo>
                  <a:lnTo>
                    <a:pt x="353441" y="56375"/>
                  </a:lnTo>
                  <a:lnTo>
                    <a:pt x="348996" y="53238"/>
                  </a:lnTo>
                  <a:lnTo>
                    <a:pt x="344805" y="50114"/>
                  </a:lnTo>
                  <a:lnTo>
                    <a:pt x="329946" y="32880"/>
                  </a:lnTo>
                  <a:lnTo>
                    <a:pt x="329692" y="32092"/>
                  </a:lnTo>
                  <a:lnTo>
                    <a:pt x="327025" y="32092"/>
                  </a:lnTo>
                  <a:lnTo>
                    <a:pt x="352298" y="57937"/>
                  </a:lnTo>
                  <a:lnTo>
                    <a:pt x="358775" y="62636"/>
                  </a:lnTo>
                  <a:lnTo>
                    <a:pt x="360934" y="65773"/>
                  </a:lnTo>
                  <a:lnTo>
                    <a:pt x="363347" y="72821"/>
                  </a:lnTo>
                  <a:lnTo>
                    <a:pt x="363093" y="74383"/>
                  </a:lnTo>
                  <a:lnTo>
                    <a:pt x="360807" y="78295"/>
                  </a:lnTo>
                  <a:lnTo>
                    <a:pt x="358267" y="82207"/>
                  </a:lnTo>
                  <a:lnTo>
                    <a:pt x="358521" y="79870"/>
                  </a:lnTo>
                  <a:lnTo>
                    <a:pt x="358902" y="77520"/>
                  </a:lnTo>
                  <a:lnTo>
                    <a:pt x="358648" y="71247"/>
                  </a:lnTo>
                  <a:lnTo>
                    <a:pt x="356997" y="66548"/>
                  </a:lnTo>
                  <a:lnTo>
                    <a:pt x="354076" y="61849"/>
                  </a:lnTo>
                  <a:lnTo>
                    <a:pt x="343281" y="53238"/>
                  </a:lnTo>
                  <a:lnTo>
                    <a:pt x="336423" y="48539"/>
                  </a:lnTo>
                  <a:lnTo>
                    <a:pt x="333248" y="45415"/>
                  </a:lnTo>
                  <a:lnTo>
                    <a:pt x="330200" y="42278"/>
                  </a:lnTo>
                  <a:lnTo>
                    <a:pt x="327533" y="39141"/>
                  </a:lnTo>
                  <a:lnTo>
                    <a:pt x="326517" y="37579"/>
                  </a:lnTo>
                  <a:lnTo>
                    <a:pt x="324104" y="37579"/>
                  </a:lnTo>
                  <a:lnTo>
                    <a:pt x="327533" y="42278"/>
                  </a:lnTo>
                  <a:lnTo>
                    <a:pt x="346710" y="57937"/>
                  </a:lnTo>
                  <a:lnTo>
                    <a:pt x="349885" y="61074"/>
                  </a:lnTo>
                  <a:lnTo>
                    <a:pt x="354203" y="65773"/>
                  </a:lnTo>
                  <a:lnTo>
                    <a:pt x="356616" y="70472"/>
                  </a:lnTo>
                  <a:lnTo>
                    <a:pt x="357124" y="76733"/>
                  </a:lnTo>
                  <a:lnTo>
                    <a:pt x="355473" y="82207"/>
                  </a:lnTo>
                  <a:lnTo>
                    <a:pt x="354584" y="84556"/>
                  </a:lnTo>
                  <a:lnTo>
                    <a:pt x="353314" y="85344"/>
                  </a:lnTo>
                  <a:lnTo>
                    <a:pt x="361950" y="85344"/>
                  </a:lnTo>
                  <a:lnTo>
                    <a:pt x="363093" y="83781"/>
                  </a:lnTo>
                  <a:lnTo>
                    <a:pt x="364109" y="82207"/>
                  </a:lnTo>
                  <a:lnTo>
                    <a:pt x="366903" y="78295"/>
                  </a:lnTo>
                  <a:lnTo>
                    <a:pt x="369062" y="73596"/>
                  </a:lnTo>
                  <a:lnTo>
                    <a:pt x="369316" y="68897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9495028" y="5468111"/>
              <a:ext cx="260350" cy="189865"/>
            </a:xfrm>
            <a:custGeom>
              <a:avLst/>
              <a:gdLst/>
              <a:ahLst/>
              <a:cxnLst/>
              <a:rect l="l" t="t" r="r" b="b"/>
              <a:pathLst>
                <a:path w="260350" h="189864">
                  <a:moveTo>
                    <a:pt x="6985" y="178536"/>
                  </a:moveTo>
                  <a:lnTo>
                    <a:pt x="5842" y="176187"/>
                  </a:lnTo>
                  <a:lnTo>
                    <a:pt x="5207" y="175399"/>
                  </a:lnTo>
                  <a:lnTo>
                    <a:pt x="2159" y="175399"/>
                  </a:lnTo>
                  <a:lnTo>
                    <a:pt x="3937" y="176961"/>
                  </a:lnTo>
                  <a:lnTo>
                    <a:pt x="4699" y="178536"/>
                  </a:lnTo>
                  <a:lnTo>
                    <a:pt x="4318" y="179311"/>
                  </a:lnTo>
                  <a:lnTo>
                    <a:pt x="1778" y="180886"/>
                  </a:lnTo>
                  <a:lnTo>
                    <a:pt x="5842" y="180886"/>
                  </a:lnTo>
                  <a:lnTo>
                    <a:pt x="6985" y="178536"/>
                  </a:lnTo>
                  <a:close/>
                </a:path>
                <a:path w="260350" h="189864">
                  <a:moveTo>
                    <a:pt x="8001" y="159740"/>
                  </a:moveTo>
                  <a:lnTo>
                    <a:pt x="3556" y="158953"/>
                  </a:lnTo>
                  <a:lnTo>
                    <a:pt x="3556" y="156603"/>
                  </a:lnTo>
                  <a:lnTo>
                    <a:pt x="3429" y="154254"/>
                  </a:lnTo>
                  <a:lnTo>
                    <a:pt x="2794" y="154254"/>
                  </a:lnTo>
                  <a:lnTo>
                    <a:pt x="1905" y="153479"/>
                  </a:lnTo>
                  <a:lnTo>
                    <a:pt x="1524" y="158953"/>
                  </a:lnTo>
                  <a:lnTo>
                    <a:pt x="0" y="160528"/>
                  </a:lnTo>
                  <a:lnTo>
                    <a:pt x="4953" y="160528"/>
                  </a:lnTo>
                  <a:lnTo>
                    <a:pt x="7112" y="162090"/>
                  </a:lnTo>
                  <a:lnTo>
                    <a:pt x="8001" y="159740"/>
                  </a:lnTo>
                  <a:close/>
                </a:path>
                <a:path w="260350" h="189864">
                  <a:moveTo>
                    <a:pt x="108712" y="184797"/>
                  </a:moveTo>
                  <a:lnTo>
                    <a:pt x="108204" y="183235"/>
                  </a:lnTo>
                  <a:lnTo>
                    <a:pt x="105537" y="183235"/>
                  </a:lnTo>
                  <a:lnTo>
                    <a:pt x="106299" y="184797"/>
                  </a:lnTo>
                  <a:lnTo>
                    <a:pt x="108712" y="184797"/>
                  </a:lnTo>
                  <a:close/>
                </a:path>
                <a:path w="260350" h="189864">
                  <a:moveTo>
                    <a:pt x="124587" y="187147"/>
                  </a:moveTo>
                  <a:lnTo>
                    <a:pt x="124079" y="186359"/>
                  </a:lnTo>
                  <a:lnTo>
                    <a:pt x="122682" y="184010"/>
                  </a:lnTo>
                  <a:lnTo>
                    <a:pt x="118491" y="186359"/>
                  </a:lnTo>
                  <a:lnTo>
                    <a:pt x="114935" y="183235"/>
                  </a:lnTo>
                  <a:lnTo>
                    <a:pt x="113157" y="181660"/>
                  </a:lnTo>
                  <a:lnTo>
                    <a:pt x="108712" y="184797"/>
                  </a:lnTo>
                  <a:lnTo>
                    <a:pt x="111760" y="184797"/>
                  </a:lnTo>
                  <a:lnTo>
                    <a:pt x="113157" y="183235"/>
                  </a:lnTo>
                  <a:lnTo>
                    <a:pt x="117983" y="188709"/>
                  </a:lnTo>
                  <a:lnTo>
                    <a:pt x="121666" y="187147"/>
                  </a:lnTo>
                  <a:lnTo>
                    <a:pt x="124587" y="187147"/>
                  </a:lnTo>
                  <a:close/>
                </a:path>
                <a:path w="260350" h="189864">
                  <a:moveTo>
                    <a:pt x="140208" y="183235"/>
                  </a:moveTo>
                  <a:lnTo>
                    <a:pt x="138557" y="181660"/>
                  </a:lnTo>
                  <a:lnTo>
                    <a:pt x="135763" y="182448"/>
                  </a:lnTo>
                  <a:lnTo>
                    <a:pt x="134239" y="184010"/>
                  </a:lnTo>
                  <a:lnTo>
                    <a:pt x="132715" y="186359"/>
                  </a:lnTo>
                  <a:lnTo>
                    <a:pt x="135509" y="186359"/>
                  </a:lnTo>
                  <a:lnTo>
                    <a:pt x="137922" y="183235"/>
                  </a:lnTo>
                  <a:lnTo>
                    <a:pt x="140208" y="183235"/>
                  </a:lnTo>
                  <a:close/>
                </a:path>
                <a:path w="260350" h="189864">
                  <a:moveTo>
                    <a:pt x="148336" y="186359"/>
                  </a:moveTo>
                  <a:lnTo>
                    <a:pt x="147701" y="184010"/>
                  </a:lnTo>
                  <a:lnTo>
                    <a:pt x="143383" y="186359"/>
                  </a:lnTo>
                  <a:lnTo>
                    <a:pt x="148336" y="186359"/>
                  </a:lnTo>
                  <a:close/>
                </a:path>
                <a:path w="260350" h="189864">
                  <a:moveTo>
                    <a:pt x="158750" y="187147"/>
                  </a:moveTo>
                  <a:lnTo>
                    <a:pt x="153416" y="187147"/>
                  </a:lnTo>
                  <a:lnTo>
                    <a:pt x="157226" y="189496"/>
                  </a:lnTo>
                  <a:lnTo>
                    <a:pt x="158750" y="187147"/>
                  </a:lnTo>
                  <a:close/>
                </a:path>
                <a:path w="260350" h="189864">
                  <a:moveTo>
                    <a:pt x="181483" y="175399"/>
                  </a:moveTo>
                  <a:lnTo>
                    <a:pt x="181229" y="173050"/>
                  </a:lnTo>
                  <a:lnTo>
                    <a:pt x="176530" y="169913"/>
                  </a:lnTo>
                  <a:lnTo>
                    <a:pt x="174117" y="168351"/>
                  </a:lnTo>
                  <a:lnTo>
                    <a:pt x="172974" y="167563"/>
                  </a:lnTo>
                  <a:lnTo>
                    <a:pt x="171577" y="162229"/>
                  </a:lnTo>
                  <a:lnTo>
                    <a:pt x="171577" y="172262"/>
                  </a:lnTo>
                  <a:lnTo>
                    <a:pt x="171577" y="173050"/>
                  </a:lnTo>
                  <a:lnTo>
                    <a:pt x="105918" y="173050"/>
                  </a:lnTo>
                  <a:lnTo>
                    <a:pt x="105283" y="172262"/>
                  </a:lnTo>
                  <a:lnTo>
                    <a:pt x="106426" y="169913"/>
                  </a:lnTo>
                  <a:lnTo>
                    <a:pt x="167894" y="169913"/>
                  </a:lnTo>
                  <a:lnTo>
                    <a:pt x="171577" y="172262"/>
                  </a:lnTo>
                  <a:lnTo>
                    <a:pt x="171577" y="162229"/>
                  </a:lnTo>
                  <a:lnTo>
                    <a:pt x="169291" y="153479"/>
                  </a:lnTo>
                  <a:lnTo>
                    <a:pt x="168910" y="151904"/>
                  </a:lnTo>
                  <a:lnTo>
                    <a:pt x="168021" y="148488"/>
                  </a:lnTo>
                  <a:lnTo>
                    <a:pt x="168021" y="168351"/>
                  </a:lnTo>
                  <a:lnTo>
                    <a:pt x="151511" y="168351"/>
                  </a:lnTo>
                  <a:lnTo>
                    <a:pt x="150749" y="166789"/>
                  </a:lnTo>
                  <a:lnTo>
                    <a:pt x="149606" y="152692"/>
                  </a:lnTo>
                  <a:lnTo>
                    <a:pt x="152146" y="154254"/>
                  </a:lnTo>
                  <a:lnTo>
                    <a:pt x="153543" y="152692"/>
                  </a:lnTo>
                  <a:lnTo>
                    <a:pt x="156845" y="148780"/>
                  </a:lnTo>
                  <a:lnTo>
                    <a:pt x="161544" y="154254"/>
                  </a:lnTo>
                  <a:lnTo>
                    <a:pt x="164084" y="153479"/>
                  </a:lnTo>
                  <a:lnTo>
                    <a:pt x="165354" y="158178"/>
                  </a:lnTo>
                  <a:lnTo>
                    <a:pt x="168021" y="168351"/>
                  </a:lnTo>
                  <a:lnTo>
                    <a:pt x="168021" y="148488"/>
                  </a:lnTo>
                  <a:lnTo>
                    <a:pt x="165862" y="140157"/>
                  </a:lnTo>
                  <a:lnTo>
                    <a:pt x="163068" y="129832"/>
                  </a:lnTo>
                  <a:lnTo>
                    <a:pt x="163068" y="151130"/>
                  </a:lnTo>
                  <a:lnTo>
                    <a:pt x="162687" y="151130"/>
                  </a:lnTo>
                  <a:lnTo>
                    <a:pt x="162306" y="151904"/>
                  </a:lnTo>
                  <a:lnTo>
                    <a:pt x="160528" y="150342"/>
                  </a:lnTo>
                  <a:lnTo>
                    <a:pt x="159004" y="148780"/>
                  </a:lnTo>
                  <a:lnTo>
                    <a:pt x="157353" y="147205"/>
                  </a:lnTo>
                  <a:lnTo>
                    <a:pt x="154686" y="147993"/>
                  </a:lnTo>
                  <a:lnTo>
                    <a:pt x="153416" y="149555"/>
                  </a:lnTo>
                  <a:lnTo>
                    <a:pt x="151892" y="151904"/>
                  </a:lnTo>
                  <a:lnTo>
                    <a:pt x="150114" y="151130"/>
                  </a:lnTo>
                  <a:lnTo>
                    <a:pt x="149098" y="150342"/>
                  </a:lnTo>
                  <a:lnTo>
                    <a:pt x="148590" y="145757"/>
                  </a:lnTo>
                  <a:lnTo>
                    <a:pt x="148590" y="163652"/>
                  </a:lnTo>
                  <a:lnTo>
                    <a:pt x="148590" y="168351"/>
                  </a:lnTo>
                  <a:lnTo>
                    <a:pt x="127000" y="168351"/>
                  </a:lnTo>
                  <a:lnTo>
                    <a:pt x="125730" y="165214"/>
                  </a:lnTo>
                  <a:lnTo>
                    <a:pt x="127508" y="162864"/>
                  </a:lnTo>
                  <a:lnTo>
                    <a:pt x="127381" y="157391"/>
                  </a:lnTo>
                  <a:lnTo>
                    <a:pt x="128016" y="155041"/>
                  </a:lnTo>
                  <a:lnTo>
                    <a:pt x="128270" y="152692"/>
                  </a:lnTo>
                  <a:lnTo>
                    <a:pt x="128397" y="151904"/>
                  </a:lnTo>
                  <a:lnTo>
                    <a:pt x="129921" y="152692"/>
                  </a:lnTo>
                  <a:lnTo>
                    <a:pt x="132461" y="154254"/>
                  </a:lnTo>
                  <a:lnTo>
                    <a:pt x="134112" y="152692"/>
                  </a:lnTo>
                  <a:lnTo>
                    <a:pt x="137160" y="148780"/>
                  </a:lnTo>
                  <a:lnTo>
                    <a:pt x="140335" y="149555"/>
                  </a:lnTo>
                  <a:lnTo>
                    <a:pt x="141351" y="152692"/>
                  </a:lnTo>
                  <a:lnTo>
                    <a:pt x="143383" y="155041"/>
                  </a:lnTo>
                  <a:lnTo>
                    <a:pt x="146812" y="151904"/>
                  </a:lnTo>
                  <a:lnTo>
                    <a:pt x="147574" y="155041"/>
                  </a:lnTo>
                  <a:lnTo>
                    <a:pt x="148209" y="158953"/>
                  </a:lnTo>
                  <a:lnTo>
                    <a:pt x="148590" y="163652"/>
                  </a:lnTo>
                  <a:lnTo>
                    <a:pt x="148590" y="145757"/>
                  </a:lnTo>
                  <a:lnTo>
                    <a:pt x="147066" y="131965"/>
                  </a:lnTo>
                  <a:lnTo>
                    <a:pt x="147066" y="149555"/>
                  </a:lnTo>
                  <a:lnTo>
                    <a:pt x="144018" y="151904"/>
                  </a:lnTo>
                  <a:lnTo>
                    <a:pt x="140716" y="148780"/>
                  </a:lnTo>
                  <a:lnTo>
                    <a:pt x="138303" y="146431"/>
                  </a:lnTo>
                  <a:lnTo>
                    <a:pt x="135382" y="147205"/>
                  </a:lnTo>
                  <a:lnTo>
                    <a:pt x="131953" y="151904"/>
                  </a:lnTo>
                  <a:lnTo>
                    <a:pt x="128651" y="149555"/>
                  </a:lnTo>
                  <a:lnTo>
                    <a:pt x="136271" y="79883"/>
                  </a:lnTo>
                  <a:lnTo>
                    <a:pt x="139319" y="79121"/>
                  </a:lnTo>
                  <a:lnTo>
                    <a:pt x="147066" y="149555"/>
                  </a:lnTo>
                  <a:lnTo>
                    <a:pt x="147066" y="131965"/>
                  </a:lnTo>
                  <a:lnTo>
                    <a:pt x="141224" y="79121"/>
                  </a:lnTo>
                  <a:lnTo>
                    <a:pt x="144399" y="79883"/>
                  </a:lnTo>
                  <a:lnTo>
                    <a:pt x="153924" y="115062"/>
                  </a:lnTo>
                  <a:lnTo>
                    <a:pt x="158623" y="133121"/>
                  </a:lnTo>
                  <a:lnTo>
                    <a:pt x="163068" y="151130"/>
                  </a:lnTo>
                  <a:lnTo>
                    <a:pt x="163068" y="129832"/>
                  </a:lnTo>
                  <a:lnTo>
                    <a:pt x="149352" y="79121"/>
                  </a:lnTo>
                  <a:lnTo>
                    <a:pt x="148971" y="77470"/>
                  </a:lnTo>
                  <a:lnTo>
                    <a:pt x="148844" y="76708"/>
                  </a:lnTo>
                  <a:lnTo>
                    <a:pt x="149733" y="72771"/>
                  </a:lnTo>
                  <a:lnTo>
                    <a:pt x="149352" y="71247"/>
                  </a:lnTo>
                  <a:lnTo>
                    <a:pt x="148717" y="69723"/>
                  </a:lnTo>
                  <a:lnTo>
                    <a:pt x="147828" y="67310"/>
                  </a:lnTo>
                  <a:lnTo>
                    <a:pt x="148209" y="65024"/>
                  </a:lnTo>
                  <a:lnTo>
                    <a:pt x="148336" y="61087"/>
                  </a:lnTo>
                  <a:lnTo>
                    <a:pt x="149352" y="54864"/>
                  </a:lnTo>
                  <a:lnTo>
                    <a:pt x="149606" y="52451"/>
                  </a:lnTo>
                  <a:lnTo>
                    <a:pt x="149860" y="49276"/>
                  </a:lnTo>
                  <a:lnTo>
                    <a:pt x="152273" y="46228"/>
                  </a:lnTo>
                  <a:lnTo>
                    <a:pt x="153162" y="44577"/>
                  </a:lnTo>
                  <a:lnTo>
                    <a:pt x="154559" y="42291"/>
                  </a:lnTo>
                  <a:lnTo>
                    <a:pt x="155194" y="36830"/>
                  </a:lnTo>
                  <a:lnTo>
                    <a:pt x="154305" y="32131"/>
                  </a:lnTo>
                  <a:lnTo>
                    <a:pt x="152273" y="28194"/>
                  </a:lnTo>
                  <a:lnTo>
                    <a:pt x="151511" y="27228"/>
                  </a:lnTo>
                  <a:lnTo>
                    <a:pt x="151511" y="38354"/>
                  </a:lnTo>
                  <a:lnTo>
                    <a:pt x="150622" y="41529"/>
                  </a:lnTo>
                  <a:lnTo>
                    <a:pt x="146558" y="44577"/>
                  </a:lnTo>
                  <a:lnTo>
                    <a:pt x="146304" y="44577"/>
                  </a:lnTo>
                  <a:lnTo>
                    <a:pt x="146304" y="46990"/>
                  </a:lnTo>
                  <a:lnTo>
                    <a:pt x="145161" y="51460"/>
                  </a:lnTo>
                  <a:lnTo>
                    <a:pt x="145161" y="72009"/>
                  </a:lnTo>
                  <a:lnTo>
                    <a:pt x="144780" y="74422"/>
                  </a:lnTo>
                  <a:lnTo>
                    <a:pt x="143256" y="77470"/>
                  </a:lnTo>
                  <a:lnTo>
                    <a:pt x="141605" y="75184"/>
                  </a:lnTo>
                  <a:lnTo>
                    <a:pt x="141478" y="72771"/>
                  </a:lnTo>
                  <a:lnTo>
                    <a:pt x="143002" y="69723"/>
                  </a:lnTo>
                  <a:lnTo>
                    <a:pt x="145161" y="72009"/>
                  </a:lnTo>
                  <a:lnTo>
                    <a:pt x="145161" y="51460"/>
                  </a:lnTo>
                  <a:lnTo>
                    <a:pt x="144907" y="52451"/>
                  </a:lnTo>
                  <a:lnTo>
                    <a:pt x="144526" y="52451"/>
                  </a:lnTo>
                  <a:lnTo>
                    <a:pt x="144526" y="54864"/>
                  </a:lnTo>
                  <a:lnTo>
                    <a:pt x="143256" y="66548"/>
                  </a:lnTo>
                  <a:lnTo>
                    <a:pt x="140843" y="68961"/>
                  </a:lnTo>
                  <a:lnTo>
                    <a:pt x="140335" y="68364"/>
                  </a:lnTo>
                  <a:lnTo>
                    <a:pt x="140335" y="74422"/>
                  </a:lnTo>
                  <a:lnTo>
                    <a:pt x="139573" y="75946"/>
                  </a:lnTo>
                  <a:lnTo>
                    <a:pt x="137795" y="77470"/>
                  </a:lnTo>
                  <a:lnTo>
                    <a:pt x="135382" y="75184"/>
                  </a:lnTo>
                  <a:lnTo>
                    <a:pt x="135255" y="72771"/>
                  </a:lnTo>
                  <a:lnTo>
                    <a:pt x="136906" y="69723"/>
                  </a:lnTo>
                  <a:lnTo>
                    <a:pt x="137414" y="68961"/>
                  </a:lnTo>
                  <a:lnTo>
                    <a:pt x="139446" y="68961"/>
                  </a:lnTo>
                  <a:lnTo>
                    <a:pt x="139700" y="71247"/>
                  </a:lnTo>
                  <a:lnTo>
                    <a:pt x="139954" y="72009"/>
                  </a:lnTo>
                  <a:lnTo>
                    <a:pt x="140335" y="74422"/>
                  </a:lnTo>
                  <a:lnTo>
                    <a:pt x="140335" y="68364"/>
                  </a:lnTo>
                  <a:lnTo>
                    <a:pt x="138811" y="66548"/>
                  </a:lnTo>
                  <a:lnTo>
                    <a:pt x="136652" y="66548"/>
                  </a:lnTo>
                  <a:lnTo>
                    <a:pt x="134747" y="68961"/>
                  </a:lnTo>
                  <a:lnTo>
                    <a:pt x="134112" y="68262"/>
                  </a:lnTo>
                  <a:lnTo>
                    <a:pt x="134112" y="79883"/>
                  </a:lnTo>
                  <a:lnTo>
                    <a:pt x="133477" y="88519"/>
                  </a:lnTo>
                  <a:lnTo>
                    <a:pt x="131064" y="109601"/>
                  </a:lnTo>
                  <a:lnTo>
                    <a:pt x="130429" y="113538"/>
                  </a:lnTo>
                  <a:lnTo>
                    <a:pt x="129286" y="123723"/>
                  </a:lnTo>
                  <a:lnTo>
                    <a:pt x="126873" y="147993"/>
                  </a:lnTo>
                  <a:lnTo>
                    <a:pt x="126746" y="150342"/>
                  </a:lnTo>
                  <a:lnTo>
                    <a:pt x="126238" y="150622"/>
                  </a:lnTo>
                  <a:lnTo>
                    <a:pt x="126238" y="152692"/>
                  </a:lnTo>
                  <a:lnTo>
                    <a:pt x="124460" y="168351"/>
                  </a:lnTo>
                  <a:lnTo>
                    <a:pt x="107569" y="168351"/>
                  </a:lnTo>
                  <a:lnTo>
                    <a:pt x="110109" y="158953"/>
                  </a:lnTo>
                  <a:lnTo>
                    <a:pt x="111379" y="153479"/>
                  </a:lnTo>
                  <a:lnTo>
                    <a:pt x="114173" y="154254"/>
                  </a:lnTo>
                  <a:lnTo>
                    <a:pt x="114808" y="153479"/>
                  </a:lnTo>
                  <a:lnTo>
                    <a:pt x="116205" y="151904"/>
                  </a:lnTo>
                  <a:lnTo>
                    <a:pt x="118237" y="149555"/>
                  </a:lnTo>
                  <a:lnTo>
                    <a:pt x="121031" y="150342"/>
                  </a:lnTo>
                  <a:lnTo>
                    <a:pt x="121666" y="152692"/>
                  </a:lnTo>
                  <a:lnTo>
                    <a:pt x="123444" y="155041"/>
                  </a:lnTo>
                  <a:lnTo>
                    <a:pt x="126238" y="152692"/>
                  </a:lnTo>
                  <a:lnTo>
                    <a:pt x="126238" y="150622"/>
                  </a:lnTo>
                  <a:lnTo>
                    <a:pt x="123825" y="151904"/>
                  </a:lnTo>
                  <a:lnTo>
                    <a:pt x="121793" y="149555"/>
                  </a:lnTo>
                  <a:lnTo>
                    <a:pt x="119761" y="147205"/>
                  </a:lnTo>
                  <a:lnTo>
                    <a:pt x="116459" y="147993"/>
                  </a:lnTo>
                  <a:lnTo>
                    <a:pt x="115189" y="150342"/>
                  </a:lnTo>
                  <a:lnTo>
                    <a:pt x="113030" y="151904"/>
                  </a:lnTo>
                  <a:lnTo>
                    <a:pt x="112395" y="150342"/>
                  </a:lnTo>
                  <a:lnTo>
                    <a:pt x="129794" y="84582"/>
                  </a:lnTo>
                  <a:lnTo>
                    <a:pt x="133604" y="79121"/>
                  </a:lnTo>
                  <a:lnTo>
                    <a:pt x="133858" y="79883"/>
                  </a:lnTo>
                  <a:lnTo>
                    <a:pt x="134112" y="79883"/>
                  </a:lnTo>
                  <a:lnTo>
                    <a:pt x="134112" y="68262"/>
                  </a:lnTo>
                  <a:lnTo>
                    <a:pt x="133731" y="67830"/>
                  </a:lnTo>
                  <a:lnTo>
                    <a:pt x="133731" y="72009"/>
                  </a:lnTo>
                  <a:lnTo>
                    <a:pt x="133731" y="75184"/>
                  </a:lnTo>
                  <a:lnTo>
                    <a:pt x="132080" y="77470"/>
                  </a:lnTo>
                  <a:lnTo>
                    <a:pt x="130810" y="73660"/>
                  </a:lnTo>
                  <a:lnTo>
                    <a:pt x="132207" y="69723"/>
                  </a:lnTo>
                  <a:lnTo>
                    <a:pt x="133731" y="72009"/>
                  </a:lnTo>
                  <a:lnTo>
                    <a:pt x="133731" y="67830"/>
                  </a:lnTo>
                  <a:lnTo>
                    <a:pt x="132588" y="66548"/>
                  </a:lnTo>
                  <a:lnTo>
                    <a:pt x="131318" y="55626"/>
                  </a:lnTo>
                  <a:lnTo>
                    <a:pt x="131953" y="54864"/>
                  </a:lnTo>
                  <a:lnTo>
                    <a:pt x="144526" y="54864"/>
                  </a:lnTo>
                  <a:lnTo>
                    <a:pt x="144526" y="52451"/>
                  </a:lnTo>
                  <a:lnTo>
                    <a:pt x="130937" y="52451"/>
                  </a:lnTo>
                  <a:lnTo>
                    <a:pt x="129921" y="48514"/>
                  </a:lnTo>
                  <a:lnTo>
                    <a:pt x="129286" y="46990"/>
                  </a:lnTo>
                  <a:lnTo>
                    <a:pt x="146304" y="46990"/>
                  </a:lnTo>
                  <a:lnTo>
                    <a:pt x="146304" y="44577"/>
                  </a:lnTo>
                  <a:lnTo>
                    <a:pt x="128270" y="44577"/>
                  </a:lnTo>
                  <a:lnTo>
                    <a:pt x="124841" y="39116"/>
                  </a:lnTo>
                  <a:lnTo>
                    <a:pt x="125349" y="33655"/>
                  </a:lnTo>
                  <a:lnTo>
                    <a:pt x="127889" y="29718"/>
                  </a:lnTo>
                  <a:lnTo>
                    <a:pt x="133477" y="23495"/>
                  </a:lnTo>
                  <a:lnTo>
                    <a:pt x="137795" y="17272"/>
                  </a:lnTo>
                  <a:lnTo>
                    <a:pt x="147955" y="30480"/>
                  </a:lnTo>
                  <a:lnTo>
                    <a:pt x="148971" y="32131"/>
                  </a:lnTo>
                  <a:lnTo>
                    <a:pt x="151511" y="38354"/>
                  </a:lnTo>
                  <a:lnTo>
                    <a:pt x="151511" y="27228"/>
                  </a:lnTo>
                  <a:lnTo>
                    <a:pt x="150368" y="25781"/>
                  </a:lnTo>
                  <a:lnTo>
                    <a:pt x="148336" y="22733"/>
                  </a:lnTo>
                  <a:lnTo>
                    <a:pt x="143764" y="17272"/>
                  </a:lnTo>
                  <a:lnTo>
                    <a:pt x="141605" y="14097"/>
                  </a:lnTo>
                  <a:lnTo>
                    <a:pt x="140081" y="762"/>
                  </a:lnTo>
                  <a:lnTo>
                    <a:pt x="139065" y="0"/>
                  </a:lnTo>
                  <a:lnTo>
                    <a:pt x="136525" y="762"/>
                  </a:lnTo>
                  <a:lnTo>
                    <a:pt x="135890" y="1524"/>
                  </a:lnTo>
                  <a:lnTo>
                    <a:pt x="135255" y="6223"/>
                  </a:lnTo>
                  <a:lnTo>
                    <a:pt x="134874" y="11684"/>
                  </a:lnTo>
                  <a:lnTo>
                    <a:pt x="133477" y="15621"/>
                  </a:lnTo>
                  <a:lnTo>
                    <a:pt x="122936" y="28956"/>
                  </a:lnTo>
                  <a:lnTo>
                    <a:pt x="121031" y="32893"/>
                  </a:lnTo>
                  <a:lnTo>
                    <a:pt x="120269" y="37592"/>
                  </a:lnTo>
                  <a:lnTo>
                    <a:pt x="121158" y="42291"/>
                  </a:lnTo>
                  <a:lnTo>
                    <a:pt x="123698" y="46228"/>
                  </a:lnTo>
                  <a:lnTo>
                    <a:pt x="124079" y="46990"/>
                  </a:lnTo>
                  <a:lnTo>
                    <a:pt x="124460" y="46990"/>
                  </a:lnTo>
                  <a:lnTo>
                    <a:pt x="127127" y="60325"/>
                  </a:lnTo>
                  <a:lnTo>
                    <a:pt x="127889" y="67310"/>
                  </a:lnTo>
                  <a:lnTo>
                    <a:pt x="126492" y="69723"/>
                  </a:lnTo>
                  <a:lnTo>
                    <a:pt x="126619" y="78359"/>
                  </a:lnTo>
                  <a:lnTo>
                    <a:pt x="123952" y="89281"/>
                  </a:lnTo>
                  <a:lnTo>
                    <a:pt x="121666" y="97155"/>
                  </a:lnTo>
                  <a:lnTo>
                    <a:pt x="102870" y="167563"/>
                  </a:lnTo>
                  <a:lnTo>
                    <a:pt x="99949" y="169913"/>
                  </a:lnTo>
                  <a:lnTo>
                    <a:pt x="95758" y="170700"/>
                  </a:lnTo>
                  <a:lnTo>
                    <a:pt x="93853" y="173837"/>
                  </a:lnTo>
                  <a:lnTo>
                    <a:pt x="95504" y="178536"/>
                  </a:lnTo>
                  <a:lnTo>
                    <a:pt x="99568" y="175399"/>
                  </a:lnTo>
                  <a:lnTo>
                    <a:pt x="171704" y="175399"/>
                  </a:lnTo>
                  <a:lnTo>
                    <a:pt x="171704" y="184010"/>
                  </a:lnTo>
                  <a:lnTo>
                    <a:pt x="167513" y="186359"/>
                  </a:lnTo>
                  <a:lnTo>
                    <a:pt x="165735" y="184797"/>
                  </a:lnTo>
                  <a:lnTo>
                    <a:pt x="165227" y="183235"/>
                  </a:lnTo>
                  <a:lnTo>
                    <a:pt x="164846" y="181660"/>
                  </a:lnTo>
                  <a:lnTo>
                    <a:pt x="161544" y="181660"/>
                  </a:lnTo>
                  <a:lnTo>
                    <a:pt x="160147" y="183235"/>
                  </a:lnTo>
                  <a:lnTo>
                    <a:pt x="156718" y="186359"/>
                  </a:lnTo>
                  <a:lnTo>
                    <a:pt x="159512" y="186359"/>
                  </a:lnTo>
                  <a:lnTo>
                    <a:pt x="162052" y="183235"/>
                  </a:lnTo>
                  <a:lnTo>
                    <a:pt x="167132" y="188709"/>
                  </a:lnTo>
                  <a:lnTo>
                    <a:pt x="171323" y="187147"/>
                  </a:lnTo>
                  <a:lnTo>
                    <a:pt x="176530" y="187147"/>
                  </a:lnTo>
                  <a:lnTo>
                    <a:pt x="176530" y="186359"/>
                  </a:lnTo>
                  <a:lnTo>
                    <a:pt x="176530" y="176961"/>
                  </a:lnTo>
                  <a:lnTo>
                    <a:pt x="179832" y="176961"/>
                  </a:lnTo>
                  <a:lnTo>
                    <a:pt x="181483" y="175399"/>
                  </a:lnTo>
                  <a:close/>
                </a:path>
                <a:path w="260350" h="189864">
                  <a:moveTo>
                    <a:pt x="259080" y="184010"/>
                  </a:moveTo>
                  <a:lnTo>
                    <a:pt x="258826" y="182448"/>
                  </a:lnTo>
                  <a:lnTo>
                    <a:pt x="254000" y="182448"/>
                  </a:lnTo>
                  <a:lnTo>
                    <a:pt x="255905" y="183235"/>
                  </a:lnTo>
                  <a:lnTo>
                    <a:pt x="256286" y="184797"/>
                  </a:lnTo>
                  <a:lnTo>
                    <a:pt x="255905" y="185585"/>
                  </a:lnTo>
                  <a:lnTo>
                    <a:pt x="252984" y="186359"/>
                  </a:lnTo>
                  <a:lnTo>
                    <a:pt x="257429" y="186359"/>
                  </a:lnTo>
                  <a:lnTo>
                    <a:pt x="259080" y="184010"/>
                  </a:lnTo>
                  <a:close/>
                </a:path>
                <a:path w="260350" h="189864">
                  <a:moveTo>
                    <a:pt x="259461" y="166789"/>
                  </a:moveTo>
                  <a:lnTo>
                    <a:pt x="256794" y="166789"/>
                  </a:lnTo>
                  <a:lnTo>
                    <a:pt x="258953" y="168351"/>
                  </a:lnTo>
                  <a:lnTo>
                    <a:pt x="259461" y="166789"/>
                  </a:lnTo>
                  <a:close/>
                </a:path>
                <a:path w="260350" h="189864">
                  <a:moveTo>
                    <a:pt x="259842" y="166001"/>
                  </a:moveTo>
                  <a:lnTo>
                    <a:pt x="255397" y="165214"/>
                  </a:lnTo>
                  <a:lnTo>
                    <a:pt x="255397" y="162090"/>
                  </a:lnTo>
                  <a:lnTo>
                    <a:pt x="255270" y="160528"/>
                  </a:lnTo>
                  <a:lnTo>
                    <a:pt x="254635" y="159740"/>
                  </a:lnTo>
                  <a:lnTo>
                    <a:pt x="253746" y="158953"/>
                  </a:lnTo>
                  <a:lnTo>
                    <a:pt x="253619" y="161302"/>
                  </a:lnTo>
                  <a:lnTo>
                    <a:pt x="253365" y="165214"/>
                  </a:lnTo>
                  <a:lnTo>
                    <a:pt x="251841" y="166001"/>
                  </a:lnTo>
                  <a:lnTo>
                    <a:pt x="259842" y="16600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40823" y="5932932"/>
              <a:ext cx="39624" cy="45719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9420479" y="5700814"/>
              <a:ext cx="2540" cy="10160"/>
            </a:xfrm>
            <a:custGeom>
              <a:avLst/>
              <a:gdLst/>
              <a:ahLst/>
              <a:cxnLst/>
              <a:rect l="l" t="t" r="r" b="b"/>
              <a:pathLst>
                <a:path w="2540" h="10160">
                  <a:moveTo>
                    <a:pt x="0" y="0"/>
                  </a:moveTo>
                  <a:lnTo>
                    <a:pt x="0" y="9855"/>
                  </a:lnTo>
                  <a:lnTo>
                    <a:pt x="2286" y="6235"/>
                  </a:lnTo>
                  <a:lnTo>
                    <a:pt x="2159" y="20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403080" y="5678563"/>
              <a:ext cx="450976" cy="300062"/>
            </a:xfrm>
            <a:prstGeom prst="rect">
              <a:avLst/>
            </a:prstGeom>
          </p:spPr>
        </p:pic>
        <p:sp>
          <p:nvSpPr>
            <p:cNvPr id="32" name="object 32" descr=""/>
            <p:cNvSpPr/>
            <p:nvPr/>
          </p:nvSpPr>
          <p:spPr>
            <a:xfrm>
              <a:off x="9731629" y="5751233"/>
              <a:ext cx="10795" cy="3175"/>
            </a:xfrm>
            <a:custGeom>
              <a:avLst/>
              <a:gdLst/>
              <a:ahLst/>
              <a:cxnLst/>
              <a:rect l="l" t="t" r="r" b="b"/>
              <a:pathLst>
                <a:path w="10795" h="3175">
                  <a:moveTo>
                    <a:pt x="2159" y="698"/>
                  </a:moveTo>
                  <a:lnTo>
                    <a:pt x="508" y="88"/>
                  </a:lnTo>
                  <a:lnTo>
                    <a:pt x="254" y="520"/>
                  </a:lnTo>
                  <a:lnTo>
                    <a:pt x="0" y="838"/>
                  </a:lnTo>
                  <a:lnTo>
                    <a:pt x="0" y="1651"/>
                  </a:lnTo>
                  <a:lnTo>
                    <a:pt x="254" y="2133"/>
                  </a:lnTo>
                  <a:lnTo>
                    <a:pt x="381" y="2603"/>
                  </a:lnTo>
                  <a:lnTo>
                    <a:pt x="1651" y="1600"/>
                  </a:lnTo>
                  <a:lnTo>
                    <a:pt x="2159" y="698"/>
                  </a:lnTo>
                  <a:close/>
                </a:path>
                <a:path w="10795" h="3175">
                  <a:moveTo>
                    <a:pt x="5969" y="1168"/>
                  </a:moveTo>
                  <a:lnTo>
                    <a:pt x="5715" y="673"/>
                  </a:lnTo>
                  <a:lnTo>
                    <a:pt x="5588" y="63"/>
                  </a:lnTo>
                  <a:lnTo>
                    <a:pt x="3810" y="647"/>
                  </a:lnTo>
                  <a:lnTo>
                    <a:pt x="4064" y="1536"/>
                  </a:lnTo>
                  <a:lnTo>
                    <a:pt x="5207" y="3048"/>
                  </a:lnTo>
                  <a:lnTo>
                    <a:pt x="5588" y="2298"/>
                  </a:lnTo>
                  <a:lnTo>
                    <a:pt x="5969" y="1981"/>
                  </a:lnTo>
                  <a:lnTo>
                    <a:pt x="5969" y="1168"/>
                  </a:lnTo>
                  <a:close/>
                </a:path>
                <a:path w="10795" h="3175">
                  <a:moveTo>
                    <a:pt x="10287" y="2870"/>
                  </a:moveTo>
                  <a:lnTo>
                    <a:pt x="10160" y="1701"/>
                  </a:lnTo>
                  <a:lnTo>
                    <a:pt x="9906" y="0"/>
                  </a:lnTo>
                  <a:lnTo>
                    <a:pt x="7874" y="1206"/>
                  </a:lnTo>
                  <a:lnTo>
                    <a:pt x="8255" y="1943"/>
                  </a:lnTo>
                  <a:lnTo>
                    <a:pt x="10287" y="2870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805416" y="5573267"/>
              <a:ext cx="57911" cy="103631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9826752" y="5850635"/>
              <a:ext cx="15240" cy="115570"/>
            </a:xfrm>
            <a:custGeom>
              <a:avLst/>
              <a:gdLst/>
              <a:ahLst/>
              <a:cxnLst/>
              <a:rect l="l" t="t" r="r" b="b"/>
              <a:pathLst>
                <a:path w="15240" h="115570">
                  <a:moveTo>
                    <a:pt x="5461" y="65532"/>
                  </a:moveTo>
                  <a:lnTo>
                    <a:pt x="5080" y="64325"/>
                  </a:lnTo>
                  <a:lnTo>
                    <a:pt x="4953" y="62687"/>
                  </a:lnTo>
                  <a:lnTo>
                    <a:pt x="3810" y="63106"/>
                  </a:lnTo>
                  <a:lnTo>
                    <a:pt x="3175" y="63207"/>
                  </a:lnTo>
                  <a:lnTo>
                    <a:pt x="2032" y="74764"/>
                  </a:lnTo>
                  <a:lnTo>
                    <a:pt x="1524" y="86207"/>
                  </a:lnTo>
                  <a:lnTo>
                    <a:pt x="1143" y="97650"/>
                  </a:lnTo>
                  <a:lnTo>
                    <a:pt x="508" y="111010"/>
                  </a:lnTo>
                  <a:lnTo>
                    <a:pt x="0" y="113182"/>
                  </a:lnTo>
                  <a:lnTo>
                    <a:pt x="1778" y="115468"/>
                  </a:lnTo>
                  <a:lnTo>
                    <a:pt x="2286" y="114503"/>
                  </a:lnTo>
                  <a:lnTo>
                    <a:pt x="2921" y="113919"/>
                  </a:lnTo>
                  <a:lnTo>
                    <a:pt x="3302" y="107810"/>
                  </a:lnTo>
                  <a:lnTo>
                    <a:pt x="5461" y="65532"/>
                  </a:lnTo>
                  <a:close/>
                </a:path>
                <a:path w="15240" h="115570">
                  <a:moveTo>
                    <a:pt x="9525" y="698"/>
                  </a:moveTo>
                  <a:lnTo>
                    <a:pt x="7112" y="0"/>
                  </a:lnTo>
                  <a:lnTo>
                    <a:pt x="6604" y="7924"/>
                  </a:lnTo>
                  <a:lnTo>
                    <a:pt x="6477" y="20332"/>
                  </a:lnTo>
                  <a:lnTo>
                    <a:pt x="6985" y="32588"/>
                  </a:lnTo>
                  <a:lnTo>
                    <a:pt x="8128" y="40106"/>
                  </a:lnTo>
                  <a:lnTo>
                    <a:pt x="8382" y="39446"/>
                  </a:lnTo>
                  <a:lnTo>
                    <a:pt x="8890" y="38785"/>
                  </a:lnTo>
                  <a:lnTo>
                    <a:pt x="9017" y="35801"/>
                  </a:lnTo>
                  <a:lnTo>
                    <a:pt x="9017" y="2844"/>
                  </a:lnTo>
                  <a:lnTo>
                    <a:pt x="9525" y="698"/>
                  </a:lnTo>
                  <a:close/>
                </a:path>
                <a:path w="15240" h="115570">
                  <a:moveTo>
                    <a:pt x="14859" y="113271"/>
                  </a:moveTo>
                  <a:lnTo>
                    <a:pt x="14605" y="107365"/>
                  </a:lnTo>
                  <a:lnTo>
                    <a:pt x="14097" y="102374"/>
                  </a:lnTo>
                  <a:lnTo>
                    <a:pt x="12573" y="64477"/>
                  </a:lnTo>
                  <a:lnTo>
                    <a:pt x="12065" y="63677"/>
                  </a:lnTo>
                  <a:lnTo>
                    <a:pt x="11557" y="62242"/>
                  </a:lnTo>
                  <a:lnTo>
                    <a:pt x="9525" y="64389"/>
                  </a:lnTo>
                  <a:lnTo>
                    <a:pt x="10033" y="66344"/>
                  </a:lnTo>
                  <a:lnTo>
                    <a:pt x="10668" y="80606"/>
                  </a:lnTo>
                  <a:lnTo>
                    <a:pt x="12446" y="114211"/>
                  </a:lnTo>
                  <a:lnTo>
                    <a:pt x="12827" y="114541"/>
                  </a:lnTo>
                  <a:lnTo>
                    <a:pt x="13462" y="115430"/>
                  </a:lnTo>
                  <a:lnTo>
                    <a:pt x="14097" y="114211"/>
                  </a:lnTo>
                  <a:lnTo>
                    <a:pt x="14859" y="113271"/>
                  </a:lnTo>
                  <a:close/>
                </a:path>
              </a:pathLst>
            </a:custGeom>
            <a:solidFill>
              <a:srgbClr val="1C1F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08363" y="5803391"/>
              <a:ext cx="80390" cy="175183"/>
            </a:xfrm>
            <a:prstGeom prst="rect">
              <a:avLst/>
            </a:prstGeom>
          </p:spPr>
        </p:pic>
        <p:sp>
          <p:nvSpPr>
            <p:cNvPr id="36" name="object 36" descr=""/>
            <p:cNvSpPr/>
            <p:nvPr/>
          </p:nvSpPr>
          <p:spPr>
            <a:xfrm>
              <a:off x="1036319" y="5097779"/>
              <a:ext cx="11155680" cy="868680"/>
            </a:xfrm>
            <a:custGeom>
              <a:avLst/>
              <a:gdLst/>
              <a:ahLst/>
              <a:cxnLst/>
              <a:rect l="l" t="t" r="r" b="b"/>
              <a:pathLst>
                <a:path w="11155680" h="868679">
                  <a:moveTo>
                    <a:pt x="11155680" y="868626"/>
                  </a:moveTo>
                  <a:lnTo>
                    <a:pt x="9143" y="851916"/>
                  </a:lnTo>
                </a:path>
                <a:path w="11155680" h="868679">
                  <a:moveTo>
                    <a:pt x="11155680" y="16749"/>
                  </a:moveTo>
                  <a:lnTo>
                    <a:pt x="0" y="0"/>
                  </a:lnTo>
                </a:path>
                <a:path w="11155680" h="868679">
                  <a:moveTo>
                    <a:pt x="2828544" y="86868"/>
                  </a:moveTo>
                  <a:lnTo>
                    <a:pt x="2828544" y="730935"/>
                  </a:lnTo>
                </a:path>
              </a:pathLst>
            </a:custGeom>
            <a:ln w="1219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254252" y="530313"/>
              <a:ext cx="1001394" cy="589915"/>
            </a:xfrm>
            <a:custGeom>
              <a:avLst/>
              <a:gdLst/>
              <a:ahLst/>
              <a:cxnLst/>
              <a:rect l="l" t="t" r="r" b="b"/>
              <a:pathLst>
                <a:path w="1001394" h="589915">
                  <a:moveTo>
                    <a:pt x="62141" y="0"/>
                  </a:moveTo>
                  <a:lnTo>
                    <a:pt x="0" y="0"/>
                  </a:lnTo>
                  <a:lnTo>
                    <a:pt x="0" y="589445"/>
                  </a:lnTo>
                  <a:lnTo>
                    <a:pt x="62141" y="589445"/>
                  </a:lnTo>
                  <a:lnTo>
                    <a:pt x="62141" y="0"/>
                  </a:lnTo>
                  <a:close/>
                </a:path>
                <a:path w="1001394" h="589915">
                  <a:moveTo>
                    <a:pt x="249593" y="463359"/>
                  </a:moveTo>
                  <a:lnTo>
                    <a:pt x="187452" y="463359"/>
                  </a:lnTo>
                  <a:lnTo>
                    <a:pt x="187452" y="589826"/>
                  </a:lnTo>
                  <a:lnTo>
                    <a:pt x="249593" y="589826"/>
                  </a:lnTo>
                  <a:lnTo>
                    <a:pt x="249593" y="463359"/>
                  </a:lnTo>
                  <a:close/>
                </a:path>
                <a:path w="1001394" h="589915">
                  <a:moveTo>
                    <a:pt x="437045" y="463359"/>
                  </a:moveTo>
                  <a:lnTo>
                    <a:pt x="374904" y="463359"/>
                  </a:lnTo>
                  <a:lnTo>
                    <a:pt x="374904" y="589826"/>
                  </a:lnTo>
                  <a:lnTo>
                    <a:pt x="437045" y="589826"/>
                  </a:lnTo>
                  <a:lnTo>
                    <a:pt x="437045" y="463359"/>
                  </a:lnTo>
                  <a:close/>
                </a:path>
                <a:path w="1001394" h="589915">
                  <a:moveTo>
                    <a:pt x="468630" y="107353"/>
                  </a:moveTo>
                  <a:lnTo>
                    <a:pt x="453898" y="55156"/>
                  </a:lnTo>
                  <a:lnTo>
                    <a:pt x="414782" y="17056"/>
                  </a:lnTo>
                  <a:lnTo>
                    <a:pt x="359283" y="292"/>
                  </a:lnTo>
                  <a:lnTo>
                    <a:pt x="359283" y="38"/>
                  </a:lnTo>
                  <a:lnTo>
                    <a:pt x="187452" y="38"/>
                  </a:lnTo>
                  <a:lnTo>
                    <a:pt x="187452" y="57315"/>
                  </a:lnTo>
                  <a:lnTo>
                    <a:pt x="351409" y="57315"/>
                  </a:lnTo>
                  <a:lnTo>
                    <a:pt x="372745" y="61252"/>
                  </a:lnTo>
                  <a:lnTo>
                    <a:pt x="390017" y="71920"/>
                  </a:lnTo>
                  <a:lnTo>
                    <a:pt x="401688" y="87922"/>
                  </a:lnTo>
                  <a:lnTo>
                    <a:pt x="406006" y="107353"/>
                  </a:lnTo>
                  <a:lnTo>
                    <a:pt x="401688" y="126911"/>
                  </a:lnTo>
                  <a:lnTo>
                    <a:pt x="390017" y="142786"/>
                  </a:lnTo>
                  <a:lnTo>
                    <a:pt x="372618" y="153581"/>
                  </a:lnTo>
                  <a:lnTo>
                    <a:pt x="351409" y="157518"/>
                  </a:lnTo>
                  <a:lnTo>
                    <a:pt x="187452" y="157518"/>
                  </a:lnTo>
                  <a:lnTo>
                    <a:pt x="187452" y="400723"/>
                  </a:lnTo>
                  <a:lnTo>
                    <a:pt x="249936" y="400723"/>
                  </a:lnTo>
                  <a:lnTo>
                    <a:pt x="249936" y="214795"/>
                  </a:lnTo>
                  <a:lnTo>
                    <a:pt x="359283" y="214795"/>
                  </a:lnTo>
                  <a:lnTo>
                    <a:pt x="359283" y="214541"/>
                  </a:lnTo>
                  <a:lnTo>
                    <a:pt x="388620" y="209207"/>
                  </a:lnTo>
                  <a:lnTo>
                    <a:pt x="414782" y="197777"/>
                  </a:lnTo>
                  <a:lnTo>
                    <a:pt x="436880" y="180886"/>
                  </a:lnTo>
                  <a:lnTo>
                    <a:pt x="453898" y="159677"/>
                  </a:lnTo>
                  <a:lnTo>
                    <a:pt x="464820" y="134912"/>
                  </a:lnTo>
                  <a:lnTo>
                    <a:pt x="468630" y="107353"/>
                  </a:lnTo>
                  <a:close/>
                </a:path>
                <a:path w="1001394" h="589915">
                  <a:moveTo>
                    <a:pt x="624497" y="463359"/>
                  </a:moveTo>
                  <a:lnTo>
                    <a:pt x="562356" y="463359"/>
                  </a:lnTo>
                  <a:lnTo>
                    <a:pt x="562356" y="589826"/>
                  </a:lnTo>
                  <a:lnTo>
                    <a:pt x="624497" y="589826"/>
                  </a:lnTo>
                  <a:lnTo>
                    <a:pt x="624497" y="463359"/>
                  </a:lnTo>
                  <a:close/>
                </a:path>
                <a:path w="1001394" h="589915">
                  <a:moveTo>
                    <a:pt x="687197" y="38"/>
                  </a:moveTo>
                  <a:lnTo>
                    <a:pt x="624713" y="38"/>
                  </a:lnTo>
                  <a:lnTo>
                    <a:pt x="374904" y="308521"/>
                  </a:lnTo>
                  <a:lnTo>
                    <a:pt x="374904" y="257594"/>
                  </a:lnTo>
                  <a:lnTo>
                    <a:pt x="312420" y="257594"/>
                  </a:lnTo>
                  <a:lnTo>
                    <a:pt x="312420" y="400596"/>
                  </a:lnTo>
                  <a:lnTo>
                    <a:pt x="374904" y="400596"/>
                  </a:lnTo>
                  <a:lnTo>
                    <a:pt x="624713" y="92113"/>
                  </a:lnTo>
                  <a:lnTo>
                    <a:pt x="624713" y="143040"/>
                  </a:lnTo>
                  <a:lnTo>
                    <a:pt x="687197" y="143040"/>
                  </a:lnTo>
                  <a:lnTo>
                    <a:pt x="687197" y="38"/>
                  </a:lnTo>
                  <a:close/>
                </a:path>
                <a:path w="1001394" h="589915">
                  <a:moveTo>
                    <a:pt x="812038" y="38"/>
                  </a:moveTo>
                  <a:lnTo>
                    <a:pt x="749681" y="38"/>
                  </a:lnTo>
                  <a:lnTo>
                    <a:pt x="749681" y="185966"/>
                  </a:lnTo>
                  <a:lnTo>
                    <a:pt x="640334" y="185966"/>
                  </a:lnTo>
                  <a:lnTo>
                    <a:pt x="640334" y="186220"/>
                  </a:lnTo>
                  <a:lnTo>
                    <a:pt x="610997" y="191427"/>
                  </a:lnTo>
                  <a:lnTo>
                    <a:pt x="584835" y="202984"/>
                  </a:lnTo>
                  <a:lnTo>
                    <a:pt x="562737" y="219748"/>
                  </a:lnTo>
                  <a:lnTo>
                    <a:pt x="545719" y="241084"/>
                  </a:lnTo>
                  <a:lnTo>
                    <a:pt x="534797" y="265849"/>
                  </a:lnTo>
                  <a:lnTo>
                    <a:pt x="530987" y="293154"/>
                  </a:lnTo>
                  <a:lnTo>
                    <a:pt x="534797" y="320586"/>
                  </a:lnTo>
                  <a:lnTo>
                    <a:pt x="562737" y="366687"/>
                  </a:lnTo>
                  <a:lnTo>
                    <a:pt x="610997" y="395008"/>
                  </a:lnTo>
                  <a:lnTo>
                    <a:pt x="640334" y="400215"/>
                  </a:lnTo>
                  <a:lnTo>
                    <a:pt x="640334" y="400469"/>
                  </a:lnTo>
                  <a:lnTo>
                    <a:pt x="812038" y="400469"/>
                  </a:lnTo>
                  <a:lnTo>
                    <a:pt x="812038" y="343192"/>
                  </a:lnTo>
                  <a:lnTo>
                    <a:pt x="648081" y="343192"/>
                  </a:lnTo>
                  <a:lnTo>
                    <a:pt x="626745" y="339255"/>
                  </a:lnTo>
                  <a:lnTo>
                    <a:pt x="609473" y="328460"/>
                  </a:lnTo>
                  <a:lnTo>
                    <a:pt x="597789" y="312585"/>
                  </a:lnTo>
                  <a:lnTo>
                    <a:pt x="593471" y="293154"/>
                  </a:lnTo>
                  <a:lnTo>
                    <a:pt x="597789" y="273596"/>
                  </a:lnTo>
                  <a:lnTo>
                    <a:pt x="609473" y="257721"/>
                  </a:lnTo>
                  <a:lnTo>
                    <a:pt x="626745" y="246926"/>
                  </a:lnTo>
                  <a:lnTo>
                    <a:pt x="648081" y="242989"/>
                  </a:lnTo>
                  <a:lnTo>
                    <a:pt x="812038" y="242989"/>
                  </a:lnTo>
                  <a:lnTo>
                    <a:pt x="812038" y="38"/>
                  </a:lnTo>
                  <a:close/>
                </a:path>
                <a:path w="1001394" h="589915">
                  <a:moveTo>
                    <a:pt x="813460" y="463359"/>
                  </a:moveTo>
                  <a:lnTo>
                    <a:pt x="749808" y="463359"/>
                  </a:lnTo>
                  <a:lnTo>
                    <a:pt x="749808" y="589826"/>
                  </a:lnTo>
                  <a:lnTo>
                    <a:pt x="813460" y="589826"/>
                  </a:lnTo>
                  <a:lnTo>
                    <a:pt x="813460" y="463359"/>
                  </a:lnTo>
                  <a:close/>
                </a:path>
                <a:path w="1001394" h="589915">
                  <a:moveTo>
                    <a:pt x="1000912" y="0"/>
                  </a:moveTo>
                  <a:lnTo>
                    <a:pt x="937260" y="0"/>
                  </a:lnTo>
                  <a:lnTo>
                    <a:pt x="937260" y="589445"/>
                  </a:lnTo>
                  <a:lnTo>
                    <a:pt x="1000912" y="589445"/>
                  </a:lnTo>
                  <a:lnTo>
                    <a:pt x="1000912" y="0"/>
                  </a:lnTo>
                  <a:close/>
                </a:path>
              </a:pathLst>
            </a:custGeom>
            <a:solidFill>
              <a:srgbClr val="00527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29255" y="530351"/>
              <a:ext cx="1203959" cy="144779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06368" y="562355"/>
              <a:ext cx="102108" cy="109727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837431" y="562355"/>
              <a:ext cx="102108" cy="109727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959352" y="559308"/>
              <a:ext cx="207263" cy="115824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183379" y="562355"/>
              <a:ext cx="102108" cy="109727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302252" y="562355"/>
              <a:ext cx="306324" cy="112775"/>
            </a:xfrm>
            <a:prstGeom prst="rect">
              <a:avLst/>
            </a:prstGeom>
          </p:spPr>
        </p:pic>
        <p:pic>
          <p:nvPicPr>
            <p:cNvPr id="44" name="object 44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430779" y="737616"/>
              <a:ext cx="429768" cy="149098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879978" y="739140"/>
              <a:ext cx="132841" cy="144780"/>
            </a:xfrm>
            <a:prstGeom prst="rect">
              <a:avLst/>
            </a:prstGeom>
          </p:spPr>
        </p:pic>
        <p:pic>
          <p:nvPicPr>
            <p:cNvPr id="46" name="object 46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033013" y="740663"/>
              <a:ext cx="164211" cy="173355"/>
            </a:xfrm>
            <a:prstGeom prst="rect">
              <a:avLst/>
            </a:prstGeom>
          </p:spPr>
        </p:pic>
        <p:pic>
          <p:nvPicPr>
            <p:cNvPr id="47" name="object 47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204971" y="739140"/>
              <a:ext cx="161544" cy="144779"/>
            </a:xfrm>
            <a:prstGeom prst="rect">
              <a:avLst/>
            </a:prstGeom>
          </p:spPr>
        </p:pic>
        <p:pic>
          <p:nvPicPr>
            <p:cNvPr id="48" name="object 48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386327" y="739140"/>
              <a:ext cx="254508" cy="144779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662171" y="739140"/>
              <a:ext cx="134112" cy="144779"/>
            </a:xfrm>
            <a:prstGeom prst="rect">
              <a:avLst/>
            </a:prstGeom>
          </p:spPr>
        </p:pic>
        <p:pic>
          <p:nvPicPr>
            <p:cNvPr id="50" name="object 50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819143" y="737616"/>
              <a:ext cx="295655" cy="149351"/>
            </a:xfrm>
            <a:prstGeom prst="rect">
              <a:avLst/>
            </a:prstGeom>
          </p:spPr>
        </p:pic>
        <p:pic>
          <p:nvPicPr>
            <p:cNvPr id="51" name="object 51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133087" y="740663"/>
              <a:ext cx="152400" cy="173736"/>
            </a:xfrm>
            <a:prstGeom prst="rect">
              <a:avLst/>
            </a:prstGeom>
          </p:spPr>
        </p:pic>
        <p:pic>
          <p:nvPicPr>
            <p:cNvPr id="52" name="object 52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308347" y="739140"/>
              <a:ext cx="134112" cy="144779"/>
            </a:xfrm>
            <a:prstGeom prst="rect">
              <a:avLst/>
            </a:prstGeom>
          </p:spPr>
        </p:pic>
        <p:pic>
          <p:nvPicPr>
            <p:cNvPr id="53" name="object 53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477511" y="739140"/>
              <a:ext cx="134112" cy="144779"/>
            </a:xfrm>
            <a:prstGeom prst="rect">
              <a:avLst/>
            </a:prstGeom>
          </p:spPr>
        </p:pic>
        <p:pic>
          <p:nvPicPr>
            <p:cNvPr id="54" name="object 54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429255" y="1036319"/>
              <a:ext cx="390144" cy="62484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2836163" y="1037844"/>
              <a:ext cx="55244" cy="60960"/>
            </a:xfrm>
            <a:custGeom>
              <a:avLst/>
              <a:gdLst/>
              <a:ahLst/>
              <a:cxnLst/>
              <a:rect l="l" t="t" r="r" b="b"/>
              <a:pathLst>
                <a:path w="55244" h="60959">
                  <a:moveTo>
                    <a:pt x="54737" y="0"/>
                  </a:moveTo>
                  <a:lnTo>
                    <a:pt x="41529" y="0"/>
                  </a:lnTo>
                  <a:lnTo>
                    <a:pt x="41529" y="25018"/>
                  </a:lnTo>
                  <a:lnTo>
                    <a:pt x="13208" y="25018"/>
                  </a:lnTo>
                  <a:lnTo>
                    <a:pt x="13208" y="0"/>
                  </a:lnTo>
                  <a:lnTo>
                    <a:pt x="0" y="0"/>
                  </a:lnTo>
                  <a:lnTo>
                    <a:pt x="0" y="60959"/>
                  </a:lnTo>
                  <a:lnTo>
                    <a:pt x="13208" y="60959"/>
                  </a:lnTo>
                  <a:lnTo>
                    <a:pt x="13208" y="36702"/>
                  </a:lnTo>
                  <a:lnTo>
                    <a:pt x="41529" y="36702"/>
                  </a:lnTo>
                  <a:lnTo>
                    <a:pt x="41529" y="60959"/>
                  </a:lnTo>
                  <a:lnTo>
                    <a:pt x="54737" y="60959"/>
                  </a:lnTo>
                  <a:lnTo>
                    <a:pt x="54737" y="0"/>
                  </a:lnTo>
                  <a:close/>
                </a:path>
              </a:pathLst>
            </a:custGeom>
            <a:solidFill>
              <a:srgbClr val="00527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938271" y="1037844"/>
              <a:ext cx="51816" cy="60960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026663" y="1018032"/>
              <a:ext cx="237744" cy="80772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304031" y="1036319"/>
              <a:ext cx="245363" cy="83820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190243" y="2109216"/>
              <a:ext cx="1239012" cy="1239012"/>
            </a:xfrm>
            <a:prstGeom prst="rect">
              <a:avLst/>
            </a:prstGeom>
          </p:spPr>
        </p:pic>
        <p:pic>
          <p:nvPicPr>
            <p:cNvPr id="60" name="object 60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266943" y="2110739"/>
              <a:ext cx="2116836" cy="2116836"/>
            </a:xfrm>
            <a:prstGeom prst="rect">
              <a:avLst/>
            </a:prstGeom>
          </p:spPr>
        </p:pic>
      </p:grpSp>
      <p:sp>
        <p:nvSpPr>
          <p:cNvPr id="61" name="object 61" descr=""/>
          <p:cNvSpPr txBox="1"/>
          <p:nvPr/>
        </p:nvSpPr>
        <p:spPr>
          <a:xfrm>
            <a:off x="7463408" y="2131517"/>
            <a:ext cx="134810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85A0"/>
                </a:solidFill>
                <a:latin typeface="Trebuchet MS"/>
                <a:cs typeface="Trebuchet MS"/>
                <a:hlinkClick r:id="rId32"/>
              </a:rPr>
              <a:t>www.gostinfo.ru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5A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Анна Ю. Прокопчук</dc:creator>
  <dc:title>Система управления нормативными документами</dc:title>
  <dcterms:created xsi:type="dcterms:W3CDTF">2025-08-14T13:16:24Z</dcterms:created>
  <dcterms:modified xsi:type="dcterms:W3CDTF">2025-08-14T13:16:24Z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2025-08-13T00:00:00Z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2025-08-14T00:00:00Z</vt:filetime>
  </property>
  <property fmtid="{D5CDD505-2E9C-101B-9397-08002B2CF9AE}" pid="5" name="Producer">
    <vt:lpwstr>Microsoft® PowerPoint® 2013</vt:lpwstr>
  </property>
</Properties>
</file>