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png"/><Relationship Id="rId27" Type="http://schemas.openxmlformats.org/officeDocument/2006/relationships/image" Target="../media/image5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Relationship Id="rId25" Type="http://schemas.openxmlformats.org/officeDocument/2006/relationships/image" Target="../media/image76.png"/><Relationship Id="rId26" Type="http://schemas.openxmlformats.org/officeDocument/2006/relationships/image" Target="../media/image77.png"/><Relationship Id="rId27" Type="http://schemas.openxmlformats.org/officeDocument/2006/relationships/image" Target="../media/image78.png"/><Relationship Id="rId28" Type="http://schemas.openxmlformats.org/officeDocument/2006/relationships/image" Target="../media/image79.png"/><Relationship Id="rId29" Type="http://schemas.openxmlformats.org/officeDocument/2006/relationships/image" Target="../media/image80.png"/><Relationship Id="rId30" Type="http://schemas.openxmlformats.org/officeDocument/2006/relationships/image" Target="../media/image81.png"/><Relationship Id="rId31" Type="http://schemas.openxmlformats.org/officeDocument/2006/relationships/image" Target="../media/image82.png"/><Relationship Id="rId32" Type="http://schemas.openxmlformats.org/officeDocument/2006/relationships/image" Target="../media/image83.png"/><Relationship Id="rId33" Type="http://schemas.openxmlformats.org/officeDocument/2006/relationships/image" Target="../media/image84.png"/><Relationship Id="rId34" Type="http://schemas.openxmlformats.org/officeDocument/2006/relationships/image" Target="../media/image8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jp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jp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5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Relationship Id="rId32" Type="http://schemas.openxmlformats.org/officeDocument/2006/relationships/image" Target="../media/image114.png"/><Relationship Id="rId33" Type="http://schemas.openxmlformats.org/officeDocument/2006/relationships/image" Target="../media/image115.png"/><Relationship Id="rId34" Type="http://schemas.openxmlformats.org/officeDocument/2006/relationships/image" Target="../media/image116.png"/><Relationship Id="rId35" Type="http://schemas.openxmlformats.org/officeDocument/2006/relationships/image" Target="../media/image117.png"/><Relationship Id="rId36" Type="http://schemas.openxmlformats.org/officeDocument/2006/relationships/image" Target="../media/image75.png"/><Relationship Id="rId37" Type="http://schemas.openxmlformats.org/officeDocument/2006/relationships/image" Target="../media/image76.png"/><Relationship Id="rId38" Type="http://schemas.openxmlformats.org/officeDocument/2006/relationships/image" Target="../media/image118.png"/><Relationship Id="rId39" Type="http://schemas.openxmlformats.org/officeDocument/2006/relationships/image" Target="../media/image1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Relationship Id="rId25" Type="http://schemas.openxmlformats.org/officeDocument/2006/relationships/image" Target="../media/image142.png"/><Relationship Id="rId26" Type="http://schemas.openxmlformats.org/officeDocument/2006/relationships/image" Target="../media/image143.png"/><Relationship Id="rId27" Type="http://schemas.openxmlformats.org/officeDocument/2006/relationships/image" Target="../media/image144.png"/><Relationship Id="rId28" Type="http://schemas.openxmlformats.org/officeDocument/2006/relationships/image" Target="../media/image145.png"/><Relationship Id="rId29" Type="http://schemas.openxmlformats.org/officeDocument/2006/relationships/image" Target="../media/image146.png"/><Relationship Id="rId30" Type="http://schemas.openxmlformats.org/officeDocument/2006/relationships/image" Target="../media/image147.png"/><Relationship Id="rId31" Type="http://schemas.openxmlformats.org/officeDocument/2006/relationships/image" Target="../media/image148.png"/><Relationship Id="rId32" Type="http://schemas.openxmlformats.org/officeDocument/2006/relationships/image" Target="../media/image149.png"/><Relationship Id="rId33" Type="http://schemas.openxmlformats.org/officeDocument/2006/relationships/image" Target="../media/image150.png"/><Relationship Id="rId34" Type="http://schemas.openxmlformats.org/officeDocument/2006/relationships/image" Target="../media/image151.png"/><Relationship Id="rId35" Type="http://schemas.openxmlformats.org/officeDocument/2006/relationships/image" Target="../media/image152.png"/><Relationship Id="rId36" Type="http://schemas.openxmlformats.org/officeDocument/2006/relationships/image" Target="../media/image153.png"/><Relationship Id="rId37" Type="http://schemas.openxmlformats.org/officeDocument/2006/relationships/image" Target="../media/image154.png"/><Relationship Id="rId38" Type="http://schemas.openxmlformats.org/officeDocument/2006/relationships/image" Target="../media/image155.png"/><Relationship Id="rId39" Type="http://schemas.openxmlformats.org/officeDocument/2006/relationships/image" Target="../media/image96.png"/><Relationship Id="rId40" Type="http://schemas.openxmlformats.org/officeDocument/2006/relationships/image" Target="../media/image95.png"/><Relationship Id="rId41" Type="http://schemas.openxmlformats.org/officeDocument/2006/relationships/image" Target="../media/image156.png"/><Relationship Id="rId42" Type="http://schemas.openxmlformats.org/officeDocument/2006/relationships/image" Target="../media/image157.png"/><Relationship Id="rId43" Type="http://schemas.openxmlformats.org/officeDocument/2006/relationships/image" Target="../media/image75.png"/><Relationship Id="rId44" Type="http://schemas.openxmlformats.org/officeDocument/2006/relationships/image" Target="../media/image158.png"/><Relationship Id="rId45" Type="http://schemas.openxmlformats.org/officeDocument/2006/relationships/image" Target="../media/image159.png"/><Relationship Id="rId46" Type="http://schemas.openxmlformats.org/officeDocument/2006/relationships/image" Target="../media/image16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75.png"/><Relationship Id="rId13" Type="http://schemas.openxmlformats.org/officeDocument/2006/relationships/image" Target="../media/image171.png"/><Relationship Id="rId14" Type="http://schemas.openxmlformats.org/officeDocument/2006/relationships/image" Target="../media/image172.png"/><Relationship Id="rId15" Type="http://schemas.openxmlformats.org/officeDocument/2006/relationships/image" Target="../media/image17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openxmlformats.org/officeDocument/2006/relationships/image" Target="../media/image171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jp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png"/><Relationship Id="rId23" Type="http://schemas.openxmlformats.org/officeDocument/2006/relationships/image" Target="../media/image194.jpg"/><Relationship Id="rId24" Type="http://schemas.openxmlformats.org/officeDocument/2006/relationships/image" Target="../media/image195.png"/><Relationship Id="rId25" Type="http://schemas.openxmlformats.org/officeDocument/2006/relationships/image" Target="../media/image196.png"/><Relationship Id="rId26" Type="http://schemas.openxmlformats.org/officeDocument/2006/relationships/image" Target="../media/image197.png"/><Relationship Id="rId27" Type="http://schemas.openxmlformats.org/officeDocument/2006/relationships/image" Target="../media/image198.png"/><Relationship Id="rId28" Type="http://schemas.openxmlformats.org/officeDocument/2006/relationships/image" Target="../media/image199.png"/><Relationship Id="rId29" Type="http://schemas.openxmlformats.org/officeDocument/2006/relationships/image" Target="../media/image200.png"/><Relationship Id="rId30" Type="http://schemas.openxmlformats.org/officeDocument/2006/relationships/image" Target="../media/image201.png"/><Relationship Id="rId31" Type="http://schemas.openxmlformats.org/officeDocument/2006/relationships/image" Target="../media/image202.png"/><Relationship Id="rId32" Type="http://schemas.openxmlformats.org/officeDocument/2006/relationships/image" Target="../media/image203.png"/><Relationship Id="rId33" Type="http://schemas.openxmlformats.org/officeDocument/2006/relationships/image" Target="../media/image204.png"/><Relationship Id="rId34" Type="http://schemas.openxmlformats.org/officeDocument/2006/relationships/image" Target="../media/image205.png"/><Relationship Id="rId35" Type="http://schemas.openxmlformats.org/officeDocument/2006/relationships/image" Target="../media/image206.png"/><Relationship Id="rId36" Type="http://schemas.openxmlformats.org/officeDocument/2006/relationships/image" Target="../media/image207.png"/><Relationship Id="rId37" Type="http://schemas.openxmlformats.org/officeDocument/2006/relationships/image" Target="../media/image208.png"/><Relationship Id="rId38" Type="http://schemas.openxmlformats.org/officeDocument/2006/relationships/image" Target="../media/image209.png"/><Relationship Id="rId39" Type="http://schemas.openxmlformats.org/officeDocument/2006/relationships/image" Target="../media/image210.png"/><Relationship Id="rId40" Type="http://schemas.openxmlformats.org/officeDocument/2006/relationships/image" Target="../media/image211.png"/><Relationship Id="rId41" Type="http://schemas.openxmlformats.org/officeDocument/2006/relationships/image" Target="../media/image212.png"/><Relationship Id="rId42" Type="http://schemas.openxmlformats.org/officeDocument/2006/relationships/image" Target="../media/image213.png"/><Relationship Id="rId43" Type="http://schemas.openxmlformats.org/officeDocument/2006/relationships/image" Target="../media/image214.png"/><Relationship Id="rId44" Type="http://schemas.openxmlformats.org/officeDocument/2006/relationships/image" Target="../media/image215.png"/><Relationship Id="rId45" Type="http://schemas.openxmlformats.org/officeDocument/2006/relationships/image" Target="../media/image216.png"/><Relationship Id="rId46" Type="http://schemas.openxmlformats.org/officeDocument/2006/relationships/image" Target="../media/image217.png"/><Relationship Id="rId47" Type="http://schemas.openxmlformats.org/officeDocument/2006/relationships/image" Target="../media/image218.png"/><Relationship Id="rId48" Type="http://schemas.openxmlformats.org/officeDocument/2006/relationships/image" Target="../media/image219.png"/><Relationship Id="rId49" Type="http://schemas.openxmlformats.org/officeDocument/2006/relationships/image" Target="../media/image220.png"/><Relationship Id="rId50" Type="http://schemas.openxmlformats.org/officeDocument/2006/relationships/image" Target="../media/image221.png"/><Relationship Id="rId51" Type="http://schemas.openxmlformats.org/officeDocument/2006/relationships/image" Target="../media/image2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image" Target="../media/image225.png"/><Relationship Id="rId5" Type="http://schemas.openxmlformats.org/officeDocument/2006/relationships/image" Target="../media/image226.png"/><Relationship Id="rId6" Type="http://schemas.openxmlformats.org/officeDocument/2006/relationships/image" Target="../media/image227.png"/><Relationship Id="rId7" Type="http://schemas.openxmlformats.org/officeDocument/2006/relationships/image" Target="../media/image228.png"/><Relationship Id="rId8" Type="http://schemas.openxmlformats.org/officeDocument/2006/relationships/image" Target="../media/image229.png"/><Relationship Id="rId9" Type="http://schemas.openxmlformats.org/officeDocument/2006/relationships/image" Target="../media/image230.png"/><Relationship Id="rId10" Type="http://schemas.openxmlformats.org/officeDocument/2006/relationships/image" Target="../media/image231.png"/><Relationship Id="rId11" Type="http://schemas.openxmlformats.org/officeDocument/2006/relationships/image" Target="../media/image232.png"/><Relationship Id="rId12" Type="http://schemas.openxmlformats.org/officeDocument/2006/relationships/image" Target="../media/image233.png"/><Relationship Id="rId13" Type="http://schemas.openxmlformats.org/officeDocument/2006/relationships/image" Target="../media/image234.png"/><Relationship Id="rId14" Type="http://schemas.openxmlformats.org/officeDocument/2006/relationships/image" Target="../media/image235.png"/><Relationship Id="rId15" Type="http://schemas.openxmlformats.org/officeDocument/2006/relationships/image" Target="../media/image236.png"/><Relationship Id="rId16" Type="http://schemas.openxmlformats.org/officeDocument/2006/relationships/image" Target="../media/image237.png"/><Relationship Id="rId17" Type="http://schemas.openxmlformats.org/officeDocument/2006/relationships/image" Target="../media/image238.png"/><Relationship Id="rId18" Type="http://schemas.openxmlformats.org/officeDocument/2006/relationships/image" Target="../media/image239.png"/><Relationship Id="rId19" Type="http://schemas.openxmlformats.org/officeDocument/2006/relationships/image" Target="../media/image240.png"/><Relationship Id="rId20" Type="http://schemas.openxmlformats.org/officeDocument/2006/relationships/image" Target="../media/image241.png"/><Relationship Id="rId21" Type="http://schemas.openxmlformats.org/officeDocument/2006/relationships/image" Target="../media/image242.png"/><Relationship Id="rId22" Type="http://schemas.openxmlformats.org/officeDocument/2006/relationships/image" Target="../media/image24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55445" y="1204156"/>
            <a:ext cx="1505585" cy="2580640"/>
          </a:xfrm>
          <a:custGeom>
            <a:avLst/>
            <a:gdLst/>
            <a:ahLst/>
            <a:cxnLst/>
            <a:rect l="l" t="t" r="r" b="b"/>
            <a:pathLst>
              <a:path w="1505585" h="2580640">
                <a:moveTo>
                  <a:pt x="1505089" y="1238465"/>
                </a:moveTo>
                <a:lnTo>
                  <a:pt x="816991" y="1555991"/>
                </a:lnTo>
                <a:lnTo>
                  <a:pt x="816991" y="1556664"/>
                </a:lnTo>
                <a:lnTo>
                  <a:pt x="826617" y="1595653"/>
                </a:lnTo>
                <a:lnTo>
                  <a:pt x="852766" y="1633169"/>
                </a:lnTo>
                <a:lnTo>
                  <a:pt x="891286" y="1668589"/>
                </a:lnTo>
                <a:lnTo>
                  <a:pt x="938072" y="1701304"/>
                </a:lnTo>
                <a:lnTo>
                  <a:pt x="988987" y="1730692"/>
                </a:lnTo>
                <a:lnTo>
                  <a:pt x="1039914" y="1756143"/>
                </a:lnTo>
                <a:lnTo>
                  <a:pt x="1086713" y="1777009"/>
                </a:lnTo>
                <a:lnTo>
                  <a:pt x="1125270" y="1792706"/>
                </a:lnTo>
                <a:lnTo>
                  <a:pt x="1161122" y="1806067"/>
                </a:lnTo>
                <a:lnTo>
                  <a:pt x="1214869" y="1785620"/>
                </a:lnTo>
                <a:lnTo>
                  <a:pt x="1333106" y="1730756"/>
                </a:lnTo>
                <a:lnTo>
                  <a:pt x="1451343" y="1651203"/>
                </a:lnTo>
                <a:lnTo>
                  <a:pt x="1505089" y="1556664"/>
                </a:lnTo>
                <a:lnTo>
                  <a:pt x="1505089" y="1238465"/>
                </a:lnTo>
                <a:close/>
              </a:path>
              <a:path w="1505585" h="2580640">
                <a:moveTo>
                  <a:pt x="1505102" y="476377"/>
                </a:moveTo>
                <a:lnTo>
                  <a:pt x="1505089" y="430009"/>
                </a:lnTo>
                <a:lnTo>
                  <a:pt x="1505089" y="30467"/>
                </a:lnTo>
                <a:lnTo>
                  <a:pt x="1457045" y="22504"/>
                </a:lnTo>
                <a:lnTo>
                  <a:pt x="1408607" y="15709"/>
                </a:lnTo>
                <a:lnTo>
                  <a:pt x="1359789" y="10109"/>
                </a:lnTo>
                <a:lnTo>
                  <a:pt x="1310614" y="5715"/>
                </a:lnTo>
                <a:lnTo>
                  <a:pt x="1261097" y="2552"/>
                </a:lnTo>
                <a:lnTo>
                  <a:pt x="1213154" y="711"/>
                </a:lnTo>
                <a:lnTo>
                  <a:pt x="1216914" y="711"/>
                </a:lnTo>
                <a:lnTo>
                  <a:pt x="1161122" y="0"/>
                </a:lnTo>
                <a:lnTo>
                  <a:pt x="1107998" y="711"/>
                </a:lnTo>
                <a:lnTo>
                  <a:pt x="1055243" y="2844"/>
                </a:lnTo>
                <a:lnTo>
                  <a:pt x="1002855" y="6375"/>
                </a:lnTo>
                <a:lnTo>
                  <a:pt x="950849" y="11290"/>
                </a:lnTo>
                <a:lnTo>
                  <a:pt x="899261" y="17564"/>
                </a:lnTo>
                <a:lnTo>
                  <a:pt x="848106" y="25184"/>
                </a:lnTo>
                <a:lnTo>
                  <a:pt x="797394" y="34124"/>
                </a:lnTo>
                <a:lnTo>
                  <a:pt x="747141" y="44373"/>
                </a:lnTo>
                <a:lnTo>
                  <a:pt x="697369" y="55918"/>
                </a:lnTo>
                <a:lnTo>
                  <a:pt x="648106" y="68719"/>
                </a:lnTo>
                <a:lnTo>
                  <a:pt x="599363" y="82791"/>
                </a:lnTo>
                <a:lnTo>
                  <a:pt x="551154" y="98082"/>
                </a:lnTo>
                <a:lnTo>
                  <a:pt x="503491" y="114604"/>
                </a:lnTo>
                <a:lnTo>
                  <a:pt x="456412" y="132308"/>
                </a:lnTo>
                <a:lnTo>
                  <a:pt x="409917" y="151206"/>
                </a:lnTo>
                <a:lnTo>
                  <a:pt x="364032" y="171259"/>
                </a:lnTo>
                <a:lnTo>
                  <a:pt x="318782" y="192455"/>
                </a:lnTo>
                <a:lnTo>
                  <a:pt x="274167" y="214782"/>
                </a:lnTo>
                <a:lnTo>
                  <a:pt x="230225" y="238213"/>
                </a:lnTo>
                <a:lnTo>
                  <a:pt x="186956" y="262724"/>
                </a:lnTo>
                <a:lnTo>
                  <a:pt x="144386" y="288315"/>
                </a:lnTo>
                <a:lnTo>
                  <a:pt x="102539" y="314960"/>
                </a:lnTo>
                <a:lnTo>
                  <a:pt x="61429" y="342633"/>
                </a:lnTo>
                <a:lnTo>
                  <a:pt x="0" y="386816"/>
                </a:lnTo>
                <a:lnTo>
                  <a:pt x="0" y="1419059"/>
                </a:lnTo>
                <a:lnTo>
                  <a:pt x="165" y="1419059"/>
                </a:lnTo>
                <a:lnTo>
                  <a:pt x="181571" y="1974710"/>
                </a:lnTo>
                <a:lnTo>
                  <a:pt x="580644" y="2332215"/>
                </a:lnTo>
                <a:lnTo>
                  <a:pt x="979728" y="2523375"/>
                </a:lnTo>
                <a:lnTo>
                  <a:pt x="1161122" y="2580017"/>
                </a:lnTo>
                <a:lnTo>
                  <a:pt x="1187704" y="2573083"/>
                </a:lnTo>
                <a:lnTo>
                  <a:pt x="1260678" y="2551315"/>
                </a:lnTo>
                <a:lnTo>
                  <a:pt x="1369860" y="2513215"/>
                </a:lnTo>
                <a:lnTo>
                  <a:pt x="1505089" y="2457323"/>
                </a:lnTo>
                <a:lnTo>
                  <a:pt x="1505089" y="2150021"/>
                </a:lnTo>
                <a:lnTo>
                  <a:pt x="1505089" y="2010257"/>
                </a:lnTo>
                <a:lnTo>
                  <a:pt x="1376146" y="2074532"/>
                </a:lnTo>
                <a:lnTo>
                  <a:pt x="1266266" y="2117852"/>
                </a:lnTo>
                <a:lnTo>
                  <a:pt x="1189799" y="2142325"/>
                </a:lnTo>
                <a:lnTo>
                  <a:pt x="1161122" y="2150021"/>
                </a:lnTo>
                <a:lnTo>
                  <a:pt x="1040193" y="2112238"/>
                </a:lnTo>
                <a:lnTo>
                  <a:pt x="774141" y="1984794"/>
                </a:lnTo>
                <a:lnTo>
                  <a:pt x="508088" y="1746453"/>
                </a:lnTo>
                <a:lnTo>
                  <a:pt x="387159" y="1376045"/>
                </a:lnTo>
                <a:lnTo>
                  <a:pt x="386981" y="1376045"/>
                </a:lnTo>
                <a:lnTo>
                  <a:pt x="1039431" y="1074928"/>
                </a:lnTo>
                <a:lnTo>
                  <a:pt x="1505089" y="860005"/>
                </a:lnTo>
                <a:lnTo>
                  <a:pt x="1459509" y="839901"/>
                </a:lnTo>
                <a:lnTo>
                  <a:pt x="1412595" y="821651"/>
                </a:lnTo>
                <a:lnTo>
                  <a:pt x="1364462" y="805700"/>
                </a:lnTo>
                <a:lnTo>
                  <a:pt x="1315161" y="792492"/>
                </a:lnTo>
                <a:lnTo>
                  <a:pt x="1264793" y="782510"/>
                </a:lnTo>
                <a:lnTo>
                  <a:pt x="1213421" y="776185"/>
                </a:lnTo>
                <a:lnTo>
                  <a:pt x="1161122" y="773976"/>
                </a:lnTo>
                <a:lnTo>
                  <a:pt x="1108773" y="776185"/>
                </a:lnTo>
                <a:lnTo>
                  <a:pt x="1057351" y="782510"/>
                </a:lnTo>
                <a:lnTo>
                  <a:pt x="1006957" y="792492"/>
                </a:lnTo>
                <a:lnTo>
                  <a:pt x="957643" y="805700"/>
                </a:lnTo>
                <a:lnTo>
                  <a:pt x="909485" y="821651"/>
                </a:lnTo>
                <a:lnTo>
                  <a:pt x="862584" y="839901"/>
                </a:lnTo>
                <a:lnTo>
                  <a:pt x="816991" y="860005"/>
                </a:lnTo>
                <a:lnTo>
                  <a:pt x="816991" y="1074928"/>
                </a:lnTo>
                <a:lnTo>
                  <a:pt x="785469" y="1072349"/>
                </a:lnTo>
                <a:lnTo>
                  <a:pt x="743572" y="1064844"/>
                </a:lnTo>
                <a:lnTo>
                  <a:pt x="694016" y="1052753"/>
                </a:lnTo>
                <a:lnTo>
                  <a:pt x="639495" y="1036408"/>
                </a:lnTo>
                <a:lnTo>
                  <a:pt x="582714" y="1016177"/>
                </a:lnTo>
                <a:lnTo>
                  <a:pt x="526364" y="992378"/>
                </a:lnTo>
                <a:lnTo>
                  <a:pt x="473163" y="965352"/>
                </a:lnTo>
                <a:lnTo>
                  <a:pt x="425805" y="935456"/>
                </a:lnTo>
                <a:lnTo>
                  <a:pt x="386981" y="903020"/>
                </a:lnTo>
                <a:lnTo>
                  <a:pt x="386981" y="687933"/>
                </a:lnTo>
                <a:lnTo>
                  <a:pt x="428002" y="658317"/>
                </a:lnTo>
                <a:lnTo>
                  <a:pt x="467550" y="632028"/>
                </a:lnTo>
                <a:lnTo>
                  <a:pt x="508114" y="607174"/>
                </a:lnTo>
                <a:lnTo>
                  <a:pt x="549643" y="583793"/>
                </a:lnTo>
                <a:lnTo>
                  <a:pt x="592099" y="561911"/>
                </a:lnTo>
                <a:lnTo>
                  <a:pt x="635444" y="541578"/>
                </a:lnTo>
                <a:lnTo>
                  <a:pt x="679665" y="522820"/>
                </a:lnTo>
                <a:lnTo>
                  <a:pt x="724700" y="505675"/>
                </a:lnTo>
                <a:lnTo>
                  <a:pt x="770521" y="490181"/>
                </a:lnTo>
                <a:lnTo>
                  <a:pt x="817092" y="476377"/>
                </a:lnTo>
                <a:lnTo>
                  <a:pt x="864387" y="464286"/>
                </a:lnTo>
                <a:lnTo>
                  <a:pt x="912355" y="453961"/>
                </a:lnTo>
                <a:lnTo>
                  <a:pt x="960970" y="445439"/>
                </a:lnTo>
                <a:lnTo>
                  <a:pt x="1010183" y="438734"/>
                </a:lnTo>
                <a:lnTo>
                  <a:pt x="1059980" y="433908"/>
                </a:lnTo>
                <a:lnTo>
                  <a:pt x="1110297" y="430987"/>
                </a:lnTo>
                <a:lnTo>
                  <a:pt x="1161122" y="430009"/>
                </a:lnTo>
                <a:lnTo>
                  <a:pt x="1211973" y="430987"/>
                </a:lnTo>
                <a:lnTo>
                  <a:pt x="1262329" y="433908"/>
                </a:lnTo>
                <a:lnTo>
                  <a:pt x="1312125" y="438734"/>
                </a:lnTo>
                <a:lnTo>
                  <a:pt x="1361351" y="445439"/>
                </a:lnTo>
                <a:lnTo>
                  <a:pt x="1409941" y="453961"/>
                </a:lnTo>
                <a:lnTo>
                  <a:pt x="1457871" y="464286"/>
                </a:lnTo>
                <a:lnTo>
                  <a:pt x="1505102" y="476377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334475" y="2709071"/>
            <a:ext cx="645160" cy="645160"/>
          </a:xfrm>
          <a:custGeom>
            <a:avLst/>
            <a:gdLst/>
            <a:ahLst/>
            <a:cxnLst/>
            <a:rect l="l" t="t" r="r" b="b"/>
            <a:pathLst>
              <a:path w="645160" h="645160">
                <a:moveTo>
                  <a:pt x="322544" y="0"/>
                </a:moveTo>
                <a:lnTo>
                  <a:pt x="274890" y="3498"/>
                </a:lnTo>
                <a:lnTo>
                  <a:pt x="229404" y="13659"/>
                </a:lnTo>
                <a:lnTo>
                  <a:pt x="186586" y="29984"/>
                </a:lnTo>
                <a:lnTo>
                  <a:pt x="146934" y="51974"/>
                </a:lnTo>
                <a:lnTo>
                  <a:pt x="110948" y="79128"/>
                </a:lnTo>
                <a:lnTo>
                  <a:pt x="79128" y="110948"/>
                </a:lnTo>
                <a:lnTo>
                  <a:pt x="51974" y="146933"/>
                </a:lnTo>
                <a:lnTo>
                  <a:pt x="29984" y="186585"/>
                </a:lnTo>
                <a:lnTo>
                  <a:pt x="13659" y="229403"/>
                </a:lnTo>
                <a:lnTo>
                  <a:pt x="3498" y="274889"/>
                </a:lnTo>
                <a:lnTo>
                  <a:pt x="0" y="322543"/>
                </a:lnTo>
                <a:lnTo>
                  <a:pt x="3498" y="370196"/>
                </a:lnTo>
                <a:lnTo>
                  <a:pt x="13659" y="415682"/>
                </a:lnTo>
                <a:lnTo>
                  <a:pt x="29984" y="458501"/>
                </a:lnTo>
                <a:lnTo>
                  <a:pt x="51974" y="498153"/>
                </a:lnTo>
                <a:lnTo>
                  <a:pt x="79128" y="534138"/>
                </a:lnTo>
                <a:lnTo>
                  <a:pt x="110948" y="565958"/>
                </a:lnTo>
                <a:lnTo>
                  <a:pt x="146934" y="593112"/>
                </a:lnTo>
                <a:lnTo>
                  <a:pt x="186586" y="615102"/>
                </a:lnTo>
                <a:lnTo>
                  <a:pt x="229404" y="631427"/>
                </a:lnTo>
                <a:lnTo>
                  <a:pt x="274890" y="641589"/>
                </a:lnTo>
                <a:lnTo>
                  <a:pt x="322544" y="645087"/>
                </a:lnTo>
                <a:lnTo>
                  <a:pt x="370197" y="641589"/>
                </a:lnTo>
                <a:lnTo>
                  <a:pt x="415683" y="631427"/>
                </a:lnTo>
                <a:lnTo>
                  <a:pt x="458502" y="615102"/>
                </a:lnTo>
                <a:lnTo>
                  <a:pt x="498154" y="593112"/>
                </a:lnTo>
                <a:lnTo>
                  <a:pt x="534139" y="565958"/>
                </a:lnTo>
                <a:lnTo>
                  <a:pt x="565959" y="534138"/>
                </a:lnTo>
                <a:lnTo>
                  <a:pt x="593113" y="498153"/>
                </a:lnTo>
                <a:lnTo>
                  <a:pt x="615103" y="458501"/>
                </a:lnTo>
                <a:lnTo>
                  <a:pt x="631428" y="415682"/>
                </a:lnTo>
                <a:lnTo>
                  <a:pt x="641590" y="370196"/>
                </a:lnTo>
                <a:lnTo>
                  <a:pt x="645088" y="322543"/>
                </a:lnTo>
                <a:lnTo>
                  <a:pt x="641590" y="274889"/>
                </a:lnTo>
                <a:lnTo>
                  <a:pt x="631428" y="229403"/>
                </a:lnTo>
                <a:lnTo>
                  <a:pt x="615103" y="186585"/>
                </a:lnTo>
                <a:lnTo>
                  <a:pt x="593113" y="146933"/>
                </a:lnTo>
                <a:lnTo>
                  <a:pt x="565959" y="110948"/>
                </a:lnTo>
                <a:lnTo>
                  <a:pt x="534139" y="79128"/>
                </a:lnTo>
                <a:lnTo>
                  <a:pt x="498154" y="51974"/>
                </a:lnTo>
                <a:lnTo>
                  <a:pt x="458502" y="29984"/>
                </a:lnTo>
                <a:lnTo>
                  <a:pt x="415683" y="13659"/>
                </a:lnTo>
                <a:lnTo>
                  <a:pt x="370197" y="3498"/>
                </a:lnTo>
                <a:lnTo>
                  <a:pt x="322544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397676" y="2649318"/>
            <a:ext cx="1784985" cy="333375"/>
            <a:chOff x="4397676" y="2649318"/>
            <a:chExt cx="1784985" cy="333375"/>
          </a:xfrm>
        </p:grpSpPr>
        <p:sp>
          <p:nvSpPr>
            <p:cNvPr id="5" name="object 5" descr=""/>
            <p:cNvSpPr/>
            <p:nvPr/>
          </p:nvSpPr>
          <p:spPr>
            <a:xfrm>
              <a:off x="4397676" y="2649318"/>
              <a:ext cx="318135" cy="333375"/>
            </a:xfrm>
            <a:custGeom>
              <a:avLst/>
              <a:gdLst/>
              <a:ahLst/>
              <a:cxnLst/>
              <a:rect l="l" t="t" r="r" b="b"/>
              <a:pathLst>
                <a:path w="318135" h="333375">
                  <a:moveTo>
                    <a:pt x="176420" y="252243"/>
                  </a:moveTo>
                  <a:lnTo>
                    <a:pt x="141603" y="252243"/>
                  </a:lnTo>
                  <a:lnTo>
                    <a:pt x="141603" y="331414"/>
                  </a:lnTo>
                  <a:lnTo>
                    <a:pt x="143446" y="333255"/>
                  </a:lnTo>
                  <a:lnTo>
                    <a:pt x="174578" y="333255"/>
                  </a:lnTo>
                  <a:lnTo>
                    <a:pt x="176420" y="331414"/>
                  </a:lnTo>
                  <a:lnTo>
                    <a:pt x="176420" y="252243"/>
                  </a:lnTo>
                  <a:close/>
                </a:path>
                <a:path w="318135" h="333375">
                  <a:moveTo>
                    <a:pt x="94235" y="57411"/>
                  </a:moveTo>
                  <a:lnTo>
                    <a:pt x="54796" y="65276"/>
                  </a:lnTo>
                  <a:lnTo>
                    <a:pt x="25149" y="87310"/>
                  </a:lnTo>
                  <a:lnTo>
                    <a:pt x="6486" y="121176"/>
                  </a:lnTo>
                  <a:lnTo>
                    <a:pt x="0" y="164536"/>
                  </a:lnTo>
                  <a:lnTo>
                    <a:pt x="6533" y="208159"/>
                  </a:lnTo>
                  <a:lnTo>
                    <a:pt x="25274" y="242117"/>
                  </a:lnTo>
                  <a:lnTo>
                    <a:pt x="54937" y="264148"/>
                  </a:lnTo>
                  <a:lnTo>
                    <a:pt x="94235" y="271994"/>
                  </a:lnTo>
                  <a:lnTo>
                    <a:pt x="106627" y="270885"/>
                  </a:lnTo>
                  <a:lnTo>
                    <a:pt x="118924" y="267391"/>
                  </a:lnTo>
                  <a:lnTo>
                    <a:pt x="130719" y="261261"/>
                  </a:lnTo>
                  <a:lnTo>
                    <a:pt x="141603" y="252243"/>
                  </a:lnTo>
                  <a:lnTo>
                    <a:pt x="279115" y="252243"/>
                  </a:lnTo>
                  <a:lnTo>
                    <a:pt x="292749" y="242117"/>
                  </a:lnTo>
                  <a:lnTo>
                    <a:pt x="294181" y="239522"/>
                  </a:lnTo>
                  <a:lnTo>
                    <a:pt x="95241" y="239522"/>
                  </a:lnTo>
                  <a:lnTo>
                    <a:pt x="68922" y="233784"/>
                  </a:lnTo>
                  <a:lnTo>
                    <a:pt x="50026" y="217972"/>
                  </a:lnTo>
                  <a:lnTo>
                    <a:pt x="38630" y="194188"/>
                  </a:lnTo>
                  <a:lnTo>
                    <a:pt x="34814" y="164536"/>
                  </a:lnTo>
                  <a:lnTo>
                    <a:pt x="38630" y="134512"/>
                  </a:lnTo>
                  <a:lnTo>
                    <a:pt x="50026" y="110890"/>
                  </a:lnTo>
                  <a:lnTo>
                    <a:pt x="68922" y="95428"/>
                  </a:lnTo>
                  <a:lnTo>
                    <a:pt x="95241" y="89883"/>
                  </a:lnTo>
                  <a:lnTo>
                    <a:pt x="294293" y="89883"/>
                  </a:lnTo>
                  <a:lnTo>
                    <a:pt x="292875" y="87310"/>
                  </a:lnTo>
                  <a:lnTo>
                    <a:pt x="277870" y="76158"/>
                  </a:lnTo>
                  <a:lnTo>
                    <a:pt x="141603" y="76158"/>
                  </a:lnTo>
                  <a:lnTo>
                    <a:pt x="130766" y="67580"/>
                  </a:lnTo>
                  <a:lnTo>
                    <a:pt x="119049" y="61763"/>
                  </a:lnTo>
                  <a:lnTo>
                    <a:pt x="106768" y="58457"/>
                  </a:lnTo>
                  <a:lnTo>
                    <a:pt x="94235" y="57411"/>
                  </a:lnTo>
                  <a:close/>
                </a:path>
                <a:path w="318135" h="333375">
                  <a:moveTo>
                    <a:pt x="279115" y="252243"/>
                  </a:moveTo>
                  <a:lnTo>
                    <a:pt x="176420" y="252243"/>
                  </a:lnTo>
                  <a:lnTo>
                    <a:pt x="187305" y="261261"/>
                  </a:lnTo>
                  <a:lnTo>
                    <a:pt x="199100" y="267391"/>
                  </a:lnTo>
                  <a:lnTo>
                    <a:pt x="211397" y="270885"/>
                  </a:lnTo>
                  <a:lnTo>
                    <a:pt x="223788" y="271994"/>
                  </a:lnTo>
                  <a:lnTo>
                    <a:pt x="263086" y="264148"/>
                  </a:lnTo>
                  <a:lnTo>
                    <a:pt x="279115" y="252243"/>
                  </a:lnTo>
                  <a:close/>
                </a:path>
                <a:path w="318135" h="333375">
                  <a:moveTo>
                    <a:pt x="222785" y="89883"/>
                  </a:moveTo>
                  <a:lnTo>
                    <a:pt x="95241" y="89883"/>
                  </a:lnTo>
                  <a:lnTo>
                    <a:pt x="108369" y="90919"/>
                  </a:lnTo>
                  <a:lnTo>
                    <a:pt x="120305" y="94152"/>
                  </a:lnTo>
                  <a:lnTo>
                    <a:pt x="131299" y="99769"/>
                  </a:lnTo>
                  <a:lnTo>
                    <a:pt x="141603" y="107961"/>
                  </a:lnTo>
                  <a:lnTo>
                    <a:pt x="141603" y="215754"/>
                  </a:lnTo>
                  <a:lnTo>
                    <a:pt x="131888" y="225470"/>
                  </a:lnTo>
                  <a:lnTo>
                    <a:pt x="120744" y="232973"/>
                  </a:lnTo>
                  <a:lnTo>
                    <a:pt x="108440" y="237809"/>
                  </a:lnTo>
                  <a:lnTo>
                    <a:pt x="95241" y="239522"/>
                  </a:lnTo>
                  <a:lnTo>
                    <a:pt x="222785" y="239522"/>
                  </a:lnTo>
                  <a:lnTo>
                    <a:pt x="209585" y="237809"/>
                  </a:lnTo>
                  <a:lnTo>
                    <a:pt x="197280" y="232973"/>
                  </a:lnTo>
                  <a:lnTo>
                    <a:pt x="186136" y="225470"/>
                  </a:lnTo>
                  <a:lnTo>
                    <a:pt x="176420" y="215754"/>
                  </a:lnTo>
                  <a:lnTo>
                    <a:pt x="176420" y="107961"/>
                  </a:lnTo>
                  <a:lnTo>
                    <a:pt x="186725" y="99769"/>
                  </a:lnTo>
                  <a:lnTo>
                    <a:pt x="197720" y="94152"/>
                  </a:lnTo>
                  <a:lnTo>
                    <a:pt x="209656" y="90919"/>
                  </a:lnTo>
                  <a:lnTo>
                    <a:pt x="222785" y="89883"/>
                  </a:lnTo>
                  <a:close/>
                </a:path>
                <a:path w="318135" h="333375">
                  <a:moveTo>
                    <a:pt x="294293" y="89883"/>
                  </a:moveTo>
                  <a:lnTo>
                    <a:pt x="222785" y="89883"/>
                  </a:lnTo>
                  <a:lnTo>
                    <a:pt x="249174" y="95428"/>
                  </a:lnTo>
                  <a:lnTo>
                    <a:pt x="268062" y="110890"/>
                  </a:lnTo>
                  <a:lnTo>
                    <a:pt x="279417" y="134512"/>
                  </a:lnTo>
                  <a:lnTo>
                    <a:pt x="283209" y="164536"/>
                  </a:lnTo>
                  <a:lnTo>
                    <a:pt x="279417" y="194188"/>
                  </a:lnTo>
                  <a:lnTo>
                    <a:pt x="268062" y="217972"/>
                  </a:lnTo>
                  <a:lnTo>
                    <a:pt x="249174" y="233784"/>
                  </a:lnTo>
                  <a:lnTo>
                    <a:pt x="222785" y="239522"/>
                  </a:lnTo>
                  <a:lnTo>
                    <a:pt x="294181" y="239522"/>
                  </a:lnTo>
                  <a:lnTo>
                    <a:pt x="311491" y="208159"/>
                  </a:lnTo>
                  <a:lnTo>
                    <a:pt x="318024" y="164536"/>
                  </a:lnTo>
                  <a:lnTo>
                    <a:pt x="311538" y="121176"/>
                  </a:lnTo>
                  <a:lnTo>
                    <a:pt x="294293" y="89883"/>
                  </a:lnTo>
                  <a:close/>
                </a:path>
                <a:path w="318135" h="333375">
                  <a:moveTo>
                    <a:pt x="174578" y="0"/>
                  </a:moveTo>
                  <a:lnTo>
                    <a:pt x="143446" y="0"/>
                  </a:lnTo>
                  <a:lnTo>
                    <a:pt x="141603" y="2008"/>
                  </a:lnTo>
                  <a:lnTo>
                    <a:pt x="141603" y="76158"/>
                  </a:lnTo>
                  <a:lnTo>
                    <a:pt x="176420" y="76158"/>
                  </a:lnTo>
                  <a:lnTo>
                    <a:pt x="176420" y="2008"/>
                  </a:lnTo>
                  <a:lnTo>
                    <a:pt x="174578" y="0"/>
                  </a:lnTo>
                  <a:close/>
                </a:path>
                <a:path w="318135" h="333375">
                  <a:moveTo>
                    <a:pt x="223788" y="57411"/>
                  </a:moveTo>
                  <a:lnTo>
                    <a:pt x="211256" y="58457"/>
                  </a:lnTo>
                  <a:lnTo>
                    <a:pt x="198974" y="61763"/>
                  </a:lnTo>
                  <a:lnTo>
                    <a:pt x="187258" y="67580"/>
                  </a:lnTo>
                  <a:lnTo>
                    <a:pt x="176420" y="76158"/>
                  </a:lnTo>
                  <a:lnTo>
                    <a:pt x="277870" y="76158"/>
                  </a:lnTo>
                  <a:lnTo>
                    <a:pt x="263228" y="65276"/>
                  </a:lnTo>
                  <a:lnTo>
                    <a:pt x="223788" y="57411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0365" y="2706720"/>
              <a:ext cx="213076" cy="21458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987534" y="2709918"/>
              <a:ext cx="226060" cy="257175"/>
            </a:xfrm>
            <a:custGeom>
              <a:avLst/>
              <a:gdLst/>
              <a:ahLst/>
              <a:cxnLst/>
              <a:rect l="l" t="t" r="r" b="b"/>
              <a:pathLst>
                <a:path w="226060" h="257175">
                  <a:moveTo>
                    <a:pt x="224124" y="175917"/>
                  </a:moveTo>
                  <a:lnTo>
                    <a:pt x="1507" y="175917"/>
                  </a:lnTo>
                  <a:lnTo>
                    <a:pt x="0" y="177424"/>
                  </a:lnTo>
                  <a:lnTo>
                    <a:pt x="0" y="255088"/>
                  </a:lnTo>
                  <a:lnTo>
                    <a:pt x="1842" y="256929"/>
                  </a:lnTo>
                  <a:lnTo>
                    <a:pt x="31635" y="256929"/>
                  </a:lnTo>
                  <a:lnTo>
                    <a:pt x="32808" y="254252"/>
                  </a:lnTo>
                  <a:lnTo>
                    <a:pt x="32808" y="251239"/>
                  </a:lnTo>
                  <a:lnTo>
                    <a:pt x="34313" y="208389"/>
                  </a:lnTo>
                  <a:lnTo>
                    <a:pt x="225629" y="208389"/>
                  </a:lnTo>
                  <a:lnTo>
                    <a:pt x="225629" y="177424"/>
                  </a:lnTo>
                  <a:lnTo>
                    <a:pt x="224124" y="175917"/>
                  </a:lnTo>
                  <a:close/>
                </a:path>
                <a:path w="226060" h="257175">
                  <a:moveTo>
                    <a:pt x="225629" y="208389"/>
                  </a:moveTo>
                  <a:lnTo>
                    <a:pt x="191317" y="208389"/>
                  </a:lnTo>
                  <a:lnTo>
                    <a:pt x="192794" y="251239"/>
                  </a:lnTo>
                  <a:lnTo>
                    <a:pt x="192823" y="255423"/>
                  </a:lnTo>
                  <a:lnTo>
                    <a:pt x="194663" y="256929"/>
                  </a:lnTo>
                  <a:lnTo>
                    <a:pt x="223789" y="256929"/>
                  </a:lnTo>
                  <a:lnTo>
                    <a:pt x="225629" y="255088"/>
                  </a:lnTo>
                  <a:lnTo>
                    <a:pt x="225629" y="208389"/>
                  </a:lnTo>
                  <a:close/>
                </a:path>
                <a:path w="226060" h="257175">
                  <a:moveTo>
                    <a:pt x="200355" y="0"/>
                  </a:moveTo>
                  <a:lnTo>
                    <a:pt x="55067" y="0"/>
                  </a:lnTo>
                  <a:lnTo>
                    <a:pt x="53562" y="1506"/>
                  </a:lnTo>
                  <a:lnTo>
                    <a:pt x="53060" y="4184"/>
                  </a:lnTo>
                  <a:lnTo>
                    <a:pt x="32808" y="156334"/>
                  </a:lnTo>
                  <a:lnTo>
                    <a:pt x="31386" y="167548"/>
                  </a:lnTo>
                  <a:lnTo>
                    <a:pt x="31301" y="168218"/>
                  </a:lnTo>
                  <a:lnTo>
                    <a:pt x="24437" y="175917"/>
                  </a:lnTo>
                  <a:lnTo>
                    <a:pt x="63773" y="175917"/>
                  </a:lnTo>
                  <a:lnTo>
                    <a:pt x="65447" y="172068"/>
                  </a:lnTo>
                  <a:lnTo>
                    <a:pt x="66450" y="167548"/>
                  </a:lnTo>
                  <a:lnTo>
                    <a:pt x="67287" y="162192"/>
                  </a:lnTo>
                  <a:lnTo>
                    <a:pt x="84193" y="32472"/>
                  </a:lnTo>
                  <a:lnTo>
                    <a:pt x="202363" y="32472"/>
                  </a:lnTo>
                  <a:lnTo>
                    <a:pt x="202363" y="1841"/>
                  </a:lnTo>
                  <a:lnTo>
                    <a:pt x="200355" y="0"/>
                  </a:lnTo>
                  <a:close/>
                </a:path>
                <a:path w="226060" h="257175">
                  <a:moveTo>
                    <a:pt x="202363" y="32472"/>
                  </a:moveTo>
                  <a:lnTo>
                    <a:pt x="167548" y="32472"/>
                  </a:lnTo>
                  <a:lnTo>
                    <a:pt x="167548" y="175917"/>
                  </a:lnTo>
                  <a:lnTo>
                    <a:pt x="202363" y="175917"/>
                  </a:lnTo>
                  <a:lnTo>
                    <a:pt x="202363" y="32472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70" y="2706720"/>
              <a:ext cx="213076" cy="21458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494855" y="2706721"/>
              <a:ext cx="207645" cy="276225"/>
            </a:xfrm>
            <a:custGeom>
              <a:avLst/>
              <a:gdLst/>
              <a:ahLst/>
              <a:cxnLst/>
              <a:rect l="l" t="t" r="r" b="b"/>
              <a:pathLst>
                <a:path w="207645" h="276225">
                  <a:moveTo>
                    <a:pt x="28287" y="3180"/>
                  </a:moveTo>
                  <a:lnTo>
                    <a:pt x="2007" y="3180"/>
                  </a:lnTo>
                  <a:lnTo>
                    <a:pt x="0" y="5021"/>
                  </a:lnTo>
                  <a:lnTo>
                    <a:pt x="0" y="274002"/>
                  </a:lnTo>
                  <a:lnTo>
                    <a:pt x="2007" y="275844"/>
                  </a:lnTo>
                  <a:lnTo>
                    <a:pt x="32974" y="275844"/>
                  </a:lnTo>
                  <a:lnTo>
                    <a:pt x="34814" y="274002"/>
                  </a:lnTo>
                  <a:lnTo>
                    <a:pt x="34814" y="190144"/>
                  </a:lnTo>
                  <a:lnTo>
                    <a:pt x="169241" y="190144"/>
                  </a:lnTo>
                  <a:lnTo>
                    <a:pt x="176942" y="185123"/>
                  </a:lnTo>
                  <a:lnTo>
                    <a:pt x="178912" y="182110"/>
                  </a:lnTo>
                  <a:lnTo>
                    <a:pt x="101767" y="182110"/>
                  </a:lnTo>
                  <a:lnTo>
                    <a:pt x="82290" y="180267"/>
                  </a:lnTo>
                  <a:lnTo>
                    <a:pt x="64587" y="174516"/>
                  </a:lnTo>
                  <a:lnTo>
                    <a:pt x="48735" y="164528"/>
                  </a:lnTo>
                  <a:lnTo>
                    <a:pt x="34814" y="149974"/>
                  </a:lnTo>
                  <a:lnTo>
                    <a:pt x="34814" y="64608"/>
                  </a:lnTo>
                  <a:lnTo>
                    <a:pt x="48900" y="50125"/>
                  </a:lnTo>
                  <a:lnTo>
                    <a:pt x="65026" y="40129"/>
                  </a:lnTo>
                  <a:lnTo>
                    <a:pt x="82785" y="34339"/>
                  </a:lnTo>
                  <a:lnTo>
                    <a:pt x="101767" y="32472"/>
                  </a:lnTo>
                  <a:lnTo>
                    <a:pt x="178755" y="32472"/>
                  </a:lnTo>
                  <a:lnTo>
                    <a:pt x="176942" y="29689"/>
                  </a:lnTo>
                  <a:lnTo>
                    <a:pt x="167924" y="23767"/>
                  </a:lnTo>
                  <a:lnTo>
                    <a:pt x="32973" y="23767"/>
                  </a:lnTo>
                  <a:lnTo>
                    <a:pt x="30630" y="8536"/>
                  </a:lnTo>
                  <a:lnTo>
                    <a:pt x="30345" y="5544"/>
                  </a:lnTo>
                  <a:lnTo>
                    <a:pt x="30295" y="5021"/>
                  </a:lnTo>
                  <a:lnTo>
                    <a:pt x="28287" y="3180"/>
                  </a:lnTo>
                  <a:close/>
                </a:path>
                <a:path w="207645" h="276225">
                  <a:moveTo>
                    <a:pt x="169241" y="190144"/>
                  </a:moveTo>
                  <a:lnTo>
                    <a:pt x="34814" y="190144"/>
                  </a:lnTo>
                  <a:lnTo>
                    <a:pt x="49253" y="201236"/>
                  </a:lnTo>
                  <a:lnTo>
                    <a:pt x="65340" y="208829"/>
                  </a:lnTo>
                  <a:lnTo>
                    <a:pt x="82902" y="213188"/>
                  </a:lnTo>
                  <a:lnTo>
                    <a:pt x="101767" y="214582"/>
                  </a:lnTo>
                  <a:lnTo>
                    <a:pt x="143568" y="206883"/>
                  </a:lnTo>
                  <a:lnTo>
                    <a:pt x="169241" y="190144"/>
                  </a:lnTo>
                  <a:close/>
                </a:path>
                <a:path w="207645" h="276225">
                  <a:moveTo>
                    <a:pt x="178755" y="32472"/>
                  </a:moveTo>
                  <a:lnTo>
                    <a:pt x="101767" y="32472"/>
                  </a:lnTo>
                  <a:lnTo>
                    <a:pt x="130219" y="37856"/>
                  </a:lnTo>
                  <a:lnTo>
                    <a:pt x="152504" y="53080"/>
                  </a:lnTo>
                  <a:lnTo>
                    <a:pt x="167037" y="76746"/>
                  </a:lnTo>
                  <a:lnTo>
                    <a:pt x="172233" y="107458"/>
                  </a:lnTo>
                  <a:lnTo>
                    <a:pt x="167037" y="138047"/>
                  </a:lnTo>
                  <a:lnTo>
                    <a:pt x="152504" y="161606"/>
                  </a:lnTo>
                  <a:lnTo>
                    <a:pt x="130219" y="176754"/>
                  </a:lnTo>
                  <a:lnTo>
                    <a:pt x="101767" y="182110"/>
                  </a:lnTo>
                  <a:lnTo>
                    <a:pt x="178912" y="182110"/>
                  </a:lnTo>
                  <a:lnTo>
                    <a:pt x="199050" y="151312"/>
                  </a:lnTo>
                  <a:lnTo>
                    <a:pt x="207050" y="107458"/>
                  </a:lnTo>
                  <a:lnTo>
                    <a:pt x="199050" y="63622"/>
                  </a:lnTo>
                  <a:lnTo>
                    <a:pt x="178755" y="32472"/>
                  </a:lnTo>
                  <a:close/>
                </a:path>
                <a:path w="207645" h="276225">
                  <a:moveTo>
                    <a:pt x="101767" y="0"/>
                  </a:moveTo>
                  <a:lnTo>
                    <a:pt x="82845" y="1336"/>
                  </a:lnTo>
                  <a:lnTo>
                    <a:pt x="65257" y="5544"/>
                  </a:lnTo>
                  <a:lnTo>
                    <a:pt x="49395" y="12922"/>
                  </a:lnTo>
                  <a:lnTo>
                    <a:pt x="35652" y="23767"/>
                  </a:lnTo>
                  <a:lnTo>
                    <a:pt x="167924" y="23767"/>
                  </a:lnTo>
                  <a:lnTo>
                    <a:pt x="143568" y="7775"/>
                  </a:lnTo>
                  <a:lnTo>
                    <a:pt x="101767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2557" y="2706720"/>
              <a:ext cx="199184" cy="2145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8188" y="2709918"/>
              <a:ext cx="224291" cy="210733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6235679" y="2706720"/>
            <a:ext cx="856615" cy="214629"/>
            <a:chOff x="6235679" y="2706720"/>
            <a:chExt cx="856615" cy="214629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5679" y="2709918"/>
              <a:ext cx="179767" cy="2083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54790" y="2709918"/>
              <a:ext cx="182110" cy="20838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8940" y="2706720"/>
              <a:ext cx="199182" cy="21458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11393" y="2709918"/>
              <a:ext cx="180604" cy="208389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241158" y="2630597"/>
            <a:ext cx="1489710" cy="346710"/>
            <a:chOff x="7241158" y="2630597"/>
            <a:chExt cx="1489710" cy="34671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41158" y="2706720"/>
              <a:ext cx="198179" cy="21458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58924" y="2709918"/>
              <a:ext cx="224291" cy="21073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718349" y="2630607"/>
              <a:ext cx="782955" cy="346710"/>
            </a:xfrm>
            <a:custGeom>
              <a:avLst/>
              <a:gdLst/>
              <a:ahLst/>
              <a:cxnLst/>
              <a:rect l="l" t="t" r="r" b="b"/>
              <a:pathLst>
                <a:path w="782954" h="346710">
                  <a:moveTo>
                    <a:pt x="210400" y="81495"/>
                  </a:moveTo>
                  <a:lnTo>
                    <a:pt x="209562" y="79311"/>
                  </a:lnTo>
                  <a:lnTo>
                    <a:pt x="206222" y="79311"/>
                  </a:lnTo>
                  <a:lnTo>
                    <a:pt x="174078" y="79311"/>
                  </a:lnTo>
                  <a:lnTo>
                    <a:pt x="172402" y="80314"/>
                  </a:lnTo>
                  <a:lnTo>
                    <a:pt x="112814" y="239496"/>
                  </a:lnTo>
                  <a:lnTo>
                    <a:pt x="108966" y="239496"/>
                  </a:lnTo>
                  <a:lnTo>
                    <a:pt x="39344" y="81495"/>
                  </a:lnTo>
                  <a:lnTo>
                    <a:pt x="38506" y="79984"/>
                  </a:lnTo>
                  <a:lnTo>
                    <a:pt x="37503" y="79311"/>
                  </a:lnTo>
                  <a:lnTo>
                    <a:pt x="673" y="79311"/>
                  </a:lnTo>
                  <a:lnTo>
                    <a:pt x="0" y="80314"/>
                  </a:lnTo>
                  <a:lnTo>
                    <a:pt x="673" y="82334"/>
                  </a:lnTo>
                  <a:lnTo>
                    <a:pt x="92570" y="281178"/>
                  </a:lnTo>
                  <a:lnTo>
                    <a:pt x="89547" y="289712"/>
                  </a:lnTo>
                  <a:lnTo>
                    <a:pt x="84010" y="300456"/>
                  </a:lnTo>
                  <a:lnTo>
                    <a:pt x="76377" y="308089"/>
                  </a:lnTo>
                  <a:lnTo>
                    <a:pt x="66903" y="312635"/>
                  </a:lnTo>
                  <a:lnTo>
                    <a:pt x="55905" y="314147"/>
                  </a:lnTo>
                  <a:lnTo>
                    <a:pt x="51562" y="314147"/>
                  </a:lnTo>
                  <a:lnTo>
                    <a:pt x="42354" y="312978"/>
                  </a:lnTo>
                  <a:lnTo>
                    <a:pt x="40843" y="314820"/>
                  </a:lnTo>
                  <a:lnTo>
                    <a:pt x="40843" y="342442"/>
                  </a:lnTo>
                  <a:lnTo>
                    <a:pt x="42354" y="344284"/>
                  </a:lnTo>
                  <a:lnTo>
                    <a:pt x="45529" y="345122"/>
                  </a:lnTo>
                  <a:lnTo>
                    <a:pt x="48882" y="346290"/>
                  </a:lnTo>
                  <a:lnTo>
                    <a:pt x="54241" y="346621"/>
                  </a:lnTo>
                  <a:lnTo>
                    <a:pt x="59258" y="346621"/>
                  </a:lnTo>
                  <a:lnTo>
                    <a:pt x="80314" y="342976"/>
                  </a:lnTo>
                  <a:lnTo>
                    <a:pt x="97675" y="332841"/>
                  </a:lnTo>
                  <a:lnTo>
                    <a:pt x="111518" y="317461"/>
                  </a:lnTo>
                  <a:lnTo>
                    <a:pt x="122021" y="298081"/>
                  </a:lnTo>
                  <a:lnTo>
                    <a:pt x="210400" y="81495"/>
                  </a:lnTo>
                  <a:close/>
                </a:path>
                <a:path w="782954" h="346710">
                  <a:moveTo>
                    <a:pt x="552500" y="284695"/>
                  </a:moveTo>
                  <a:lnTo>
                    <a:pt x="549821" y="281686"/>
                  </a:lnTo>
                  <a:lnTo>
                    <a:pt x="458431" y="163347"/>
                  </a:lnTo>
                  <a:lnTo>
                    <a:pt x="539940" y="86512"/>
                  </a:lnTo>
                  <a:lnTo>
                    <a:pt x="543458" y="82994"/>
                  </a:lnTo>
                  <a:lnTo>
                    <a:pt x="542620" y="79311"/>
                  </a:lnTo>
                  <a:lnTo>
                    <a:pt x="501281" y="79311"/>
                  </a:lnTo>
                  <a:lnTo>
                    <a:pt x="497928" y="80314"/>
                  </a:lnTo>
                  <a:lnTo>
                    <a:pt x="495249" y="82664"/>
                  </a:lnTo>
                  <a:lnTo>
                    <a:pt x="411060" y="165011"/>
                  </a:lnTo>
                  <a:lnTo>
                    <a:pt x="411060" y="81153"/>
                  </a:lnTo>
                  <a:lnTo>
                    <a:pt x="409054" y="79311"/>
                  </a:lnTo>
                  <a:lnTo>
                    <a:pt x="405701" y="79311"/>
                  </a:lnTo>
                  <a:lnTo>
                    <a:pt x="378421" y="79311"/>
                  </a:lnTo>
                  <a:lnTo>
                    <a:pt x="376580" y="81153"/>
                  </a:lnTo>
                  <a:lnTo>
                    <a:pt x="376580" y="165011"/>
                  </a:lnTo>
                  <a:lnTo>
                    <a:pt x="292392" y="82664"/>
                  </a:lnTo>
                  <a:lnTo>
                    <a:pt x="289712" y="80314"/>
                  </a:lnTo>
                  <a:lnTo>
                    <a:pt x="286359" y="79311"/>
                  </a:lnTo>
                  <a:lnTo>
                    <a:pt x="245021" y="79311"/>
                  </a:lnTo>
                  <a:lnTo>
                    <a:pt x="244182" y="82994"/>
                  </a:lnTo>
                  <a:lnTo>
                    <a:pt x="247700" y="86512"/>
                  </a:lnTo>
                  <a:lnTo>
                    <a:pt x="329044" y="163347"/>
                  </a:lnTo>
                  <a:lnTo>
                    <a:pt x="237655" y="281686"/>
                  </a:lnTo>
                  <a:lnTo>
                    <a:pt x="234975" y="284695"/>
                  </a:lnTo>
                  <a:lnTo>
                    <a:pt x="236143" y="287705"/>
                  </a:lnTo>
                  <a:lnTo>
                    <a:pt x="275653" y="287705"/>
                  </a:lnTo>
                  <a:lnTo>
                    <a:pt x="277825" y="286537"/>
                  </a:lnTo>
                  <a:lnTo>
                    <a:pt x="279831" y="284353"/>
                  </a:lnTo>
                  <a:lnTo>
                    <a:pt x="353644" y="183591"/>
                  </a:lnTo>
                  <a:lnTo>
                    <a:pt x="376580" y="202336"/>
                  </a:lnTo>
                  <a:lnTo>
                    <a:pt x="376580" y="285864"/>
                  </a:lnTo>
                  <a:lnTo>
                    <a:pt x="378421" y="287705"/>
                  </a:lnTo>
                  <a:lnTo>
                    <a:pt x="409054" y="287705"/>
                  </a:lnTo>
                  <a:lnTo>
                    <a:pt x="411060" y="285864"/>
                  </a:lnTo>
                  <a:lnTo>
                    <a:pt x="411060" y="202336"/>
                  </a:lnTo>
                  <a:lnTo>
                    <a:pt x="433997" y="183591"/>
                  </a:lnTo>
                  <a:lnTo>
                    <a:pt x="507809" y="284353"/>
                  </a:lnTo>
                  <a:lnTo>
                    <a:pt x="509651" y="286537"/>
                  </a:lnTo>
                  <a:lnTo>
                    <a:pt x="511657" y="287705"/>
                  </a:lnTo>
                  <a:lnTo>
                    <a:pt x="551319" y="287705"/>
                  </a:lnTo>
                  <a:lnTo>
                    <a:pt x="552500" y="284695"/>
                  </a:lnTo>
                  <a:close/>
                </a:path>
                <a:path w="782954" h="346710">
                  <a:moveTo>
                    <a:pt x="782345" y="186791"/>
                  </a:moveTo>
                  <a:lnTo>
                    <a:pt x="774661" y="144678"/>
                  </a:lnTo>
                  <a:lnTo>
                    <a:pt x="755408" y="115150"/>
                  </a:lnTo>
                  <a:lnTo>
                    <a:pt x="753198" y="111760"/>
                  </a:lnTo>
                  <a:lnTo>
                    <a:pt x="747864" y="108292"/>
                  </a:lnTo>
                  <a:lnTo>
                    <a:pt x="747864" y="186791"/>
                  </a:lnTo>
                  <a:lnTo>
                    <a:pt x="742454" y="215404"/>
                  </a:lnTo>
                  <a:lnTo>
                    <a:pt x="727570" y="238036"/>
                  </a:lnTo>
                  <a:lnTo>
                    <a:pt x="705218" y="252907"/>
                  </a:lnTo>
                  <a:lnTo>
                    <a:pt x="677392" y="258267"/>
                  </a:lnTo>
                  <a:lnTo>
                    <a:pt x="649465" y="252539"/>
                  </a:lnTo>
                  <a:lnTo>
                    <a:pt x="627176" y="237032"/>
                  </a:lnTo>
                  <a:lnTo>
                    <a:pt x="612432" y="214274"/>
                  </a:lnTo>
                  <a:lnTo>
                    <a:pt x="607098" y="186791"/>
                  </a:lnTo>
                  <a:lnTo>
                    <a:pt x="612787" y="158153"/>
                  </a:lnTo>
                  <a:lnTo>
                    <a:pt x="612825" y="158013"/>
                  </a:lnTo>
                  <a:lnTo>
                    <a:pt x="628205" y="135470"/>
                  </a:lnTo>
                  <a:lnTo>
                    <a:pt x="650875" y="120535"/>
                  </a:lnTo>
                  <a:lnTo>
                    <a:pt x="650709" y="120535"/>
                  </a:lnTo>
                  <a:lnTo>
                    <a:pt x="673950" y="115989"/>
                  </a:lnTo>
                  <a:lnTo>
                    <a:pt x="678230" y="115150"/>
                  </a:lnTo>
                  <a:lnTo>
                    <a:pt x="707186" y="120535"/>
                  </a:lnTo>
                  <a:lnTo>
                    <a:pt x="729119" y="135470"/>
                  </a:lnTo>
                  <a:lnTo>
                    <a:pt x="742924" y="158013"/>
                  </a:lnTo>
                  <a:lnTo>
                    <a:pt x="743013" y="158153"/>
                  </a:lnTo>
                  <a:lnTo>
                    <a:pt x="747864" y="186791"/>
                  </a:lnTo>
                  <a:lnTo>
                    <a:pt x="747864" y="108292"/>
                  </a:lnTo>
                  <a:lnTo>
                    <a:pt x="720280" y="90335"/>
                  </a:lnTo>
                  <a:lnTo>
                    <a:pt x="678230" y="82677"/>
                  </a:lnTo>
                  <a:lnTo>
                    <a:pt x="658672" y="84874"/>
                  </a:lnTo>
                  <a:lnTo>
                    <a:pt x="640130" y="91300"/>
                  </a:lnTo>
                  <a:lnTo>
                    <a:pt x="623316" y="101752"/>
                  </a:lnTo>
                  <a:lnTo>
                    <a:pt x="608939" y="115989"/>
                  </a:lnTo>
                  <a:lnTo>
                    <a:pt x="607098" y="114820"/>
                  </a:lnTo>
                  <a:lnTo>
                    <a:pt x="634707" y="73304"/>
                  </a:lnTo>
                  <a:lnTo>
                    <a:pt x="685431" y="57912"/>
                  </a:lnTo>
                  <a:lnTo>
                    <a:pt x="718172" y="56146"/>
                  </a:lnTo>
                  <a:lnTo>
                    <a:pt x="743470" y="49809"/>
                  </a:lnTo>
                  <a:lnTo>
                    <a:pt x="761555" y="37363"/>
                  </a:lnTo>
                  <a:lnTo>
                    <a:pt x="772629" y="17233"/>
                  </a:lnTo>
                  <a:lnTo>
                    <a:pt x="773811" y="13893"/>
                  </a:lnTo>
                  <a:lnTo>
                    <a:pt x="772629" y="11544"/>
                  </a:lnTo>
                  <a:lnTo>
                    <a:pt x="769962" y="10375"/>
                  </a:lnTo>
                  <a:lnTo>
                    <a:pt x="749706" y="1168"/>
                  </a:lnTo>
                  <a:lnTo>
                    <a:pt x="746696" y="0"/>
                  </a:lnTo>
                  <a:lnTo>
                    <a:pt x="744347" y="838"/>
                  </a:lnTo>
                  <a:lnTo>
                    <a:pt x="742835" y="3848"/>
                  </a:lnTo>
                  <a:lnTo>
                    <a:pt x="736434" y="13017"/>
                  </a:lnTo>
                  <a:lnTo>
                    <a:pt x="726579" y="19304"/>
                  </a:lnTo>
                  <a:lnTo>
                    <a:pt x="711187" y="22936"/>
                  </a:lnTo>
                  <a:lnTo>
                    <a:pt x="688111" y="24104"/>
                  </a:lnTo>
                  <a:lnTo>
                    <a:pt x="653605" y="28930"/>
                  </a:lnTo>
                  <a:lnTo>
                    <a:pt x="595350" y="72580"/>
                  </a:lnTo>
                  <a:lnTo>
                    <a:pt x="578650" y="111760"/>
                  </a:lnTo>
                  <a:lnTo>
                    <a:pt x="570776" y="172567"/>
                  </a:lnTo>
                  <a:lnTo>
                    <a:pt x="578015" y="219913"/>
                  </a:lnTo>
                  <a:lnTo>
                    <a:pt x="598982" y="257327"/>
                  </a:lnTo>
                  <a:lnTo>
                    <a:pt x="632485" y="281901"/>
                  </a:lnTo>
                  <a:lnTo>
                    <a:pt x="677392" y="290741"/>
                  </a:lnTo>
                  <a:lnTo>
                    <a:pt x="718362" y="282879"/>
                  </a:lnTo>
                  <a:lnTo>
                    <a:pt x="751713" y="261112"/>
                  </a:lnTo>
                  <a:lnTo>
                    <a:pt x="753643" y="258267"/>
                  </a:lnTo>
                  <a:lnTo>
                    <a:pt x="774141" y="228168"/>
                  </a:lnTo>
                  <a:lnTo>
                    <a:pt x="782345" y="186791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36" y="2706720"/>
              <a:ext cx="199184" cy="214582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4405388" y="3120350"/>
            <a:ext cx="435609" cy="214629"/>
            <a:chOff x="4405388" y="3120350"/>
            <a:chExt cx="435609" cy="214629"/>
          </a:xfrm>
        </p:grpSpPr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05388" y="3123351"/>
              <a:ext cx="177593" cy="20855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5644" y="3120350"/>
              <a:ext cx="215084" cy="214582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4980185" y="3120350"/>
            <a:ext cx="2526665" cy="276225"/>
            <a:chOff x="4980185" y="3120350"/>
            <a:chExt cx="2526665" cy="276225"/>
          </a:xfrm>
        </p:grpSpPr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80185" y="3120350"/>
              <a:ext cx="199350" cy="21458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22355" y="3123351"/>
              <a:ext cx="188973" cy="20855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42973" y="3123351"/>
              <a:ext cx="188971" cy="20855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663612" y="3120350"/>
              <a:ext cx="207645" cy="276225"/>
            </a:xfrm>
            <a:custGeom>
              <a:avLst/>
              <a:gdLst/>
              <a:ahLst/>
              <a:cxnLst/>
              <a:rect l="l" t="t" r="r" b="b"/>
              <a:pathLst>
                <a:path w="207645" h="276225">
                  <a:moveTo>
                    <a:pt x="28287" y="3012"/>
                  </a:moveTo>
                  <a:lnTo>
                    <a:pt x="2009" y="3012"/>
                  </a:lnTo>
                  <a:lnTo>
                    <a:pt x="0" y="5021"/>
                  </a:lnTo>
                  <a:lnTo>
                    <a:pt x="0" y="273835"/>
                  </a:lnTo>
                  <a:lnTo>
                    <a:pt x="2009" y="275844"/>
                  </a:lnTo>
                  <a:lnTo>
                    <a:pt x="32974" y="275844"/>
                  </a:lnTo>
                  <a:lnTo>
                    <a:pt x="34814" y="273835"/>
                  </a:lnTo>
                  <a:lnTo>
                    <a:pt x="34814" y="190144"/>
                  </a:lnTo>
                  <a:lnTo>
                    <a:pt x="169241" y="190144"/>
                  </a:lnTo>
                  <a:lnTo>
                    <a:pt x="176942" y="185123"/>
                  </a:lnTo>
                  <a:lnTo>
                    <a:pt x="178912" y="182110"/>
                  </a:lnTo>
                  <a:lnTo>
                    <a:pt x="101767" y="182110"/>
                  </a:lnTo>
                  <a:lnTo>
                    <a:pt x="82290" y="180267"/>
                  </a:lnTo>
                  <a:lnTo>
                    <a:pt x="64587" y="174515"/>
                  </a:lnTo>
                  <a:lnTo>
                    <a:pt x="48735" y="164527"/>
                  </a:lnTo>
                  <a:lnTo>
                    <a:pt x="34814" y="149973"/>
                  </a:lnTo>
                  <a:lnTo>
                    <a:pt x="34814" y="64608"/>
                  </a:lnTo>
                  <a:lnTo>
                    <a:pt x="48900" y="50054"/>
                  </a:lnTo>
                  <a:lnTo>
                    <a:pt x="65026" y="40066"/>
                  </a:lnTo>
                  <a:lnTo>
                    <a:pt x="82785" y="34315"/>
                  </a:lnTo>
                  <a:lnTo>
                    <a:pt x="101767" y="32472"/>
                  </a:lnTo>
                  <a:lnTo>
                    <a:pt x="178796" y="32472"/>
                  </a:lnTo>
                  <a:lnTo>
                    <a:pt x="176942" y="29626"/>
                  </a:lnTo>
                  <a:lnTo>
                    <a:pt x="168004" y="23767"/>
                  </a:lnTo>
                  <a:lnTo>
                    <a:pt x="32973" y="23767"/>
                  </a:lnTo>
                  <a:lnTo>
                    <a:pt x="30630" y="8369"/>
                  </a:lnTo>
                  <a:lnTo>
                    <a:pt x="30347" y="5544"/>
                  </a:lnTo>
                  <a:lnTo>
                    <a:pt x="30295" y="5021"/>
                  </a:lnTo>
                  <a:lnTo>
                    <a:pt x="28287" y="3012"/>
                  </a:lnTo>
                  <a:close/>
                </a:path>
                <a:path w="207645" h="276225">
                  <a:moveTo>
                    <a:pt x="169241" y="190144"/>
                  </a:moveTo>
                  <a:lnTo>
                    <a:pt x="34814" y="190144"/>
                  </a:lnTo>
                  <a:lnTo>
                    <a:pt x="49253" y="201236"/>
                  </a:lnTo>
                  <a:lnTo>
                    <a:pt x="65340" y="208829"/>
                  </a:lnTo>
                  <a:lnTo>
                    <a:pt x="82902" y="213188"/>
                  </a:lnTo>
                  <a:lnTo>
                    <a:pt x="101767" y="214582"/>
                  </a:lnTo>
                  <a:lnTo>
                    <a:pt x="143568" y="206883"/>
                  </a:lnTo>
                  <a:lnTo>
                    <a:pt x="169241" y="190144"/>
                  </a:lnTo>
                  <a:close/>
                </a:path>
                <a:path w="207645" h="276225">
                  <a:moveTo>
                    <a:pt x="178796" y="32472"/>
                  </a:moveTo>
                  <a:lnTo>
                    <a:pt x="101767" y="32472"/>
                  </a:lnTo>
                  <a:lnTo>
                    <a:pt x="130219" y="37833"/>
                  </a:lnTo>
                  <a:lnTo>
                    <a:pt x="152505" y="53017"/>
                  </a:lnTo>
                  <a:lnTo>
                    <a:pt x="167039" y="76676"/>
                  </a:lnTo>
                  <a:lnTo>
                    <a:pt x="172236" y="107458"/>
                  </a:lnTo>
                  <a:lnTo>
                    <a:pt x="167039" y="138047"/>
                  </a:lnTo>
                  <a:lnTo>
                    <a:pt x="152505" y="161606"/>
                  </a:lnTo>
                  <a:lnTo>
                    <a:pt x="130219" y="176754"/>
                  </a:lnTo>
                  <a:lnTo>
                    <a:pt x="101767" y="182110"/>
                  </a:lnTo>
                  <a:lnTo>
                    <a:pt x="178912" y="182110"/>
                  </a:lnTo>
                  <a:lnTo>
                    <a:pt x="199050" y="151312"/>
                  </a:lnTo>
                  <a:lnTo>
                    <a:pt x="207050" y="107458"/>
                  </a:lnTo>
                  <a:lnTo>
                    <a:pt x="199050" y="63552"/>
                  </a:lnTo>
                  <a:lnTo>
                    <a:pt x="178796" y="32472"/>
                  </a:lnTo>
                  <a:close/>
                </a:path>
                <a:path w="207645" h="276225">
                  <a:moveTo>
                    <a:pt x="101767" y="0"/>
                  </a:moveTo>
                  <a:lnTo>
                    <a:pt x="82845" y="1336"/>
                  </a:lnTo>
                  <a:lnTo>
                    <a:pt x="65257" y="5544"/>
                  </a:lnTo>
                  <a:lnTo>
                    <a:pt x="49395" y="12922"/>
                  </a:lnTo>
                  <a:lnTo>
                    <a:pt x="35652" y="23767"/>
                  </a:lnTo>
                  <a:lnTo>
                    <a:pt x="168004" y="23767"/>
                  </a:lnTo>
                  <a:lnTo>
                    <a:pt x="143568" y="7751"/>
                  </a:lnTo>
                  <a:lnTo>
                    <a:pt x="101767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03815" y="3120350"/>
              <a:ext cx="213076" cy="21458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140945" y="3123352"/>
              <a:ext cx="226060" cy="257175"/>
            </a:xfrm>
            <a:custGeom>
              <a:avLst/>
              <a:gdLst/>
              <a:ahLst/>
              <a:cxnLst/>
              <a:rect l="l" t="t" r="r" b="b"/>
              <a:pathLst>
                <a:path w="226060" h="257175">
                  <a:moveTo>
                    <a:pt x="224122" y="176084"/>
                  </a:moveTo>
                  <a:lnTo>
                    <a:pt x="1507" y="176084"/>
                  </a:lnTo>
                  <a:lnTo>
                    <a:pt x="0" y="177591"/>
                  </a:lnTo>
                  <a:lnTo>
                    <a:pt x="0" y="255256"/>
                  </a:lnTo>
                  <a:lnTo>
                    <a:pt x="1840" y="257097"/>
                  </a:lnTo>
                  <a:lnTo>
                    <a:pt x="31802" y="257097"/>
                  </a:lnTo>
                  <a:lnTo>
                    <a:pt x="32973" y="254418"/>
                  </a:lnTo>
                  <a:lnTo>
                    <a:pt x="32973" y="251406"/>
                  </a:lnTo>
                  <a:lnTo>
                    <a:pt x="34479" y="208556"/>
                  </a:lnTo>
                  <a:lnTo>
                    <a:pt x="225629" y="208556"/>
                  </a:lnTo>
                  <a:lnTo>
                    <a:pt x="225629" y="177591"/>
                  </a:lnTo>
                  <a:lnTo>
                    <a:pt x="224122" y="176084"/>
                  </a:lnTo>
                  <a:close/>
                </a:path>
                <a:path w="226060" h="257175">
                  <a:moveTo>
                    <a:pt x="225629" y="208556"/>
                  </a:moveTo>
                  <a:lnTo>
                    <a:pt x="191315" y="208556"/>
                  </a:lnTo>
                  <a:lnTo>
                    <a:pt x="192800" y="251406"/>
                  </a:lnTo>
                  <a:lnTo>
                    <a:pt x="192823" y="255591"/>
                  </a:lnTo>
                  <a:lnTo>
                    <a:pt x="194663" y="257097"/>
                  </a:lnTo>
                  <a:lnTo>
                    <a:pt x="223789" y="257097"/>
                  </a:lnTo>
                  <a:lnTo>
                    <a:pt x="225629" y="255256"/>
                  </a:lnTo>
                  <a:lnTo>
                    <a:pt x="225629" y="208556"/>
                  </a:lnTo>
                  <a:close/>
                </a:path>
                <a:path w="226060" h="257175">
                  <a:moveTo>
                    <a:pt x="200523" y="0"/>
                  </a:moveTo>
                  <a:lnTo>
                    <a:pt x="55067" y="0"/>
                  </a:lnTo>
                  <a:lnTo>
                    <a:pt x="53560" y="1506"/>
                  </a:lnTo>
                  <a:lnTo>
                    <a:pt x="53226" y="4184"/>
                  </a:lnTo>
                  <a:lnTo>
                    <a:pt x="32973" y="156501"/>
                  </a:lnTo>
                  <a:lnTo>
                    <a:pt x="31417" y="167548"/>
                  </a:lnTo>
                  <a:lnTo>
                    <a:pt x="31299" y="168385"/>
                  </a:lnTo>
                  <a:lnTo>
                    <a:pt x="24437" y="176084"/>
                  </a:lnTo>
                  <a:lnTo>
                    <a:pt x="63938" y="176084"/>
                  </a:lnTo>
                  <a:lnTo>
                    <a:pt x="65445" y="172234"/>
                  </a:lnTo>
                  <a:lnTo>
                    <a:pt x="66618" y="167548"/>
                  </a:lnTo>
                  <a:lnTo>
                    <a:pt x="67287" y="162192"/>
                  </a:lnTo>
                  <a:lnTo>
                    <a:pt x="84193" y="32472"/>
                  </a:lnTo>
                  <a:lnTo>
                    <a:pt x="202363" y="32472"/>
                  </a:lnTo>
                  <a:lnTo>
                    <a:pt x="202363" y="2008"/>
                  </a:lnTo>
                  <a:lnTo>
                    <a:pt x="200523" y="0"/>
                  </a:lnTo>
                  <a:close/>
                </a:path>
                <a:path w="226060" h="257175">
                  <a:moveTo>
                    <a:pt x="202363" y="32472"/>
                  </a:moveTo>
                  <a:lnTo>
                    <a:pt x="167548" y="32472"/>
                  </a:lnTo>
                  <a:lnTo>
                    <a:pt x="167548" y="176084"/>
                  </a:lnTo>
                  <a:lnTo>
                    <a:pt x="202363" y="176084"/>
                  </a:lnTo>
                  <a:lnTo>
                    <a:pt x="202363" y="32472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07108" y="3123351"/>
              <a:ext cx="188304" cy="20855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28396" y="3123351"/>
              <a:ext cx="186965" cy="20855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38574" y="3120350"/>
              <a:ext cx="199352" cy="21458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7080628" y="3123352"/>
              <a:ext cx="200025" cy="257175"/>
            </a:xfrm>
            <a:custGeom>
              <a:avLst/>
              <a:gdLst/>
              <a:ahLst/>
              <a:cxnLst/>
              <a:rect l="l" t="t" r="r" b="b"/>
              <a:pathLst>
                <a:path w="200025" h="257175">
                  <a:moveTo>
                    <a:pt x="174075" y="0"/>
                  </a:moveTo>
                  <a:lnTo>
                    <a:pt x="143111" y="0"/>
                  </a:lnTo>
                  <a:lnTo>
                    <a:pt x="141268" y="2008"/>
                  </a:lnTo>
                  <a:lnTo>
                    <a:pt x="141268" y="176084"/>
                  </a:lnTo>
                  <a:lnTo>
                    <a:pt x="34814" y="176084"/>
                  </a:lnTo>
                  <a:lnTo>
                    <a:pt x="34814" y="2008"/>
                  </a:lnTo>
                  <a:lnTo>
                    <a:pt x="32974" y="0"/>
                  </a:lnTo>
                  <a:lnTo>
                    <a:pt x="1840" y="0"/>
                  </a:lnTo>
                  <a:lnTo>
                    <a:pt x="0" y="2008"/>
                  </a:lnTo>
                  <a:lnTo>
                    <a:pt x="0" y="206548"/>
                  </a:lnTo>
                  <a:lnTo>
                    <a:pt x="1840" y="208556"/>
                  </a:lnTo>
                  <a:lnTo>
                    <a:pt x="5355" y="208556"/>
                  </a:lnTo>
                  <a:lnTo>
                    <a:pt x="165372" y="208556"/>
                  </a:lnTo>
                  <a:lnTo>
                    <a:pt x="166878" y="251741"/>
                  </a:lnTo>
                  <a:lnTo>
                    <a:pt x="166878" y="255256"/>
                  </a:lnTo>
                  <a:lnTo>
                    <a:pt x="168720" y="257097"/>
                  </a:lnTo>
                  <a:lnTo>
                    <a:pt x="195836" y="257097"/>
                  </a:lnTo>
                  <a:lnTo>
                    <a:pt x="197843" y="255591"/>
                  </a:lnTo>
                  <a:lnTo>
                    <a:pt x="199684" y="177926"/>
                  </a:lnTo>
                  <a:lnTo>
                    <a:pt x="198179" y="176084"/>
                  </a:lnTo>
                  <a:lnTo>
                    <a:pt x="175917" y="176084"/>
                  </a:lnTo>
                  <a:lnTo>
                    <a:pt x="175917" y="2008"/>
                  </a:lnTo>
                  <a:lnTo>
                    <a:pt x="174075" y="0"/>
                  </a:lnTo>
                  <a:close/>
                </a:path>
              </a:pathLst>
            </a:custGeom>
            <a:solidFill>
              <a:srgbClr val="C2B3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18312" y="3123351"/>
              <a:ext cx="188136" cy="208556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559508" y="3123351"/>
            <a:ext cx="188136" cy="208556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4405217" y="2031027"/>
            <a:ext cx="264795" cy="307340"/>
          </a:xfrm>
          <a:custGeom>
            <a:avLst/>
            <a:gdLst/>
            <a:ahLst/>
            <a:cxnLst/>
            <a:rect l="l" t="t" r="r" b="b"/>
            <a:pathLst>
              <a:path w="264795" h="307339">
                <a:moveTo>
                  <a:pt x="148632" y="0"/>
                </a:moveTo>
                <a:lnTo>
                  <a:pt x="3681" y="0"/>
                </a:lnTo>
                <a:lnTo>
                  <a:pt x="0" y="3681"/>
                </a:lnTo>
                <a:lnTo>
                  <a:pt x="0" y="302959"/>
                </a:lnTo>
                <a:lnTo>
                  <a:pt x="3681" y="306810"/>
                </a:lnTo>
                <a:lnTo>
                  <a:pt x="51720" y="306810"/>
                </a:lnTo>
                <a:lnTo>
                  <a:pt x="54899" y="303127"/>
                </a:lnTo>
                <a:lnTo>
                  <a:pt x="54899" y="221445"/>
                </a:lnTo>
                <a:lnTo>
                  <a:pt x="148632" y="221445"/>
                </a:lnTo>
                <a:lnTo>
                  <a:pt x="195143" y="213141"/>
                </a:lnTo>
                <a:lnTo>
                  <a:pt x="231863" y="190040"/>
                </a:lnTo>
                <a:lnTo>
                  <a:pt x="245780" y="169724"/>
                </a:lnTo>
                <a:lnTo>
                  <a:pt x="54899" y="169724"/>
                </a:lnTo>
                <a:lnTo>
                  <a:pt x="54899" y="51553"/>
                </a:lnTo>
                <a:lnTo>
                  <a:pt x="245369" y="51553"/>
                </a:lnTo>
                <a:lnTo>
                  <a:pt x="231424" y="31551"/>
                </a:lnTo>
                <a:lnTo>
                  <a:pt x="194649" y="8384"/>
                </a:lnTo>
                <a:lnTo>
                  <a:pt x="148632" y="0"/>
                </a:lnTo>
                <a:close/>
              </a:path>
              <a:path w="264795" h="307339">
                <a:moveTo>
                  <a:pt x="245369" y="51553"/>
                </a:moveTo>
                <a:lnTo>
                  <a:pt x="148632" y="51553"/>
                </a:lnTo>
                <a:lnTo>
                  <a:pt x="173828" y="55719"/>
                </a:lnTo>
                <a:lnTo>
                  <a:pt x="193030" y="67559"/>
                </a:lnTo>
                <a:lnTo>
                  <a:pt x="205265" y="86083"/>
                </a:lnTo>
                <a:lnTo>
                  <a:pt x="209559" y="110303"/>
                </a:lnTo>
                <a:lnTo>
                  <a:pt x="205265" y="134840"/>
                </a:lnTo>
                <a:lnTo>
                  <a:pt x="193030" y="153572"/>
                </a:lnTo>
                <a:lnTo>
                  <a:pt x="173828" y="165524"/>
                </a:lnTo>
                <a:lnTo>
                  <a:pt x="148632" y="169724"/>
                </a:lnTo>
                <a:lnTo>
                  <a:pt x="245780" y="169724"/>
                </a:lnTo>
                <a:lnTo>
                  <a:pt x="255966" y="154855"/>
                </a:lnTo>
                <a:lnTo>
                  <a:pt x="264628" y="110303"/>
                </a:lnTo>
                <a:lnTo>
                  <a:pt x="255801" y="66517"/>
                </a:lnTo>
                <a:lnTo>
                  <a:pt x="245369" y="51553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4727785" y="2026486"/>
            <a:ext cx="316865" cy="316230"/>
          </a:xfrm>
          <a:custGeom>
            <a:avLst/>
            <a:gdLst/>
            <a:ahLst/>
            <a:cxnLst/>
            <a:rect l="l" t="t" r="r" b="b"/>
            <a:pathLst>
              <a:path w="316864" h="316230">
                <a:moveTo>
                  <a:pt x="158176" y="0"/>
                </a:moveTo>
                <a:lnTo>
                  <a:pt x="107082" y="7789"/>
                </a:lnTo>
                <a:lnTo>
                  <a:pt x="63524" y="29694"/>
                </a:lnTo>
                <a:lnTo>
                  <a:pt x="29695" y="63523"/>
                </a:lnTo>
                <a:lnTo>
                  <a:pt x="7789" y="107081"/>
                </a:lnTo>
                <a:lnTo>
                  <a:pt x="0" y="158175"/>
                </a:lnTo>
                <a:lnTo>
                  <a:pt x="7789" y="209071"/>
                </a:lnTo>
                <a:lnTo>
                  <a:pt x="29695" y="252447"/>
                </a:lnTo>
                <a:lnTo>
                  <a:pt x="63524" y="286125"/>
                </a:lnTo>
                <a:lnTo>
                  <a:pt x="107082" y="307929"/>
                </a:lnTo>
                <a:lnTo>
                  <a:pt x="158176" y="315680"/>
                </a:lnTo>
                <a:lnTo>
                  <a:pt x="209270" y="307929"/>
                </a:lnTo>
                <a:lnTo>
                  <a:pt x="252828" y="286125"/>
                </a:lnTo>
                <a:lnTo>
                  <a:pt x="275091" y="263960"/>
                </a:lnTo>
                <a:lnTo>
                  <a:pt x="158176" y="263960"/>
                </a:lnTo>
                <a:lnTo>
                  <a:pt x="116652" y="256187"/>
                </a:lnTo>
                <a:lnTo>
                  <a:pt x="84214" y="234417"/>
                </a:lnTo>
                <a:lnTo>
                  <a:pt x="63106" y="200972"/>
                </a:lnTo>
                <a:lnTo>
                  <a:pt x="55571" y="158175"/>
                </a:lnTo>
                <a:lnTo>
                  <a:pt x="63106" y="115061"/>
                </a:lnTo>
                <a:lnTo>
                  <a:pt x="84214" y="81410"/>
                </a:lnTo>
                <a:lnTo>
                  <a:pt x="116652" y="59528"/>
                </a:lnTo>
                <a:lnTo>
                  <a:pt x="158176" y="51721"/>
                </a:lnTo>
                <a:lnTo>
                  <a:pt x="274854" y="51721"/>
                </a:lnTo>
                <a:lnTo>
                  <a:pt x="252828" y="29694"/>
                </a:lnTo>
                <a:lnTo>
                  <a:pt x="209270" y="7789"/>
                </a:lnTo>
                <a:lnTo>
                  <a:pt x="158176" y="0"/>
                </a:lnTo>
                <a:close/>
              </a:path>
              <a:path w="316864" h="316230">
                <a:moveTo>
                  <a:pt x="274854" y="51721"/>
                </a:moveTo>
                <a:lnTo>
                  <a:pt x="158176" y="51721"/>
                </a:lnTo>
                <a:lnTo>
                  <a:pt x="199700" y="59528"/>
                </a:lnTo>
                <a:lnTo>
                  <a:pt x="232138" y="81410"/>
                </a:lnTo>
                <a:lnTo>
                  <a:pt x="253246" y="115061"/>
                </a:lnTo>
                <a:lnTo>
                  <a:pt x="260781" y="158175"/>
                </a:lnTo>
                <a:lnTo>
                  <a:pt x="253246" y="200972"/>
                </a:lnTo>
                <a:lnTo>
                  <a:pt x="232138" y="234417"/>
                </a:lnTo>
                <a:lnTo>
                  <a:pt x="199700" y="256187"/>
                </a:lnTo>
                <a:lnTo>
                  <a:pt x="158176" y="263960"/>
                </a:lnTo>
                <a:lnTo>
                  <a:pt x="275091" y="263960"/>
                </a:lnTo>
                <a:lnTo>
                  <a:pt x="286656" y="252447"/>
                </a:lnTo>
                <a:lnTo>
                  <a:pt x="308561" y="209071"/>
                </a:lnTo>
                <a:lnTo>
                  <a:pt x="316351" y="158175"/>
                </a:lnTo>
                <a:lnTo>
                  <a:pt x="308561" y="107081"/>
                </a:lnTo>
                <a:lnTo>
                  <a:pt x="286656" y="63523"/>
                </a:lnTo>
                <a:lnTo>
                  <a:pt x="274854" y="51721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5103207" y="2026486"/>
            <a:ext cx="292100" cy="316230"/>
          </a:xfrm>
          <a:custGeom>
            <a:avLst/>
            <a:gdLst/>
            <a:ahLst/>
            <a:cxnLst/>
            <a:rect l="l" t="t" r="r" b="b"/>
            <a:pathLst>
              <a:path w="292100" h="316230">
                <a:moveTo>
                  <a:pt x="158677" y="0"/>
                </a:moveTo>
                <a:lnTo>
                  <a:pt x="107466" y="7769"/>
                </a:lnTo>
                <a:lnTo>
                  <a:pt x="63776" y="29614"/>
                </a:lnTo>
                <a:lnTo>
                  <a:pt x="29823" y="63342"/>
                </a:lnTo>
                <a:lnTo>
                  <a:pt x="7825" y="106760"/>
                </a:lnTo>
                <a:lnTo>
                  <a:pt x="0" y="157673"/>
                </a:lnTo>
                <a:lnTo>
                  <a:pt x="7825" y="208686"/>
                </a:lnTo>
                <a:lnTo>
                  <a:pt x="29823" y="252194"/>
                </a:lnTo>
                <a:lnTo>
                  <a:pt x="63776" y="285997"/>
                </a:lnTo>
                <a:lnTo>
                  <a:pt x="107466" y="307893"/>
                </a:lnTo>
                <a:lnTo>
                  <a:pt x="158677" y="315680"/>
                </a:lnTo>
                <a:lnTo>
                  <a:pt x="197334" y="311381"/>
                </a:lnTo>
                <a:lnTo>
                  <a:pt x="232429" y="298733"/>
                </a:lnTo>
                <a:lnTo>
                  <a:pt x="263162" y="278114"/>
                </a:lnTo>
                <a:lnTo>
                  <a:pt x="275989" y="263960"/>
                </a:lnTo>
                <a:lnTo>
                  <a:pt x="158677" y="263960"/>
                </a:lnTo>
                <a:lnTo>
                  <a:pt x="117357" y="256015"/>
                </a:lnTo>
                <a:lnTo>
                  <a:pt x="84715" y="233915"/>
                </a:lnTo>
                <a:lnTo>
                  <a:pt x="63277" y="200267"/>
                </a:lnTo>
                <a:lnTo>
                  <a:pt x="55569" y="157673"/>
                </a:lnTo>
                <a:lnTo>
                  <a:pt x="63277" y="115203"/>
                </a:lnTo>
                <a:lnTo>
                  <a:pt x="84715" y="81661"/>
                </a:lnTo>
                <a:lnTo>
                  <a:pt x="117357" y="59637"/>
                </a:lnTo>
                <a:lnTo>
                  <a:pt x="158677" y="51721"/>
                </a:lnTo>
                <a:lnTo>
                  <a:pt x="274923" y="51721"/>
                </a:lnTo>
                <a:lnTo>
                  <a:pt x="262926" y="38273"/>
                </a:lnTo>
                <a:lnTo>
                  <a:pt x="232220" y="17407"/>
                </a:lnTo>
                <a:lnTo>
                  <a:pt x="197088" y="4451"/>
                </a:lnTo>
                <a:lnTo>
                  <a:pt x="158677" y="0"/>
                </a:lnTo>
                <a:close/>
              </a:path>
              <a:path w="292100" h="316230">
                <a:moveTo>
                  <a:pt x="256092" y="212742"/>
                </a:moveTo>
                <a:lnTo>
                  <a:pt x="251908" y="213077"/>
                </a:lnTo>
                <a:lnTo>
                  <a:pt x="248393" y="217261"/>
                </a:lnTo>
                <a:lnTo>
                  <a:pt x="229290" y="237833"/>
                </a:lnTo>
                <a:lnTo>
                  <a:pt x="208054" y="252411"/>
                </a:lnTo>
                <a:lnTo>
                  <a:pt x="184558" y="261089"/>
                </a:lnTo>
                <a:lnTo>
                  <a:pt x="158677" y="263960"/>
                </a:lnTo>
                <a:lnTo>
                  <a:pt x="275989" y="263960"/>
                </a:lnTo>
                <a:lnTo>
                  <a:pt x="288732" y="249900"/>
                </a:lnTo>
                <a:lnTo>
                  <a:pt x="292080" y="245213"/>
                </a:lnTo>
                <a:lnTo>
                  <a:pt x="291578" y="241028"/>
                </a:lnTo>
                <a:lnTo>
                  <a:pt x="287226" y="237346"/>
                </a:lnTo>
                <a:lnTo>
                  <a:pt x="260946" y="216257"/>
                </a:lnTo>
                <a:lnTo>
                  <a:pt x="256092" y="212742"/>
                </a:lnTo>
                <a:close/>
              </a:path>
              <a:path w="292100" h="316230">
                <a:moveTo>
                  <a:pt x="274923" y="51721"/>
                </a:moveTo>
                <a:lnTo>
                  <a:pt x="158677" y="51721"/>
                </a:lnTo>
                <a:lnTo>
                  <a:pt x="184566" y="54483"/>
                </a:lnTo>
                <a:lnTo>
                  <a:pt x="207741" y="62893"/>
                </a:lnTo>
                <a:lnTo>
                  <a:pt x="228562" y="77142"/>
                </a:lnTo>
                <a:lnTo>
                  <a:pt x="247390" y="97416"/>
                </a:lnTo>
                <a:lnTo>
                  <a:pt x="250235" y="101098"/>
                </a:lnTo>
                <a:lnTo>
                  <a:pt x="255422" y="103106"/>
                </a:lnTo>
                <a:lnTo>
                  <a:pt x="260444" y="99424"/>
                </a:lnTo>
                <a:lnTo>
                  <a:pt x="286556" y="79004"/>
                </a:lnTo>
                <a:lnTo>
                  <a:pt x="291076" y="75322"/>
                </a:lnTo>
                <a:lnTo>
                  <a:pt x="291577" y="71137"/>
                </a:lnTo>
                <a:lnTo>
                  <a:pt x="288062" y="66450"/>
                </a:lnTo>
                <a:lnTo>
                  <a:pt x="274923" y="51721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5450513" y="2026486"/>
            <a:ext cx="292735" cy="316230"/>
          </a:xfrm>
          <a:custGeom>
            <a:avLst/>
            <a:gdLst/>
            <a:ahLst/>
            <a:cxnLst/>
            <a:rect l="l" t="t" r="r" b="b"/>
            <a:pathLst>
              <a:path w="292735" h="316230">
                <a:moveTo>
                  <a:pt x="283342" y="269651"/>
                </a:moveTo>
                <a:lnTo>
                  <a:pt x="228140" y="269651"/>
                </a:lnTo>
                <a:lnTo>
                  <a:pt x="243706" y="308818"/>
                </a:lnTo>
                <a:lnTo>
                  <a:pt x="245882" y="314007"/>
                </a:lnTo>
                <a:lnTo>
                  <a:pt x="251071" y="316016"/>
                </a:lnTo>
                <a:lnTo>
                  <a:pt x="286054" y="303294"/>
                </a:lnTo>
                <a:lnTo>
                  <a:pt x="288230" y="302457"/>
                </a:lnTo>
                <a:lnTo>
                  <a:pt x="290740" y="301119"/>
                </a:lnTo>
                <a:lnTo>
                  <a:pt x="291744" y="298441"/>
                </a:lnTo>
                <a:lnTo>
                  <a:pt x="292581" y="296432"/>
                </a:lnTo>
                <a:lnTo>
                  <a:pt x="292248" y="294089"/>
                </a:lnTo>
                <a:lnTo>
                  <a:pt x="291243" y="291578"/>
                </a:lnTo>
                <a:lnTo>
                  <a:pt x="285050" y="275007"/>
                </a:lnTo>
                <a:lnTo>
                  <a:pt x="283342" y="269651"/>
                </a:lnTo>
                <a:close/>
              </a:path>
              <a:path w="292735" h="316230">
                <a:moveTo>
                  <a:pt x="258456" y="51721"/>
                </a:moveTo>
                <a:lnTo>
                  <a:pt x="149805" y="51721"/>
                </a:lnTo>
                <a:lnTo>
                  <a:pt x="178419" y="55032"/>
                </a:lnTo>
                <a:lnTo>
                  <a:pt x="200082" y="64525"/>
                </a:lnTo>
                <a:lnTo>
                  <a:pt x="213805" y="79542"/>
                </a:lnTo>
                <a:lnTo>
                  <a:pt x="218598" y="99424"/>
                </a:lnTo>
                <a:lnTo>
                  <a:pt x="218598" y="106789"/>
                </a:lnTo>
                <a:lnTo>
                  <a:pt x="101266" y="122021"/>
                </a:lnTo>
                <a:lnTo>
                  <a:pt x="59457" y="133458"/>
                </a:lnTo>
                <a:lnTo>
                  <a:pt x="27520" y="154660"/>
                </a:lnTo>
                <a:lnTo>
                  <a:pt x="7160" y="183949"/>
                </a:lnTo>
                <a:lnTo>
                  <a:pt x="0" y="219771"/>
                </a:lnTo>
                <a:lnTo>
                  <a:pt x="8170" y="258978"/>
                </a:lnTo>
                <a:lnTo>
                  <a:pt x="31216" y="289255"/>
                </a:lnTo>
                <a:lnTo>
                  <a:pt x="67033" y="308818"/>
                </a:lnTo>
                <a:lnTo>
                  <a:pt x="67277" y="308818"/>
                </a:lnTo>
                <a:lnTo>
                  <a:pt x="113149" y="315680"/>
                </a:lnTo>
                <a:lnTo>
                  <a:pt x="146152" y="312796"/>
                </a:lnTo>
                <a:lnTo>
                  <a:pt x="176315" y="304152"/>
                </a:lnTo>
                <a:lnTo>
                  <a:pt x="203559" y="289765"/>
                </a:lnTo>
                <a:lnTo>
                  <a:pt x="227805" y="269651"/>
                </a:lnTo>
                <a:lnTo>
                  <a:pt x="283342" y="269651"/>
                </a:lnTo>
                <a:lnTo>
                  <a:pt x="281527" y="263960"/>
                </a:lnTo>
                <a:lnTo>
                  <a:pt x="116496" y="263960"/>
                </a:lnTo>
                <a:lnTo>
                  <a:pt x="94400" y="261507"/>
                </a:lnTo>
                <a:lnTo>
                  <a:pt x="74672" y="253499"/>
                </a:lnTo>
                <a:lnTo>
                  <a:pt x="60500" y="238963"/>
                </a:lnTo>
                <a:lnTo>
                  <a:pt x="55069" y="216926"/>
                </a:lnTo>
                <a:lnTo>
                  <a:pt x="58693" y="200949"/>
                </a:lnTo>
                <a:lnTo>
                  <a:pt x="69003" y="187655"/>
                </a:lnTo>
                <a:lnTo>
                  <a:pt x="85149" y="177782"/>
                </a:lnTo>
                <a:lnTo>
                  <a:pt x="106286" y="172068"/>
                </a:lnTo>
                <a:lnTo>
                  <a:pt x="218598" y="154660"/>
                </a:lnTo>
                <a:lnTo>
                  <a:pt x="273500" y="154660"/>
                </a:lnTo>
                <a:lnTo>
                  <a:pt x="273500" y="102604"/>
                </a:lnTo>
                <a:lnTo>
                  <a:pt x="262835" y="56703"/>
                </a:lnTo>
                <a:lnTo>
                  <a:pt x="258456" y="51721"/>
                </a:lnTo>
                <a:close/>
              </a:path>
              <a:path w="292735" h="316230">
                <a:moveTo>
                  <a:pt x="273500" y="154660"/>
                </a:moveTo>
                <a:lnTo>
                  <a:pt x="218598" y="154660"/>
                </a:lnTo>
                <a:lnTo>
                  <a:pt x="218598" y="215587"/>
                </a:lnTo>
                <a:lnTo>
                  <a:pt x="199208" y="235997"/>
                </a:lnTo>
                <a:lnTo>
                  <a:pt x="174954" y="251197"/>
                </a:lnTo>
                <a:lnTo>
                  <a:pt x="146996" y="260686"/>
                </a:lnTo>
                <a:lnTo>
                  <a:pt x="116496" y="263960"/>
                </a:lnTo>
                <a:lnTo>
                  <a:pt x="281527" y="263960"/>
                </a:lnTo>
                <a:lnTo>
                  <a:pt x="279997" y="259163"/>
                </a:lnTo>
                <a:lnTo>
                  <a:pt x="276388" y="242660"/>
                </a:lnTo>
                <a:lnTo>
                  <a:pt x="274222" y="225342"/>
                </a:lnTo>
                <a:lnTo>
                  <a:pt x="273500" y="207050"/>
                </a:lnTo>
                <a:lnTo>
                  <a:pt x="273500" y="154660"/>
                </a:lnTo>
                <a:close/>
              </a:path>
              <a:path w="292735" h="316230">
                <a:moveTo>
                  <a:pt x="149805" y="0"/>
                </a:moveTo>
                <a:lnTo>
                  <a:pt x="79233" y="10607"/>
                </a:lnTo>
                <a:lnTo>
                  <a:pt x="18579" y="42180"/>
                </a:lnTo>
                <a:lnTo>
                  <a:pt x="14562" y="48708"/>
                </a:lnTo>
                <a:lnTo>
                  <a:pt x="14227" y="51051"/>
                </a:lnTo>
                <a:lnTo>
                  <a:pt x="15064" y="53562"/>
                </a:lnTo>
                <a:lnTo>
                  <a:pt x="17073" y="55738"/>
                </a:lnTo>
                <a:lnTo>
                  <a:pt x="35819" y="81012"/>
                </a:lnTo>
                <a:lnTo>
                  <a:pt x="36991" y="83188"/>
                </a:lnTo>
                <a:lnTo>
                  <a:pt x="39167" y="84695"/>
                </a:lnTo>
                <a:lnTo>
                  <a:pt x="41677" y="85197"/>
                </a:lnTo>
                <a:lnTo>
                  <a:pt x="44523" y="85699"/>
                </a:lnTo>
                <a:lnTo>
                  <a:pt x="47703" y="85029"/>
                </a:lnTo>
                <a:lnTo>
                  <a:pt x="49711" y="83523"/>
                </a:lnTo>
                <a:lnTo>
                  <a:pt x="72200" y="69656"/>
                </a:lnTo>
                <a:lnTo>
                  <a:pt x="96431" y="59713"/>
                </a:lnTo>
                <a:lnTo>
                  <a:pt x="122326" y="53724"/>
                </a:lnTo>
                <a:lnTo>
                  <a:pt x="149805" y="51721"/>
                </a:lnTo>
                <a:lnTo>
                  <a:pt x="258456" y="51721"/>
                </a:lnTo>
                <a:lnTo>
                  <a:pt x="234751" y="24751"/>
                </a:lnTo>
                <a:lnTo>
                  <a:pt x="195118" y="6075"/>
                </a:lnTo>
                <a:lnTo>
                  <a:pt x="149805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817098" y="2031027"/>
            <a:ext cx="277495" cy="307340"/>
          </a:xfrm>
          <a:custGeom>
            <a:avLst/>
            <a:gdLst/>
            <a:ahLst/>
            <a:cxnLst/>
            <a:rect l="l" t="t" r="r" b="b"/>
            <a:pathLst>
              <a:path w="277495" h="307339">
                <a:moveTo>
                  <a:pt x="51217" y="0"/>
                </a:moveTo>
                <a:lnTo>
                  <a:pt x="3681" y="0"/>
                </a:lnTo>
                <a:lnTo>
                  <a:pt x="0" y="3681"/>
                </a:lnTo>
                <a:lnTo>
                  <a:pt x="0" y="302959"/>
                </a:lnTo>
                <a:lnTo>
                  <a:pt x="3681" y="306810"/>
                </a:lnTo>
                <a:lnTo>
                  <a:pt x="51217" y="306810"/>
                </a:lnTo>
                <a:lnTo>
                  <a:pt x="55067" y="302959"/>
                </a:lnTo>
                <a:lnTo>
                  <a:pt x="55067" y="200690"/>
                </a:lnTo>
                <a:lnTo>
                  <a:pt x="95071" y="168385"/>
                </a:lnTo>
                <a:lnTo>
                  <a:pt x="166035" y="168385"/>
                </a:lnTo>
                <a:lnTo>
                  <a:pt x="139580" y="137754"/>
                </a:lnTo>
                <a:lnTo>
                  <a:pt x="55067" y="137754"/>
                </a:lnTo>
                <a:lnTo>
                  <a:pt x="55067" y="3681"/>
                </a:lnTo>
                <a:lnTo>
                  <a:pt x="51217" y="0"/>
                </a:lnTo>
                <a:close/>
              </a:path>
              <a:path w="277495" h="307339">
                <a:moveTo>
                  <a:pt x="166035" y="168385"/>
                </a:moveTo>
                <a:lnTo>
                  <a:pt x="95071" y="168385"/>
                </a:lnTo>
                <a:lnTo>
                  <a:pt x="205209" y="298775"/>
                </a:lnTo>
                <a:lnTo>
                  <a:pt x="210063" y="304131"/>
                </a:lnTo>
                <a:lnTo>
                  <a:pt x="215921" y="306810"/>
                </a:lnTo>
                <a:lnTo>
                  <a:pt x="271660" y="306810"/>
                </a:lnTo>
                <a:lnTo>
                  <a:pt x="274839" y="304968"/>
                </a:lnTo>
                <a:lnTo>
                  <a:pt x="276011" y="301955"/>
                </a:lnTo>
                <a:lnTo>
                  <a:pt x="277183" y="299277"/>
                </a:lnTo>
                <a:lnTo>
                  <a:pt x="276514" y="295929"/>
                </a:lnTo>
                <a:lnTo>
                  <a:pt x="274170" y="293586"/>
                </a:lnTo>
                <a:lnTo>
                  <a:pt x="166035" y="168385"/>
                </a:lnTo>
                <a:close/>
              </a:path>
              <a:path w="277495" h="307339">
                <a:moveTo>
                  <a:pt x="265132" y="0"/>
                </a:moveTo>
                <a:lnTo>
                  <a:pt x="204705" y="0"/>
                </a:lnTo>
                <a:lnTo>
                  <a:pt x="198681" y="2343"/>
                </a:lnTo>
                <a:lnTo>
                  <a:pt x="194329" y="6695"/>
                </a:lnTo>
                <a:lnTo>
                  <a:pt x="55067" y="137754"/>
                </a:lnTo>
                <a:lnTo>
                  <a:pt x="139580" y="137754"/>
                </a:lnTo>
                <a:lnTo>
                  <a:pt x="135243" y="132733"/>
                </a:lnTo>
                <a:lnTo>
                  <a:pt x="266804" y="12721"/>
                </a:lnTo>
                <a:lnTo>
                  <a:pt x="269148" y="10210"/>
                </a:lnTo>
                <a:lnTo>
                  <a:pt x="269985" y="7030"/>
                </a:lnTo>
                <a:lnTo>
                  <a:pt x="268980" y="4184"/>
                </a:lnTo>
                <a:lnTo>
                  <a:pt x="267809" y="1673"/>
                </a:lnTo>
                <a:lnTo>
                  <a:pt x="265132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152493" y="2031027"/>
            <a:ext cx="277495" cy="307340"/>
          </a:xfrm>
          <a:custGeom>
            <a:avLst/>
            <a:gdLst/>
            <a:ahLst/>
            <a:cxnLst/>
            <a:rect l="l" t="t" r="r" b="b"/>
            <a:pathLst>
              <a:path w="277495" h="307339">
                <a:moveTo>
                  <a:pt x="51219" y="0"/>
                </a:moveTo>
                <a:lnTo>
                  <a:pt x="3851" y="0"/>
                </a:lnTo>
                <a:lnTo>
                  <a:pt x="0" y="3681"/>
                </a:lnTo>
                <a:lnTo>
                  <a:pt x="0" y="302959"/>
                </a:lnTo>
                <a:lnTo>
                  <a:pt x="3851" y="306810"/>
                </a:lnTo>
                <a:lnTo>
                  <a:pt x="51219" y="306810"/>
                </a:lnTo>
                <a:lnTo>
                  <a:pt x="55069" y="302959"/>
                </a:lnTo>
                <a:lnTo>
                  <a:pt x="55069" y="200690"/>
                </a:lnTo>
                <a:lnTo>
                  <a:pt x="95241" y="168385"/>
                </a:lnTo>
                <a:lnTo>
                  <a:pt x="166037" y="168385"/>
                </a:lnTo>
                <a:lnTo>
                  <a:pt x="139582" y="137754"/>
                </a:lnTo>
                <a:lnTo>
                  <a:pt x="55069" y="137754"/>
                </a:lnTo>
                <a:lnTo>
                  <a:pt x="55069" y="3681"/>
                </a:lnTo>
                <a:lnTo>
                  <a:pt x="51219" y="0"/>
                </a:lnTo>
                <a:close/>
              </a:path>
              <a:path w="277495" h="307339">
                <a:moveTo>
                  <a:pt x="166037" y="168385"/>
                </a:moveTo>
                <a:lnTo>
                  <a:pt x="95241" y="168385"/>
                </a:lnTo>
                <a:lnTo>
                  <a:pt x="205209" y="298775"/>
                </a:lnTo>
                <a:lnTo>
                  <a:pt x="210063" y="304131"/>
                </a:lnTo>
                <a:lnTo>
                  <a:pt x="216091" y="306810"/>
                </a:lnTo>
                <a:lnTo>
                  <a:pt x="271827" y="306810"/>
                </a:lnTo>
                <a:lnTo>
                  <a:pt x="274839" y="304968"/>
                </a:lnTo>
                <a:lnTo>
                  <a:pt x="276011" y="301955"/>
                </a:lnTo>
                <a:lnTo>
                  <a:pt x="277350" y="299277"/>
                </a:lnTo>
                <a:lnTo>
                  <a:pt x="276514" y="295929"/>
                </a:lnTo>
                <a:lnTo>
                  <a:pt x="274170" y="293586"/>
                </a:lnTo>
                <a:lnTo>
                  <a:pt x="166037" y="168385"/>
                </a:lnTo>
                <a:close/>
              </a:path>
              <a:path w="277495" h="307339">
                <a:moveTo>
                  <a:pt x="265132" y="0"/>
                </a:moveTo>
                <a:lnTo>
                  <a:pt x="204875" y="0"/>
                </a:lnTo>
                <a:lnTo>
                  <a:pt x="198683" y="2343"/>
                </a:lnTo>
                <a:lnTo>
                  <a:pt x="194331" y="6695"/>
                </a:lnTo>
                <a:lnTo>
                  <a:pt x="55069" y="137754"/>
                </a:lnTo>
                <a:lnTo>
                  <a:pt x="139582" y="137754"/>
                </a:lnTo>
                <a:lnTo>
                  <a:pt x="135245" y="132733"/>
                </a:lnTo>
                <a:lnTo>
                  <a:pt x="266806" y="12721"/>
                </a:lnTo>
                <a:lnTo>
                  <a:pt x="269317" y="10210"/>
                </a:lnTo>
                <a:lnTo>
                  <a:pt x="270154" y="7030"/>
                </a:lnTo>
                <a:lnTo>
                  <a:pt x="268982" y="4184"/>
                </a:lnTo>
                <a:lnTo>
                  <a:pt x="267811" y="1673"/>
                </a:lnTo>
                <a:lnTo>
                  <a:pt x="265132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487927" y="2026486"/>
            <a:ext cx="304800" cy="405130"/>
          </a:xfrm>
          <a:custGeom>
            <a:avLst/>
            <a:gdLst/>
            <a:ahLst/>
            <a:cxnLst/>
            <a:rect l="l" t="t" r="r" b="b"/>
            <a:pathLst>
              <a:path w="304800" h="405130">
                <a:moveTo>
                  <a:pt x="44356" y="4519"/>
                </a:moveTo>
                <a:lnTo>
                  <a:pt x="3849" y="4519"/>
                </a:lnTo>
                <a:lnTo>
                  <a:pt x="0" y="8201"/>
                </a:lnTo>
                <a:lnTo>
                  <a:pt x="0" y="400711"/>
                </a:lnTo>
                <a:lnTo>
                  <a:pt x="3849" y="404561"/>
                </a:lnTo>
                <a:lnTo>
                  <a:pt x="51387" y="404561"/>
                </a:lnTo>
                <a:lnTo>
                  <a:pt x="55069" y="400711"/>
                </a:lnTo>
                <a:lnTo>
                  <a:pt x="55069" y="283209"/>
                </a:lnTo>
                <a:lnTo>
                  <a:pt x="247416" y="283209"/>
                </a:lnTo>
                <a:lnTo>
                  <a:pt x="266318" y="263960"/>
                </a:lnTo>
                <a:lnTo>
                  <a:pt x="149973" y="263960"/>
                </a:lnTo>
                <a:lnTo>
                  <a:pt x="121351" y="261185"/>
                </a:lnTo>
                <a:lnTo>
                  <a:pt x="96118" y="252808"/>
                </a:lnTo>
                <a:lnTo>
                  <a:pt x="74087" y="238751"/>
                </a:lnTo>
                <a:lnTo>
                  <a:pt x="55069" y="218935"/>
                </a:lnTo>
                <a:lnTo>
                  <a:pt x="55069" y="96746"/>
                </a:lnTo>
                <a:lnTo>
                  <a:pt x="74040" y="77142"/>
                </a:lnTo>
                <a:lnTo>
                  <a:pt x="96244" y="63061"/>
                </a:lnTo>
                <a:lnTo>
                  <a:pt x="121586" y="54566"/>
                </a:lnTo>
                <a:lnTo>
                  <a:pt x="149973" y="51721"/>
                </a:lnTo>
                <a:lnTo>
                  <a:pt x="265072" y="51721"/>
                </a:lnTo>
                <a:lnTo>
                  <a:pt x="248205" y="34480"/>
                </a:lnTo>
                <a:lnTo>
                  <a:pt x="52055" y="34480"/>
                </a:lnTo>
                <a:lnTo>
                  <a:pt x="49043" y="14228"/>
                </a:lnTo>
                <a:lnTo>
                  <a:pt x="48288" y="8641"/>
                </a:lnTo>
                <a:lnTo>
                  <a:pt x="48206" y="8034"/>
                </a:lnTo>
                <a:lnTo>
                  <a:pt x="44356" y="4519"/>
                </a:lnTo>
                <a:close/>
              </a:path>
              <a:path w="304800" h="405130">
                <a:moveTo>
                  <a:pt x="247416" y="283209"/>
                </a:moveTo>
                <a:lnTo>
                  <a:pt x="55069" y="283209"/>
                </a:lnTo>
                <a:lnTo>
                  <a:pt x="74864" y="297392"/>
                </a:lnTo>
                <a:lnTo>
                  <a:pt x="97311" y="307542"/>
                </a:lnTo>
                <a:lnTo>
                  <a:pt x="122363" y="313643"/>
                </a:lnTo>
                <a:lnTo>
                  <a:pt x="149973" y="315680"/>
                </a:lnTo>
                <a:lnTo>
                  <a:pt x="201022" y="308202"/>
                </a:lnTo>
                <a:lnTo>
                  <a:pt x="243749" y="286945"/>
                </a:lnTo>
                <a:lnTo>
                  <a:pt x="247416" y="283209"/>
                </a:lnTo>
                <a:close/>
              </a:path>
              <a:path w="304800" h="405130">
                <a:moveTo>
                  <a:pt x="265072" y="51721"/>
                </a:moveTo>
                <a:lnTo>
                  <a:pt x="149973" y="51721"/>
                </a:lnTo>
                <a:lnTo>
                  <a:pt x="190699" y="59386"/>
                </a:lnTo>
                <a:lnTo>
                  <a:pt x="222198" y="81033"/>
                </a:lnTo>
                <a:lnTo>
                  <a:pt x="242525" y="114638"/>
                </a:lnTo>
                <a:lnTo>
                  <a:pt x="249733" y="158175"/>
                </a:lnTo>
                <a:lnTo>
                  <a:pt x="242525" y="201396"/>
                </a:lnTo>
                <a:lnTo>
                  <a:pt x="222198" y="234794"/>
                </a:lnTo>
                <a:lnTo>
                  <a:pt x="190699" y="256329"/>
                </a:lnTo>
                <a:lnTo>
                  <a:pt x="149973" y="263960"/>
                </a:lnTo>
                <a:lnTo>
                  <a:pt x="266318" y="263960"/>
                </a:lnTo>
                <a:lnTo>
                  <a:pt x="276416" y="253676"/>
                </a:lnTo>
                <a:lnTo>
                  <a:pt x="297289" y="210164"/>
                </a:lnTo>
                <a:lnTo>
                  <a:pt x="304633" y="158175"/>
                </a:lnTo>
                <a:lnTo>
                  <a:pt x="297145" y="106502"/>
                </a:lnTo>
                <a:lnTo>
                  <a:pt x="276074" y="63061"/>
                </a:lnTo>
                <a:lnTo>
                  <a:pt x="275982" y="62872"/>
                </a:lnTo>
                <a:lnTo>
                  <a:pt x="265072" y="51721"/>
                </a:lnTo>
                <a:close/>
              </a:path>
              <a:path w="304800" h="405130">
                <a:moveTo>
                  <a:pt x="149973" y="0"/>
                </a:moveTo>
                <a:lnTo>
                  <a:pt x="120707" y="2162"/>
                </a:lnTo>
                <a:lnTo>
                  <a:pt x="94737" y="8641"/>
                </a:lnTo>
                <a:lnTo>
                  <a:pt x="72157" y="19418"/>
                </a:lnTo>
                <a:lnTo>
                  <a:pt x="53060" y="34480"/>
                </a:lnTo>
                <a:lnTo>
                  <a:pt x="248205" y="34480"/>
                </a:lnTo>
                <a:lnTo>
                  <a:pt x="243098" y="29261"/>
                </a:lnTo>
                <a:lnTo>
                  <a:pt x="200444" y="7644"/>
                </a:lnTo>
                <a:lnTo>
                  <a:pt x="149973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851821" y="2026486"/>
            <a:ext cx="313690" cy="316230"/>
          </a:xfrm>
          <a:custGeom>
            <a:avLst/>
            <a:gdLst/>
            <a:ahLst/>
            <a:cxnLst/>
            <a:rect l="l" t="t" r="r" b="b"/>
            <a:pathLst>
              <a:path w="313690" h="316230">
                <a:moveTo>
                  <a:pt x="159179" y="0"/>
                </a:moveTo>
                <a:lnTo>
                  <a:pt x="107209" y="7644"/>
                </a:lnTo>
                <a:lnTo>
                  <a:pt x="63306" y="29261"/>
                </a:lnTo>
                <a:lnTo>
                  <a:pt x="29469" y="62872"/>
                </a:lnTo>
                <a:lnTo>
                  <a:pt x="7700" y="106502"/>
                </a:lnTo>
                <a:lnTo>
                  <a:pt x="0" y="158175"/>
                </a:lnTo>
                <a:lnTo>
                  <a:pt x="5376" y="202040"/>
                </a:lnTo>
                <a:lnTo>
                  <a:pt x="20805" y="240223"/>
                </a:lnTo>
                <a:lnTo>
                  <a:pt x="45235" y="271701"/>
                </a:lnTo>
                <a:lnTo>
                  <a:pt x="77616" y="295452"/>
                </a:lnTo>
                <a:lnTo>
                  <a:pt x="116896" y="310453"/>
                </a:lnTo>
                <a:lnTo>
                  <a:pt x="162026" y="315680"/>
                </a:lnTo>
                <a:lnTo>
                  <a:pt x="197526" y="312798"/>
                </a:lnTo>
                <a:lnTo>
                  <a:pt x="261873" y="289836"/>
                </a:lnTo>
                <a:lnTo>
                  <a:pt x="294758" y="266136"/>
                </a:lnTo>
                <a:lnTo>
                  <a:pt x="295069" y="263960"/>
                </a:lnTo>
                <a:lnTo>
                  <a:pt x="162026" y="263960"/>
                </a:lnTo>
                <a:lnTo>
                  <a:pt x="123816" y="258400"/>
                </a:lnTo>
                <a:lnTo>
                  <a:pt x="92730" y="242452"/>
                </a:lnTo>
                <a:lnTo>
                  <a:pt x="70180" y="217214"/>
                </a:lnTo>
                <a:lnTo>
                  <a:pt x="57580" y="183785"/>
                </a:lnTo>
                <a:lnTo>
                  <a:pt x="310326" y="183785"/>
                </a:lnTo>
                <a:lnTo>
                  <a:pt x="313504" y="180437"/>
                </a:lnTo>
                <a:lnTo>
                  <a:pt x="313504" y="158175"/>
                </a:lnTo>
                <a:lnTo>
                  <a:pt x="309803" y="132566"/>
                </a:lnTo>
                <a:lnTo>
                  <a:pt x="57077" y="132566"/>
                </a:lnTo>
                <a:lnTo>
                  <a:pt x="69019" y="100092"/>
                </a:lnTo>
                <a:lnTo>
                  <a:pt x="69123" y="99809"/>
                </a:lnTo>
                <a:lnTo>
                  <a:pt x="91557" y="74255"/>
                </a:lnTo>
                <a:lnTo>
                  <a:pt x="122103" y="57739"/>
                </a:lnTo>
                <a:lnTo>
                  <a:pt x="121690" y="57739"/>
                </a:lnTo>
                <a:lnTo>
                  <a:pt x="159179" y="51721"/>
                </a:lnTo>
                <a:lnTo>
                  <a:pt x="274039" y="51721"/>
                </a:lnTo>
                <a:lnTo>
                  <a:pt x="252115" y="29261"/>
                </a:lnTo>
                <a:lnTo>
                  <a:pt x="209552" y="7644"/>
                </a:lnTo>
                <a:lnTo>
                  <a:pt x="159179" y="0"/>
                </a:lnTo>
                <a:close/>
              </a:path>
              <a:path w="313690" h="316230">
                <a:moveTo>
                  <a:pt x="262789" y="225462"/>
                </a:moveTo>
                <a:lnTo>
                  <a:pt x="260779" y="226299"/>
                </a:lnTo>
                <a:lnTo>
                  <a:pt x="258770" y="227973"/>
                </a:lnTo>
                <a:lnTo>
                  <a:pt x="235792" y="244400"/>
                </a:lnTo>
                <a:lnTo>
                  <a:pt x="212783" y="255570"/>
                </a:lnTo>
                <a:lnTo>
                  <a:pt x="188581" y="261938"/>
                </a:lnTo>
                <a:lnTo>
                  <a:pt x="162026" y="263960"/>
                </a:lnTo>
                <a:lnTo>
                  <a:pt x="295069" y="263960"/>
                </a:lnTo>
                <a:lnTo>
                  <a:pt x="295359" y="261938"/>
                </a:lnTo>
                <a:lnTo>
                  <a:pt x="295429" y="261449"/>
                </a:lnTo>
                <a:lnTo>
                  <a:pt x="291914" y="256595"/>
                </a:lnTo>
                <a:lnTo>
                  <a:pt x="270823" y="229981"/>
                </a:lnTo>
                <a:lnTo>
                  <a:pt x="268982" y="227471"/>
                </a:lnTo>
                <a:lnTo>
                  <a:pt x="266974" y="225964"/>
                </a:lnTo>
                <a:lnTo>
                  <a:pt x="264798" y="225797"/>
                </a:lnTo>
                <a:lnTo>
                  <a:pt x="262789" y="225462"/>
                </a:lnTo>
                <a:close/>
              </a:path>
              <a:path w="313690" h="316230">
                <a:moveTo>
                  <a:pt x="274039" y="51721"/>
                </a:moveTo>
                <a:lnTo>
                  <a:pt x="159179" y="51721"/>
                </a:lnTo>
                <a:lnTo>
                  <a:pt x="194484" y="57739"/>
                </a:lnTo>
                <a:lnTo>
                  <a:pt x="224060" y="74506"/>
                </a:lnTo>
                <a:lnTo>
                  <a:pt x="245634" y="100092"/>
                </a:lnTo>
                <a:lnTo>
                  <a:pt x="256929" y="132566"/>
                </a:lnTo>
                <a:lnTo>
                  <a:pt x="309803" y="132566"/>
                </a:lnTo>
                <a:lnTo>
                  <a:pt x="306035" y="106502"/>
                </a:lnTo>
                <a:lnTo>
                  <a:pt x="284924" y="62872"/>
                </a:lnTo>
                <a:lnTo>
                  <a:pt x="274039" y="51721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211210" y="2031027"/>
            <a:ext cx="332105" cy="377825"/>
          </a:xfrm>
          <a:custGeom>
            <a:avLst/>
            <a:gdLst/>
            <a:ahLst/>
            <a:cxnLst/>
            <a:rect l="l" t="t" r="r" b="b"/>
            <a:pathLst>
              <a:path w="332104" h="377825">
                <a:moveTo>
                  <a:pt x="328569" y="255088"/>
                </a:moveTo>
                <a:lnTo>
                  <a:pt x="3348" y="255088"/>
                </a:lnTo>
                <a:lnTo>
                  <a:pt x="0" y="258269"/>
                </a:lnTo>
                <a:lnTo>
                  <a:pt x="0" y="373427"/>
                </a:lnTo>
                <a:lnTo>
                  <a:pt x="3851" y="377277"/>
                </a:lnTo>
                <a:lnTo>
                  <a:pt x="48708" y="377277"/>
                </a:lnTo>
                <a:lnTo>
                  <a:pt x="52389" y="373427"/>
                </a:lnTo>
                <a:lnTo>
                  <a:pt x="52390" y="366732"/>
                </a:lnTo>
                <a:lnTo>
                  <a:pt x="54566" y="306810"/>
                </a:lnTo>
                <a:lnTo>
                  <a:pt x="331918" y="306810"/>
                </a:lnTo>
                <a:lnTo>
                  <a:pt x="331918" y="258436"/>
                </a:lnTo>
                <a:lnTo>
                  <a:pt x="328569" y="255088"/>
                </a:lnTo>
                <a:close/>
              </a:path>
              <a:path w="332104" h="377825">
                <a:moveTo>
                  <a:pt x="331918" y="306810"/>
                </a:moveTo>
                <a:lnTo>
                  <a:pt x="277519" y="306810"/>
                </a:lnTo>
                <a:lnTo>
                  <a:pt x="279659" y="366732"/>
                </a:lnTo>
                <a:lnTo>
                  <a:pt x="279695" y="373929"/>
                </a:lnTo>
                <a:lnTo>
                  <a:pt x="283210" y="377277"/>
                </a:lnTo>
                <a:lnTo>
                  <a:pt x="328069" y="377277"/>
                </a:lnTo>
                <a:lnTo>
                  <a:pt x="331918" y="373427"/>
                </a:lnTo>
                <a:lnTo>
                  <a:pt x="331918" y="306810"/>
                </a:lnTo>
                <a:close/>
              </a:path>
              <a:path w="332104" h="377825">
                <a:moveTo>
                  <a:pt x="294257" y="0"/>
                </a:moveTo>
                <a:lnTo>
                  <a:pt x="81348" y="0"/>
                </a:lnTo>
                <a:lnTo>
                  <a:pt x="78001" y="2845"/>
                </a:lnTo>
                <a:lnTo>
                  <a:pt x="77164" y="8033"/>
                </a:lnTo>
                <a:lnTo>
                  <a:pt x="47872" y="228809"/>
                </a:lnTo>
                <a:lnTo>
                  <a:pt x="45189" y="239412"/>
                </a:lnTo>
                <a:lnTo>
                  <a:pt x="40466" y="247724"/>
                </a:lnTo>
                <a:lnTo>
                  <a:pt x="34173" y="253148"/>
                </a:lnTo>
                <a:lnTo>
                  <a:pt x="26782" y="255088"/>
                </a:lnTo>
                <a:lnTo>
                  <a:pt x="98252" y="255088"/>
                </a:lnTo>
                <a:lnTo>
                  <a:pt x="99926" y="250067"/>
                </a:lnTo>
                <a:lnTo>
                  <a:pt x="101267" y="244209"/>
                </a:lnTo>
                <a:lnTo>
                  <a:pt x="102271" y="237681"/>
                </a:lnTo>
                <a:lnTo>
                  <a:pt x="126373" y="51553"/>
                </a:lnTo>
                <a:lnTo>
                  <a:pt x="298107" y="51553"/>
                </a:lnTo>
                <a:lnTo>
                  <a:pt x="298107" y="3681"/>
                </a:lnTo>
                <a:lnTo>
                  <a:pt x="294257" y="0"/>
                </a:lnTo>
                <a:close/>
              </a:path>
              <a:path w="332104" h="377825">
                <a:moveTo>
                  <a:pt x="298107" y="51553"/>
                </a:moveTo>
                <a:lnTo>
                  <a:pt x="243038" y="51553"/>
                </a:lnTo>
                <a:lnTo>
                  <a:pt x="243038" y="255088"/>
                </a:lnTo>
                <a:lnTo>
                  <a:pt x="298107" y="255088"/>
                </a:lnTo>
                <a:lnTo>
                  <a:pt x="298107" y="51553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612764" y="2031027"/>
            <a:ext cx="278130" cy="307340"/>
          </a:xfrm>
          <a:custGeom>
            <a:avLst/>
            <a:gdLst/>
            <a:ahLst/>
            <a:cxnLst/>
            <a:rect l="l" t="t" r="r" b="b"/>
            <a:pathLst>
              <a:path w="278129" h="307339">
                <a:moveTo>
                  <a:pt x="274170" y="0"/>
                </a:moveTo>
                <a:lnTo>
                  <a:pt x="267977" y="0"/>
                </a:lnTo>
                <a:lnTo>
                  <a:pt x="228643" y="0"/>
                </a:lnTo>
                <a:lnTo>
                  <a:pt x="223789" y="2176"/>
                </a:lnTo>
                <a:lnTo>
                  <a:pt x="220777" y="6360"/>
                </a:lnTo>
                <a:lnTo>
                  <a:pt x="99760" y="161689"/>
                </a:lnTo>
                <a:lnTo>
                  <a:pt x="50717" y="229646"/>
                </a:lnTo>
                <a:lnTo>
                  <a:pt x="54398" y="143110"/>
                </a:lnTo>
                <a:lnTo>
                  <a:pt x="54398" y="3681"/>
                </a:lnTo>
                <a:lnTo>
                  <a:pt x="50717" y="0"/>
                </a:lnTo>
                <a:lnTo>
                  <a:pt x="3348" y="0"/>
                </a:lnTo>
                <a:lnTo>
                  <a:pt x="0" y="3514"/>
                </a:lnTo>
                <a:lnTo>
                  <a:pt x="0" y="303294"/>
                </a:lnTo>
                <a:lnTo>
                  <a:pt x="3348" y="306810"/>
                </a:lnTo>
                <a:lnTo>
                  <a:pt x="49713" y="306810"/>
                </a:lnTo>
                <a:lnTo>
                  <a:pt x="53731" y="304633"/>
                </a:lnTo>
                <a:lnTo>
                  <a:pt x="56241" y="300951"/>
                </a:lnTo>
                <a:lnTo>
                  <a:pt x="173909" y="149974"/>
                </a:lnTo>
                <a:lnTo>
                  <a:pt x="226299" y="75990"/>
                </a:lnTo>
                <a:lnTo>
                  <a:pt x="222953" y="163029"/>
                </a:lnTo>
                <a:lnTo>
                  <a:pt x="222953" y="303127"/>
                </a:lnTo>
                <a:lnTo>
                  <a:pt x="226970" y="306810"/>
                </a:lnTo>
                <a:lnTo>
                  <a:pt x="274171" y="306810"/>
                </a:lnTo>
                <a:lnTo>
                  <a:pt x="277519" y="303127"/>
                </a:lnTo>
                <a:lnTo>
                  <a:pt x="277519" y="3514"/>
                </a:lnTo>
                <a:lnTo>
                  <a:pt x="274170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7949018" y="2031027"/>
            <a:ext cx="276225" cy="307340"/>
          </a:xfrm>
          <a:custGeom>
            <a:avLst/>
            <a:gdLst/>
            <a:ahLst/>
            <a:cxnLst/>
            <a:rect l="l" t="t" r="r" b="b"/>
            <a:pathLst>
              <a:path w="276225" h="307339">
                <a:moveTo>
                  <a:pt x="271994" y="0"/>
                </a:moveTo>
                <a:lnTo>
                  <a:pt x="265801" y="0"/>
                </a:lnTo>
                <a:lnTo>
                  <a:pt x="3681" y="0"/>
                </a:lnTo>
                <a:lnTo>
                  <a:pt x="0" y="3681"/>
                </a:lnTo>
                <a:lnTo>
                  <a:pt x="0" y="47870"/>
                </a:lnTo>
                <a:lnTo>
                  <a:pt x="3681" y="51553"/>
                </a:lnTo>
                <a:lnTo>
                  <a:pt x="110471" y="51553"/>
                </a:lnTo>
                <a:lnTo>
                  <a:pt x="110471" y="302959"/>
                </a:lnTo>
                <a:lnTo>
                  <a:pt x="114153" y="306810"/>
                </a:lnTo>
                <a:lnTo>
                  <a:pt x="161858" y="306810"/>
                </a:lnTo>
                <a:lnTo>
                  <a:pt x="165372" y="301620"/>
                </a:lnTo>
                <a:lnTo>
                  <a:pt x="165372" y="51553"/>
                </a:lnTo>
                <a:lnTo>
                  <a:pt x="271994" y="51553"/>
                </a:lnTo>
                <a:lnTo>
                  <a:pt x="275844" y="47870"/>
                </a:lnTo>
                <a:lnTo>
                  <a:pt x="275844" y="3681"/>
                </a:lnTo>
                <a:lnTo>
                  <a:pt x="271994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8269563" y="2026486"/>
            <a:ext cx="292735" cy="316230"/>
          </a:xfrm>
          <a:custGeom>
            <a:avLst/>
            <a:gdLst/>
            <a:ahLst/>
            <a:cxnLst/>
            <a:rect l="l" t="t" r="r" b="b"/>
            <a:pathLst>
              <a:path w="292734" h="316230">
                <a:moveTo>
                  <a:pt x="283340" y="269651"/>
                </a:moveTo>
                <a:lnTo>
                  <a:pt x="228140" y="269651"/>
                </a:lnTo>
                <a:lnTo>
                  <a:pt x="243538" y="308818"/>
                </a:lnTo>
                <a:lnTo>
                  <a:pt x="245881" y="314007"/>
                </a:lnTo>
                <a:lnTo>
                  <a:pt x="251071" y="316016"/>
                </a:lnTo>
                <a:lnTo>
                  <a:pt x="256427" y="314007"/>
                </a:lnTo>
                <a:lnTo>
                  <a:pt x="286054" y="303294"/>
                </a:lnTo>
                <a:lnTo>
                  <a:pt x="288062" y="302457"/>
                </a:lnTo>
                <a:lnTo>
                  <a:pt x="290572" y="301119"/>
                </a:lnTo>
                <a:lnTo>
                  <a:pt x="291744" y="298441"/>
                </a:lnTo>
                <a:lnTo>
                  <a:pt x="292414" y="296432"/>
                </a:lnTo>
                <a:lnTo>
                  <a:pt x="292246" y="294089"/>
                </a:lnTo>
                <a:lnTo>
                  <a:pt x="291074" y="291578"/>
                </a:lnTo>
                <a:lnTo>
                  <a:pt x="285048" y="275007"/>
                </a:lnTo>
                <a:lnTo>
                  <a:pt x="283340" y="269651"/>
                </a:lnTo>
                <a:close/>
              </a:path>
              <a:path w="292734" h="316230">
                <a:moveTo>
                  <a:pt x="258456" y="51721"/>
                </a:moveTo>
                <a:lnTo>
                  <a:pt x="149805" y="51721"/>
                </a:lnTo>
                <a:lnTo>
                  <a:pt x="178393" y="55032"/>
                </a:lnTo>
                <a:lnTo>
                  <a:pt x="199998" y="64525"/>
                </a:lnTo>
                <a:lnTo>
                  <a:pt x="213663" y="79542"/>
                </a:lnTo>
                <a:lnTo>
                  <a:pt x="218431" y="99424"/>
                </a:lnTo>
                <a:lnTo>
                  <a:pt x="218431" y="106789"/>
                </a:lnTo>
                <a:lnTo>
                  <a:pt x="101264" y="122021"/>
                </a:lnTo>
                <a:lnTo>
                  <a:pt x="59455" y="133458"/>
                </a:lnTo>
                <a:lnTo>
                  <a:pt x="27519" y="154660"/>
                </a:lnTo>
                <a:lnTo>
                  <a:pt x="7160" y="183949"/>
                </a:lnTo>
                <a:lnTo>
                  <a:pt x="0" y="219771"/>
                </a:lnTo>
                <a:lnTo>
                  <a:pt x="8146" y="258978"/>
                </a:lnTo>
                <a:lnTo>
                  <a:pt x="31152" y="289255"/>
                </a:lnTo>
                <a:lnTo>
                  <a:pt x="66961" y="308818"/>
                </a:lnTo>
                <a:lnTo>
                  <a:pt x="67205" y="308818"/>
                </a:lnTo>
                <a:lnTo>
                  <a:pt x="113147" y="315680"/>
                </a:lnTo>
                <a:lnTo>
                  <a:pt x="146080" y="312796"/>
                </a:lnTo>
                <a:lnTo>
                  <a:pt x="176251" y="304152"/>
                </a:lnTo>
                <a:lnTo>
                  <a:pt x="203535" y="289765"/>
                </a:lnTo>
                <a:lnTo>
                  <a:pt x="227805" y="269651"/>
                </a:lnTo>
                <a:lnTo>
                  <a:pt x="283340" y="269651"/>
                </a:lnTo>
                <a:lnTo>
                  <a:pt x="281525" y="263960"/>
                </a:lnTo>
                <a:lnTo>
                  <a:pt x="116496" y="263960"/>
                </a:lnTo>
                <a:lnTo>
                  <a:pt x="94302" y="261507"/>
                </a:lnTo>
                <a:lnTo>
                  <a:pt x="74525" y="253499"/>
                </a:lnTo>
                <a:lnTo>
                  <a:pt x="60334" y="238963"/>
                </a:lnTo>
                <a:lnTo>
                  <a:pt x="54899" y="216926"/>
                </a:lnTo>
                <a:lnTo>
                  <a:pt x="58550" y="200949"/>
                </a:lnTo>
                <a:lnTo>
                  <a:pt x="68918" y="187655"/>
                </a:lnTo>
                <a:lnTo>
                  <a:pt x="85123" y="177782"/>
                </a:lnTo>
                <a:lnTo>
                  <a:pt x="106286" y="172068"/>
                </a:lnTo>
                <a:lnTo>
                  <a:pt x="218431" y="154660"/>
                </a:lnTo>
                <a:lnTo>
                  <a:pt x="273500" y="154660"/>
                </a:lnTo>
                <a:lnTo>
                  <a:pt x="273500" y="102604"/>
                </a:lnTo>
                <a:lnTo>
                  <a:pt x="262835" y="56703"/>
                </a:lnTo>
                <a:lnTo>
                  <a:pt x="258456" y="51721"/>
                </a:lnTo>
                <a:close/>
              </a:path>
              <a:path w="292734" h="316230">
                <a:moveTo>
                  <a:pt x="273500" y="154660"/>
                </a:moveTo>
                <a:lnTo>
                  <a:pt x="218431" y="154660"/>
                </a:lnTo>
                <a:lnTo>
                  <a:pt x="218431" y="215587"/>
                </a:lnTo>
                <a:lnTo>
                  <a:pt x="199067" y="235997"/>
                </a:lnTo>
                <a:lnTo>
                  <a:pt x="174870" y="251197"/>
                </a:lnTo>
                <a:lnTo>
                  <a:pt x="146970" y="260686"/>
                </a:lnTo>
                <a:lnTo>
                  <a:pt x="116496" y="263960"/>
                </a:lnTo>
                <a:lnTo>
                  <a:pt x="281525" y="263960"/>
                </a:lnTo>
                <a:lnTo>
                  <a:pt x="279996" y="259163"/>
                </a:lnTo>
                <a:lnTo>
                  <a:pt x="276387" y="242660"/>
                </a:lnTo>
                <a:lnTo>
                  <a:pt x="274222" y="225342"/>
                </a:lnTo>
                <a:lnTo>
                  <a:pt x="273500" y="207050"/>
                </a:lnTo>
                <a:lnTo>
                  <a:pt x="273500" y="154660"/>
                </a:lnTo>
                <a:close/>
              </a:path>
              <a:path w="292734" h="316230">
                <a:moveTo>
                  <a:pt x="149805" y="0"/>
                </a:moveTo>
                <a:lnTo>
                  <a:pt x="79149" y="10607"/>
                </a:lnTo>
                <a:lnTo>
                  <a:pt x="18411" y="42180"/>
                </a:lnTo>
                <a:lnTo>
                  <a:pt x="14059" y="51051"/>
                </a:lnTo>
                <a:lnTo>
                  <a:pt x="15062" y="53562"/>
                </a:lnTo>
                <a:lnTo>
                  <a:pt x="17071" y="55738"/>
                </a:lnTo>
                <a:lnTo>
                  <a:pt x="35652" y="81012"/>
                </a:lnTo>
                <a:lnTo>
                  <a:pt x="36991" y="83188"/>
                </a:lnTo>
                <a:lnTo>
                  <a:pt x="38999" y="84695"/>
                </a:lnTo>
                <a:lnTo>
                  <a:pt x="41677" y="85197"/>
                </a:lnTo>
                <a:lnTo>
                  <a:pt x="44523" y="85699"/>
                </a:lnTo>
                <a:lnTo>
                  <a:pt x="47535" y="85029"/>
                </a:lnTo>
                <a:lnTo>
                  <a:pt x="49544" y="83523"/>
                </a:lnTo>
                <a:lnTo>
                  <a:pt x="72036" y="69656"/>
                </a:lnTo>
                <a:lnTo>
                  <a:pt x="96285" y="59713"/>
                </a:lnTo>
                <a:lnTo>
                  <a:pt x="122229" y="53724"/>
                </a:lnTo>
                <a:lnTo>
                  <a:pt x="149805" y="51721"/>
                </a:lnTo>
                <a:lnTo>
                  <a:pt x="258456" y="51721"/>
                </a:lnTo>
                <a:lnTo>
                  <a:pt x="234751" y="24751"/>
                </a:lnTo>
                <a:lnTo>
                  <a:pt x="195118" y="6075"/>
                </a:lnTo>
                <a:lnTo>
                  <a:pt x="149805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8635937" y="2031027"/>
            <a:ext cx="294640" cy="377825"/>
          </a:xfrm>
          <a:custGeom>
            <a:avLst/>
            <a:gdLst/>
            <a:ahLst/>
            <a:cxnLst/>
            <a:rect l="l" t="t" r="r" b="b"/>
            <a:pathLst>
              <a:path w="294640" h="377825">
                <a:moveTo>
                  <a:pt x="256094" y="0"/>
                </a:moveTo>
                <a:lnTo>
                  <a:pt x="208558" y="0"/>
                </a:lnTo>
                <a:lnTo>
                  <a:pt x="204709" y="3681"/>
                </a:lnTo>
                <a:lnTo>
                  <a:pt x="204709" y="255088"/>
                </a:lnTo>
                <a:lnTo>
                  <a:pt x="55069" y="255088"/>
                </a:lnTo>
                <a:lnTo>
                  <a:pt x="55069" y="3681"/>
                </a:lnTo>
                <a:lnTo>
                  <a:pt x="51387" y="0"/>
                </a:lnTo>
                <a:lnTo>
                  <a:pt x="3851" y="0"/>
                </a:lnTo>
                <a:lnTo>
                  <a:pt x="0" y="3681"/>
                </a:lnTo>
                <a:lnTo>
                  <a:pt x="0" y="302959"/>
                </a:lnTo>
                <a:lnTo>
                  <a:pt x="3851" y="306810"/>
                </a:lnTo>
                <a:lnTo>
                  <a:pt x="239858" y="306810"/>
                </a:lnTo>
                <a:lnTo>
                  <a:pt x="241867" y="367234"/>
                </a:lnTo>
                <a:lnTo>
                  <a:pt x="241867" y="373427"/>
                </a:lnTo>
                <a:lnTo>
                  <a:pt x="245716" y="377277"/>
                </a:lnTo>
                <a:lnTo>
                  <a:pt x="287896" y="377277"/>
                </a:lnTo>
                <a:lnTo>
                  <a:pt x="291411" y="373929"/>
                </a:lnTo>
                <a:lnTo>
                  <a:pt x="291411" y="367736"/>
                </a:lnTo>
                <a:lnTo>
                  <a:pt x="294090" y="265634"/>
                </a:lnTo>
                <a:lnTo>
                  <a:pt x="294090" y="256930"/>
                </a:lnTo>
                <a:lnTo>
                  <a:pt x="289067" y="255088"/>
                </a:lnTo>
                <a:lnTo>
                  <a:pt x="284715" y="255088"/>
                </a:lnTo>
                <a:lnTo>
                  <a:pt x="259776" y="255088"/>
                </a:lnTo>
                <a:lnTo>
                  <a:pt x="259776" y="3681"/>
                </a:lnTo>
                <a:lnTo>
                  <a:pt x="256094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8996128" y="2031027"/>
            <a:ext cx="278130" cy="307340"/>
          </a:xfrm>
          <a:custGeom>
            <a:avLst/>
            <a:gdLst/>
            <a:ahLst/>
            <a:cxnLst/>
            <a:rect l="l" t="t" r="r" b="b"/>
            <a:pathLst>
              <a:path w="278129" h="307339">
                <a:moveTo>
                  <a:pt x="274003" y="0"/>
                </a:moveTo>
                <a:lnTo>
                  <a:pt x="267977" y="0"/>
                </a:lnTo>
                <a:lnTo>
                  <a:pt x="228643" y="0"/>
                </a:lnTo>
                <a:lnTo>
                  <a:pt x="223622" y="2176"/>
                </a:lnTo>
                <a:lnTo>
                  <a:pt x="220609" y="6360"/>
                </a:lnTo>
                <a:lnTo>
                  <a:pt x="99593" y="161689"/>
                </a:lnTo>
                <a:lnTo>
                  <a:pt x="50717" y="229646"/>
                </a:lnTo>
                <a:lnTo>
                  <a:pt x="54398" y="143110"/>
                </a:lnTo>
                <a:lnTo>
                  <a:pt x="54398" y="3681"/>
                </a:lnTo>
                <a:lnTo>
                  <a:pt x="50716" y="0"/>
                </a:lnTo>
                <a:lnTo>
                  <a:pt x="3348" y="0"/>
                </a:lnTo>
                <a:lnTo>
                  <a:pt x="0" y="3514"/>
                </a:lnTo>
                <a:lnTo>
                  <a:pt x="0" y="303294"/>
                </a:lnTo>
                <a:lnTo>
                  <a:pt x="3348" y="306810"/>
                </a:lnTo>
                <a:lnTo>
                  <a:pt x="49713" y="306810"/>
                </a:lnTo>
                <a:lnTo>
                  <a:pt x="53729" y="304633"/>
                </a:lnTo>
                <a:lnTo>
                  <a:pt x="56239" y="300951"/>
                </a:lnTo>
                <a:lnTo>
                  <a:pt x="173909" y="149974"/>
                </a:lnTo>
                <a:lnTo>
                  <a:pt x="226132" y="75990"/>
                </a:lnTo>
                <a:lnTo>
                  <a:pt x="222953" y="163029"/>
                </a:lnTo>
                <a:lnTo>
                  <a:pt x="222953" y="303127"/>
                </a:lnTo>
                <a:lnTo>
                  <a:pt x="226802" y="306810"/>
                </a:lnTo>
                <a:lnTo>
                  <a:pt x="274171" y="306810"/>
                </a:lnTo>
                <a:lnTo>
                  <a:pt x="277519" y="303127"/>
                </a:lnTo>
                <a:lnTo>
                  <a:pt x="277519" y="3514"/>
                </a:lnTo>
                <a:lnTo>
                  <a:pt x="274003" y="0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9350821" y="2031027"/>
            <a:ext cx="265430" cy="307340"/>
          </a:xfrm>
          <a:custGeom>
            <a:avLst/>
            <a:gdLst/>
            <a:ahLst/>
            <a:cxnLst/>
            <a:rect l="l" t="t" r="r" b="b"/>
            <a:pathLst>
              <a:path w="265429" h="307339">
                <a:moveTo>
                  <a:pt x="261449" y="0"/>
                </a:moveTo>
                <a:lnTo>
                  <a:pt x="116496" y="0"/>
                </a:lnTo>
                <a:lnTo>
                  <a:pt x="70260" y="8384"/>
                </a:lnTo>
                <a:lnTo>
                  <a:pt x="33329" y="31551"/>
                </a:lnTo>
                <a:lnTo>
                  <a:pt x="8858" y="66517"/>
                </a:lnTo>
                <a:lnTo>
                  <a:pt x="0" y="110303"/>
                </a:lnTo>
                <a:lnTo>
                  <a:pt x="3831" y="142224"/>
                </a:lnTo>
                <a:lnTo>
                  <a:pt x="15210" y="169452"/>
                </a:lnTo>
                <a:lnTo>
                  <a:pt x="33964" y="191628"/>
                </a:lnTo>
                <a:lnTo>
                  <a:pt x="59921" y="208389"/>
                </a:lnTo>
                <a:lnTo>
                  <a:pt x="3179" y="294256"/>
                </a:lnTo>
                <a:lnTo>
                  <a:pt x="333" y="297939"/>
                </a:lnTo>
                <a:lnTo>
                  <a:pt x="1004" y="300784"/>
                </a:lnTo>
                <a:lnTo>
                  <a:pt x="1840" y="302123"/>
                </a:lnTo>
                <a:lnTo>
                  <a:pt x="3179" y="305135"/>
                </a:lnTo>
                <a:lnTo>
                  <a:pt x="6693" y="306810"/>
                </a:lnTo>
                <a:lnTo>
                  <a:pt x="55402" y="306810"/>
                </a:lnTo>
                <a:lnTo>
                  <a:pt x="62098" y="302123"/>
                </a:lnTo>
                <a:lnTo>
                  <a:pt x="64608" y="297939"/>
                </a:lnTo>
                <a:lnTo>
                  <a:pt x="113317" y="221445"/>
                </a:lnTo>
                <a:lnTo>
                  <a:pt x="265131" y="221445"/>
                </a:lnTo>
                <a:lnTo>
                  <a:pt x="265131" y="169724"/>
                </a:lnTo>
                <a:lnTo>
                  <a:pt x="116496" y="169724"/>
                </a:lnTo>
                <a:lnTo>
                  <a:pt x="91054" y="165524"/>
                </a:lnTo>
                <a:lnTo>
                  <a:pt x="71639" y="153572"/>
                </a:lnTo>
                <a:lnTo>
                  <a:pt x="59253" y="134840"/>
                </a:lnTo>
                <a:lnTo>
                  <a:pt x="54901" y="110303"/>
                </a:lnTo>
                <a:lnTo>
                  <a:pt x="59253" y="86083"/>
                </a:lnTo>
                <a:lnTo>
                  <a:pt x="71639" y="67559"/>
                </a:lnTo>
                <a:lnTo>
                  <a:pt x="91054" y="55719"/>
                </a:lnTo>
                <a:lnTo>
                  <a:pt x="116496" y="51553"/>
                </a:lnTo>
                <a:lnTo>
                  <a:pt x="265131" y="51553"/>
                </a:lnTo>
                <a:lnTo>
                  <a:pt x="265131" y="3681"/>
                </a:lnTo>
                <a:lnTo>
                  <a:pt x="261449" y="0"/>
                </a:lnTo>
                <a:close/>
              </a:path>
              <a:path w="265429" h="307339">
                <a:moveTo>
                  <a:pt x="265131" y="221445"/>
                </a:moveTo>
                <a:lnTo>
                  <a:pt x="210062" y="221445"/>
                </a:lnTo>
                <a:lnTo>
                  <a:pt x="210062" y="303294"/>
                </a:lnTo>
                <a:lnTo>
                  <a:pt x="213578" y="306810"/>
                </a:lnTo>
                <a:lnTo>
                  <a:pt x="262453" y="306810"/>
                </a:lnTo>
                <a:lnTo>
                  <a:pt x="265131" y="301453"/>
                </a:lnTo>
                <a:lnTo>
                  <a:pt x="265131" y="221445"/>
                </a:lnTo>
                <a:close/>
              </a:path>
              <a:path w="265429" h="307339">
                <a:moveTo>
                  <a:pt x="265131" y="51553"/>
                </a:moveTo>
                <a:lnTo>
                  <a:pt x="210062" y="51553"/>
                </a:lnTo>
                <a:lnTo>
                  <a:pt x="210062" y="169724"/>
                </a:lnTo>
                <a:lnTo>
                  <a:pt x="265131" y="169724"/>
                </a:lnTo>
                <a:lnTo>
                  <a:pt x="265131" y="51553"/>
                </a:lnTo>
                <a:close/>
              </a:path>
            </a:pathLst>
          </a:custGeom>
          <a:solidFill>
            <a:srgbClr val="E30D4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162885" y="1"/>
            <a:ext cx="4772166" cy="1919878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1301171" y="0"/>
            <a:ext cx="18802985" cy="11308715"/>
            <a:chOff x="1301171" y="0"/>
            <a:chExt cx="18802985" cy="11308715"/>
          </a:xfrm>
        </p:grpSpPr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92278" y="8931836"/>
              <a:ext cx="5952176" cy="237671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1171" y="4983458"/>
              <a:ext cx="7662060" cy="476268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98642" y="0"/>
              <a:ext cx="9905488" cy="11308556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0198642" y="0"/>
              <a:ext cx="9906000" cy="11308715"/>
            </a:xfrm>
            <a:custGeom>
              <a:avLst/>
              <a:gdLst/>
              <a:ahLst/>
              <a:cxnLst/>
              <a:rect l="l" t="t" r="r" b="b"/>
              <a:pathLst>
                <a:path w="9906000" h="11308715">
                  <a:moveTo>
                    <a:pt x="9905457" y="0"/>
                  </a:moveTo>
                  <a:lnTo>
                    <a:pt x="7024605" y="0"/>
                  </a:lnTo>
                  <a:lnTo>
                    <a:pt x="324527" y="6674800"/>
                  </a:lnTo>
                  <a:lnTo>
                    <a:pt x="291265" y="6709377"/>
                  </a:lnTo>
                  <a:lnTo>
                    <a:pt x="259801" y="6745008"/>
                  </a:lnTo>
                  <a:lnTo>
                    <a:pt x="230135" y="6781634"/>
                  </a:lnTo>
                  <a:lnTo>
                    <a:pt x="202267" y="6819198"/>
                  </a:lnTo>
                  <a:lnTo>
                    <a:pt x="176197" y="6857640"/>
                  </a:lnTo>
                  <a:lnTo>
                    <a:pt x="151925" y="6896902"/>
                  </a:lnTo>
                  <a:lnTo>
                    <a:pt x="129451" y="6936926"/>
                  </a:lnTo>
                  <a:lnTo>
                    <a:pt x="108775" y="6977652"/>
                  </a:lnTo>
                  <a:lnTo>
                    <a:pt x="89896" y="7019023"/>
                  </a:lnTo>
                  <a:lnTo>
                    <a:pt x="72816" y="7060979"/>
                  </a:lnTo>
                  <a:lnTo>
                    <a:pt x="57533" y="7103463"/>
                  </a:lnTo>
                  <a:lnTo>
                    <a:pt x="44049" y="7146415"/>
                  </a:lnTo>
                  <a:lnTo>
                    <a:pt x="32362" y="7189777"/>
                  </a:lnTo>
                  <a:lnTo>
                    <a:pt x="22474" y="7233491"/>
                  </a:lnTo>
                  <a:lnTo>
                    <a:pt x="14383" y="7277497"/>
                  </a:lnTo>
                  <a:lnTo>
                    <a:pt x="8090" y="7321738"/>
                  </a:lnTo>
                  <a:lnTo>
                    <a:pt x="3595" y="7366154"/>
                  </a:lnTo>
                  <a:lnTo>
                    <a:pt x="898" y="7410687"/>
                  </a:lnTo>
                  <a:lnTo>
                    <a:pt x="0" y="7455280"/>
                  </a:lnTo>
                  <a:lnTo>
                    <a:pt x="898" y="7499872"/>
                  </a:lnTo>
                  <a:lnTo>
                    <a:pt x="3595" y="7544405"/>
                  </a:lnTo>
                  <a:lnTo>
                    <a:pt x="8090" y="7588822"/>
                  </a:lnTo>
                  <a:lnTo>
                    <a:pt x="14383" y="7633062"/>
                  </a:lnTo>
                  <a:lnTo>
                    <a:pt x="22474" y="7677069"/>
                  </a:lnTo>
                  <a:lnTo>
                    <a:pt x="32362" y="7720782"/>
                  </a:lnTo>
                  <a:lnTo>
                    <a:pt x="44049" y="7764144"/>
                  </a:lnTo>
                  <a:lnTo>
                    <a:pt x="57533" y="7807096"/>
                  </a:lnTo>
                  <a:lnTo>
                    <a:pt x="72816" y="7849580"/>
                  </a:lnTo>
                  <a:lnTo>
                    <a:pt x="89896" y="7891536"/>
                  </a:lnTo>
                  <a:lnTo>
                    <a:pt x="108775" y="7932907"/>
                  </a:lnTo>
                  <a:lnTo>
                    <a:pt x="129451" y="7973633"/>
                  </a:lnTo>
                  <a:lnTo>
                    <a:pt x="151925" y="8013657"/>
                  </a:lnTo>
                  <a:lnTo>
                    <a:pt x="176197" y="8052919"/>
                  </a:lnTo>
                  <a:lnTo>
                    <a:pt x="202267" y="8091361"/>
                  </a:lnTo>
                  <a:lnTo>
                    <a:pt x="230135" y="8128925"/>
                  </a:lnTo>
                  <a:lnTo>
                    <a:pt x="259801" y="8165551"/>
                  </a:lnTo>
                  <a:lnTo>
                    <a:pt x="291265" y="8201182"/>
                  </a:lnTo>
                  <a:lnTo>
                    <a:pt x="324527" y="8235759"/>
                  </a:lnTo>
                  <a:lnTo>
                    <a:pt x="3408975" y="11308556"/>
                  </a:lnTo>
                  <a:lnTo>
                    <a:pt x="9905457" y="11308556"/>
                  </a:lnTo>
                  <a:lnTo>
                    <a:pt x="9905457" y="0"/>
                  </a:lnTo>
                  <a:close/>
                </a:path>
              </a:pathLst>
            </a:custGeom>
            <a:solidFill>
              <a:srgbClr val="C2B3A1">
                <a:alpha val="61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8168" y="4434420"/>
            <a:ext cx="1881123" cy="48480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8168" y="5679065"/>
            <a:ext cx="2377877" cy="76751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073" y="7182898"/>
            <a:ext cx="2813736" cy="72919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68562" y="5554533"/>
            <a:ext cx="1160154" cy="4747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0138" y="7455659"/>
            <a:ext cx="1905948" cy="482498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994727" y="5035365"/>
            <a:ext cx="3514725" cy="22860"/>
          </a:xfrm>
          <a:custGeom>
            <a:avLst/>
            <a:gdLst/>
            <a:ahLst/>
            <a:cxnLst/>
            <a:rect l="l" t="t" r="r" b="b"/>
            <a:pathLst>
              <a:path w="3514725" h="22860">
                <a:moveTo>
                  <a:pt x="3514128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3514128" y="22860"/>
                </a:lnTo>
                <a:lnTo>
                  <a:pt x="3514128" y="11430"/>
                </a:lnTo>
                <a:lnTo>
                  <a:pt x="3514128" y="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94727" y="6615080"/>
            <a:ext cx="3905885" cy="22860"/>
          </a:xfrm>
          <a:custGeom>
            <a:avLst/>
            <a:gdLst/>
            <a:ahLst/>
            <a:cxnLst/>
            <a:rect l="l" t="t" r="r" b="b"/>
            <a:pathLst>
              <a:path w="3905885" h="22859">
                <a:moveTo>
                  <a:pt x="3905643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3905643" y="22860"/>
                </a:lnTo>
                <a:lnTo>
                  <a:pt x="3905643" y="11430"/>
                </a:lnTo>
                <a:lnTo>
                  <a:pt x="3905643" y="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523300" y="6186887"/>
            <a:ext cx="3350895" cy="22860"/>
          </a:xfrm>
          <a:custGeom>
            <a:avLst/>
            <a:gdLst/>
            <a:ahLst/>
            <a:cxnLst/>
            <a:rect l="l" t="t" r="r" b="b"/>
            <a:pathLst>
              <a:path w="3350895" h="22860">
                <a:moveTo>
                  <a:pt x="3350679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3350679" y="22860"/>
                </a:lnTo>
                <a:lnTo>
                  <a:pt x="3350679" y="11430"/>
                </a:lnTo>
                <a:lnTo>
                  <a:pt x="3350679" y="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409268" y="7572554"/>
            <a:ext cx="4477385" cy="548005"/>
          </a:xfrm>
          <a:custGeom>
            <a:avLst/>
            <a:gdLst/>
            <a:ahLst/>
            <a:cxnLst/>
            <a:rect l="l" t="t" r="r" b="b"/>
            <a:pathLst>
              <a:path w="4477384" h="548004">
                <a:moveTo>
                  <a:pt x="536373" y="536390"/>
                </a:moveTo>
                <a:lnTo>
                  <a:pt x="528355" y="544408"/>
                </a:lnTo>
                <a:lnTo>
                  <a:pt x="531676" y="547730"/>
                </a:lnTo>
                <a:lnTo>
                  <a:pt x="536373" y="547730"/>
                </a:lnTo>
                <a:lnTo>
                  <a:pt x="536373" y="536390"/>
                </a:lnTo>
                <a:close/>
              </a:path>
              <a:path w="4477384" h="548004">
                <a:moveTo>
                  <a:pt x="4477110" y="525050"/>
                </a:moveTo>
                <a:lnTo>
                  <a:pt x="541071" y="525050"/>
                </a:lnTo>
                <a:lnTo>
                  <a:pt x="544392" y="528371"/>
                </a:lnTo>
                <a:lnTo>
                  <a:pt x="536373" y="536390"/>
                </a:lnTo>
                <a:lnTo>
                  <a:pt x="536373" y="547730"/>
                </a:lnTo>
                <a:lnTo>
                  <a:pt x="4477110" y="547730"/>
                </a:lnTo>
                <a:lnTo>
                  <a:pt x="4477110" y="525050"/>
                </a:lnTo>
                <a:close/>
              </a:path>
              <a:path w="4477384" h="548004">
                <a:moveTo>
                  <a:pt x="16037" y="0"/>
                </a:moveTo>
                <a:lnTo>
                  <a:pt x="0" y="16037"/>
                </a:lnTo>
                <a:lnTo>
                  <a:pt x="528355" y="544408"/>
                </a:lnTo>
                <a:lnTo>
                  <a:pt x="536373" y="536390"/>
                </a:lnTo>
                <a:lnTo>
                  <a:pt x="536373" y="525050"/>
                </a:lnTo>
                <a:lnTo>
                  <a:pt x="541071" y="525050"/>
                </a:lnTo>
                <a:lnTo>
                  <a:pt x="16037" y="0"/>
                </a:lnTo>
                <a:close/>
              </a:path>
              <a:path w="4477384" h="548004">
                <a:moveTo>
                  <a:pt x="541071" y="525050"/>
                </a:moveTo>
                <a:lnTo>
                  <a:pt x="536373" y="525050"/>
                </a:lnTo>
                <a:lnTo>
                  <a:pt x="536373" y="536390"/>
                </a:lnTo>
                <a:lnTo>
                  <a:pt x="544392" y="528371"/>
                </a:lnTo>
                <a:lnTo>
                  <a:pt x="541071" y="52505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687393" y="3025216"/>
            <a:ext cx="4187190" cy="699770"/>
          </a:xfrm>
          <a:custGeom>
            <a:avLst/>
            <a:gdLst/>
            <a:ahLst/>
            <a:cxnLst/>
            <a:rect l="l" t="t" r="r" b="b"/>
            <a:pathLst>
              <a:path w="4187190" h="699770">
                <a:moveTo>
                  <a:pt x="576585" y="11340"/>
                </a:moveTo>
                <a:lnTo>
                  <a:pt x="567877" y="4075"/>
                </a:lnTo>
                <a:lnTo>
                  <a:pt x="571278" y="0"/>
                </a:lnTo>
                <a:lnTo>
                  <a:pt x="576585" y="0"/>
                </a:lnTo>
                <a:lnTo>
                  <a:pt x="576585" y="11340"/>
                </a:lnTo>
                <a:close/>
              </a:path>
              <a:path w="4187190" h="699770">
                <a:moveTo>
                  <a:pt x="4186590" y="22680"/>
                </a:moveTo>
                <a:lnTo>
                  <a:pt x="581892" y="22680"/>
                </a:lnTo>
                <a:lnTo>
                  <a:pt x="585292" y="18605"/>
                </a:lnTo>
                <a:lnTo>
                  <a:pt x="576585" y="11340"/>
                </a:lnTo>
                <a:lnTo>
                  <a:pt x="576585" y="0"/>
                </a:lnTo>
                <a:lnTo>
                  <a:pt x="4186590" y="0"/>
                </a:lnTo>
                <a:lnTo>
                  <a:pt x="4186590" y="22680"/>
                </a:lnTo>
                <a:close/>
              </a:path>
              <a:path w="4187190" h="699770">
                <a:moveTo>
                  <a:pt x="17414" y="699213"/>
                </a:moveTo>
                <a:lnTo>
                  <a:pt x="0" y="684682"/>
                </a:lnTo>
                <a:lnTo>
                  <a:pt x="567877" y="4075"/>
                </a:lnTo>
                <a:lnTo>
                  <a:pt x="576585" y="11340"/>
                </a:lnTo>
                <a:lnTo>
                  <a:pt x="576585" y="22680"/>
                </a:lnTo>
                <a:lnTo>
                  <a:pt x="581892" y="22680"/>
                </a:lnTo>
                <a:lnTo>
                  <a:pt x="17414" y="699213"/>
                </a:lnTo>
                <a:close/>
              </a:path>
              <a:path w="4187190" h="699770">
                <a:moveTo>
                  <a:pt x="581892" y="22680"/>
                </a:moveTo>
                <a:lnTo>
                  <a:pt x="576585" y="22680"/>
                </a:lnTo>
                <a:lnTo>
                  <a:pt x="576585" y="11340"/>
                </a:lnTo>
                <a:lnTo>
                  <a:pt x="585292" y="18605"/>
                </a:lnTo>
                <a:lnTo>
                  <a:pt x="581892" y="2268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94724" y="7210712"/>
            <a:ext cx="4257675" cy="909955"/>
          </a:xfrm>
          <a:custGeom>
            <a:avLst/>
            <a:gdLst/>
            <a:ahLst/>
            <a:cxnLst/>
            <a:rect l="l" t="t" r="r" b="b"/>
            <a:pathLst>
              <a:path w="4257675" h="909954">
                <a:moveTo>
                  <a:pt x="3480314" y="898232"/>
                </a:moveTo>
                <a:lnTo>
                  <a:pt x="3488899" y="905641"/>
                </a:lnTo>
                <a:lnTo>
                  <a:pt x="3485506" y="909572"/>
                </a:lnTo>
                <a:lnTo>
                  <a:pt x="3480314" y="909572"/>
                </a:lnTo>
                <a:lnTo>
                  <a:pt x="3480314" y="898232"/>
                </a:lnTo>
                <a:close/>
              </a:path>
              <a:path w="4257675" h="909954">
                <a:moveTo>
                  <a:pt x="0" y="886892"/>
                </a:moveTo>
                <a:lnTo>
                  <a:pt x="3475121" y="886892"/>
                </a:lnTo>
                <a:lnTo>
                  <a:pt x="3471728" y="890823"/>
                </a:lnTo>
                <a:lnTo>
                  <a:pt x="3480314" y="898232"/>
                </a:lnTo>
                <a:lnTo>
                  <a:pt x="3480314" y="909572"/>
                </a:lnTo>
                <a:lnTo>
                  <a:pt x="0" y="909572"/>
                </a:lnTo>
                <a:lnTo>
                  <a:pt x="0" y="886892"/>
                </a:lnTo>
                <a:close/>
              </a:path>
              <a:path w="4257675" h="909954">
                <a:moveTo>
                  <a:pt x="4240497" y="0"/>
                </a:moveTo>
                <a:lnTo>
                  <a:pt x="4257668" y="14817"/>
                </a:lnTo>
                <a:lnTo>
                  <a:pt x="3488899" y="905641"/>
                </a:lnTo>
                <a:lnTo>
                  <a:pt x="3480314" y="898232"/>
                </a:lnTo>
                <a:lnTo>
                  <a:pt x="3480314" y="886892"/>
                </a:lnTo>
                <a:lnTo>
                  <a:pt x="3475121" y="886892"/>
                </a:lnTo>
                <a:lnTo>
                  <a:pt x="4240497" y="0"/>
                </a:lnTo>
                <a:close/>
              </a:path>
              <a:path w="4257675" h="909954">
                <a:moveTo>
                  <a:pt x="3475121" y="886892"/>
                </a:moveTo>
                <a:lnTo>
                  <a:pt x="3480314" y="886892"/>
                </a:lnTo>
                <a:lnTo>
                  <a:pt x="3480314" y="898232"/>
                </a:lnTo>
                <a:lnTo>
                  <a:pt x="3471728" y="890823"/>
                </a:lnTo>
                <a:lnTo>
                  <a:pt x="3475121" y="88689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35669" y="2426313"/>
            <a:ext cx="1700416" cy="48249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30256" y="3204779"/>
            <a:ext cx="3100025" cy="770861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7460935" y="5294364"/>
            <a:ext cx="662940" cy="457200"/>
          </a:xfrm>
          <a:custGeom>
            <a:avLst/>
            <a:gdLst/>
            <a:ahLst/>
            <a:cxnLst/>
            <a:rect l="l" t="t" r="r" b="b"/>
            <a:pathLst>
              <a:path w="662940" h="457200">
                <a:moveTo>
                  <a:pt x="205469" y="85772"/>
                </a:moveTo>
                <a:lnTo>
                  <a:pt x="127378" y="85772"/>
                </a:lnTo>
                <a:lnTo>
                  <a:pt x="126738" y="99214"/>
                </a:lnTo>
                <a:lnTo>
                  <a:pt x="124818" y="143380"/>
                </a:lnTo>
                <a:lnTo>
                  <a:pt x="124818" y="457026"/>
                </a:lnTo>
                <a:lnTo>
                  <a:pt x="205469" y="457026"/>
                </a:lnTo>
                <a:lnTo>
                  <a:pt x="205469" y="85772"/>
                </a:lnTo>
                <a:close/>
              </a:path>
              <a:path w="662940" h="457200">
                <a:moveTo>
                  <a:pt x="205469" y="0"/>
                </a:moveTo>
                <a:lnTo>
                  <a:pt x="138260" y="0"/>
                </a:lnTo>
                <a:lnTo>
                  <a:pt x="0" y="109455"/>
                </a:lnTo>
                <a:lnTo>
                  <a:pt x="40325" y="159383"/>
                </a:lnTo>
                <a:lnTo>
                  <a:pt x="91533" y="118417"/>
                </a:lnTo>
                <a:lnTo>
                  <a:pt x="111376" y="101134"/>
                </a:lnTo>
                <a:lnTo>
                  <a:pt x="117777" y="95160"/>
                </a:lnTo>
                <a:lnTo>
                  <a:pt x="123111" y="90039"/>
                </a:lnTo>
                <a:lnTo>
                  <a:pt x="127378" y="85772"/>
                </a:lnTo>
                <a:lnTo>
                  <a:pt x="205469" y="85772"/>
                </a:lnTo>
                <a:lnTo>
                  <a:pt x="205469" y="0"/>
                </a:lnTo>
                <a:close/>
              </a:path>
              <a:path w="662940" h="457200">
                <a:moveTo>
                  <a:pt x="662665" y="0"/>
                </a:moveTo>
                <a:lnTo>
                  <a:pt x="342619" y="0"/>
                </a:lnTo>
                <a:lnTo>
                  <a:pt x="342619" y="69770"/>
                </a:lnTo>
                <a:lnTo>
                  <a:pt x="576253" y="69770"/>
                </a:lnTo>
                <a:lnTo>
                  <a:pt x="398307" y="457026"/>
                </a:lnTo>
                <a:lnTo>
                  <a:pt x="484720" y="457026"/>
                </a:lnTo>
                <a:lnTo>
                  <a:pt x="662665" y="54407"/>
                </a:lnTo>
                <a:lnTo>
                  <a:pt x="662665" y="0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422485" y="5968094"/>
            <a:ext cx="1355196" cy="498943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17460935" y="7070193"/>
            <a:ext cx="1029335" cy="469265"/>
          </a:xfrm>
          <a:custGeom>
            <a:avLst/>
            <a:gdLst/>
            <a:ahLst/>
            <a:cxnLst/>
            <a:rect l="l" t="t" r="r" b="b"/>
            <a:pathLst>
              <a:path w="1029334" h="469265">
                <a:moveTo>
                  <a:pt x="205469" y="91533"/>
                </a:moveTo>
                <a:lnTo>
                  <a:pt x="127378" y="91533"/>
                </a:lnTo>
                <a:lnTo>
                  <a:pt x="126738" y="104975"/>
                </a:lnTo>
                <a:lnTo>
                  <a:pt x="124818" y="149141"/>
                </a:lnTo>
                <a:lnTo>
                  <a:pt x="124818" y="462787"/>
                </a:lnTo>
                <a:lnTo>
                  <a:pt x="205469" y="462787"/>
                </a:lnTo>
                <a:lnTo>
                  <a:pt x="205469" y="91533"/>
                </a:lnTo>
                <a:close/>
              </a:path>
              <a:path w="1029334" h="469265">
                <a:moveTo>
                  <a:pt x="205469" y="5760"/>
                </a:moveTo>
                <a:lnTo>
                  <a:pt x="138260" y="5760"/>
                </a:lnTo>
                <a:lnTo>
                  <a:pt x="0" y="115216"/>
                </a:lnTo>
                <a:lnTo>
                  <a:pt x="40325" y="165143"/>
                </a:lnTo>
                <a:lnTo>
                  <a:pt x="91533" y="124177"/>
                </a:lnTo>
                <a:lnTo>
                  <a:pt x="111376" y="106895"/>
                </a:lnTo>
                <a:lnTo>
                  <a:pt x="117777" y="100921"/>
                </a:lnTo>
                <a:lnTo>
                  <a:pt x="123111" y="95800"/>
                </a:lnTo>
                <a:lnTo>
                  <a:pt x="127378" y="91533"/>
                </a:lnTo>
                <a:lnTo>
                  <a:pt x="205469" y="91533"/>
                </a:lnTo>
                <a:lnTo>
                  <a:pt x="205469" y="5760"/>
                </a:lnTo>
                <a:close/>
              </a:path>
              <a:path w="1029334" h="469265">
                <a:moveTo>
                  <a:pt x="379104" y="397497"/>
                </a:moveTo>
                <a:lnTo>
                  <a:pt x="379104" y="464067"/>
                </a:lnTo>
                <a:lnTo>
                  <a:pt x="385225" y="465267"/>
                </a:lnTo>
                <a:lnTo>
                  <a:pt x="424551" y="468867"/>
                </a:lnTo>
                <a:lnTo>
                  <a:pt x="434366" y="469187"/>
                </a:lnTo>
                <a:lnTo>
                  <a:pt x="438633" y="469187"/>
                </a:lnTo>
                <a:lnTo>
                  <a:pt x="489520" y="465507"/>
                </a:lnTo>
                <a:lnTo>
                  <a:pt x="532087" y="454465"/>
                </a:lnTo>
                <a:lnTo>
                  <a:pt x="567612" y="436383"/>
                </a:lnTo>
                <a:lnTo>
                  <a:pt x="603170" y="404538"/>
                </a:lnTo>
                <a:lnTo>
                  <a:pt x="429458" y="404538"/>
                </a:lnTo>
                <a:lnTo>
                  <a:pt x="419910" y="404058"/>
                </a:lnTo>
                <a:lnTo>
                  <a:pt x="385305" y="399017"/>
                </a:lnTo>
                <a:lnTo>
                  <a:pt x="379104" y="397497"/>
                </a:lnTo>
                <a:close/>
              </a:path>
              <a:path w="1029334" h="469265">
                <a:moveTo>
                  <a:pt x="658715" y="246435"/>
                </a:moveTo>
                <a:lnTo>
                  <a:pt x="583934" y="246435"/>
                </a:lnTo>
                <a:lnTo>
                  <a:pt x="582909" y="262598"/>
                </a:lnTo>
                <a:lnTo>
                  <a:pt x="581054" y="278760"/>
                </a:lnTo>
                <a:lnTo>
                  <a:pt x="570572" y="323126"/>
                </a:lnTo>
                <a:lnTo>
                  <a:pt x="550649" y="359732"/>
                </a:lnTo>
                <a:lnTo>
                  <a:pt x="519445" y="386375"/>
                </a:lnTo>
                <a:lnTo>
                  <a:pt x="473838" y="401658"/>
                </a:lnTo>
                <a:lnTo>
                  <a:pt x="434152" y="404538"/>
                </a:lnTo>
                <a:lnTo>
                  <a:pt x="603170" y="404538"/>
                </a:lnTo>
                <a:lnTo>
                  <a:pt x="627420" y="368573"/>
                </a:lnTo>
                <a:lnTo>
                  <a:pt x="647143" y="316525"/>
                </a:lnTo>
                <a:lnTo>
                  <a:pt x="651469" y="298523"/>
                </a:lnTo>
                <a:lnTo>
                  <a:pt x="651584" y="298043"/>
                </a:lnTo>
                <a:lnTo>
                  <a:pt x="654984" y="279080"/>
                </a:lnTo>
                <a:lnTo>
                  <a:pt x="657381" y="260517"/>
                </a:lnTo>
                <a:lnTo>
                  <a:pt x="657505" y="259557"/>
                </a:lnTo>
                <a:lnTo>
                  <a:pt x="658715" y="246435"/>
                </a:lnTo>
                <a:close/>
              </a:path>
              <a:path w="1029334" h="469265">
                <a:moveTo>
                  <a:pt x="498162" y="0"/>
                </a:moveTo>
                <a:lnTo>
                  <a:pt x="454955" y="4800"/>
                </a:lnTo>
                <a:lnTo>
                  <a:pt x="417510" y="19202"/>
                </a:lnTo>
                <a:lnTo>
                  <a:pt x="375264" y="56408"/>
                </a:lnTo>
                <a:lnTo>
                  <a:pt x="356901" y="91453"/>
                </a:lnTo>
                <a:lnTo>
                  <a:pt x="347620" y="133699"/>
                </a:lnTo>
                <a:lnTo>
                  <a:pt x="346522" y="156182"/>
                </a:lnTo>
                <a:lnTo>
                  <a:pt x="346460" y="157462"/>
                </a:lnTo>
                <a:lnTo>
                  <a:pt x="347460" y="179345"/>
                </a:lnTo>
                <a:lnTo>
                  <a:pt x="350389" y="199068"/>
                </a:lnTo>
                <a:lnTo>
                  <a:pt x="350460" y="199548"/>
                </a:lnTo>
                <a:lnTo>
                  <a:pt x="371263" y="249676"/>
                </a:lnTo>
                <a:lnTo>
                  <a:pt x="407268" y="282920"/>
                </a:lnTo>
                <a:lnTo>
                  <a:pt x="456836" y="298523"/>
                </a:lnTo>
                <a:lnTo>
                  <a:pt x="475758" y="299563"/>
                </a:lnTo>
                <a:lnTo>
                  <a:pt x="489840" y="299123"/>
                </a:lnTo>
                <a:lnTo>
                  <a:pt x="533887" y="288681"/>
                </a:lnTo>
                <a:lnTo>
                  <a:pt x="569532" y="260517"/>
                </a:lnTo>
                <a:lnTo>
                  <a:pt x="580093" y="246435"/>
                </a:lnTo>
                <a:lnTo>
                  <a:pt x="658715" y="246435"/>
                </a:lnTo>
                <a:lnTo>
                  <a:pt x="659305" y="240034"/>
                </a:lnTo>
                <a:lnTo>
                  <a:pt x="659482" y="236834"/>
                </a:lnTo>
                <a:lnTo>
                  <a:pt x="497522" y="236834"/>
                </a:lnTo>
                <a:lnTo>
                  <a:pt x="480439" y="235514"/>
                </a:lnTo>
                <a:lnTo>
                  <a:pt x="443114" y="215711"/>
                </a:lnTo>
                <a:lnTo>
                  <a:pt x="426911" y="174065"/>
                </a:lnTo>
                <a:lnTo>
                  <a:pt x="425908" y="157462"/>
                </a:lnTo>
                <a:lnTo>
                  <a:pt x="425831" y="156182"/>
                </a:lnTo>
                <a:lnTo>
                  <a:pt x="430952" y="116176"/>
                </a:lnTo>
                <a:lnTo>
                  <a:pt x="457316" y="78811"/>
                </a:lnTo>
                <a:lnTo>
                  <a:pt x="499442" y="66569"/>
                </a:lnTo>
                <a:lnTo>
                  <a:pt x="626241" y="66569"/>
                </a:lnTo>
                <a:lnTo>
                  <a:pt x="623940" y="62929"/>
                </a:lnTo>
                <a:lnTo>
                  <a:pt x="589695" y="28164"/>
                </a:lnTo>
                <a:lnTo>
                  <a:pt x="547129" y="7201"/>
                </a:lnTo>
                <a:lnTo>
                  <a:pt x="515124" y="800"/>
                </a:lnTo>
                <a:lnTo>
                  <a:pt x="498162" y="0"/>
                </a:lnTo>
                <a:close/>
              </a:path>
              <a:path w="1029334" h="469265">
                <a:moveTo>
                  <a:pt x="626241" y="66569"/>
                </a:moveTo>
                <a:lnTo>
                  <a:pt x="499442" y="66569"/>
                </a:lnTo>
                <a:lnTo>
                  <a:pt x="509043" y="67089"/>
                </a:lnTo>
                <a:lnTo>
                  <a:pt x="518005" y="68649"/>
                </a:lnTo>
                <a:lnTo>
                  <a:pt x="553810" y="90973"/>
                </a:lnTo>
                <a:lnTo>
                  <a:pt x="574333" y="130578"/>
                </a:lnTo>
                <a:lnTo>
                  <a:pt x="579453" y="165143"/>
                </a:lnTo>
                <a:lnTo>
                  <a:pt x="578795" y="174065"/>
                </a:lnTo>
                <a:lnTo>
                  <a:pt x="556890" y="213790"/>
                </a:lnTo>
                <a:lnTo>
                  <a:pt x="520725" y="234113"/>
                </a:lnTo>
                <a:lnTo>
                  <a:pt x="497522" y="236834"/>
                </a:lnTo>
                <a:lnTo>
                  <a:pt x="659482" y="236834"/>
                </a:lnTo>
                <a:lnTo>
                  <a:pt x="660385" y="220511"/>
                </a:lnTo>
                <a:lnTo>
                  <a:pt x="660639" y="206749"/>
                </a:lnTo>
                <a:lnTo>
                  <a:pt x="660683" y="199068"/>
                </a:lnTo>
                <a:lnTo>
                  <a:pt x="660151" y="182586"/>
                </a:lnTo>
                <a:lnTo>
                  <a:pt x="660046" y="179345"/>
                </a:lnTo>
                <a:lnTo>
                  <a:pt x="653544" y="131739"/>
                </a:lnTo>
                <a:lnTo>
                  <a:pt x="641222" y="93973"/>
                </a:lnTo>
                <a:lnTo>
                  <a:pt x="633221" y="77611"/>
                </a:lnTo>
                <a:lnTo>
                  <a:pt x="626241" y="66569"/>
                </a:lnTo>
                <a:close/>
              </a:path>
              <a:path w="1029334" h="469265">
                <a:moveTo>
                  <a:pt x="1028969" y="5760"/>
                </a:moveTo>
                <a:lnTo>
                  <a:pt x="708922" y="5760"/>
                </a:lnTo>
                <a:lnTo>
                  <a:pt x="708922" y="75530"/>
                </a:lnTo>
                <a:lnTo>
                  <a:pt x="942556" y="75530"/>
                </a:lnTo>
                <a:lnTo>
                  <a:pt x="764610" y="462787"/>
                </a:lnTo>
                <a:lnTo>
                  <a:pt x="851023" y="462787"/>
                </a:lnTo>
                <a:lnTo>
                  <a:pt x="1028969" y="60168"/>
                </a:lnTo>
                <a:lnTo>
                  <a:pt x="1028969" y="5760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22530" y="7723353"/>
            <a:ext cx="1781434" cy="498867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7460935" y="8701788"/>
            <a:ext cx="1561465" cy="463550"/>
          </a:xfrm>
          <a:custGeom>
            <a:avLst/>
            <a:gdLst/>
            <a:ahLst/>
            <a:cxnLst/>
            <a:rect l="l" t="t" r="r" b="b"/>
            <a:pathLst>
              <a:path w="1561465" h="463550">
                <a:moveTo>
                  <a:pt x="205469" y="92173"/>
                </a:moveTo>
                <a:lnTo>
                  <a:pt x="127378" y="92173"/>
                </a:lnTo>
                <a:lnTo>
                  <a:pt x="126738" y="105615"/>
                </a:lnTo>
                <a:lnTo>
                  <a:pt x="124818" y="149781"/>
                </a:lnTo>
                <a:lnTo>
                  <a:pt x="124818" y="463427"/>
                </a:lnTo>
                <a:lnTo>
                  <a:pt x="205469" y="463427"/>
                </a:lnTo>
                <a:lnTo>
                  <a:pt x="205469" y="92173"/>
                </a:lnTo>
                <a:close/>
              </a:path>
              <a:path w="1561465" h="463550">
                <a:moveTo>
                  <a:pt x="205469" y="6400"/>
                </a:moveTo>
                <a:lnTo>
                  <a:pt x="138260" y="6400"/>
                </a:lnTo>
                <a:lnTo>
                  <a:pt x="0" y="115856"/>
                </a:lnTo>
                <a:lnTo>
                  <a:pt x="40325" y="165784"/>
                </a:lnTo>
                <a:lnTo>
                  <a:pt x="91533" y="124818"/>
                </a:lnTo>
                <a:lnTo>
                  <a:pt x="111376" y="107535"/>
                </a:lnTo>
                <a:lnTo>
                  <a:pt x="117777" y="101561"/>
                </a:lnTo>
                <a:lnTo>
                  <a:pt x="123111" y="96440"/>
                </a:lnTo>
                <a:lnTo>
                  <a:pt x="127378" y="92173"/>
                </a:lnTo>
                <a:lnTo>
                  <a:pt x="205469" y="92173"/>
                </a:lnTo>
                <a:lnTo>
                  <a:pt x="205469" y="6400"/>
                </a:lnTo>
                <a:close/>
              </a:path>
              <a:path w="1561465" h="463550">
                <a:moveTo>
                  <a:pt x="738046" y="92173"/>
                </a:moveTo>
                <a:lnTo>
                  <a:pt x="659955" y="92173"/>
                </a:lnTo>
                <a:lnTo>
                  <a:pt x="659315" y="105615"/>
                </a:lnTo>
                <a:lnTo>
                  <a:pt x="657395" y="149781"/>
                </a:lnTo>
                <a:lnTo>
                  <a:pt x="657395" y="463427"/>
                </a:lnTo>
                <a:lnTo>
                  <a:pt x="738046" y="463427"/>
                </a:lnTo>
                <a:lnTo>
                  <a:pt x="738046" y="92173"/>
                </a:lnTo>
                <a:close/>
              </a:path>
              <a:path w="1561465" h="463550">
                <a:moveTo>
                  <a:pt x="738046" y="6400"/>
                </a:moveTo>
                <a:lnTo>
                  <a:pt x="670837" y="6400"/>
                </a:lnTo>
                <a:lnTo>
                  <a:pt x="532577" y="115856"/>
                </a:lnTo>
                <a:lnTo>
                  <a:pt x="572902" y="165784"/>
                </a:lnTo>
                <a:lnTo>
                  <a:pt x="624110" y="124818"/>
                </a:lnTo>
                <a:lnTo>
                  <a:pt x="643953" y="107535"/>
                </a:lnTo>
                <a:lnTo>
                  <a:pt x="650354" y="101561"/>
                </a:lnTo>
                <a:lnTo>
                  <a:pt x="655688" y="96440"/>
                </a:lnTo>
                <a:lnTo>
                  <a:pt x="659955" y="92173"/>
                </a:lnTo>
                <a:lnTo>
                  <a:pt x="738046" y="92173"/>
                </a:lnTo>
                <a:lnTo>
                  <a:pt x="738046" y="6400"/>
                </a:lnTo>
                <a:close/>
              </a:path>
              <a:path w="1561465" h="463550">
                <a:moveTo>
                  <a:pt x="1195243" y="6400"/>
                </a:moveTo>
                <a:lnTo>
                  <a:pt x="875196" y="6400"/>
                </a:lnTo>
                <a:lnTo>
                  <a:pt x="875196" y="76171"/>
                </a:lnTo>
                <a:lnTo>
                  <a:pt x="1108830" y="76171"/>
                </a:lnTo>
                <a:lnTo>
                  <a:pt x="930884" y="463427"/>
                </a:lnTo>
                <a:lnTo>
                  <a:pt x="1017297" y="463427"/>
                </a:lnTo>
                <a:lnTo>
                  <a:pt x="1195243" y="60808"/>
                </a:lnTo>
                <a:lnTo>
                  <a:pt x="1195243" y="6400"/>
                </a:lnTo>
                <a:close/>
              </a:path>
              <a:path w="1561465" h="463550">
                <a:moveTo>
                  <a:pt x="1533330" y="68489"/>
                </a:moveTo>
                <a:lnTo>
                  <a:pt x="1398962" y="68489"/>
                </a:lnTo>
                <a:lnTo>
                  <a:pt x="1412964" y="69490"/>
                </a:lnTo>
                <a:lnTo>
                  <a:pt x="1425526" y="72490"/>
                </a:lnTo>
                <a:lnTo>
                  <a:pt x="1459687" y="103695"/>
                </a:lnTo>
                <a:lnTo>
                  <a:pt x="1464252" y="131218"/>
                </a:lnTo>
                <a:lnTo>
                  <a:pt x="1463571" y="143780"/>
                </a:lnTo>
                <a:lnTo>
                  <a:pt x="1447489" y="189707"/>
                </a:lnTo>
                <a:lnTo>
                  <a:pt x="1420725" y="225952"/>
                </a:lnTo>
                <a:lnTo>
                  <a:pt x="1380879" y="269158"/>
                </a:lnTo>
                <a:lnTo>
                  <a:pt x="1247900" y="403898"/>
                </a:lnTo>
                <a:lnTo>
                  <a:pt x="1247900" y="463427"/>
                </a:lnTo>
                <a:lnTo>
                  <a:pt x="1560906" y="463427"/>
                </a:lnTo>
                <a:lnTo>
                  <a:pt x="1560906" y="393657"/>
                </a:lnTo>
                <a:lnTo>
                  <a:pt x="1349675" y="393657"/>
                </a:lnTo>
                <a:lnTo>
                  <a:pt x="1349675" y="389816"/>
                </a:lnTo>
                <a:lnTo>
                  <a:pt x="1436047" y="306524"/>
                </a:lnTo>
                <a:lnTo>
                  <a:pt x="1473853" y="268838"/>
                </a:lnTo>
                <a:lnTo>
                  <a:pt x="1504457" y="233673"/>
                </a:lnTo>
                <a:lnTo>
                  <a:pt x="1526981" y="198908"/>
                </a:lnTo>
                <a:lnTo>
                  <a:pt x="1540863" y="162983"/>
                </a:lnTo>
                <a:lnTo>
                  <a:pt x="1545543" y="122897"/>
                </a:lnTo>
                <a:lnTo>
                  <a:pt x="1544463" y="105215"/>
                </a:lnTo>
                <a:lnTo>
                  <a:pt x="1541223" y="88652"/>
                </a:lnTo>
                <a:lnTo>
                  <a:pt x="1535822" y="73210"/>
                </a:lnTo>
                <a:lnTo>
                  <a:pt x="1533330" y="68489"/>
                </a:lnTo>
                <a:close/>
              </a:path>
              <a:path w="1561465" h="463550">
                <a:moveTo>
                  <a:pt x="1403443" y="0"/>
                </a:moveTo>
                <a:lnTo>
                  <a:pt x="1353756" y="4680"/>
                </a:lnTo>
                <a:lnTo>
                  <a:pt x="1313350" y="18082"/>
                </a:lnTo>
                <a:lnTo>
                  <a:pt x="1279425" y="37645"/>
                </a:lnTo>
                <a:lnTo>
                  <a:pt x="1249180" y="60808"/>
                </a:lnTo>
                <a:lnTo>
                  <a:pt x="1293347" y="113936"/>
                </a:lnTo>
                <a:lnTo>
                  <a:pt x="1306669" y="103695"/>
                </a:lnTo>
                <a:lnTo>
                  <a:pt x="1319751" y="94733"/>
                </a:lnTo>
                <a:lnTo>
                  <a:pt x="1357916" y="75330"/>
                </a:lnTo>
                <a:lnTo>
                  <a:pt x="1398962" y="68489"/>
                </a:lnTo>
                <a:lnTo>
                  <a:pt x="1533330" y="68489"/>
                </a:lnTo>
                <a:lnTo>
                  <a:pt x="1528261" y="58888"/>
                </a:lnTo>
                <a:lnTo>
                  <a:pt x="1494056" y="24443"/>
                </a:lnTo>
                <a:lnTo>
                  <a:pt x="1444409" y="4000"/>
                </a:lnTo>
                <a:lnTo>
                  <a:pt x="1424726" y="1000"/>
                </a:lnTo>
                <a:lnTo>
                  <a:pt x="1403443" y="0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418212" y="9349595"/>
            <a:ext cx="1329254" cy="496755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12704106" y="5814278"/>
            <a:ext cx="1042669" cy="469900"/>
          </a:xfrm>
          <a:custGeom>
            <a:avLst/>
            <a:gdLst/>
            <a:ahLst/>
            <a:cxnLst/>
            <a:rect l="l" t="t" r="r" b="b"/>
            <a:pathLst>
              <a:path w="1042669" h="469900">
                <a:moveTo>
                  <a:pt x="205469" y="92173"/>
                </a:moveTo>
                <a:lnTo>
                  <a:pt x="127378" y="92173"/>
                </a:lnTo>
                <a:lnTo>
                  <a:pt x="126738" y="105615"/>
                </a:lnTo>
                <a:lnTo>
                  <a:pt x="124818" y="149781"/>
                </a:lnTo>
                <a:lnTo>
                  <a:pt x="124818" y="463427"/>
                </a:lnTo>
                <a:lnTo>
                  <a:pt x="205469" y="463427"/>
                </a:lnTo>
                <a:lnTo>
                  <a:pt x="205469" y="92173"/>
                </a:lnTo>
                <a:close/>
              </a:path>
              <a:path w="1042669" h="469900">
                <a:moveTo>
                  <a:pt x="205469" y="6400"/>
                </a:moveTo>
                <a:lnTo>
                  <a:pt x="138260" y="6400"/>
                </a:lnTo>
                <a:lnTo>
                  <a:pt x="0" y="115856"/>
                </a:lnTo>
                <a:lnTo>
                  <a:pt x="40325" y="165784"/>
                </a:lnTo>
                <a:lnTo>
                  <a:pt x="91533" y="124818"/>
                </a:lnTo>
                <a:lnTo>
                  <a:pt x="111376" y="107535"/>
                </a:lnTo>
                <a:lnTo>
                  <a:pt x="117777" y="101561"/>
                </a:lnTo>
                <a:lnTo>
                  <a:pt x="123111" y="96440"/>
                </a:lnTo>
                <a:lnTo>
                  <a:pt x="127378" y="92173"/>
                </a:lnTo>
                <a:lnTo>
                  <a:pt x="205469" y="92173"/>
                </a:lnTo>
                <a:lnTo>
                  <a:pt x="205469" y="6400"/>
                </a:lnTo>
                <a:close/>
              </a:path>
              <a:path w="1042669" h="469900">
                <a:moveTo>
                  <a:pt x="347740" y="373814"/>
                </a:moveTo>
                <a:lnTo>
                  <a:pt x="347740" y="444864"/>
                </a:lnTo>
                <a:lnTo>
                  <a:pt x="362062" y="450825"/>
                </a:lnTo>
                <a:lnTo>
                  <a:pt x="407909" y="463427"/>
                </a:lnTo>
                <a:lnTo>
                  <a:pt x="458796" y="469427"/>
                </a:lnTo>
                <a:lnTo>
                  <a:pt x="477039" y="469828"/>
                </a:lnTo>
                <a:lnTo>
                  <a:pt x="506963" y="468707"/>
                </a:lnTo>
                <a:lnTo>
                  <a:pt x="558170" y="459746"/>
                </a:lnTo>
                <a:lnTo>
                  <a:pt x="598296" y="442104"/>
                </a:lnTo>
                <a:lnTo>
                  <a:pt x="628060" y="417460"/>
                </a:lnTo>
                <a:lnTo>
                  <a:pt x="638040" y="403898"/>
                </a:lnTo>
                <a:lnTo>
                  <a:pt x="470638" y="403898"/>
                </a:lnTo>
                <a:lnTo>
                  <a:pt x="455996" y="403418"/>
                </a:lnTo>
                <a:lnTo>
                  <a:pt x="409189" y="396217"/>
                </a:lnTo>
                <a:lnTo>
                  <a:pt x="362382" y="380735"/>
                </a:lnTo>
                <a:lnTo>
                  <a:pt x="347740" y="373814"/>
                </a:lnTo>
                <a:close/>
              </a:path>
              <a:path w="1042669" h="469900">
                <a:moveTo>
                  <a:pt x="634886" y="66569"/>
                </a:moveTo>
                <a:lnTo>
                  <a:pt x="491761" y="66569"/>
                </a:lnTo>
                <a:lnTo>
                  <a:pt x="508563" y="67529"/>
                </a:lnTo>
                <a:lnTo>
                  <a:pt x="523125" y="70410"/>
                </a:lnTo>
                <a:lnTo>
                  <a:pt x="558970" y="100334"/>
                </a:lnTo>
                <a:lnTo>
                  <a:pt x="563451" y="124818"/>
                </a:lnTo>
                <a:lnTo>
                  <a:pt x="562811" y="135059"/>
                </a:lnTo>
                <a:lnTo>
                  <a:pt x="540088" y="176185"/>
                </a:lnTo>
                <a:lnTo>
                  <a:pt x="492561" y="193628"/>
                </a:lnTo>
                <a:lnTo>
                  <a:pt x="456556" y="195868"/>
                </a:lnTo>
                <a:lnTo>
                  <a:pt x="417510" y="195868"/>
                </a:lnTo>
                <a:lnTo>
                  <a:pt x="417510" y="260517"/>
                </a:lnTo>
                <a:lnTo>
                  <a:pt x="455916" y="260517"/>
                </a:lnTo>
                <a:lnTo>
                  <a:pt x="475718" y="260997"/>
                </a:lnTo>
                <a:lnTo>
                  <a:pt x="523125" y="268198"/>
                </a:lnTo>
                <a:lnTo>
                  <a:pt x="560891" y="289961"/>
                </a:lnTo>
                <a:lnTo>
                  <a:pt x="572412" y="327727"/>
                </a:lnTo>
                <a:lnTo>
                  <a:pt x="570972" y="344689"/>
                </a:lnTo>
                <a:lnTo>
                  <a:pt x="549369" y="384055"/>
                </a:lnTo>
                <a:lnTo>
                  <a:pt x="496441" y="402658"/>
                </a:lnTo>
                <a:lnTo>
                  <a:pt x="470638" y="403898"/>
                </a:lnTo>
                <a:lnTo>
                  <a:pt x="638040" y="403898"/>
                </a:lnTo>
                <a:lnTo>
                  <a:pt x="656985" y="350890"/>
                </a:lnTo>
                <a:lnTo>
                  <a:pt x="658185" y="331568"/>
                </a:lnTo>
                <a:lnTo>
                  <a:pt x="656425" y="309964"/>
                </a:lnTo>
                <a:lnTo>
                  <a:pt x="642343" y="273479"/>
                </a:lnTo>
                <a:lnTo>
                  <a:pt x="614258" y="246155"/>
                </a:lnTo>
                <a:lnTo>
                  <a:pt x="572652" y="229193"/>
                </a:lnTo>
                <a:lnTo>
                  <a:pt x="546809" y="224672"/>
                </a:lnTo>
                <a:lnTo>
                  <a:pt x="546809" y="222752"/>
                </a:lnTo>
                <a:lnTo>
                  <a:pt x="586054" y="208830"/>
                </a:lnTo>
                <a:lnTo>
                  <a:pt x="616739" y="185466"/>
                </a:lnTo>
                <a:lnTo>
                  <a:pt x="636902" y="152502"/>
                </a:lnTo>
                <a:lnTo>
                  <a:pt x="644045" y="111816"/>
                </a:lnTo>
                <a:lnTo>
                  <a:pt x="644103" y="110736"/>
                </a:lnTo>
                <a:lnTo>
                  <a:pt x="641662" y="86492"/>
                </a:lnTo>
                <a:lnTo>
                  <a:pt x="634995" y="66889"/>
                </a:lnTo>
                <a:lnTo>
                  <a:pt x="634886" y="66569"/>
                </a:lnTo>
                <a:close/>
              </a:path>
              <a:path w="1042669" h="469900">
                <a:moveTo>
                  <a:pt x="495601" y="0"/>
                </a:moveTo>
                <a:lnTo>
                  <a:pt x="450475" y="3600"/>
                </a:lnTo>
                <a:lnTo>
                  <a:pt x="411109" y="13441"/>
                </a:lnTo>
                <a:lnTo>
                  <a:pt x="367423" y="33924"/>
                </a:lnTo>
                <a:lnTo>
                  <a:pt x="348906" y="46166"/>
                </a:lnTo>
                <a:lnTo>
                  <a:pt x="349075" y="46166"/>
                </a:lnTo>
                <a:lnTo>
                  <a:pt x="387426" y="101774"/>
                </a:lnTo>
                <a:lnTo>
                  <a:pt x="424111" y="81171"/>
                </a:lnTo>
                <a:lnTo>
                  <a:pt x="469838" y="67849"/>
                </a:lnTo>
                <a:lnTo>
                  <a:pt x="491761" y="66569"/>
                </a:lnTo>
                <a:lnTo>
                  <a:pt x="634886" y="66569"/>
                </a:lnTo>
                <a:lnTo>
                  <a:pt x="634341" y="64969"/>
                </a:lnTo>
                <a:lnTo>
                  <a:pt x="605057" y="30084"/>
                </a:lnTo>
                <a:lnTo>
                  <a:pt x="558490" y="7521"/>
                </a:lnTo>
                <a:lnTo>
                  <a:pt x="529086" y="1880"/>
                </a:lnTo>
                <a:lnTo>
                  <a:pt x="495601" y="0"/>
                </a:lnTo>
                <a:close/>
              </a:path>
              <a:path w="1042669" h="469900">
                <a:moveTo>
                  <a:pt x="982882" y="365492"/>
                </a:moveTo>
                <a:lnTo>
                  <a:pt x="903510" y="365492"/>
                </a:lnTo>
                <a:lnTo>
                  <a:pt x="903510" y="463427"/>
                </a:lnTo>
                <a:lnTo>
                  <a:pt x="982882" y="463427"/>
                </a:lnTo>
                <a:lnTo>
                  <a:pt x="982882" y="365492"/>
                </a:lnTo>
                <a:close/>
              </a:path>
              <a:path w="1042669" h="469900">
                <a:moveTo>
                  <a:pt x="982882" y="5120"/>
                </a:moveTo>
                <a:lnTo>
                  <a:pt x="905431" y="5120"/>
                </a:lnTo>
                <a:lnTo>
                  <a:pt x="699961" y="305324"/>
                </a:lnTo>
                <a:lnTo>
                  <a:pt x="699961" y="365492"/>
                </a:lnTo>
                <a:lnTo>
                  <a:pt x="1042410" y="365492"/>
                </a:lnTo>
                <a:lnTo>
                  <a:pt x="1042410" y="299563"/>
                </a:lnTo>
                <a:lnTo>
                  <a:pt x="773571" y="299563"/>
                </a:lnTo>
                <a:lnTo>
                  <a:pt x="877266" y="147221"/>
                </a:lnTo>
                <a:lnTo>
                  <a:pt x="898710" y="109775"/>
                </a:lnTo>
                <a:lnTo>
                  <a:pt x="904791" y="97294"/>
                </a:lnTo>
                <a:lnTo>
                  <a:pt x="982882" y="97294"/>
                </a:lnTo>
                <a:lnTo>
                  <a:pt x="982882" y="5120"/>
                </a:lnTo>
                <a:close/>
              </a:path>
              <a:path w="1042669" h="469900">
                <a:moveTo>
                  <a:pt x="982882" y="97294"/>
                </a:moveTo>
                <a:lnTo>
                  <a:pt x="907351" y="97294"/>
                </a:lnTo>
                <a:lnTo>
                  <a:pt x="903510" y="169624"/>
                </a:lnTo>
                <a:lnTo>
                  <a:pt x="903510" y="299563"/>
                </a:lnTo>
                <a:lnTo>
                  <a:pt x="982882" y="299563"/>
                </a:lnTo>
                <a:lnTo>
                  <a:pt x="982882" y="97294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2674797" y="5383493"/>
            <a:ext cx="1909445" cy="266700"/>
          </a:xfrm>
          <a:custGeom>
            <a:avLst/>
            <a:gdLst/>
            <a:ahLst/>
            <a:cxnLst/>
            <a:rect l="l" t="t" r="r" b="b"/>
            <a:pathLst>
              <a:path w="1909444" h="266700">
                <a:moveTo>
                  <a:pt x="89335" y="9506"/>
                </a:moveTo>
                <a:lnTo>
                  <a:pt x="74582" y="10344"/>
                </a:lnTo>
                <a:lnTo>
                  <a:pt x="75667" y="10344"/>
                </a:lnTo>
                <a:lnTo>
                  <a:pt x="63843" y="12501"/>
                </a:lnTo>
                <a:lnTo>
                  <a:pt x="23961" y="35975"/>
                </a:lnTo>
                <a:lnTo>
                  <a:pt x="2702" y="79861"/>
                </a:lnTo>
                <a:lnTo>
                  <a:pt x="0" y="107697"/>
                </a:lnTo>
                <a:lnTo>
                  <a:pt x="1375" y="129901"/>
                </a:lnTo>
                <a:lnTo>
                  <a:pt x="22008" y="180104"/>
                </a:lnTo>
                <a:lnTo>
                  <a:pt x="66008" y="203667"/>
                </a:lnTo>
                <a:lnTo>
                  <a:pt x="85559" y="205238"/>
                </a:lnTo>
                <a:lnTo>
                  <a:pt x="99672" y="204627"/>
                </a:lnTo>
                <a:lnTo>
                  <a:pt x="113102" y="202796"/>
                </a:lnTo>
                <a:lnTo>
                  <a:pt x="125848" y="199744"/>
                </a:lnTo>
                <a:lnTo>
                  <a:pt x="137910" y="195471"/>
                </a:lnTo>
                <a:lnTo>
                  <a:pt x="137910" y="171639"/>
                </a:lnTo>
                <a:lnTo>
                  <a:pt x="89335" y="171639"/>
                </a:lnTo>
                <a:lnTo>
                  <a:pt x="68426" y="167659"/>
                </a:lnTo>
                <a:lnTo>
                  <a:pt x="53490" y="155719"/>
                </a:lnTo>
                <a:lnTo>
                  <a:pt x="44529" y="135818"/>
                </a:lnTo>
                <a:lnTo>
                  <a:pt x="41542" y="107958"/>
                </a:lnTo>
                <a:lnTo>
                  <a:pt x="42323" y="93503"/>
                </a:lnTo>
                <a:lnTo>
                  <a:pt x="60938" y="52774"/>
                </a:lnTo>
                <a:lnTo>
                  <a:pt x="89335" y="43105"/>
                </a:lnTo>
                <a:lnTo>
                  <a:pt x="137063" y="43105"/>
                </a:lnTo>
                <a:lnTo>
                  <a:pt x="145073" y="22919"/>
                </a:lnTo>
                <a:lnTo>
                  <a:pt x="131089" y="17051"/>
                </a:lnTo>
                <a:lnTo>
                  <a:pt x="117139" y="12859"/>
                </a:lnTo>
                <a:lnTo>
                  <a:pt x="103221" y="10344"/>
                </a:lnTo>
                <a:lnTo>
                  <a:pt x="89335" y="9506"/>
                </a:lnTo>
                <a:close/>
              </a:path>
              <a:path w="1909444" h="266700">
                <a:moveTo>
                  <a:pt x="137910" y="161611"/>
                </a:moveTo>
                <a:lnTo>
                  <a:pt x="123751" y="166104"/>
                </a:lnTo>
                <a:lnTo>
                  <a:pt x="111507" y="169132"/>
                </a:lnTo>
                <a:lnTo>
                  <a:pt x="99892" y="171012"/>
                </a:lnTo>
                <a:lnTo>
                  <a:pt x="89335" y="171639"/>
                </a:lnTo>
                <a:lnTo>
                  <a:pt x="137910" y="171639"/>
                </a:lnTo>
                <a:lnTo>
                  <a:pt x="137910" y="161611"/>
                </a:lnTo>
                <a:close/>
              </a:path>
              <a:path w="1909444" h="266700">
                <a:moveTo>
                  <a:pt x="137063" y="43105"/>
                </a:moveTo>
                <a:lnTo>
                  <a:pt x="96281" y="43105"/>
                </a:lnTo>
                <a:lnTo>
                  <a:pt x="103356" y="44364"/>
                </a:lnTo>
                <a:lnTo>
                  <a:pt x="117768" y="49399"/>
                </a:lnTo>
                <a:lnTo>
                  <a:pt x="124931" y="52351"/>
                </a:lnTo>
                <a:lnTo>
                  <a:pt x="132050" y="55737"/>
                </a:lnTo>
                <a:lnTo>
                  <a:pt x="137063" y="43105"/>
                </a:lnTo>
                <a:close/>
              </a:path>
              <a:path w="1909444" h="266700">
                <a:moveTo>
                  <a:pt x="235450" y="54304"/>
                </a:moveTo>
                <a:lnTo>
                  <a:pt x="194844" y="65585"/>
                </a:lnTo>
                <a:lnTo>
                  <a:pt x="171118" y="98451"/>
                </a:lnTo>
                <a:lnTo>
                  <a:pt x="167773" y="113297"/>
                </a:lnTo>
                <a:lnTo>
                  <a:pt x="167700" y="113623"/>
                </a:lnTo>
                <a:lnTo>
                  <a:pt x="171509" y="162393"/>
                </a:lnTo>
                <a:lnTo>
                  <a:pt x="197212" y="194323"/>
                </a:lnTo>
                <a:lnTo>
                  <a:pt x="241310" y="205238"/>
                </a:lnTo>
                <a:lnTo>
                  <a:pt x="249515" y="205075"/>
                </a:lnTo>
                <a:lnTo>
                  <a:pt x="292490" y="194950"/>
                </a:lnTo>
                <a:lnTo>
                  <a:pt x="292490" y="175676"/>
                </a:lnTo>
                <a:lnTo>
                  <a:pt x="243134" y="175676"/>
                </a:lnTo>
                <a:lnTo>
                  <a:pt x="235688" y="175123"/>
                </a:lnTo>
                <a:lnTo>
                  <a:pt x="235302" y="175123"/>
                </a:lnTo>
                <a:lnTo>
                  <a:pt x="228092" y="173299"/>
                </a:lnTo>
                <a:lnTo>
                  <a:pt x="206800" y="139733"/>
                </a:lnTo>
                <a:lnTo>
                  <a:pt x="300694" y="139733"/>
                </a:lnTo>
                <a:lnTo>
                  <a:pt x="300694" y="120460"/>
                </a:lnTo>
                <a:lnTo>
                  <a:pt x="300193" y="113623"/>
                </a:lnTo>
                <a:lnTo>
                  <a:pt x="300169" y="113297"/>
                </a:lnTo>
                <a:lnTo>
                  <a:pt x="207712" y="113297"/>
                </a:lnTo>
                <a:lnTo>
                  <a:pt x="208406" y="103487"/>
                </a:lnTo>
                <a:lnTo>
                  <a:pt x="211141" y="95934"/>
                </a:lnTo>
                <a:lnTo>
                  <a:pt x="215916" y="90638"/>
                </a:lnTo>
                <a:lnTo>
                  <a:pt x="220595" y="85363"/>
                </a:lnTo>
                <a:lnTo>
                  <a:pt x="220425" y="85363"/>
                </a:lnTo>
                <a:lnTo>
                  <a:pt x="227289" y="82564"/>
                </a:lnTo>
                <a:lnTo>
                  <a:pt x="291524" y="82564"/>
                </a:lnTo>
                <a:lnTo>
                  <a:pt x="291025" y="81514"/>
                </a:lnTo>
                <a:lnTo>
                  <a:pt x="283504" y="71885"/>
                </a:lnTo>
                <a:lnTo>
                  <a:pt x="274054" y="64193"/>
                </a:lnTo>
                <a:lnTo>
                  <a:pt x="262896" y="58699"/>
                </a:lnTo>
                <a:lnTo>
                  <a:pt x="250028" y="55403"/>
                </a:lnTo>
                <a:lnTo>
                  <a:pt x="235450" y="54304"/>
                </a:lnTo>
                <a:close/>
              </a:path>
              <a:path w="1909444" h="266700">
                <a:moveTo>
                  <a:pt x="292490" y="164216"/>
                </a:moveTo>
                <a:lnTo>
                  <a:pt x="251902" y="175676"/>
                </a:lnTo>
                <a:lnTo>
                  <a:pt x="292490" y="175676"/>
                </a:lnTo>
                <a:lnTo>
                  <a:pt x="292490" y="164216"/>
                </a:lnTo>
                <a:close/>
              </a:path>
              <a:path w="1909444" h="266700">
                <a:moveTo>
                  <a:pt x="291524" y="82564"/>
                </a:moveTo>
                <a:lnTo>
                  <a:pt x="244132" y="82564"/>
                </a:lnTo>
                <a:lnTo>
                  <a:pt x="251087" y="85363"/>
                </a:lnTo>
                <a:lnTo>
                  <a:pt x="250917" y="85363"/>
                </a:lnTo>
                <a:lnTo>
                  <a:pt x="255766" y="90638"/>
                </a:lnTo>
                <a:lnTo>
                  <a:pt x="260714" y="95934"/>
                </a:lnTo>
                <a:lnTo>
                  <a:pt x="263275" y="103487"/>
                </a:lnTo>
                <a:lnTo>
                  <a:pt x="263449" y="113297"/>
                </a:lnTo>
                <a:lnTo>
                  <a:pt x="300169" y="113297"/>
                </a:lnTo>
                <a:lnTo>
                  <a:pt x="299620" y="105801"/>
                </a:lnTo>
                <a:lnTo>
                  <a:pt x="296397" y="92819"/>
                </a:lnTo>
                <a:lnTo>
                  <a:pt x="291524" y="82564"/>
                </a:lnTo>
                <a:close/>
              </a:path>
              <a:path w="1909444" h="266700">
                <a:moveTo>
                  <a:pt x="365287" y="57039"/>
                </a:moveTo>
                <a:lnTo>
                  <a:pt x="332990" y="57039"/>
                </a:lnTo>
                <a:lnTo>
                  <a:pt x="332990" y="266705"/>
                </a:lnTo>
                <a:lnTo>
                  <a:pt x="372710" y="266705"/>
                </a:lnTo>
                <a:lnTo>
                  <a:pt x="372599" y="204676"/>
                </a:lnTo>
                <a:lnTo>
                  <a:pt x="372015" y="198770"/>
                </a:lnTo>
                <a:lnTo>
                  <a:pt x="370626" y="186615"/>
                </a:lnTo>
                <a:lnTo>
                  <a:pt x="452598" y="186615"/>
                </a:lnTo>
                <a:lnTo>
                  <a:pt x="453809" y="185215"/>
                </a:lnTo>
                <a:lnTo>
                  <a:pt x="458293" y="178158"/>
                </a:lnTo>
                <a:lnTo>
                  <a:pt x="460655" y="173071"/>
                </a:lnTo>
                <a:lnTo>
                  <a:pt x="391679" y="173071"/>
                </a:lnTo>
                <a:lnTo>
                  <a:pt x="384300" y="169686"/>
                </a:lnTo>
                <a:lnTo>
                  <a:pt x="379612" y="162914"/>
                </a:lnTo>
                <a:lnTo>
                  <a:pt x="376592" y="157005"/>
                </a:lnTo>
                <a:lnTo>
                  <a:pt x="374435" y="149435"/>
                </a:lnTo>
                <a:lnTo>
                  <a:pt x="373231" y="140848"/>
                </a:lnTo>
                <a:lnTo>
                  <a:pt x="373141" y="140205"/>
                </a:lnTo>
                <a:lnTo>
                  <a:pt x="372720" y="129576"/>
                </a:lnTo>
                <a:lnTo>
                  <a:pt x="372710" y="125018"/>
                </a:lnTo>
                <a:lnTo>
                  <a:pt x="373247" y="115340"/>
                </a:lnTo>
                <a:lnTo>
                  <a:pt x="391419" y="86080"/>
                </a:lnTo>
                <a:lnTo>
                  <a:pt x="461069" y="86080"/>
                </a:lnTo>
                <a:lnTo>
                  <a:pt x="460743" y="85160"/>
                </a:lnTo>
                <a:lnTo>
                  <a:pt x="455350" y="75922"/>
                </a:lnTo>
                <a:lnTo>
                  <a:pt x="370887" y="75922"/>
                </a:lnTo>
                <a:lnTo>
                  <a:pt x="365287" y="57039"/>
                </a:lnTo>
                <a:close/>
              </a:path>
              <a:path w="1909444" h="266700">
                <a:moveTo>
                  <a:pt x="452598" y="186615"/>
                </a:moveTo>
                <a:lnTo>
                  <a:pt x="372710" y="186615"/>
                </a:lnTo>
                <a:lnTo>
                  <a:pt x="380694" y="194762"/>
                </a:lnTo>
                <a:lnTo>
                  <a:pt x="390063" y="200582"/>
                </a:lnTo>
                <a:lnTo>
                  <a:pt x="400814" y="204074"/>
                </a:lnTo>
                <a:lnTo>
                  <a:pt x="412950" y="205238"/>
                </a:lnTo>
                <a:lnTo>
                  <a:pt x="421203" y="204676"/>
                </a:lnTo>
                <a:lnTo>
                  <a:pt x="452598" y="186615"/>
                </a:lnTo>
                <a:close/>
              </a:path>
              <a:path w="1909444" h="266700">
                <a:moveTo>
                  <a:pt x="461069" y="86080"/>
                </a:moveTo>
                <a:lnTo>
                  <a:pt x="410606" y="86080"/>
                </a:lnTo>
                <a:lnTo>
                  <a:pt x="417464" y="89683"/>
                </a:lnTo>
                <a:lnTo>
                  <a:pt x="421805" y="96889"/>
                </a:lnTo>
                <a:lnTo>
                  <a:pt x="428402" y="129576"/>
                </a:lnTo>
                <a:lnTo>
                  <a:pt x="426778" y="148312"/>
                </a:lnTo>
                <a:lnTo>
                  <a:pt x="421773" y="162067"/>
                </a:lnTo>
                <a:lnTo>
                  <a:pt x="413430" y="170320"/>
                </a:lnTo>
                <a:lnTo>
                  <a:pt x="401750" y="173071"/>
                </a:lnTo>
                <a:lnTo>
                  <a:pt x="460655" y="173071"/>
                </a:lnTo>
                <a:lnTo>
                  <a:pt x="468948" y="129576"/>
                </a:lnTo>
                <a:lnTo>
                  <a:pt x="468036" y="112833"/>
                </a:lnTo>
                <a:lnTo>
                  <a:pt x="465301" y="98028"/>
                </a:lnTo>
                <a:lnTo>
                  <a:pt x="461069" y="86080"/>
                </a:lnTo>
                <a:close/>
              </a:path>
              <a:path w="1909444" h="266700">
                <a:moveTo>
                  <a:pt x="413992" y="54304"/>
                </a:moveTo>
                <a:lnTo>
                  <a:pt x="401156" y="55655"/>
                </a:lnTo>
                <a:lnTo>
                  <a:pt x="389997" y="59709"/>
                </a:lnTo>
                <a:lnTo>
                  <a:pt x="380515" y="66464"/>
                </a:lnTo>
                <a:lnTo>
                  <a:pt x="372710" y="75922"/>
                </a:lnTo>
                <a:lnTo>
                  <a:pt x="455350" y="75922"/>
                </a:lnTo>
                <a:lnTo>
                  <a:pt x="454362" y="74229"/>
                </a:lnTo>
                <a:lnTo>
                  <a:pt x="446370" y="65512"/>
                </a:lnTo>
                <a:lnTo>
                  <a:pt x="436977" y="59285"/>
                </a:lnTo>
                <a:lnTo>
                  <a:pt x="426490" y="55655"/>
                </a:lnTo>
                <a:lnTo>
                  <a:pt x="427220" y="55655"/>
                </a:lnTo>
                <a:lnTo>
                  <a:pt x="413992" y="54304"/>
                </a:lnTo>
                <a:close/>
              </a:path>
              <a:path w="1909444" h="266700">
                <a:moveTo>
                  <a:pt x="573260" y="86861"/>
                </a:moveTo>
                <a:lnTo>
                  <a:pt x="533540" y="86861"/>
                </a:lnTo>
                <a:lnTo>
                  <a:pt x="533540" y="202633"/>
                </a:lnTo>
                <a:lnTo>
                  <a:pt x="573260" y="202633"/>
                </a:lnTo>
                <a:lnTo>
                  <a:pt x="573260" y="86861"/>
                </a:lnTo>
                <a:close/>
              </a:path>
              <a:path w="1909444" h="266700">
                <a:moveTo>
                  <a:pt x="620923" y="57039"/>
                </a:moveTo>
                <a:lnTo>
                  <a:pt x="485747" y="57039"/>
                </a:lnTo>
                <a:lnTo>
                  <a:pt x="485747" y="86861"/>
                </a:lnTo>
                <a:lnTo>
                  <a:pt x="620923" y="86861"/>
                </a:lnTo>
                <a:lnTo>
                  <a:pt x="620923" y="57039"/>
                </a:lnTo>
                <a:close/>
              </a:path>
              <a:path w="1909444" h="266700">
                <a:moveTo>
                  <a:pt x="686557" y="57039"/>
                </a:moveTo>
                <a:lnTo>
                  <a:pt x="648140" y="57039"/>
                </a:lnTo>
                <a:lnTo>
                  <a:pt x="648140" y="202633"/>
                </a:lnTo>
                <a:lnTo>
                  <a:pt x="695803" y="202633"/>
                </a:lnTo>
                <a:lnTo>
                  <a:pt x="724393" y="159137"/>
                </a:lnTo>
                <a:lnTo>
                  <a:pt x="683562" y="159137"/>
                </a:lnTo>
                <a:lnTo>
                  <a:pt x="684752" y="144552"/>
                </a:lnTo>
                <a:lnTo>
                  <a:pt x="685808" y="130292"/>
                </a:lnTo>
                <a:lnTo>
                  <a:pt x="686370" y="120801"/>
                </a:lnTo>
                <a:lnTo>
                  <a:pt x="686557" y="114599"/>
                </a:lnTo>
                <a:lnTo>
                  <a:pt x="686557" y="57039"/>
                </a:lnTo>
                <a:close/>
              </a:path>
              <a:path w="1909444" h="266700">
                <a:moveTo>
                  <a:pt x="798553" y="100795"/>
                </a:moveTo>
                <a:lnTo>
                  <a:pt x="761601" y="114127"/>
                </a:lnTo>
                <a:lnTo>
                  <a:pt x="760136" y="202633"/>
                </a:lnTo>
                <a:lnTo>
                  <a:pt x="798553" y="202633"/>
                </a:lnTo>
                <a:lnTo>
                  <a:pt x="798553" y="100795"/>
                </a:lnTo>
                <a:close/>
              </a:path>
              <a:path w="1909444" h="266700">
                <a:moveTo>
                  <a:pt x="798553" y="57039"/>
                </a:moveTo>
                <a:lnTo>
                  <a:pt x="750759" y="57039"/>
                </a:lnTo>
                <a:lnTo>
                  <a:pt x="683562" y="159137"/>
                </a:lnTo>
                <a:lnTo>
                  <a:pt x="724393" y="159137"/>
                </a:lnTo>
                <a:lnTo>
                  <a:pt x="762740" y="100795"/>
                </a:lnTo>
                <a:lnTo>
                  <a:pt x="798553" y="100795"/>
                </a:lnTo>
                <a:lnTo>
                  <a:pt x="798553" y="57039"/>
                </a:lnTo>
                <a:close/>
              </a:path>
              <a:path w="1909444" h="266700">
                <a:moveTo>
                  <a:pt x="946751" y="0"/>
                </a:moveTo>
                <a:lnTo>
                  <a:pt x="909897" y="0"/>
                </a:lnTo>
                <a:lnTo>
                  <a:pt x="909897" y="56258"/>
                </a:lnTo>
                <a:lnTo>
                  <a:pt x="891893" y="58537"/>
                </a:lnTo>
                <a:lnTo>
                  <a:pt x="851555" y="77875"/>
                </a:lnTo>
                <a:lnTo>
                  <a:pt x="832910" y="113655"/>
                </a:lnTo>
                <a:lnTo>
                  <a:pt x="831500" y="129836"/>
                </a:lnTo>
                <a:lnTo>
                  <a:pt x="832794" y="144633"/>
                </a:lnTo>
                <a:lnTo>
                  <a:pt x="852206" y="180625"/>
                </a:lnTo>
                <a:lnTo>
                  <a:pt x="892471" y="200964"/>
                </a:lnTo>
                <a:lnTo>
                  <a:pt x="909897" y="203675"/>
                </a:lnTo>
                <a:lnTo>
                  <a:pt x="909897" y="266705"/>
                </a:lnTo>
                <a:lnTo>
                  <a:pt x="946751" y="266705"/>
                </a:lnTo>
                <a:lnTo>
                  <a:pt x="946751" y="203675"/>
                </a:lnTo>
                <a:lnTo>
                  <a:pt x="964210" y="201160"/>
                </a:lnTo>
                <a:lnTo>
                  <a:pt x="979601" y="196610"/>
                </a:lnTo>
                <a:lnTo>
                  <a:pt x="992925" y="190025"/>
                </a:lnTo>
                <a:lnTo>
                  <a:pt x="1004181" y="181406"/>
                </a:lnTo>
                <a:lnTo>
                  <a:pt x="1010838" y="173592"/>
                </a:lnTo>
                <a:lnTo>
                  <a:pt x="909897" y="173592"/>
                </a:lnTo>
                <a:lnTo>
                  <a:pt x="901636" y="171851"/>
                </a:lnTo>
                <a:lnTo>
                  <a:pt x="873018" y="138594"/>
                </a:lnTo>
                <a:lnTo>
                  <a:pt x="872391" y="129836"/>
                </a:lnTo>
                <a:lnTo>
                  <a:pt x="873020" y="121583"/>
                </a:lnTo>
                <a:lnTo>
                  <a:pt x="873034" y="121396"/>
                </a:lnTo>
                <a:lnTo>
                  <a:pt x="874819" y="114233"/>
                </a:lnTo>
                <a:lnTo>
                  <a:pt x="874874" y="114013"/>
                </a:lnTo>
                <a:lnTo>
                  <a:pt x="874963" y="113655"/>
                </a:lnTo>
                <a:lnTo>
                  <a:pt x="909897" y="86080"/>
                </a:lnTo>
                <a:lnTo>
                  <a:pt x="1010203" y="86080"/>
                </a:lnTo>
                <a:lnTo>
                  <a:pt x="1003921" y="78787"/>
                </a:lnTo>
                <a:lnTo>
                  <a:pt x="992583" y="70054"/>
                </a:lnTo>
                <a:lnTo>
                  <a:pt x="979275" y="63388"/>
                </a:lnTo>
                <a:lnTo>
                  <a:pt x="963998" y="58789"/>
                </a:lnTo>
                <a:lnTo>
                  <a:pt x="946751" y="56258"/>
                </a:lnTo>
                <a:lnTo>
                  <a:pt x="946751" y="0"/>
                </a:lnTo>
                <a:close/>
              </a:path>
              <a:path w="1909444" h="266700">
                <a:moveTo>
                  <a:pt x="1010203" y="86080"/>
                </a:moveTo>
                <a:lnTo>
                  <a:pt x="909897" y="86080"/>
                </a:lnTo>
                <a:lnTo>
                  <a:pt x="909897" y="173592"/>
                </a:lnTo>
                <a:lnTo>
                  <a:pt x="946751" y="173592"/>
                </a:lnTo>
                <a:lnTo>
                  <a:pt x="946751" y="86601"/>
                </a:lnTo>
                <a:lnTo>
                  <a:pt x="1010652" y="86601"/>
                </a:lnTo>
                <a:lnTo>
                  <a:pt x="1010203" y="86080"/>
                </a:lnTo>
                <a:close/>
              </a:path>
              <a:path w="1909444" h="266700">
                <a:moveTo>
                  <a:pt x="1010652" y="86601"/>
                </a:moveTo>
                <a:lnTo>
                  <a:pt x="946751" y="86601"/>
                </a:lnTo>
                <a:lnTo>
                  <a:pt x="955053" y="88424"/>
                </a:lnTo>
                <a:lnTo>
                  <a:pt x="962378" y="91419"/>
                </a:lnTo>
                <a:lnTo>
                  <a:pt x="983866" y="129836"/>
                </a:lnTo>
                <a:lnTo>
                  <a:pt x="983234" y="138594"/>
                </a:lnTo>
                <a:lnTo>
                  <a:pt x="954909" y="171851"/>
                </a:lnTo>
                <a:lnTo>
                  <a:pt x="946751" y="173592"/>
                </a:lnTo>
                <a:lnTo>
                  <a:pt x="1010838" y="173592"/>
                </a:lnTo>
                <a:lnTo>
                  <a:pt x="1013126" y="170906"/>
                </a:lnTo>
                <a:lnTo>
                  <a:pt x="1019516" y="158812"/>
                </a:lnTo>
                <a:lnTo>
                  <a:pt x="1023349" y="145121"/>
                </a:lnTo>
                <a:lnTo>
                  <a:pt x="1024627" y="129836"/>
                </a:lnTo>
                <a:lnTo>
                  <a:pt x="1023333" y="114827"/>
                </a:lnTo>
                <a:lnTo>
                  <a:pt x="1019451" y="101316"/>
                </a:lnTo>
                <a:lnTo>
                  <a:pt x="1012980" y="89303"/>
                </a:lnTo>
                <a:lnTo>
                  <a:pt x="1010652" y="86601"/>
                </a:lnTo>
                <a:close/>
              </a:path>
              <a:path w="1909444" h="266700">
                <a:moveTo>
                  <a:pt x="1095992" y="57039"/>
                </a:moveTo>
                <a:lnTo>
                  <a:pt x="1057574" y="57039"/>
                </a:lnTo>
                <a:lnTo>
                  <a:pt x="1057574" y="202633"/>
                </a:lnTo>
                <a:lnTo>
                  <a:pt x="1105238" y="202633"/>
                </a:lnTo>
                <a:lnTo>
                  <a:pt x="1133827" y="159137"/>
                </a:lnTo>
                <a:lnTo>
                  <a:pt x="1092996" y="159137"/>
                </a:lnTo>
                <a:lnTo>
                  <a:pt x="1094186" y="144552"/>
                </a:lnTo>
                <a:lnTo>
                  <a:pt x="1095243" y="130292"/>
                </a:lnTo>
                <a:lnTo>
                  <a:pt x="1095804" y="120801"/>
                </a:lnTo>
                <a:lnTo>
                  <a:pt x="1095992" y="114599"/>
                </a:lnTo>
                <a:lnTo>
                  <a:pt x="1095992" y="57039"/>
                </a:lnTo>
                <a:close/>
              </a:path>
              <a:path w="1909444" h="266700">
                <a:moveTo>
                  <a:pt x="1207987" y="100795"/>
                </a:moveTo>
                <a:lnTo>
                  <a:pt x="1171035" y="114127"/>
                </a:lnTo>
                <a:lnTo>
                  <a:pt x="1169570" y="202633"/>
                </a:lnTo>
                <a:lnTo>
                  <a:pt x="1207987" y="202633"/>
                </a:lnTo>
                <a:lnTo>
                  <a:pt x="1207987" y="100795"/>
                </a:lnTo>
                <a:close/>
              </a:path>
              <a:path w="1909444" h="266700">
                <a:moveTo>
                  <a:pt x="1207987" y="57039"/>
                </a:moveTo>
                <a:lnTo>
                  <a:pt x="1160194" y="57039"/>
                </a:lnTo>
                <a:lnTo>
                  <a:pt x="1092996" y="159137"/>
                </a:lnTo>
                <a:lnTo>
                  <a:pt x="1133827" y="159137"/>
                </a:lnTo>
                <a:lnTo>
                  <a:pt x="1172174" y="100795"/>
                </a:lnTo>
                <a:lnTo>
                  <a:pt x="1207987" y="100795"/>
                </a:lnTo>
                <a:lnTo>
                  <a:pt x="1207987" y="57039"/>
                </a:lnTo>
                <a:close/>
              </a:path>
              <a:path w="1909444" h="266700">
                <a:moveTo>
                  <a:pt x="1289509" y="57039"/>
                </a:moveTo>
                <a:lnTo>
                  <a:pt x="1249790" y="57039"/>
                </a:lnTo>
                <a:lnTo>
                  <a:pt x="1249790" y="202633"/>
                </a:lnTo>
                <a:lnTo>
                  <a:pt x="1289509" y="202633"/>
                </a:lnTo>
                <a:lnTo>
                  <a:pt x="1289509" y="128794"/>
                </a:lnTo>
                <a:lnTo>
                  <a:pt x="1332930" y="128794"/>
                </a:lnTo>
                <a:lnTo>
                  <a:pt x="1332067" y="127752"/>
                </a:lnTo>
                <a:lnTo>
                  <a:pt x="1289509" y="127752"/>
                </a:lnTo>
                <a:lnTo>
                  <a:pt x="1289509" y="57039"/>
                </a:lnTo>
                <a:close/>
              </a:path>
              <a:path w="1909444" h="266700">
                <a:moveTo>
                  <a:pt x="1332930" y="128794"/>
                </a:moveTo>
                <a:lnTo>
                  <a:pt x="1289509" y="128794"/>
                </a:lnTo>
                <a:lnTo>
                  <a:pt x="1349023" y="202633"/>
                </a:lnTo>
                <a:lnTo>
                  <a:pt x="1394082" y="202633"/>
                </a:lnTo>
                <a:lnTo>
                  <a:pt x="1332930" y="128794"/>
                </a:lnTo>
                <a:close/>
              </a:path>
              <a:path w="1909444" h="266700">
                <a:moveTo>
                  <a:pt x="1389003" y="57039"/>
                </a:moveTo>
                <a:lnTo>
                  <a:pt x="1345246" y="57039"/>
                </a:lnTo>
                <a:lnTo>
                  <a:pt x="1289509" y="127752"/>
                </a:lnTo>
                <a:lnTo>
                  <a:pt x="1332067" y="127752"/>
                </a:lnTo>
                <a:lnTo>
                  <a:pt x="1331312" y="126841"/>
                </a:lnTo>
                <a:lnTo>
                  <a:pt x="1389003" y="57039"/>
                </a:lnTo>
                <a:close/>
              </a:path>
              <a:path w="1909444" h="266700">
                <a:moveTo>
                  <a:pt x="1531374" y="83475"/>
                </a:moveTo>
                <a:lnTo>
                  <a:pt x="1472999" y="83475"/>
                </a:lnTo>
                <a:lnTo>
                  <a:pt x="1482913" y="84859"/>
                </a:lnTo>
                <a:lnTo>
                  <a:pt x="1489994" y="89010"/>
                </a:lnTo>
                <a:lnTo>
                  <a:pt x="1494242" y="95928"/>
                </a:lnTo>
                <a:lnTo>
                  <a:pt x="1495659" y="105614"/>
                </a:lnTo>
                <a:lnTo>
                  <a:pt x="1495659" y="111995"/>
                </a:lnTo>
                <a:lnTo>
                  <a:pt x="1470395" y="112776"/>
                </a:lnTo>
                <a:lnTo>
                  <a:pt x="1455077" y="113981"/>
                </a:lnTo>
                <a:lnTo>
                  <a:pt x="1414364" y="131252"/>
                </a:lnTo>
                <a:lnTo>
                  <a:pt x="1405281" y="159137"/>
                </a:lnTo>
                <a:lnTo>
                  <a:pt x="1405827" y="166747"/>
                </a:lnTo>
                <a:lnTo>
                  <a:pt x="1405935" y="168253"/>
                </a:lnTo>
                <a:lnTo>
                  <a:pt x="1431587" y="202242"/>
                </a:lnTo>
                <a:lnTo>
                  <a:pt x="1450340" y="205238"/>
                </a:lnTo>
                <a:lnTo>
                  <a:pt x="1458463" y="204936"/>
                </a:lnTo>
                <a:lnTo>
                  <a:pt x="1465772" y="204033"/>
                </a:lnTo>
                <a:lnTo>
                  <a:pt x="1471810" y="202633"/>
                </a:lnTo>
                <a:lnTo>
                  <a:pt x="1471981" y="202633"/>
                </a:lnTo>
                <a:lnTo>
                  <a:pt x="1498654" y="182838"/>
                </a:lnTo>
                <a:lnTo>
                  <a:pt x="1535117" y="182838"/>
                </a:lnTo>
                <a:lnTo>
                  <a:pt x="1535117" y="176197"/>
                </a:lnTo>
                <a:lnTo>
                  <a:pt x="1465316" y="176197"/>
                </a:lnTo>
                <a:lnTo>
                  <a:pt x="1456884" y="175147"/>
                </a:lnTo>
                <a:lnTo>
                  <a:pt x="1450861" y="171997"/>
                </a:lnTo>
                <a:lnTo>
                  <a:pt x="1447247" y="166747"/>
                </a:lnTo>
                <a:lnTo>
                  <a:pt x="1446042" y="159398"/>
                </a:lnTo>
                <a:lnTo>
                  <a:pt x="1446042" y="151584"/>
                </a:lnTo>
                <a:lnTo>
                  <a:pt x="1495659" y="135175"/>
                </a:lnTo>
                <a:lnTo>
                  <a:pt x="1535117" y="135175"/>
                </a:lnTo>
                <a:lnTo>
                  <a:pt x="1535117" y="105614"/>
                </a:lnTo>
                <a:lnTo>
                  <a:pt x="1534189" y="94024"/>
                </a:lnTo>
                <a:lnTo>
                  <a:pt x="1534141" y="93421"/>
                </a:lnTo>
                <a:lnTo>
                  <a:pt x="1531374" y="83475"/>
                </a:lnTo>
                <a:close/>
              </a:path>
              <a:path w="1909444" h="266700">
                <a:moveTo>
                  <a:pt x="1535117" y="182838"/>
                </a:moveTo>
                <a:lnTo>
                  <a:pt x="1499696" y="182838"/>
                </a:lnTo>
                <a:lnTo>
                  <a:pt x="1507379" y="202633"/>
                </a:lnTo>
                <a:lnTo>
                  <a:pt x="1535117" y="202633"/>
                </a:lnTo>
                <a:lnTo>
                  <a:pt x="1535117" y="182838"/>
                </a:lnTo>
                <a:close/>
              </a:path>
              <a:path w="1909444" h="266700">
                <a:moveTo>
                  <a:pt x="1535117" y="135175"/>
                </a:moveTo>
                <a:lnTo>
                  <a:pt x="1495659" y="135175"/>
                </a:lnTo>
                <a:lnTo>
                  <a:pt x="1495659" y="155925"/>
                </a:lnTo>
                <a:lnTo>
                  <a:pt x="1492881" y="162957"/>
                </a:lnTo>
                <a:lnTo>
                  <a:pt x="1487324" y="168253"/>
                </a:lnTo>
                <a:lnTo>
                  <a:pt x="1481855" y="173549"/>
                </a:lnTo>
                <a:lnTo>
                  <a:pt x="1474519" y="176197"/>
                </a:lnTo>
                <a:lnTo>
                  <a:pt x="1535117" y="176197"/>
                </a:lnTo>
                <a:lnTo>
                  <a:pt x="1535117" y="135175"/>
                </a:lnTo>
                <a:close/>
              </a:path>
              <a:path w="1909444" h="266700">
                <a:moveTo>
                  <a:pt x="1474562" y="54044"/>
                </a:moveTo>
                <a:lnTo>
                  <a:pt x="1459602" y="54866"/>
                </a:lnTo>
                <a:lnTo>
                  <a:pt x="1445326" y="57332"/>
                </a:lnTo>
                <a:lnTo>
                  <a:pt x="1431733" y="61442"/>
                </a:lnTo>
                <a:lnTo>
                  <a:pt x="1418825" y="67197"/>
                </a:lnTo>
                <a:lnTo>
                  <a:pt x="1431978" y="94024"/>
                </a:lnTo>
                <a:lnTo>
                  <a:pt x="1443381" y="89409"/>
                </a:lnTo>
                <a:lnTo>
                  <a:pt x="1454019" y="86112"/>
                </a:lnTo>
                <a:lnTo>
                  <a:pt x="1463891" y="84134"/>
                </a:lnTo>
                <a:lnTo>
                  <a:pt x="1472999" y="83475"/>
                </a:lnTo>
                <a:lnTo>
                  <a:pt x="1531374" y="83475"/>
                </a:lnTo>
                <a:lnTo>
                  <a:pt x="1531211" y="82889"/>
                </a:lnTo>
                <a:lnTo>
                  <a:pt x="1526327" y="74017"/>
                </a:lnTo>
                <a:lnTo>
                  <a:pt x="1519490" y="66806"/>
                </a:lnTo>
                <a:lnTo>
                  <a:pt x="1510822" y="61223"/>
                </a:lnTo>
                <a:lnTo>
                  <a:pt x="1500699" y="57332"/>
                </a:lnTo>
                <a:lnTo>
                  <a:pt x="1500938" y="57332"/>
                </a:lnTo>
                <a:lnTo>
                  <a:pt x="1488481" y="54866"/>
                </a:lnTo>
                <a:lnTo>
                  <a:pt x="1488780" y="54866"/>
                </a:lnTo>
                <a:lnTo>
                  <a:pt x="1474562" y="54044"/>
                </a:lnTo>
                <a:close/>
              </a:path>
              <a:path w="1909444" h="266700">
                <a:moveTo>
                  <a:pt x="1648936" y="86861"/>
                </a:moveTo>
                <a:lnTo>
                  <a:pt x="1609217" y="86861"/>
                </a:lnTo>
                <a:lnTo>
                  <a:pt x="1609217" y="202633"/>
                </a:lnTo>
                <a:lnTo>
                  <a:pt x="1648936" y="202633"/>
                </a:lnTo>
                <a:lnTo>
                  <a:pt x="1648936" y="86861"/>
                </a:lnTo>
                <a:close/>
              </a:path>
              <a:path w="1909444" h="266700">
                <a:moveTo>
                  <a:pt x="1696599" y="57039"/>
                </a:moveTo>
                <a:lnTo>
                  <a:pt x="1561424" y="57039"/>
                </a:lnTo>
                <a:lnTo>
                  <a:pt x="1561424" y="86861"/>
                </a:lnTo>
                <a:lnTo>
                  <a:pt x="1696599" y="86861"/>
                </a:lnTo>
                <a:lnTo>
                  <a:pt x="1696599" y="57039"/>
                </a:lnTo>
                <a:close/>
              </a:path>
              <a:path w="1909444" h="266700">
                <a:moveTo>
                  <a:pt x="1763536" y="57039"/>
                </a:moveTo>
                <a:lnTo>
                  <a:pt x="1723817" y="57039"/>
                </a:lnTo>
                <a:lnTo>
                  <a:pt x="1723817" y="202633"/>
                </a:lnTo>
                <a:lnTo>
                  <a:pt x="1784112" y="202633"/>
                </a:lnTo>
                <a:lnTo>
                  <a:pt x="1799072" y="201909"/>
                </a:lnTo>
                <a:lnTo>
                  <a:pt x="1839043" y="184474"/>
                </a:lnTo>
                <a:lnTo>
                  <a:pt x="1844476" y="175155"/>
                </a:lnTo>
                <a:lnTo>
                  <a:pt x="1763536" y="175155"/>
                </a:lnTo>
                <a:lnTo>
                  <a:pt x="1763536" y="140775"/>
                </a:lnTo>
                <a:lnTo>
                  <a:pt x="1845210" y="140775"/>
                </a:lnTo>
                <a:lnTo>
                  <a:pt x="1844049" y="137389"/>
                </a:lnTo>
                <a:lnTo>
                  <a:pt x="1811688" y="115967"/>
                </a:lnTo>
                <a:lnTo>
                  <a:pt x="1782680" y="113297"/>
                </a:lnTo>
                <a:lnTo>
                  <a:pt x="1763536" y="113297"/>
                </a:lnTo>
                <a:lnTo>
                  <a:pt x="1763536" y="57039"/>
                </a:lnTo>
                <a:close/>
              </a:path>
              <a:path w="1909444" h="266700">
                <a:moveTo>
                  <a:pt x="1845210" y="140775"/>
                </a:moveTo>
                <a:lnTo>
                  <a:pt x="1790320" y="140775"/>
                </a:lnTo>
                <a:lnTo>
                  <a:pt x="1797048" y="142034"/>
                </a:lnTo>
                <a:lnTo>
                  <a:pt x="1806077" y="147069"/>
                </a:lnTo>
                <a:lnTo>
                  <a:pt x="1808334" y="151150"/>
                </a:lnTo>
                <a:lnTo>
                  <a:pt x="1808334" y="156793"/>
                </a:lnTo>
                <a:lnTo>
                  <a:pt x="1806682" y="164826"/>
                </a:lnTo>
                <a:lnTo>
                  <a:pt x="1801725" y="170565"/>
                </a:lnTo>
                <a:lnTo>
                  <a:pt x="1793464" y="174007"/>
                </a:lnTo>
                <a:lnTo>
                  <a:pt x="1781898" y="175155"/>
                </a:lnTo>
                <a:lnTo>
                  <a:pt x="1844476" y="175155"/>
                </a:lnTo>
                <a:lnTo>
                  <a:pt x="1847052" y="167089"/>
                </a:lnTo>
                <a:lnTo>
                  <a:pt x="1848005" y="156793"/>
                </a:lnTo>
                <a:lnTo>
                  <a:pt x="1848054" y="156272"/>
                </a:lnTo>
                <a:lnTo>
                  <a:pt x="1847144" y="147069"/>
                </a:lnTo>
                <a:lnTo>
                  <a:pt x="1847052" y="146147"/>
                </a:lnTo>
                <a:lnTo>
                  <a:pt x="1845210" y="140775"/>
                </a:lnTo>
                <a:close/>
              </a:path>
              <a:path w="1909444" h="266700">
                <a:moveTo>
                  <a:pt x="1908870" y="57039"/>
                </a:moveTo>
                <a:lnTo>
                  <a:pt x="1869150" y="57039"/>
                </a:lnTo>
                <a:lnTo>
                  <a:pt x="1869150" y="202633"/>
                </a:lnTo>
                <a:lnTo>
                  <a:pt x="1908870" y="202633"/>
                </a:lnTo>
                <a:lnTo>
                  <a:pt x="1908870" y="57039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660602" y="7108297"/>
            <a:ext cx="1736089" cy="254635"/>
          </a:xfrm>
          <a:custGeom>
            <a:avLst/>
            <a:gdLst/>
            <a:ahLst/>
            <a:cxnLst/>
            <a:rect l="l" t="t" r="r" b="b"/>
            <a:pathLst>
              <a:path w="1736090" h="254634">
                <a:moveTo>
                  <a:pt x="197163" y="156793"/>
                </a:moveTo>
                <a:lnTo>
                  <a:pt x="0" y="156793"/>
                </a:lnTo>
                <a:lnTo>
                  <a:pt x="0" y="245868"/>
                </a:lnTo>
                <a:lnTo>
                  <a:pt x="38937" y="245868"/>
                </a:lnTo>
                <a:lnTo>
                  <a:pt x="38937" y="190392"/>
                </a:lnTo>
                <a:lnTo>
                  <a:pt x="197163" y="190392"/>
                </a:lnTo>
                <a:lnTo>
                  <a:pt x="197163" y="156793"/>
                </a:lnTo>
                <a:close/>
              </a:path>
              <a:path w="1736090" h="254634">
                <a:moveTo>
                  <a:pt x="197163" y="190392"/>
                </a:moveTo>
                <a:lnTo>
                  <a:pt x="158226" y="190392"/>
                </a:lnTo>
                <a:lnTo>
                  <a:pt x="158226" y="245868"/>
                </a:lnTo>
                <a:lnTo>
                  <a:pt x="197163" y="245868"/>
                </a:lnTo>
                <a:lnTo>
                  <a:pt x="197163" y="190392"/>
                </a:lnTo>
                <a:close/>
              </a:path>
              <a:path w="1736090" h="254634">
                <a:moveTo>
                  <a:pt x="171769" y="0"/>
                </a:moveTo>
                <a:lnTo>
                  <a:pt x="60816" y="0"/>
                </a:lnTo>
                <a:lnTo>
                  <a:pt x="57796" y="21446"/>
                </a:lnTo>
                <a:lnTo>
                  <a:pt x="54076" y="42161"/>
                </a:lnTo>
                <a:lnTo>
                  <a:pt x="44537" y="81391"/>
                </a:lnTo>
                <a:lnTo>
                  <a:pt x="31612" y="119060"/>
                </a:lnTo>
                <a:lnTo>
                  <a:pt x="14715" y="156793"/>
                </a:lnTo>
                <a:lnTo>
                  <a:pt x="57169" y="156793"/>
                </a:lnTo>
                <a:lnTo>
                  <a:pt x="73944" y="113012"/>
                </a:lnTo>
                <a:lnTo>
                  <a:pt x="87284" y="64299"/>
                </a:lnTo>
                <a:lnTo>
                  <a:pt x="92851" y="33598"/>
                </a:lnTo>
                <a:lnTo>
                  <a:pt x="171769" y="33598"/>
                </a:lnTo>
                <a:lnTo>
                  <a:pt x="171769" y="0"/>
                </a:lnTo>
                <a:close/>
              </a:path>
              <a:path w="1736090" h="254634">
                <a:moveTo>
                  <a:pt x="171769" y="33598"/>
                </a:moveTo>
                <a:lnTo>
                  <a:pt x="131529" y="33598"/>
                </a:lnTo>
                <a:lnTo>
                  <a:pt x="131529" y="156793"/>
                </a:lnTo>
                <a:lnTo>
                  <a:pt x="171769" y="156793"/>
                </a:lnTo>
                <a:lnTo>
                  <a:pt x="171769" y="33598"/>
                </a:lnTo>
                <a:close/>
              </a:path>
              <a:path w="1736090" h="254634">
                <a:moveTo>
                  <a:pt x="283504" y="42063"/>
                </a:moveTo>
                <a:lnTo>
                  <a:pt x="242898" y="53344"/>
                </a:lnTo>
                <a:lnTo>
                  <a:pt x="219172" y="86210"/>
                </a:lnTo>
                <a:lnTo>
                  <a:pt x="215827" y="101056"/>
                </a:lnTo>
                <a:lnTo>
                  <a:pt x="215753" y="101381"/>
                </a:lnTo>
                <a:lnTo>
                  <a:pt x="219563" y="150151"/>
                </a:lnTo>
                <a:lnTo>
                  <a:pt x="245266" y="182082"/>
                </a:lnTo>
                <a:lnTo>
                  <a:pt x="289364" y="192996"/>
                </a:lnTo>
                <a:lnTo>
                  <a:pt x="297569" y="192833"/>
                </a:lnTo>
                <a:lnTo>
                  <a:pt x="340544" y="182708"/>
                </a:lnTo>
                <a:lnTo>
                  <a:pt x="340544" y="163435"/>
                </a:lnTo>
                <a:lnTo>
                  <a:pt x="291187" y="163435"/>
                </a:lnTo>
                <a:lnTo>
                  <a:pt x="283742" y="162881"/>
                </a:lnTo>
                <a:lnTo>
                  <a:pt x="283356" y="162881"/>
                </a:lnTo>
                <a:lnTo>
                  <a:pt x="276146" y="161058"/>
                </a:lnTo>
                <a:lnTo>
                  <a:pt x="254854" y="127492"/>
                </a:lnTo>
                <a:lnTo>
                  <a:pt x="348748" y="127492"/>
                </a:lnTo>
                <a:lnTo>
                  <a:pt x="348748" y="108218"/>
                </a:lnTo>
                <a:lnTo>
                  <a:pt x="348247" y="101381"/>
                </a:lnTo>
                <a:lnTo>
                  <a:pt x="348223" y="101056"/>
                </a:lnTo>
                <a:lnTo>
                  <a:pt x="255766" y="101056"/>
                </a:lnTo>
                <a:lnTo>
                  <a:pt x="256460" y="91245"/>
                </a:lnTo>
                <a:lnTo>
                  <a:pt x="259195" y="83692"/>
                </a:lnTo>
                <a:lnTo>
                  <a:pt x="263970" y="78396"/>
                </a:lnTo>
                <a:lnTo>
                  <a:pt x="268649" y="73122"/>
                </a:lnTo>
                <a:lnTo>
                  <a:pt x="268479" y="73122"/>
                </a:lnTo>
                <a:lnTo>
                  <a:pt x="275343" y="70322"/>
                </a:lnTo>
                <a:lnTo>
                  <a:pt x="339577" y="70322"/>
                </a:lnTo>
                <a:lnTo>
                  <a:pt x="339079" y="69272"/>
                </a:lnTo>
                <a:lnTo>
                  <a:pt x="331558" y="59644"/>
                </a:lnTo>
                <a:lnTo>
                  <a:pt x="322108" y="51952"/>
                </a:lnTo>
                <a:lnTo>
                  <a:pt x="310949" y="46458"/>
                </a:lnTo>
                <a:lnTo>
                  <a:pt x="298081" y="43162"/>
                </a:lnTo>
                <a:lnTo>
                  <a:pt x="283504" y="42063"/>
                </a:lnTo>
                <a:close/>
              </a:path>
              <a:path w="1736090" h="254634">
                <a:moveTo>
                  <a:pt x="340544" y="151975"/>
                </a:moveTo>
                <a:lnTo>
                  <a:pt x="299956" y="163435"/>
                </a:lnTo>
                <a:lnTo>
                  <a:pt x="340544" y="163435"/>
                </a:lnTo>
                <a:lnTo>
                  <a:pt x="340544" y="151975"/>
                </a:lnTo>
                <a:close/>
              </a:path>
              <a:path w="1736090" h="254634">
                <a:moveTo>
                  <a:pt x="339577" y="70322"/>
                </a:moveTo>
                <a:lnTo>
                  <a:pt x="292186" y="70322"/>
                </a:lnTo>
                <a:lnTo>
                  <a:pt x="299140" y="73122"/>
                </a:lnTo>
                <a:lnTo>
                  <a:pt x="298971" y="73122"/>
                </a:lnTo>
                <a:lnTo>
                  <a:pt x="303820" y="78396"/>
                </a:lnTo>
                <a:lnTo>
                  <a:pt x="308768" y="83692"/>
                </a:lnTo>
                <a:lnTo>
                  <a:pt x="311329" y="91245"/>
                </a:lnTo>
                <a:lnTo>
                  <a:pt x="311503" y="101056"/>
                </a:lnTo>
                <a:lnTo>
                  <a:pt x="348223" y="101056"/>
                </a:lnTo>
                <a:lnTo>
                  <a:pt x="347674" y="93560"/>
                </a:lnTo>
                <a:lnTo>
                  <a:pt x="344450" y="80578"/>
                </a:lnTo>
                <a:lnTo>
                  <a:pt x="339577" y="70322"/>
                </a:lnTo>
                <a:close/>
              </a:path>
              <a:path w="1736090" h="254634">
                <a:moveTo>
                  <a:pt x="525336" y="157053"/>
                </a:moveTo>
                <a:lnTo>
                  <a:pt x="525336" y="188829"/>
                </a:lnTo>
                <a:lnTo>
                  <a:pt x="531240" y="191607"/>
                </a:lnTo>
                <a:lnTo>
                  <a:pt x="538793" y="192996"/>
                </a:lnTo>
                <a:lnTo>
                  <a:pt x="547996" y="192996"/>
                </a:lnTo>
                <a:lnTo>
                  <a:pt x="583059" y="168220"/>
                </a:lnTo>
                <a:lnTo>
                  <a:pt x="586436" y="159658"/>
                </a:lnTo>
                <a:lnTo>
                  <a:pt x="533844" y="159658"/>
                </a:lnTo>
                <a:lnTo>
                  <a:pt x="529590" y="158790"/>
                </a:lnTo>
                <a:lnTo>
                  <a:pt x="525336" y="157053"/>
                </a:lnTo>
                <a:close/>
              </a:path>
              <a:path w="1736090" h="254634">
                <a:moveTo>
                  <a:pt x="420764" y="44798"/>
                </a:moveTo>
                <a:lnTo>
                  <a:pt x="381044" y="44798"/>
                </a:lnTo>
                <a:lnTo>
                  <a:pt x="381044" y="190392"/>
                </a:lnTo>
                <a:lnTo>
                  <a:pt x="420764" y="190392"/>
                </a:lnTo>
                <a:lnTo>
                  <a:pt x="420764" y="116553"/>
                </a:lnTo>
                <a:lnTo>
                  <a:pt x="464184" y="116553"/>
                </a:lnTo>
                <a:lnTo>
                  <a:pt x="463321" y="115511"/>
                </a:lnTo>
                <a:lnTo>
                  <a:pt x="420764" y="115511"/>
                </a:lnTo>
                <a:lnTo>
                  <a:pt x="420764" y="44798"/>
                </a:lnTo>
                <a:close/>
              </a:path>
              <a:path w="1736090" h="254634">
                <a:moveTo>
                  <a:pt x="464184" y="116553"/>
                </a:moveTo>
                <a:lnTo>
                  <a:pt x="420764" y="116553"/>
                </a:lnTo>
                <a:lnTo>
                  <a:pt x="480277" y="190392"/>
                </a:lnTo>
                <a:lnTo>
                  <a:pt x="525336" y="190392"/>
                </a:lnTo>
                <a:lnTo>
                  <a:pt x="464184" y="116553"/>
                </a:lnTo>
                <a:close/>
              </a:path>
              <a:path w="1736090" h="254634">
                <a:moveTo>
                  <a:pt x="676530" y="74620"/>
                </a:moveTo>
                <a:lnTo>
                  <a:pt x="636810" y="74620"/>
                </a:lnTo>
                <a:lnTo>
                  <a:pt x="636810" y="190392"/>
                </a:lnTo>
                <a:lnTo>
                  <a:pt x="676530" y="190392"/>
                </a:lnTo>
                <a:lnTo>
                  <a:pt x="676530" y="74620"/>
                </a:lnTo>
                <a:close/>
              </a:path>
              <a:path w="1736090" h="254634">
                <a:moveTo>
                  <a:pt x="676530" y="44798"/>
                </a:moveTo>
                <a:lnTo>
                  <a:pt x="566358" y="44798"/>
                </a:lnTo>
                <a:lnTo>
                  <a:pt x="564852" y="65447"/>
                </a:lnTo>
                <a:lnTo>
                  <a:pt x="563200" y="83768"/>
                </a:lnTo>
                <a:lnTo>
                  <a:pt x="557429" y="124977"/>
                </a:lnTo>
                <a:lnTo>
                  <a:pt x="543047" y="159658"/>
                </a:lnTo>
                <a:lnTo>
                  <a:pt x="586436" y="159658"/>
                </a:lnTo>
                <a:lnTo>
                  <a:pt x="595594" y="117269"/>
                </a:lnTo>
                <a:lnTo>
                  <a:pt x="600217" y="74620"/>
                </a:lnTo>
                <a:lnTo>
                  <a:pt x="676530" y="74620"/>
                </a:lnTo>
                <a:lnTo>
                  <a:pt x="676530" y="44798"/>
                </a:lnTo>
                <a:close/>
              </a:path>
              <a:path w="1736090" h="254634">
                <a:moveTo>
                  <a:pt x="520257" y="44798"/>
                </a:moveTo>
                <a:lnTo>
                  <a:pt x="476501" y="44798"/>
                </a:lnTo>
                <a:lnTo>
                  <a:pt x="420764" y="115511"/>
                </a:lnTo>
                <a:lnTo>
                  <a:pt x="463321" y="115511"/>
                </a:lnTo>
                <a:lnTo>
                  <a:pt x="462566" y="114599"/>
                </a:lnTo>
                <a:lnTo>
                  <a:pt x="520257" y="44798"/>
                </a:lnTo>
                <a:close/>
              </a:path>
              <a:path w="1736090" h="254634">
                <a:moveTo>
                  <a:pt x="834789" y="71234"/>
                </a:moveTo>
                <a:lnTo>
                  <a:pt x="776414" y="71234"/>
                </a:lnTo>
                <a:lnTo>
                  <a:pt x="786328" y="72617"/>
                </a:lnTo>
                <a:lnTo>
                  <a:pt x="793409" y="76768"/>
                </a:lnTo>
                <a:lnTo>
                  <a:pt x="797657" y="83687"/>
                </a:lnTo>
                <a:lnTo>
                  <a:pt x="799074" y="93372"/>
                </a:lnTo>
                <a:lnTo>
                  <a:pt x="799074" y="99754"/>
                </a:lnTo>
                <a:lnTo>
                  <a:pt x="773809" y="100535"/>
                </a:lnTo>
                <a:lnTo>
                  <a:pt x="758492" y="101739"/>
                </a:lnTo>
                <a:lnTo>
                  <a:pt x="717779" y="119011"/>
                </a:lnTo>
                <a:lnTo>
                  <a:pt x="708696" y="146896"/>
                </a:lnTo>
                <a:lnTo>
                  <a:pt x="709242" y="154506"/>
                </a:lnTo>
                <a:lnTo>
                  <a:pt x="709350" y="156012"/>
                </a:lnTo>
                <a:lnTo>
                  <a:pt x="735002" y="190001"/>
                </a:lnTo>
                <a:lnTo>
                  <a:pt x="753755" y="192996"/>
                </a:lnTo>
                <a:lnTo>
                  <a:pt x="761877" y="192695"/>
                </a:lnTo>
                <a:lnTo>
                  <a:pt x="769186" y="191792"/>
                </a:lnTo>
                <a:lnTo>
                  <a:pt x="775225" y="190392"/>
                </a:lnTo>
                <a:lnTo>
                  <a:pt x="775396" y="190392"/>
                </a:lnTo>
                <a:lnTo>
                  <a:pt x="802069" y="170597"/>
                </a:lnTo>
                <a:lnTo>
                  <a:pt x="838532" y="170597"/>
                </a:lnTo>
                <a:lnTo>
                  <a:pt x="838532" y="163956"/>
                </a:lnTo>
                <a:lnTo>
                  <a:pt x="768731" y="163956"/>
                </a:lnTo>
                <a:lnTo>
                  <a:pt x="760298" y="162906"/>
                </a:lnTo>
                <a:lnTo>
                  <a:pt x="754275" y="159756"/>
                </a:lnTo>
                <a:lnTo>
                  <a:pt x="750662" y="154506"/>
                </a:lnTo>
                <a:lnTo>
                  <a:pt x="749457" y="147156"/>
                </a:lnTo>
                <a:lnTo>
                  <a:pt x="749457" y="139343"/>
                </a:lnTo>
                <a:lnTo>
                  <a:pt x="799074" y="122934"/>
                </a:lnTo>
                <a:lnTo>
                  <a:pt x="838532" y="122934"/>
                </a:lnTo>
                <a:lnTo>
                  <a:pt x="838532" y="93372"/>
                </a:lnTo>
                <a:lnTo>
                  <a:pt x="837604" y="81782"/>
                </a:lnTo>
                <a:lnTo>
                  <a:pt x="837556" y="81180"/>
                </a:lnTo>
                <a:lnTo>
                  <a:pt x="834789" y="71234"/>
                </a:lnTo>
                <a:close/>
              </a:path>
              <a:path w="1736090" h="254634">
                <a:moveTo>
                  <a:pt x="838532" y="170597"/>
                </a:moveTo>
                <a:lnTo>
                  <a:pt x="803111" y="170597"/>
                </a:lnTo>
                <a:lnTo>
                  <a:pt x="810794" y="190392"/>
                </a:lnTo>
                <a:lnTo>
                  <a:pt x="838532" y="190392"/>
                </a:lnTo>
                <a:lnTo>
                  <a:pt x="838532" y="170597"/>
                </a:lnTo>
                <a:close/>
              </a:path>
              <a:path w="1736090" h="254634">
                <a:moveTo>
                  <a:pt x="838532" y="122934"/>
                </a:moveTo>
                <a:lnTo>
                  <a:pt x="799074" y="122934"/>
                </a:lnTo>
                <a:lnTo>
                  <a:pt x="799074" y="143684"/>
                </a:lnTo>
                <a:lnTo>
                  <a:pt x="796295" y="150716"/>
                </a:lnTo>
                <a:lnTo>
                  <a:pt x="790739" y="156012"/>
                </a:lnTo>
                <a:lnTo>
                  <a:pt x="785269" y="161308"/>
                </a:lnTo>
                <a:lnTo>
                  <a:pt x="777933" y="163956"/>
                </a:lnTo>
                <a:lnTo>
                  <a:pt x="838532" y="163956"/>
                </a:lnTo>
                <a:lnTo>
                  <a:pt x="838532" y="122934"/>
                </a:lnTo>
                <a:close/>
              </a:path>
              <a:path w="1736090" h="254634">
                <a:moveTo>
                  <a:pt x="777977" y="41802"/>
                </a:moveTo>
                <a:lnTo>
                  <a:pt x="763017" y="42624"/>
                </a:lnTo>
                <a:lnTo>
                  <a:pt x="748741" y="45091"/>
                </a:lnTo>
                <a:lnTo>
                  <a:pt x="735148" y="49201"/>
                </a:lnTo>
                <a:lnTo>
                  <a:pt x="722240" y="54955"/>
                </a:lnTo>
                <a:lnTo>
                  <a:pt x="735392" y="81782"/>
                </a:lnTo>
                <a:lnTo>
                  <a:pt x="746795" y="77167"/>
                </a:lnTo>
                <a:lnTo>
                  <a:pt x="757433" y="73871"/>
                </a:lnTo>
                <a:lnTo>
                  <a:pt x="767306" y="71893"/>
                </a:lnTo>
                <a:lnTo>
                  <a:pt x="776414" y="71234"/>
                </a:lnTo>
                <a:lnTo>
                  <a:pt x="834789" y="71234"/>
                </a:lnTo>
                <a:lnTo>
                  <a:pt x="834626" y="70648"/>
                </a:lnTo>
                <a:lnTo>
                  <a:pt x="829742" y="61776"/>
                </a:lnTo>
                <a:lnTo>
                  <a:pt x="822905" y="54565"/>
                </a:lnTo>
                <a:lnTo>
                  <a:pt x="814237" y="48981"/>
                </a:lnTo>
                <a:lnTo>
                  <a:pt x="804114" y="45091"/>
                </a:lnTo>
                <a:lnTo>
                  <a:pt x="804353" y="45091"/>
                </a:lnTo>
                <a:lnTo>
                  <a:pt x="791896" y="42624"/>
                </a:lnTo>
                <a:lnTo>
                  <a:pt x="792195" y="42624"/>
                </a:lnTo>
                <a:lnTo>
                  <a:pt x="777977" y="41802"/>
                </a:lnTo>
                <a:close/>
              </a:path>
              <a:path w="1736090" h="254634">
                <a:moveTo>
                  <a:pt x="911850" y="44798"/>
                </a:moveTo>
                <a:lnTo>
                  <a:pt x="879554" y="44798"/>
                </a:lnTo>
                <a:lnTo>
                  <a:pt x="879554" y="254463"/>
                </a:lnTo>
                <a:lnTo>
                  <a:pt x="919273" y="254463"/>
                </a:lnTo>
                <a:lnTo>
                  <a:pt x="919162" y="192435"/>
                </a:lnTo>
                <a:lnTo>
                  <a:pt x="918579" y="186528"/>
                </a:lnTo>
                <a:lnTo>
                  <a:pt x="917190" y="174374"/>
                </a:lnTo>
                <a:lnTo>
                  <a:pt x="999161" y="174374"/>
                </a:lnTo>
                <a:lnTo>
                  <a:pt x="1000372" y="172974"/>
                </a:lnTo>
                <a:lnTo>
                  <a:pt x="1004857" y="165917"/>
                </a:lnTo>
                <a:lnTo>
                  <a:pt x="1007219" y="160830"/>
                </a:lnTo>
                <a:lnTo>
                  <a:pt x="938243" y="160830"/>
                </a:lnTo>
                <a:lnTo>
                  <a:pt x="930863" y="157444"/>
                </a:lnTo>
                <a:lnTo>
                  <a:pt x="919284" y="117334"/>
                </a:lnTo>
                <a:lnTo>
                  <a:pt x="919273" y="112776"/>
                </a:lnTo>
                <a:lnTo>
                  <a:pt x="919810" y="103099"/>
                </a:lnTo>
                <a:lnTo>
                  <a:pt x="937983" y="73838"/>
                </a:lnTo>
                <a:lnTo>
                  <a:pt x="1007633" y="73838"/>
                </a:lnTo>
                <a:lnTo>
                  <a:pt x="1007307" y="72919"/>
                </a:lnTo>
                <a:lnTo>
                  <a:pt x="1001914" y="63681"/>
                </a:lnTo>
                <a:lnTo>
                  <a:pt x="917450" y="63681"/>
                </a:lnTo>
                <a:lnTo>
                  <a:pt x="911850" y="44798"/>
                </a:lnTo>
                <a:close/>
              </a:path>
              <a:path w="1736090" h="254634">
                <a:moveTo>
                  <a:pt x="999161" y="174374"/>
                </a:moveTo>
                <a:lnTo>
                  <a:pt x="919273" y="174374"/>
                </a:lnTo>
                <a:lnTo>
                  <a:pt x="927258" y="182521"/>
                </a:lnTo>
                <a:lnTo>
                  <a:pt x="936626" y="188341"/>
                </a:lnTo>
                <a:lnTo>
                  <a:pt x="947378" y="191832"/>
                </a:lnTo>
                <a:lnTo>
                  <a:pt x="959513" y="192996"/>
                </a:lnTo>
                <a:lnTo>
                  <a:pt x="967767" y="192435"/>
                </a:lnTo>
                <a:lnTo>
                  <a:pt x="999161" y="174374"/>
                </a:lnTo>
                <a:close/>
              </a:path>
              <a:path w="1736090" h="254634">
                <a:moveTo>
                  <a:pt x="1007633" y="73838"/>
                </a:moveTo>
                <a:lnTo>
                  <a:pt x="957169" y="73838"/>
                </a:lnTo>
                <a:lnTo>
                  <a:pt x="964028" y="77441"/>
                </a:lnTo>
                <a:lnTo>
                  <a:pt x="968369" y="84647"/>
                </a:lnTo>
                <a:lnTo>
                  <a:pt x="974965" y="117334"/>
                </a:lnTo>
                <a:lnTo>
                  <a:pt x="973342" y="136071"/>
                </a:lnTo>
                <a:lnTo>
                  <a:pt x="968336" y="149826"/>
                </a:lnTo>
                <a:lnTo>
                  <a:pt x="959994" y="158079"/>
                </a:lnTo>
                <a:lnTo>
                  <a:pt x="948314" y="160830"/>
                </a:lnTo>
                <a:lnTo>
                  <a:pt x="1007219" y="160830"/>
                </a:lnTo>
                <a:lnTo>
                  <a:pt x="1008496" y="158079"/>
                </a:lnTo>
                <a:lnTo>
                  <a:pt x="1008609" y="157835"/>
                </a:lnTo>
                <a:lnTo>
                  <a:pt x="1011629" y="148857"/>
                </a:lnTo>
                <a:lnTo>
                  <a:pt x="1013786" y="139115"/>
                </a:lnTo>
                <a:lnTo>
                  <a:pt x="1015080" y="128607"/>
                </a:lnTo>
                <a:lnTo>
                  <a:pt x="1015511" y="117334"/>
                </a:lnTo>
                <a:lnTo>
                  <a:pt x="1014600" y="100592"/>
                </a:lnTo>
                <a:lnTo>
                  <a:pt x="1011865" y="85787"/>
                </a:lnTo>
                <a:lnTo>
                  <a:pt x="1007633" y="73838"/>
                </a:lnTo>
                <a:close/>
              </a:path>
              <a:path w="1736090" h="254634">
                <a:moveTo>
                  <a:pt x="960555" y="42063"/>
                </a:moveTo>
                <a:lnTo>
                  <a:pt x="947720" y="43414"/>
                </a:lnTo>
                <a:lnTo>
                  <a:pt x="936561" y="47467"/>
                </a:lnTo>
                <a:lnTo>
                  <a:pt x="927079" y="54223"/>
                </a:lnTo>
                <a:lnTo>
                  <a:pt x="919273" y="63681"/>
                </a:lnTo>
                <a:lnTo>
                  <a:pt x="1001914" y="63681"/>
                </a:lnTo>
                <a:lnTo>
                  <a:pt x="1000926" y="61988"/>
                </a:lnTo>
                <a:lnTo>
                  <a:pt x="992933" y="53271"/>
                </a:lnTo>
                <a:lnTo>
                  <a:pt x="983540" y="47044"/>
                </a:lnTo>
                <a:lnTo>
                  <a:pt x="973053" y="43414"/>
                </a:lnTo>
                <a:lnTo>
                  <a:pt x="973784" y="43414"/>
                </a:lnTo>
                <a:lnTo>
                  <a:pt x="960555" y="42063"/>
                </a:lnTo>
                <a:close/>
              </a:path>
              <a:path w="1736090" h="254634">
                <a:moveTo>
                  <a:pt x="1164784" y="71234"/>
                </a:moveTo>
                <a:lnTo>
                  <a:pt x="1106410" y="71234"/>
                </a:lnTo>
                <a:lnTo>
                  <a:pt x="1116323" y="72617"/>
                </a:lnTo>
                <a:lnTo>
                  <a:pt x="1123404" y="76768"/>
                </a:lnTo>
                <a:lnTo>
                  <a:pt x="1127653" y="83687"/>
                </a:lnTo>
                <a:lnTo>
                  <a:pt x="1129069" y="93372"/>
                </a:lnTo>
                <a:lnTo>
                  <a:pt x="1129069" y="99754"/>
                </a:lnTo>
                <a:lnTo>
                  <a:pt x="1103805" y="100535"/>
                </a:lnTo>
                <a:lnTo>
                  <a:pt x="1088487" y="101739"/>
                </a:lnTo>
                <a:lnTo>
                  <a:pt x="1047775" y="119011"/>
                </a:lnTo>
                <a:lnTo>
                  <a:pt x="1038692" y="146896"/>
                </a:lnTo>
                <a:lnTo>
                  <a:pt x="1039238" y="154506"/>
                </a:lnTo>
                <a:lnTo>
                  <a:pt x="1039346" y="156012"/>
                </a:lnTo>
                <a:lnTo>
                  <a:pt x="1064997" y="190001"/>
                </a:lnTo>
                <a:lnTo>
                  <a:pt x="1083750" y="192996"/>
                </a:lnTo>
                <a:lnTo>
                  <a:pt x="1091873" y="192695"/>
                </a:lnTo>
                <a:lnTo>
                  <a:pt x="1099182" y="191792"/>
                </a:lnTo>
                <a:lnTo>
                  <a:pt x="1105221" y="190392"/>
                </a:lnTo>
                <a:lnTo>
                  <a:pt x="1105392" y="190392"/>
                </a:lnTo>
                <a:lnTo>
                  <a:pt x="1132064" y="170597"/>
                </a:lnTo>
                <a:lnTo>
                  <a:pt x="1168528" y="170597"/>
                </a:lnTo>
                <a:lnTo>
                  <a:pt x="1168528" y="163956"/>
                </a:lnTo>
                <a:lnTo>
                  <a:pt x="1098726" y="163956"/>
                </a:lnTo>
                <a:lnTo>
                  <a:pt x="1090294" y="162906"/>
                </a:lnTo>
                <a:lnTo>
                  <a:pt x="1084271" y="159756"/>
                </a:lnTo>
                <a:lnTo>
                  <a:pt x="1080657" y="154506"/>
                </a:lnTo>
                <a:lnTo>
                  <a:pt x="1079453" y="147156"/>
                </a:lnTo>
                <a:lnTo>
                  <a:pt x="1079453" y="139343"/>
                </a:lnTo>
                <a:lnTo>
                  <a:pt x="1129069" y="122934"/>
                </a:lnTo>
                <a:lnTo>
                  <a:pt x="1168528" y="122934"/>
                </a:lnTo>
                <a:lnTo>
                  <a:pt x="1168528" y="93372"/>
                </a:lnTo>
                <a:lnTo>
                  <a:pt x="1167600" y="81782"/>
                </a:lnTo>
                <a:lnTo>
                  <a:pt x="1167551" y="81180"/>
                </a:lnTo>
                <a:lnTo>
                  <a:pt x="1164784" y="71234"/>
                </a:lnTo>
                <a:close/>
              </a:path>
              <a:path w="1736090" h="254634">
                <a:moveTo>
                  <a:pt x="1168528" y="170597"/>
                </a:moveTo>
                <a:lnTo>
                  <a:pt x="1133106" y="170597"/>
                </a:lnTo>
                <a:lnTo>
                  <a:pt x="1140790" y="190392"/>
                </a:lnTo>
                <a:lnTo>
                  <a:pt x="1168528" y="190392"/>
                </a:lnTo>
                <a:lnTo>
                  <a:pt x="1168528" y="170597"/>
                </a:lnTo>
                <a:close/>
              </a:path>
              <a:path w="1736090" h="254634">
                <a:moveTo>
                  <a:pt x="1168528" y="122934"/>
                </a:moveTo>
                <a:lnTo>
                  <a:pt x="1129069" y="122934"/>
                </a:lnTo>
                <a:lnTo>
                  <a:pt x="1129069" y="143684"/>
                </a:lnTo>
                <a:lnTo>
                  <a:pt x="1126291" y="150716"/>
                </a:lnTo>
                <a:lnTo>
                  <a:pt x="1120735" y="156012"/>
                </a:lnTo>
                <a:lnTo>
                  <a:pt x="1115265" y="161308"/>
                </a:lnTo>
                <a:lnTo>
                  <a:pt x="1107929" y="163956"/>
                </a:lnTo>
                <a:lnTo>
                  <a:pt x="1168528" y="163956"/>
                </a:lnTo>
                <a:lnTo>
                  <a:pt x="1168528" y="122934"/>
                </a:lnTo>
                <a:close/>
              </a:path>
              <a:path w="1736090" h="254634">
                <a:moveTo>
                  <a:pt x="1107972" y="41802"/>
                </a:moveTo>
                <a:lnTo>
                  <a:pt x="1093013" y="42624"/>
                </a:lnTo>
                <a:lnTo>
                  <a:pt x="1078736" y="45091"/>
                </a:lnTo>
                <a:lnTo>
                  <a:pt x="1065144" y="49201"/>
                </a:lnTo>
                <a:lnTo>
                  <a:pt x="1052235" y="54955"/>
                </a:lnTo>
                <a:lnTo>
                  <a:pt x="1065388" y="81782"/>
                </a:lnTo>
                <a:lnTo>
                  <a:pt x="1076791" y="77167"/>
                </a:lnTo>
                <a:lnTo>
                  <a:pt x="1087429" y="73871"/>
                </a:lnTo>
                <a:lnTo>
                  <a:pt x="1097302" y="71893"/>
                </a:lnTo>
                <a:lnTo>
                  <a:pt x="1106410" y="71234"/>
                </a:lnTo>
                <a:lnTo>
                  <a:pt x="1164784" y="71234"/>
                </a:lnTo>
                <a:lnTo>
                  <a:pt x="1164621" y="70648"/>
                </a:lnTo>
                <a:lnTo>
                  <a:pt x="1159738" y="61776"/>
                </a:lnTo>
                <a:lnTo>
                  <a:pt x="1152901" y="54565"/>
                </a:lnTo>
                <a:lnTo>
                  <a:pt x="1144233" y="48981"/>
                </a:lnTo>
                <a:lnTo>
                  <a:pt x="1134109" y="45091"/>
                </a:lnTo>
                <a:lnTo>
                  <a:pt x="1134348" y="45091"/>
                </a:lnTo>
                <a:lnTo>
                  <a:pt x="1121892" y="42624"/>
                </a:lnTo>
                <a:lnTo>
                  <a:pt x="1122191" y="42624"/>
                </a:lnTo>
                <a:lnTo>
                  <a:pt x="1107972" y="41802"/>
                </a:lnTo>
                <a:close/>
              </a:path>
              <a:path w="1736090" h="254634">
                <a:moveTo>
                  <a:pt x="1249269" y="44798"/>
                </a:moveTo>
                <a:lnTo>
                  <a:pt x="1209550" y="44798"/>
                </a:lnTo>
                <a:lnTo>
                  <a:pt x="1209550" y="190392"/>
                </a:lnTo>
                <a:lnTo>
                  <a:pt x="1332745" y="190392"/>
                </a:lnTo>
                <a:lnTo>
                  <a:pt x="1332745" y="242613"/>
                </a:lnTo>
                <a:lnTo>
                  <a:pt x="1368427" y="242613"/>
                </a:lnTo>
                <a:lnTo>
                  <a:pt x="1368427" y="161351"/>
                </a:lnTo>
                <a:lnTo>
                  <a:pt x="1347200" y="161351"/>
                </a:lnTo>
                <a:lnTo>
                  <a:pt x="1347200" y="160570"/>
                </a:lnTo>
                <a:lnTo>
                  <a:pt x="1249269" y="160570"/>
                </a:lnTo>
                <a:lnTo>
                  <a:pt x="1249269" y="44798"/>
                </a:lnTo>
                <a:close/>
              </a:path>
              <a:path w="1736090" h="254634">
                <a:moveTo>
                  <a:pt x="1347200" y="44798"/>
                </a:moveTo>
                <a:lnTo>
                  <a:pt x="1307350" y="44798"/>
                </a:lnTo>
                <a:lnTo>
                  <a:pt x="1307350" y="160570"/>
                </a:lnTo>
                <a:lnTo>
                  <a:pt x="1347200" y="160570"/>
                </a:lnTo>
                <a:lnTo>
                  <a:pt x="1347200" y="44798"/>
                </a:lnTo>
                <a:close/>
              </a:path>
              <a:path w="1736090" h="254634">
                <a:moveTo>
                  <a:pt x="1431587" y="44798"/>
                </a:moveTo>
                <a:lnTo>
                  <a:pt x="1393170" y="44798"/>
                </a:lnTo>
                <a:lnTo>
                  <a:pt x="1393170" y="190392"/>
                </a:lnTo>
                <a:lnTo>
                  <a:pt x="1440833" y="190392"/>
                </a:lnTo>
                <a:lnTo>
                  <a:pt x="1469423" y="146896"/>
                </a:lnTo>
                <a:lnTo>
                  <a:pt x="1428592" y="146896"/>
                </a:lnTo>
                <a:lnTo>
                  <a:pt x="1429781" y="132310"/>
                </a:lnTo>
                <a:lnTo>
                  <a:pt x="1430838" y="118050"/>
                </a:lnTo>
                <a:lnTo>
                  <a:pt x="1431400" y="108560"/>
                </a:lnTo>
                <a:lnTo>
                  <a:pt x="1431587" y="102358"/>
                </a:lnTo>
                <a:lnTo>
                  <a:pt x="1431587" y="44798"/>
                </a:lnTo>
                <a:close/>
              </a:path>
              <a:path w="1736090" h="254634">
                <a:moveTo>
                  <a:pt x="1543582" y="88554"/>
                </a:moveTo>
                <a:lnTo>
                  <a:pt x="1507770" y="88554"/>
                </a:lnTo>
                <a:lnTo>
                  <a:pt x="1506631" y="101886"/>
                </a:lnTo>
                <a:lnTo>
                  <a:pt x="1505817" y="113623"/>
                </a:lnTo>
                <a:lnTo>
                  <a:pt x="1505328" y="123764"/>
                </a:lnTo>
                <a:lnTo>
                  <a:pt x="1505194" y="130829"/>
                </a:lnTo>
                <a:lnTo>
                  <a:pt x="1505166" y="190392"/>
                </a:lnTo>
                <a:lnTo>
                  <a:pt x="1543582" y="190392"/>
                </a:lnTo>
                <a:lnTo>
                  <a:pt x="1543582" y="88554"/>
                </a:lnTo>
                <a:close/>
              </a:path>
              <a:path w="1736090" h="254634">
                <a:moveTo>
                  <a:pt x="1543582" y="44798"/>
                </a:moveTo>
                <a:lnTo>
                  <a:pt x="1495789" y="44798"/>
                </a:lnTo>
                <a:lnTo>
                  <a:pt x="1428592" y="146896"/>
                </a:lnTo>
                <a:lnTo>
                  <a:pt x="1469423" y="146896"/>
                </a:lnTo>
                <a:lnTo>
                  <a:pt x="1507770" y="88554"/>
                </a:lnTo>
                <a:lnTo>
                  <a:pt x="1543582" y="88554"/>
                </a:lnTo>
                <a:lnTo>
                  <a:pt x="1543582" y="44798"/>
                </a:lnTo>
                <a:close/>
              </a:path>
              <a:path w="1736090" h="254634">
                <a:moveTo>
                  <a:pt x="1623802" y="44798"/>
                </a:moveTo>
                <a:lnTo>
                  <a:pt x="1585385" y="44798"/>
                </a:lnTo>
                <a:lnTo>
                  <a:pt x="1585385" y="190392"/>
                </a:lnTo>
                <a:lnTo>
                  <a:pt x="1633048" y="190392"/>
                </a:lnTo>
                <a:lnTo>
                  <a:pt x="1661638" y="146896"/>
                </a:lnTo>
                <a:lnTo>
                  <a:pt x="1620807" y="146896"/>
                </a:lnTo>
                <a:lnTo>
                  <a:pt x="1621997" y="132310"/>
                </a:lnTo>
                <a:lnTo>
                  <a:pt x="1623054" y="118050"/>
                </a:lnTo>
                <a:lnTo>
                  <a:pt x="1623615" y="108560"/>
                </a:lnTo>
                <a:lnTo>
                  <a:pt x="1623802" y="102358"/>
                </a:lnTo>
                <a:lnTo>
                  <a:pt x="1623802" y="44798"/>
                </a:lnTo>
                <a:close/>
              </a:path>
              <a:path w="1736090" h="254634">
                <a:moveTo>
                  <a:pt x="1735798" y="88554"/>
                </a:moveTo>
                <a:lnTo>
                  <a:pt x="1699985" y="88554"/>
                </a:lnTo>
                <a:lnTo>
                  <a:pt x="1698846" y="101886"/>
                </a:lnTo>
                <a:lnTo>
                  <a:pt x="1698032" y="113623"/>
                </a:lnTo>
                <a:lnTo>
                  <a:pt x="1697544" y="123764"/>
                </a:lnTo>
                <a:lnTo>
                  <a:pt x="1697409" y="130829"/>
                </a:lnTo>
                <a:lnTo>
                  <a:pt x="1697381" y="190392"/>
                </a:lnTo>
                <a:lnTo>
                  <a:pt x="1735798" y="190392"/>
                </a:lnTo>
                <a:lnTo>
                  <a:pt x="1735798" y="88554"/>
                </a:lnTo>
                <a:close/>
              </a:path>
              <a:path w="1736090" h="254634">
                <a:moveTo>
                  <a:pt x="1735798" y="44798"/>
                </a:moveTo>
                <a:lnTo>
                  <a:pt x="1688004" y="44798"/>
                </a:lnTo>
                <a:lnTo>
                  <a:pt x="1620807" y="146896"/>
                </a:lnTo>
                <a:lnTo>
                  <a:pt x="1661638" y="146896"/>
                </a:lnTo>
                <a:lnTo>
                  <a:pt x="1699985" y="88554"/>
                </a:lnTo>
                <a:lnTo>
                  <a:pt x="1735798" y="88554"/>
                </a:lnTo>
                <a:lnTo>
                  <a:pt x="1735798" y="44798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2709962" y="7571464"/>
            <a:ext cx="859155" cy="546100"/>
          </a:xfrm>
          <a:custGeom>
            <a:avLst/>
            <a:gdLst/>
            <a:ahLst/>
            <a:cxnLst/>
            <a:rect l="l" t="t" r="r" b="b"/>
            <a:pathLst>
              <a:path w="859155" h="546100">
                <a:moveTo>
                  <a:pt x="0" y="373814"/>
                </a:moveTo>
                <a:lnTo>
                  <a:pt x="0" y="444864"/>
                </a:lnTo>
                <a:lnTo>
                  <a:pt x="14322" y="450825"/>
                </a:lnTo>
                <a:lnTo>
                  <a:pt x="60168" y="463427"/>
                </a:lnTo>
                <a:lnTo>
                  <a:pt x="111056" y="469427"/>
                </a:lnTo>
                <a:lnTo>
                  <a:pt x="129298" y="469828"/>
                </a:lnTo>
                <a:lnTo>
                  <a:pt x="159223" y="468707"/>
                </a:lnTo>
                <a:lnTo>
                  <a:pt x="210430" y="459746"/>
                </a:lnTo>
                <a:lnTo>
                  <a:pt x="250556" y="442104"/>
                </a:lnTo>
                <a:lnTo>
                  <a:pt x="280320" y="417460"/>
                </a:lnTo>
                <a:lnTo>
                  <a:pt x="290300" y="403898"/>
                </a:lnTo>
                <a:lnTo>
                  <a:pt x="122897" y="403898"/>
                </a:lnTo>
                <a:lnTo>
                  <a:pt x="108255" y="403418"/>
                </a:lnTo>
                <a:lnTo>
                  <a:pt x="61448" y="396217"/>
                </a:lnTo>
                <a:lnTo>
                  <a:pt x="14642" y="380735"/>
                </a:lnTo>
                <a:lnTo>
                  <a:pt x="0" y="373814"/>
                </a:lnTo>
                <a:close/>
              </a:path>
              <a:path w="859155" h="546100">
                <a:moveTo>
                  <a:pt x="287145" y="66569"/>
                </a:moveTo>
                <a:lnTo>
                  <a:pt x="144020" y="66569"/>
                </a:lnTo>
                <a:lnTo>
                  <a:pt x="160823" y="67529"/>
                </a:lnTo>
                <a:lnTo>
                  <a:pt x="175385" y="70410"/>
                </a:lnTo>
                <a:lnTo>
                  <a:pt x="211230" y="100334"/>
                </a:lnTo>
                <a:lnTo>
                  <a:pt x="215711" y="124818"/>
                </a:lnTo>
                <a:lnTo>
                  <a:pt x="215071" y="135059"/>
                </a:lnTo>
                <a:lnTo>
                  <a:pt x="192347" y="176185"/>
                </a:lnTo>
                <a:lnTo>
                  <a:pt x="144820" y="193628"/>
                </a:lnTo>
                <a:lnTo>
                  <a:pt x="108815" y="195868"/>
                </a:lnTo>
                <a:lnTo>
                  <a:pt x="69770" y="195868"/>
                </a:lnTo>
                <a:lnTo>
                  <a:pt x="69770" y="260517"/>
                </a:lnTo>
                <a:lnTo>
                  <a:pt x="108175" y="260517"/>
                </a:lnTo>
                <a:lnTo>
                  <a:pt x="127978" y="260997"/>
                </a:lnTo>
                <a:lnTo>
                  <a:pt x="175385" y="268198"/>
                </a:lnTo>
                <a:lnTo>
                  <a:pt x="213150" y="289961"/>
                </a:lnTo>
                <a:lnTo>
                  <a:pt x="224672" y="327727"/>
                </a:lnTo>
                <a:lnTo>
                  <a:pt x="223232" y="344689"/>
                </a:lnTo>
                <a:lnTo>
                  <a:pt x="201629" y="384055"/>
                </a:lnTo>
                <a:lnTo>
                  <a:pt x="148701" y="402658"/>
                </a:lnTo>
                <a:lnTo>
                  <a:pt x="122897" y="403898"/>
                </a:lnTo>
                <a:lnTo>
                  <a:pt x="290300" y="403898"/>
                </a:lnTo>
                <a:lnTo>
                  <a:pt x="309244" y="350890"/>
                </a:lnTo>
                <a:lnTo>
                  <a:pt x="310444" y="331568"/>
                </a:lnTo>
                <a:lnTo>
                  <a:pt x="308684" y="309964"/>
                </a:lnTo>
                <a:lnTo>
                  <a:pt x="294602" y="273479"/>
                </a:lnTo>
                <a:lnTo>
                  <a:pt x="266518" y="246155"/>
                </a:lnTo>
                <a:lnTo>
                  <a:pt x="224912" y="229193"/>
                </a:lnTo>
                <a:lnTo>
                  <a:pt x="199068" y="224672"/>
                </a:lnTo>
                <a:lnTo>
                  <a:pt x="199068" y="222752"/>
                </a:lnTo>
                <a:lnTo>
                  <a:pt x="238314" y="208830"/>
                </a:lnTo>
                <a:lnTo>
                  <a:pt x="268998" y="185466"/>
                </a:lnTo>
                <a:lnTo>
                  <a:pt x="289161" y="152502"/>
                </a:lnTo>
                <a:lnTo>
                  <a:pt x="296304" y="111816"/>
                </a:lnTo>
                <a:lnTo>
                  <a:pt x="296362" y="110736"/>
                </a:lnTo>
                <a:lnTo>
                  <a:pt x="293922" y="86492"/>
                </a:lnTo>
                <a:lnTo>
                  <a:pt x="287254" y="66889"/>
                </a:lnTo>
                <a:lnTo>
                  <a:pt x="287145" y="66569"/>
                </a:lnTo>
                <a:close/>
              </a:path>
              <a:path w="859155" h="546100">
                <a:moveTo>
                  <a:pt x="147861" y="0"/>
                </a:moveTo>
                <a:lnTo>
                  <a:pt x="102734" y="3600"/>
                </a:lnTo>
                <a:lnTo>
                  <a:pt x="63369" y="13441"/>
                </a:lnTo>
                <a:lnTo>
                  <a:pt x="19682" y="33924"/>
                </a:lnTo>
                <a:lnTo>
                  <a:pt x="1165" y="46166"/>
                </a:lnTo>
                <a:lnTo>
                  <a:pt x="1335" y="46166"/>
                </a:lnTo>
                <a:lnTo>
                  <a:pt x="39685" y="101774"/>
                </a:lnTo>
                <a:lnTo>
                  <a:pt x="76371" y="81171"/>
                </a:lnTo>
                <a:lnTo>
                  <a:pt x="122097" y="67849"/>
                </a:lnTo>
                <a:lnTo>
                  <a:pt x="144020" y="66569"/>
                </a:lnTo>
                <a:lnTo>
                  <a:pt x="287145" y="66569"/>
                </a:lnTo>
                <a:lnTo>
                  <a:pt x="286601" y="64969"/>
                </a:lnTo>
                <a:lnTo>
                  <a:pt x="257317" y="30084"/>
                </a:lnTo>
                <a:lnTo>
                  <a:pt x="210750" y="7521"/>
                </a:lnTo>
                <a:lnTo>
                  <a:pt x="181346" y="1880"/>
                </a:lnTo>
                <a:lnTo>
                  <a:pt x="147861" y="0"/>
                </a:lnTo>
                <a:close/>
              </a:path>
              <a:path w="859155" h="546100">
                <a:moveTo>
                  <a:pt x="471278" y="389176"/>
                </a:moveTo>
                <a:lnTo>
                  <a:pt x="393827" y="389176"/>
                </a:lnTo>
                <a:lnTo>
                  <a:pt x="392106" y="400658"/>
                </a:lnTo>
                <a:lnTo>
                  <a:pt x="390146" y="412699"/>
                </a:lnTo>
                <a:lnTo>
                  <a:pt x="382905" y="451945"/>
                </a:lnTo>
                <a:lnTo>
                  <a:pt x="374624" y="492871"/>
                </a:lnTo>
                <a:lnTo>
                  <a:pt x="365622" y="533317"/>
                </a:lnTo>
                <a:lnTo>
                  <a:pt x="362462" y="545999"/>
                </a:lnTo>
                <a:lnTo>
                  <a:pt x="420710" y="545999"/>
                </a:lnTo>
                <a:lnTo>
                  <a:pt x="436673" y="509033"/>
                </a:lnTo>
                <a:lnTo>
                  <a:pt x="451755" y="470468"/>
                </a:lnTo>
                <a:lnTo>
                  <a:pt x="465317" y="431982"/>
                </a:lnTo>
                <a:lnTo>
                  <a:pt x="475758" y="396217"/>
                </a:lnTo>
                <a:lnTo>
                  <a:pt x="471278" y="389176"/>
                </a:lnTo>
                <a:close/>
              </a:path>
              <a:path w="859155" h="546100">
                <a:moveTo>
                  <a:pt x="701901" y="640"/>
                </a:moveTo>
                <a:lnTo>
                  <a:pt x="646933" y="7481"/>
                </a:lnTo>
                <a:lnTo>
                  <a:pt x="601247" y="28004"/>
                </a:lnTo>
                <a:lnTo>
                  <a:pt x="570432" y="61448"/>
                </a:lnTo>
                <a:lnTo>
                  <a:pt x="559160" y="109455"/>
                </a:lnTo>
                <a:lnTo>
                  <a:pt x="559761" y="123097"/>
                </a:lnTo>
                <a:lnTo>
                  <a:pt x="574323" y="168744"/>
                </a:lnTo>
                <a:lnTo>
                  <a:pt x="605167" y="203669"/>
                </a:lnTo>
                <a:lnTo>
                  <a:pt x="634691" y="224672"/>
                </a:lnTo>
                <a:lnTo>
                  <a:pt x="622770" y="230793"/>
                </a:lnTo>
                <a:lnTo>
                  <a:pt x="589885" y="253476"/>
                </a:lnTo>
                <a:lnTo>
                  <a:pt x="563481" y="282040"/>
                </a:lnTo>
                <a:lnTo>
                  <a:pt x="547479" y="318286"/>
                </a:lnTo>
                <a:lnTo>
                  <a:pt x="544438" y="347570"/>
                </a:lnTo>
                <a:lnTo>
                  <a:pt x="545598" y="365812"/>
                </a:lnTo>
                <a:lnTo>
                  <a:pt x="549079" y="382775"/>
                </a:lnTo>
                <a:lnTo>
                  <a:pt x="554821" y="398297"/>
                </a:lnTo>
                <a:lnTo>
                  <a:pt x="554880" y="398457"/>
                </a:lnTo>
                <a:lnTo>
                  <a:pt x="585724" y="437183"/>
                </a:lnTo>
                <a:lnTo>
                  <a:pt x="635331" y="461546"/>
                </a:lnTo>
                <a:lnTo>
                  <a:pt x="678218" y="468907"/>
                </a:lnTo>
                <a:lnTo>
                  <a:pt x="702541" y="469828"/>
                </a:lnTo>
                <a:lnTo>
                  <a:pt x="724241" y="468907"/>
                </a:lnTo>
                <a:lnTo>
                  <a:pt x="724890" y="468907"/>
                </a:lnTo>
                <a:lnTo>
                  <a:pt x="766150" y="461186"/>
                </a:lnTo>
                <a:lnTo>
                  <a:pt x="815678" y="435903"/>
                </a:lnTo>
                <a:lnTo>
                  <a:pt x="840395" y="408379"/>
                </a:lnTo>
                <a:lnTo>
                  <a:pt x="701261" y="408379"/>
                </a:lnTo>
                <a:lnTo>
                  <a:pt x="682378" y="407258"/>
                </a:lnTo>
                <a:lnTo>
                  <a:pt x="641092" y="390456"/>
                </a:lnTo>
                <a:lnTo>
                  <a:pt x="621367" y="345009"/>
                </a:lnTo>
                <a:lnTo>
                  <a:pt x="621249" y="343729"/>
                </a:lnTo>
                <a:lnTo>
                  <a:pt x="621791" y="334408"/>
                </a:lnTo>
                <a:lnTo>
                  <a:pt x="621810" y="334088"/>
                </a:lnTo>
                <a:lnTo>
                  <a:pt x="623371" y="325647"/>
                </a:lnTo>
                <a:lnTo>
                  <a:pt x="623490" y="325007"/>
                </a:lnTo>
                <a:lnTo>
                  <a:pt x="647973" y="287281"/>
                </a:lnTo>
                <a:lnTo>
                  <a:pt x="684379" y="263238"/>
                </a:lnTo>
                <a:lnTo>
                  <a:pt x="695500" y="257957"/>
                </a:lnTo>
                <a:lnTo>
                  <a:pt x="815826" y="257957"/>
                </a:lnTo>
                <a:lnTo>
                  <a:pt x="808797" y="252196"/>
                </a:lnTo>
                <a:lnTo>
                  <a:pt x="797355" y="243835"/>
                </a:lnTo>
                <a:lnTo>
                  <a:pt x="785433" y="236034"/>
                </a:lnTo>
                <a:lnTo>
                  <a:pt x="773031" y="228793"/>
                </a:lnTo>
                <a:lnTo>
                  <a:pt x="760150" y="222112"/>
                </a:lnTo>
                <a:lnTo>
                  <a:pt x="771671" y="215831"/>
                </a:lnTo>
                <a:lnTo>
                  <a:pt x="782553" y="209150"/>
                </a:lnTo>
                <a:lnTo>
                  <a:pt x="792794" y="202069"/>
                </a:lnTo>
                <a:lnTo>
                  <a:pt x="802396" y="194588"/>
                </a:lnTo>
                <a:lnTo>
                  <a:pt x="808934" y="188827"/>
                </a:lnTo>
                <a:lnTo>
                  <a:pt x="702541" y="188827"/>
                </a:lnTo>
                <a:lnTo>
                  <a:pt x="693740" y="184306"/>
                </a:lnTo>
                <a:lnTo>
                  <a:pt x="655974" y="159703"/>
                </a:lnTo>
                <a:lnTo>
                  <a:pt x="637228" y="124458"/>
                </a:lnTo>
                <a:lnTo>
                  <a:pt x="636612" y="115216"/>
                </a:lnTo>
                <a:lnTo>
                  <a:pt x="637732" y="103134"/>
                </a:lnTo>
                <a:lnTo>
                  <a:pt x="664416" y="69370"/>
                </a:lnTo>
                <a:lnTo>
                  <a:pt x="701261" y="61448"/>
                </a:lnTo>
                <a:lnTo>
                  <a:pt x="832706" y="61448"/>
                </a:lnTo>
                <a:lnTo>
                  <a:pt x="824799" y="49287"/>
                </a:lnTo>
                <a:lnTo>
                  <a:pt x="788794" y="19642"/>
                </a:lnTo>
                <a:lnTo>
                  <a:pt x="739667" y="3680"/>
                </a:lnTo>
                <a:lnTo>
                  <a:pt x="721264" y="1400"/>
                </a:lnTo>
                <a:lnTo>
                  <a:pt x="701901" y="640"/>
                </a:lnTo>
                <a:close/>
              </a:path>
              <a:path w="859155" h="546100">
                <a:moveTo>
                  <a:pt x="815826" y="257957"/>
                </a:moveTo>
                <a:lnTo>
                  <a:pt x="695500" y="257957"/>
                </a:lnTo>
                <a:lnTo>
                  <a:pt x="704462" y="262437"/>
                </a:lnTo>
                <a:lnTo>
                  <a:pt x="714783" y="267358"/>
                </a:lnTo>
                <a:lnTo>
                  <a:pt x="724624" y="272519"/>
                </a:lnTo>
                <a:lnTo>
                  <a:pt x="758549" y="295882"/>
                </a:lnTo>
                <a:lnTo>
                  <a:pt x="781158" y="334088"/>
                </a:lnTo>
                <a:lnTo>
                  <a:pt x="781233" y="334408"/>
                </a:lnTo>
                <a:lnTo>
                  <a:pt x="781913" y="343729"/>
                </a:lnTo>
                <a:lnTo>
                  <a:pt x="781313" y="353051"/>
                </a:lnTo>
                <a:lnTo>
                  <a:pt x="779512" y="361812"/>
                </a:lnTo>
                <a:lnTo>
                  <a:pt x="753607" y="396257"/>
                </a:lnTo>
                <a:lnTo>
                  <a:pt x="714103" y="407899"/>
                </a:lnTo>
                <a:lnTo>
                  <a:pt x="701261" y="408379"/>
                </a:lnTo>
                <a:lnTo>
                  <a:pt x="840395" y="408379"/>
                </a:lnTo>
                <a:lnTo>
                  <a:pt x="847562" y="396257"/>
                </a:lnTo>
                <a:lnTo>
                  <a:pt x="853685" y="380575"/>
                </a:lnTo>
                <a:lnTo>
                  <a:pt x="853763" y="380375"/>
                </a:lnTo>
                <a:lnTo>
                  <a:pt x="857484" y="363292"/>
                </a:lnTo>
                <a:lnTo>
                  <a:pt x="858724" y="345009"/>
                </a:lnTo>
                <a:lnTo>
                  <a:pt x="857844" y="330167"/>
                </a:lnTo>
                <a:lnTo>
                  <a:pt x="844642" y="291882"/>
                </a:lnTo>
                <a:lnTo>
                  <a:pt x="819438" y="260917"/>
                </a:lnTo>
                <a:lnTo>
                  <a:pt x="815826" y="257957"/>
                </a:lnTo>
                <a:close/>
              </a:path>
              <a:path w="859155" h="546100">
                <a:moveTo>
                  <a:pt x="832706" y="61448"/>
                </a:moveTo>
                <a:lnTo>
                  <a:pt x="701261" y="61448"/>
                </a:lnTo>
                <a:lnTo>
                  <a:pt x="714983" y="62329"/>
                </a:lnTo>
                <a:lnTo>
                  <a:pt x="727345" y="64969"/>
                </a:lnTo>
                <a:lnTo>
                  <a:pt x="761759" y="92253"/>
                </a:lnTo>
                <a:lnTo>
                  <a:pt x="766551" y="115216"/>
                </a:lnTo>
                <a:lnTo>
                  <a:pt x="766073" y="123097"/>
                </a:lnTo>
                <a:lnTo>
                  <a:pt x="765990" y="124458"/>
                </a:lnTo>
                <a:lnTo>
                  <a:pt x="764405" y="132499"/>
                </a:lnTo>
                <a:lnTo>
                  <a:pt x="764310" y="132979"/>
                </a:lnTo>
                <a:lnTo>
                  <a:pt x="741507" y="165864"/>
                </a:lnTo>
                <a:lnTo>
                  <a:pt x="702541" y="188827"/>
                </a:lnTo>
                <a:lnTo>
                  <a:pt x="808934" y="188827"/>
                </a:lnTo>
                <a:lnTo>
                  <a:pt x="832480" y="158743"/>
                </a:lnTo>
                <a:lnTo>
                  <a:pt x="843110" y="124458"/>
                </a:lnTo>
                <a:lnTo>
                  <a:pt x="843158" y="124177"/>
                </a:lnTo>
                <a:lnTo>
                  <a:pt x="843282" y="123457"/>
                </a:lnTo>
                <a:lnTo>
                  <a:pt x="844002" y="110095"/>
                </a:lnTo>
                <a:lnTo>
                  <a:pt x="842802" y="92613"/>
                </a:lnTo>
                <a:lnTo>
                  <a:pt x="839201" y="76651"/>
                </a:lnTo>
                <a:lnTo>
                  <a:pt x="833250" y="62329"/>
                </a:lnTo>
                <a:lnTo>
                  <a:pt x="832706" y="61448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4918754" y="7528716"/>
            <a:ext cx="1047115" cy="470534"/>
          </a:xfrm>
          <a:custGeom>
            <a:avLst/>
            <a:gdLst/>
            <a:ahLst/>
            <a:cxnLst/>
            <a:rect l="l" t="t" r="r" b="b"/>
            <a:pathLst>
              <a:path w="1047115" h="470534">
                <a:moveTo>
                  <a:pt x="32644" y="398777"/>
                </a:moveTo>
                <a:lnTo>
                  <a:pt x="32644" y="465347"/>
                </a:lnTo>
                <a:lnTo>
                  <a:pt x="38765" y="466547"/>
                </a:lnTo>
                <a:lnTo>
                  <a:pt x="78091" y="470148"/>
                </a:lnTo>
                <a:lnTo>
                  <a:pt x="87906" y="470468"/>
                </a:lnTo>
                <a:lnTo>
                  <a:pt x="92173" y="470468"/>
                </a:lnTo>
                <a:lnTo>
                  <a:pt x="143060" y="466787"/>
                </a:lnTo>
                <a:lnTo>
                  <a:pt x="185626" y="455745"/>
                </a:lnTo>
                <a:lnTo>
                  <a:pt x="221152" y="437663"/>
                </a:lnTo>
                <a:lnTo>
                  <a:pt x="256710" y="405818"/>
                </a:lnTo>
                <a:lnTo>
                  <a:pt x="82998" y="405818"/>
                </a:lnTo>
                <a:lnTo>
                  <a:pt x="73450" y="405338"/>
                </a:lnTo>
                <a:lnTo>
                  <a:pt x="38845" y="400297"/>
                </a:lnTo>
                <a:lnTo>
                  <a:pt x="32644" y="398777"/>
                </a:lnTo>
                <a:close/>
              </a:path>
              <a:path w="1047115" h="470534">
                <a:moveTo>
                  <a:pt x="312255" y="247715"/>
                </a:moveTo>
                <a:lnTo>
                  <a:pt x="237474" y="247715"/>
                </a:lnTo>
                <a:lnTo>
                  <a:pt x="236449" y="263878"/>
                </a:lnTo>
                <a:lnTo>
                  <a:pt x="234593" y="280040"/>
                </a:lnTo>
                <a:lnTo>
                  <a:pt x="224112" y="324406"/>
                </a:lnTo>
                <a:lnTo>
                  <a:pt x="204189" y="361012"/>
                </a:lnTo>
                <a:lnTo>
                  <a:pt x="172985" y="387656"/>
                </a:lnTo>
                <a:lnTo>
                  <a:pt x="127378" y="402938"/>
                </a:lnTo>
                <a:lnTo>
                  <a:pt x="87692" y="405818"/>
                </a:lnTo>
                <a:lnTo>
                  <a:pt x="256710" y="405818"/>
                </a:lnTo>
                <a:lnTo>
                  <a:pt x="280960" y="369853"/>
                </a:lnTo>
                <a:lnTo>
                  <a:pt x="300683" y="317806"/>
                </a:lnTo>
                <a:lnTo>
                  <a:pt x="308524" y="280360"/>
                </a:lnTo>
                <a:lnTo>
                  <a:pt x="311045" y="260837"/>
                </a:lnTo>
                <a:lnTo>
                  <a:pt x="312255" y="247715"/>
                </a:lnTo>
                <a:close/>
              </a:path>
              <a:path w="1047115" h="470534">
                <a:moveTo>
                  <a:pt x="151701" y="1280"/>
                </a:moveTo>
                <a:lnTo>
                  <a:pt x="108495" y="6080"/>
                </a:lnTo>
                <a:lnTo>
                  <a:pt x="71050" y="20482"/>
                </a:lnTo>
                <a:lnTo>
                  <a:pt x="28804" y="57688"/>
                </a:lnTo>
                <a:lnTo>
                  <a:pt x="10441" y="92733"/>
                </a:lnTo>
                <a:lnTo>
                  <a:pt x="1160" y="134979"/>
                </a:lnTo>
                <a:lnTo>
                  <a:pt x="62" y="157462"/>
                </a:lnTo>
                <a:lnTo>
                  <a:pt x="0" y="158742"/>
                </a:lnTo>
                <a:lnTo>
                  <a:pt x="3929" y="200348"/>
                </a:lnTo>
                <a:lnTo>
                  <a:pt x="24803" y="250956"/>
                </a:lnTo>
                <a:lnTo>
                  <a:pt x="60808" y="284201"/>
                </a:lnTo>
                <a:lnTo>
                  <a:pt x="110375" y="299803"/>
                </a:lnTo>
                <a:lnTo>
                  <a:pt x="129298" y="300843"/>
                </a:lnTo>
                <a:lnTo>
                  <a:pt x="143380" y="300403"/>
                </a:lnTo>
                <a:lnTo>
                  <a:pt x="187427" y="289961"/>
                </a:lnTo>
                <a:lnTo>
                  <a:pt x="223072" y="261797"/>
                </a:lnTo>
                <a:lnTo>
                  <a:pt x="233633" y="247715"/>
                </a:lnTo>
                <a:lnTo>
                  <a:pt x="312255" y="247715"/>
                </a:lnTo>
                <a:lnTo>
                  <a:pt x="312845" y="241314"/>
                </a:lnTo>
                <a:lnTo>
                  <a:pt x="313022" y="238114"/>
                </a:lnTo>
                <a:lnTo>
                  <a:pt x="151061" y="238114"/>
                </a:lnTo>
                <a:lnTo>
                  <a:pt x="133979" y="236794"/>
                </a:lnTo>
                <a:lnTo>
                  <a:pt x="96653" y="216991"/>
                </a:lnTo>
                <a:lnTo>
                  <a:pt x="80451" y="175345"/>
                </a:lnTo>
                <a:lnTo>
                  <a:pt x="79448" y="158742"/>
                </a:lnTo>
                <a:lnTo>
                  <a:pt x="79371" y="157462"/>
                </a:lnTo>
                <a:lnTo>
                  <a:pt x="84492" y="117457"/>
                </a:lnTo>
                <a:lnTo>
                  <a:pt x="110856" y="80091"/>
                </a:lnTo>
                <a:lnTo>
                  <a:pt x="152982" y="67849"/>
                </a:lnTo>
                <a:lnTo>
                  <a:pt x="279781" y="67849"/>
                </a:lnTo>
                <a:lnTo>
                  <a:pt x="277480" y="64209"/>
                </a:lnTo>
                <a:lnTo>
                  <a:pt x="243235" y="29444"/>
                </a:lnTo>
                <a:lnTo>
                  <a:pt x="200669" y="8481"/>
                </a:lnTo>
                <a:lnTo>
                  <a:pt x="168664" y="2080"/>
                </a:lnTo>
                <a:lnTo>
                  <a:pt x="151701" y="1280"/>
                </a:lnTo>
                <a:close/>
              </a:path>
              <a:path w="1047115" h="470534">
                <a:moveTo>
                  <a:pt x="279781" y="67849"/>
                </a:moveTo>
                <a:lnTo>
                  <a:pt x="152982" y="67849"/>
                </a:lnTo>
                <a:lnTo>
                  <a:pt x="162583" y="68369"/>
                </a:lnTo>
                <a:lnTo>
                  <a:pt x="171544" y="69930"/>
                </a:lnTo>
                <a:lnTo>
                  <a:pt x="207350" y="92253"/>
                </a:lnTo>
                <a:lnTo>
                  <a:pt x="227872" y="131859"/>
                </a:lnTo>
                <a:lnTo>
                  <a:pt x="232993" y="166424"/>
                </a:lnTo>
                <a:lnTo>
                  <a:pt x="232335" y="175345"/>
                </a:lnTo>
                <a:lnTo>
                  <a:pt x="210430" y="215071"/>
                </a:lnTo>
                <a:lnTo>
                  <a:pt x="174265" y="235394"/>
                </a:lnTo>
                <a:lnTo>
                  <a:pt x="151061" y="238114"/>
                </a:lnTo>
                <a:lnTo>
                  <a:pt x="313022" y="238114"/>
                </a:lnTo>
                <a:lnTo>
                  <a:pt x="313925" y="221792"/>
                </a:lnTo>
                <a:lnTo>
                  <a:pt x="314179" y="208030"/>
                </a:lnTo>
                <a:lnTo>
                  <a:pt x="314223" y="200348"/>
                </a:lnTo>
                <a:lnTo>
                  <a:pt x="313690" y="183866"/>
                </a:lnTo>
                <a:lnTo>
                  <a:pt x="313586" y="180626"/>
                </a:lnTo>
                <a:lnTo>
                  <a:pt x="313485" y="177505"/>
                </a:lnTo>
                <a:lnTo>
                  <a:pt x="307084" y="133019"/>
                </a:lnTo>
                <a:lnTo>
                  <a:pt x="294762" y="95253"/>
                </a:lnTo>
                <a:lnTo>
                  <a:pt x="286761" y="78891"/>
                </a:lnTo>
                <a:lnTo>
                  <a:pt x="279781" y="67849"/>
                </a:lnTo>
                <a:close/>
              </a:path>
              <a:path w="1047115" h="470534">
                <a:moveTo>
                  <a:pt x="636422" y="366132"/>
                </a:moveTo>
                <a:lnTo>
                  <a:pt x="557050" y="366132"/>
                </a:lnTo>
                <a:lnTo>
                  <a:pt x="557050" y="464067"/>
                </a:lnTo>
                <a:lnTo>
                  <a:pt x="636422" y="464067"/>
                </a:lnTo>
                <a:lnTo>
                  <a:pt x="636422" y="366132"/>
                </a:lnTo>
                <a:close/>
              </a:path>
              <a:path w="1047115" h="470534">
                <a:moveTo>
                  <a:pt x="636422" y="5760"/>
                </a:moveTo>
                <a:lnTo>
                  <a:pt x="558970" y="5760"/>
                </a:lnTo>
                <a:lnTo>
                  <a:pt x="353501" y="305964"/>
                </a:lnTo>
                <a:lnTo>
                  <a:pt x="353501" y="366132"/>
                </a:lnTo>
                <a:lnTo>
                  <a:pt x="695950" y="366132"/>
                </a:lnTo>
                <a:lnTo>
                  <a:pt x="695950" y="300203"/>
                </a:lnTo>
                <a:lnTo>
                  <a:pt x="427111" y="300203"/>
                </a:lnTo>
                <a:lnTo>
                  <a:pt x="530806" y="147861"/>
                </a:lnTo>
                <a:lnTo>
                  <a:pt x="552249" y="110415"/>
                </a:lnTo>
                <a:lnTo>
                  <a:pt x="558330" y="97934"/>
                </a:lnTo>
                <a:lnTo>
                  <a:pt x="636422" y="97934"/>
                </a:lnTo>
                <a:lnTo>
                  <a:pt x="636422" y="5760"/>
                </a:lnTo>
                <a:close/>
              </a:path>
              <a:path w="1047115" h="470534">
                <a:moveTo>
                  <a:pt x="636422" y="97934"/>
                </a:moveTo>
                <a:lnTo>
                  <a:pt x="560891" y="97934"/>
                </a:lnTo>
                <a:lnTo>
                  <a:pt x="557050" y="170264"/>
                </a:lnTo>
                <a:lnTo>
                  <a:pt x="557050" y="300203"/>
                </a:lnTo>
                <a:lnTo>
                  <a:pt x="636422" y="300203"/>
                </a:lnTo>
                <a:lnTo>
                  <a:pt x="636422" y="97934"/>
                </a:lnTo>
                <a:close/>
              </a:path>
              <a:path w="1047115" h="470534">
                <a:moveTo>
                  <a:pt x="890068" y="0"/>
                </a:moveTo>
                <a:lnTo>
                  <a:pt x="838701" y="7041"/>
                </a:lnTo>
                <a:lnTo>
                  <a:pt x="798535" y="28164"/>
                </a:lnTo>
                <a:lnTo>
                  <a:pt x="769251" y="62409"/>
                </a:lnTo>
                <a:lnTo>
                  <a:pt x="749248" y="108815"/>
                </a:lnTo>
                <a:lnTo>
                  <a:pt x="737726" y="166584"/>
                </a:lnTo>
                <a:lnTo>
                  <a:pt x="733886" y="234914"/>
                </a:lnTo>
                <a:lnTo>
                  <a:pt x="734926" y="270439"/>
                </a:lnTo>
                <a:lnTo>
                  <a:pt x="743247" y="333808"/>
                </a:lnTo>
                <a:lnTo>
                  <a:pt x="759970" y="386375"/>
                </a:lnTo>
                <a:lnTo>
                  <a:pt x="785573" y="426701"/>
                </a:lnTo>
                <a:lnTo>
                  <a:pt x="820218" y="454625"/>
                </a:lnTo>
                <a:lnTo>
                  <a:pt x="864385" y="468707"/>
                </a:lnTo>
                <a:lnTo>
                  <a:pt x="890068" y="470468"/>
                </a:lnTo>
                <a:lnTo>
                  <a:pt x="910671" y="469467"/>
                </a:lnTo>
                <a:lnTo>
                  <a:pt x="962399" y="454465"/>
                </a:lnTo>
                <a:lnTo>
                  <a:pt x="1001044" y="422541"/>
                </a:lnTo>
                <a:lnTo>
                  <a:pt x="1013519" y="403898"/>
                </a:lnTo>
                <a:lnTo>
                  <a:pt x="890068" y="403898"/>
                </a:lnTo>
                <a:lnTo>
                  <a:pt x="876706" y="402738"/>
                </a:lnTo>
                <a:lnTo>
                  <a:pt x="837821" y="374614"/>
                </a:lnTo>
                <a:lnTo>
                  <a:pt x="822219" y="329007"/>
                </a:lnTo>
                <a:lnTo>
                  <a:pt x="817017" y="287561"/>
                </a:lnTo>
                <a:lnTo>
                  <a:pt x="816938" y="286761"/>
                </a:lnTo>
                <a:lnTo>
                  <a:pt x="815618" y="262277"/>
                </a:lnTo>
                <a:lnTo>
                  <a:pt x="815178" y="235554"/>
                </a:lnTo>
                <a:lnTo>
                  <a:pt x="815613" y="208590"/>
                </a:lnTo>
                <a:lnTo>
                  <a:pt x="819079" y="161863"/>
                </a:lnTo>
                <a:lnTo>
                  <a:pt x="826215" y="124418"/>
                </a:lnTo>
                <a:lnTo>
                  <a:pt x="831445" y="109135"/>
                </a:lnTo>
                <a:lnTo>
                  <a:pt x="831500" y="108975"/>
                </a:lnTo>
                <a:lnTo>
                  <a:pt x="854303" y="77371"/>
                </a:lnTo>
                <a:lnTo>
                  <a:pt x="890068" y="66569"/>
                </a:lnTo>
                <a:lnTo>
                  <a:pt x="1010891" y="66569"/>
                </a:lnTo>
                <a:lnTo>
                  <a:pt x="1008486" y="62088"/>
                </a:lnTo>
                <a:lnTo>
                  <a:pt x="978401" y="28164"/>
                </a:lnTo>
                <a:lnTo>
                  <a:pt x="939035" y="7041"/>
                </a:lnTo>
                <a:lnTo>
                  <a:pt x="915752" y="1760"/>
                </a:lnTo>
                <a:lnTo>
                  <a:pt x="890068" y="0"/>
                </a:lnTo>
                <a:close/>
              </a:path>
              <a:path w="1047115" h="470534">
                <a:moveTo>
                  <a:pt x="1010891" y="66569"/>
                </a:moveTo>
                <a:lnTo>
                  <a:pt x="890068" y="66569"/>
                </a:lnTo>
                <a:lnTo>
                  <a:pt x="903390" y="67769"/>
                </a:lnTo>
                <a:lnTo>
                  <a:pt x="915192" y="71370"/>
                </a:lnTo>
                <a:lnTo>
                  <a:pt x="925474" y="77371"/>
                </a:lnTo>
                <a:lnTo>
                  <a:pt x="934235" y="85772"/>
                </a:lnTo>
                <a:lnTo>
                  <a:pt x="941956" y="96253"/>
                </a:lnTo>
                <a:lnTo>
                  <a:pt x="948315" y="108815"/>
                </a:lnTo>
                <a:lnTo>
                  <a:pt x="948396" y="108975"/>
                </a:lnTo>
                <a:lnTo>
                  <a:pt x="961177" y="161263"/>
                </a:lnTo>
                <a:lnTo>
                  <a:pt x="963627" y="183546"/>
                </a:lnTo>
                <a:lnTo>
                  <a:pt x="963679" y="184026"/>
                </a:lnTo>
                <a:lnTo>
                  <a:pt x="965103" y="208310"/>
                </a:lnTo>
                <a:lnTo>
                  <a:pt x="965588" y="234914"/>
                </a:lnTo>
                <a:lnTo>
                  <a:pt x="965599" y="235554"/>
                </a:lnTo>
                <a:lnTo>
                  <a:pt x="965124" y="261997"/>
                </a:lnTo>
                <a:lnTo>
                  <a:pt x="961279" y="309004"/>
                </a:lnTo>
                <a:lnTo>
                  <a:pt x="953854" y="346450"/>
                </a:lnTo>
                <a:lnTo>
                  <a:pt x="948588" y="361652"/>
                </a:lnTo>
                <a:lnTo>
                  <a:pt x="948477" y="361972"/>
                </a:lnTo>
                <a:lnTo>
                  <a:pt x="942158" y="374454"/>
                </a:lnTo>
                <a:lnTo>
                  <a:pt x="942077" y="374614"/>
                </a:lnTo>
                <a:lnTo>
                  <a:pt x="941956" y="374854"/>
                </a:lnTo>
                <a:lnTo>
                  <a:pt x="903390" y="402738"/>
                </a:lnTo>
                <a:lnTo>
                  <a:pt x="890068" y="403898"/>
                </a:lnTo>
                <a:lnTo>
                  <a:pt x="1013519" y="403898"/>
                </a:lnTo>
                <a:lnTo>
                  <a:pt x="1019967" y="392216"/>
                </a:lnTo>
                <a:lnTo>
                  <a:pt x="1027358" y="374854"/>
                </a:lnTo>
                <a:lnTo>
                  <a:pt x="1027460" y="374614"/>
                </a:lnTo>
                <a:lnTo>
                  <a:pt x="1027528" y="374454"/>
                </a:lnTo>
                <a:lnTo>
                  <a:pt x="1038570" y="334128"/>
                </a:lnTo>
                <a:lnTo>
                  <a:pt x="1044811" y="287561"/>
                </a:lnTo>
                <a:lnTo>
                  <a:pt x="1046879" y="235554"/>
                </a:lnTo>
                <a:lnTo>
                  <a:pt x="1046891" y="234914"/>
                </a:lnTo>
                <a:lnTo>
                  <a:pt x="1045811" y="199428"/>
                </a:lnTo>
                <a:lnTo>
                  <a:pt x="1037170" y="136379"/>
                </a:lnTo>
                <a:lnTo>
                  <a:pt x="1020258" y="84092"/>
                </a:lnTo>
                <a:lnTo>
                  <a:pt x="1020167" y="83852"/>
                </a:lnTo>
                <a:lnTo>
                  <a:pt x="1010891" y="66569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4633945" y="7577114"/>
            <a:ext cx="215900" cy="436880"/>
          </a:xfrm>
          <a:custGeom>
            <a:avLst/>
            <a:gdLst/>
            <a:ahLst/>
            <a:cxnLst/>
            <a:rect l="l" t="t" r="r" b="b"/>
            <a:pathLst>
              <a:path w="215900" h="436879">
                <a:moveTo>
                  <a:pt x="215359" y="0"/>
                </a:moveTo>
                <a:lnTo>
                  <a:pt x="162742" y="0"/>
                </a:lnTo>
                <a:lnTo>
                  <a:pt x="0" y="436836"/>
                </a:lnTo>
                <a:lnTo>
                  <a:pt x="52616" y="436836"/>
                </a:lnTo>
                <a:lnTo>
                  <a:pt x="215359" y="0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4984373" y="5814278"/>
            <a:ext cx="676910" cy="469900"/>
          </a:xfrm>
          <a:custGeom>
            <a:avLst/>
            <a:gdLst/>
            <a:ahLst/>
            <a:cxnLst/>
            <a:rect l="l" t="t" r="r" b="b"/>
            <a:pathLst>
              <a:path w="676909" h="469900">
                <a:moveTo>
                  <a:pt x="0" y="373814"/>
                </a:moveTo>
                <a:lnTo>
                  <a:pt x="0" y="444864"/>
                </a:lnTo>
                <a:lnTo>
                  <a:pt x="14322" y="450825"/>
                </a:lnTo>
                <a:lnTo>
                  <a:pt x="60168" y="463427"/>
                </a:lnTo>
                <a:lnTo>
                  <a:pt x="111056" y="469427"/>
                </a:lnTo>
                <a:lnTo>
                  <a:pt x="129298" y="469828"/>
                </a:lnTo>
                <a:lnTo>
                  <a:pt x="159223" y="468707"/>
                </a:lnTo>
                <a:lnTo>
                  <a:pt x="210430" y="459746"/>
                </a:lnTo>
                <a:lnTo>
                  <a:pt x="250556" y="442104"/>
                </a:lnTo>
                <a:lnTo>
                  <a:pt x="280320" y="417460"/>
                </a:lnTo>
                <a:lnTo>
                  <a:pt x="290300" y="403898"/>
                </a:lnTo>
                <a:lnTo>
                  <a:pt x="122897" y="403898"/>
                </a:lnTo>
                <a:lnTo>
                  <a:pt x="108255" y="403418"/>
                </a:lnTo>
                <a:lnTo>
                  <a:pt x="61448" y="396217"/>
                </a:lnTo>
                <a:lnTo>
                  <a:pt x="14642" y="380735"/>
                </a:lnTo>
                <a:lnTo>
                  <a:pt x="0" y="373814"/>
                </a:lnTo>
                <a:close/>
              </a:path>
              <a:path w="676909" h="469900">
                <a:moveTo>
                  <a:pt x="287145" y="66569"/>
                </a:moveTo>
                <a:lnTo>
                  <a:pt x="144020" y="66569"/>
                </a:lnTo>
                <a:lnTo>
                  <a:pt x="160823" y="67529"/>
                </a:lnTo>
                <a:lnTo>
                  <a:pt x="175385" y="70410"/>
                </a:lnTo>
                <a:lnTo>
                  <a:pt x="211230" y="100334"/>
                </a:lnTo>
                <a:lnTo>
                  <a:pt x="215711" y="124818"/>
                </a:lnTo>
                <a:lnTo>
                  <a:pt x="215071" y="135059"/>
                </a:lnTo>
                <a:lnTo>
                  <a:pt x="192347" y="176185"/>
                </a:lnTo>
                <a:lnTo>
                  <a:pt x="144820" y="193628"/>
                </a:lnTo>
                <a:lnTo>
                  <a:pt x="108815" y="195868"/>
                </a:lnTo>
                <a:lnTo>
                  <a:pt x="69770" y="195868"/>
                </a:lnTo>
                <a:lnTo>
                  <a:pt x="69770" y="260517"/>
                </a:lnTo>
                <a:lnTo>
                  <a:pt x="108175" y="260517"/>
                </a:lnTo>
                <a:lnTo>
                  <a:pt x="127978" y="260997"/>
                </a:lnTo>
                <a:lnTo>
                  <a:pt x="175385" y="268198"/>
                </a:lnTo>
                <a:lnTo>
                  <a:pt x="213150" y="289961"/>
                </a:lnTo>
                <a:lnTo>
                  <a:pt x="224672" y="327727"/>
                </a:lnTo>
                <a:lnTo>
                  <a:pt x="223232" y="344689"/>
                </a:lnTo>
                <a:lnTo>
                  <a:pt x="201629" y="384055"/>
                </a:lnTo>
                <a:lnTo>
                  <a:pt x="148701" y="402658"/>
                </a:lnTo>
                <a:lnTo>
                  <a:pt x="122897" y="403898"/>
                </a:lnTo>
                <a:lnTo>
                  <a:pt x="290300" y="403898"/>
                </a:lnTo>
                <a:lnTo>
                  <a:pt x="309244" y="350890"/>
                </a:lnTo>
                <a:lnTo>
                  <a:pt x="310444" y="331568"/>
                </a:lnTo>
                <a:lnTo>
                  <a:pt x="308684" y="309964"/>
                </a:lnTo>
                <a:lnTo>
                  <a:pt x="294602" y="273479"/>
                </a:lnTo>
                <a:lnTo>
                  <a:pt x="266518" y="246155"/>
                </a:lnTo>
                <a:lnTo>
                  <a:pt x="224912" y="229193"/>
                </a:lnTo>
                <a:lnTo>
                  <a:pt x="199068" y="224672"/>
                </a:lnTo>
                <a:lnTo>
                  <a:pt x="199068" y="222752"/>
                </a:lnTo>
                <a:lnTo>
                  <a:pt x="238314" y="208830"/>
                </a:lnTo>
                <a:lnTo>
                  <a:pt x="268998" y="185466"/>
                </a:lnTo>
                <a:lnTo>
                  <a:pt x="289161" y="152502"/>
                </a:lnTo>
                <a:lnTo>
                  <a:pt x="296304" y="111816"/>
                </a:lnTo>
                <a:lnTo>
                  <a:pt x="296362" y="110736"/>
                </a:lnTo>
                <a:lnTo>
                  <a:pt x="293922" y="86492"/>
                </a:lnTo>
                <a:lnTo>
                  <a:pt x="287254" y="66889"/>
                </a:lnTo>
                <a:lnTo>
                  <a:pt x="287145" y="66569"/>
                </a:lnTo>
                <a:close/>
              </a:path>
              <a:path w="676909" h="469900">
                <a:moveTo>
                  <a:pt x="147861" y="0"/>
                </a:moveTo>
                <a:lnTo>
                  <a:pt x="102734" y="3600"/>
                </a:lnTo>
                <a:lnTo>
                  <a:pt x="63369" y="13441"/>
                </a:lnTo>
                <a:lnTo>
                  <a:pt x="19682" y="33924"/>
                </a:lnTo>
                <a:lnTo>
                  <a:pt x="1165" y="46166"/>
                </a:lnTo>
                <a:lnTo>
                  <a:pt x="1335" y="46166"/>
                </a:lnTo>
                <a:lnTo>
                  <a:pt x="39685" y="101774"/>
                </a:lnTo>
                <a:lnTo>
                  <a:pt x="76371" y="81171"/>
                </a:lnTo>
                <a:lnTo>
                  <a:pt x="122097" y="67849"/>
                </a:lnTo>
                <a:lnTo>
                  <a:pt x="144020" y="66569"/>
                </a:lnTo>
                <a:lnTo>
                  <a:pt x="287145" y="66569"/>
                </a:lnTo>
                <a:lnTo>
                  <a:pt x="286601" y="64969"/>
                </a:lnTo>
                <a:lnTo>
                  <a:pt x="257317" y="30084"/>
                </a:lnTo>
                <a:lnTo>
                  <a:pt x="210750" y="7521"/>
                </a:lnTo>
                <a:lnTo>
                  <a:pt x="181346" y="1880"/>
                </a:lnTo>
                <a:lnTo>
                  <a:pt x="147861" y="0"/>
                </a:lnTo>
                <a:close/>
              </a:path>
              <a:path w="676909" h="469900">
                <a:moveTo>
                  <a:pt x="366303" y="373814"/>
                </a:moveTo>
                <a:lnTo>
                  <a:pt x="366303" y="444864"/>
                </a:lnTo>
                <a:lnTo>
                  <a:pt x="380625" y="450825"/>
                </a:lnTo>
                <a:lnTo>
                  <a:pt x="426471" y="463427"/>
                </a:lnTo>
                <a:lnTo>
                  <a:pt x="477359" y="469427"/>
                </a:lnTo>
                <a:lnTo>
                  <a:pt x="495601" y="469828"/>
                </a:lnTo>
                <a:lnTo>
                  <a:pt x="525526" y="468707"/>
                </a:lnTo>
                <a:lnTo>
                  <a:pt x="576733" y="459746"/>
                </a:lnTo>
                <a:lnTo>
                  <a:pt x="616859" y="442104"/>
                </a:lnTo>
                <a:lnTo>
                  <a:pt x="646623" y="417460"/>
                </a:lnTo>
                <a:lnTo>
                  <a:pt x="656603" y="403898"/>
                </a:lnTo>
                <a:lnTo>
                  <a:pt x="489200" y="403898"/>
                </a:lnTo>
                <a:lnTo>
                  <a:pt x="474558" y="403418"/>
                </a:lnTo>
                <a:lnTo>
                  <a:pt x="427751" y="396217"/>
                </a:lnTo>
                <a:lnTo>
                  <a:pt x="380945" y="380735"/>
                </a:lnTo>
                <a:lnTo>
                  <a:pt x="366303" y="373814"/>
                </a:lnTo>
                <a:close/>
              </a:path>
              <a:path w="676909" h="469900">
                <a:moveTo>
                  <a:pt x="653448" y="66569"/>
                </a:moveTo>
                <a:lnTo>
                  <a:pt x="510323" y="66569"/>
                </a:lnTo>
                <a:lnTo>
                  <a:pt x="527126" y="67529"/>
                </a:lnTo>
                <a:lnTo>
                  <a:pt x="541688" y="70410"/>
                </a:lnTo>
                <a:lnTo>
                  <a:pt x="577533" y="100334"/>
                </a:lnTo>
                <a:lnTo>
                  <a:pt x="582014" y="124818"/>
                </a:lnTo>
                <a:lnTo>
                  <a:pt x="581374" y="135059"/>
                </a:lnTo>
                <a:lnTo>
                  <a:pt x="558650" y="176185"/>
                </a:lnTo>
                <a:lnTo>
                  <a:pt x="511124" y="193628"/>
                </a:lnTo>
                <a:lnTo>
                  <a:pt x="475118" y="195868"/>
                </a:lnTo>
                <a:lnTo>
                  <a:pt x="436073" y="195868"/>
                </a:lnTo>
                <a:lnTo>
                  <a:pt x="436073" y="260517"/>
                </a:lnTo>
                <a:lnTo>
                  <a:pt x="474478" y="260517"/>
                </a:lnTo>
                <a:lnTo>
                  <a:pt x="494281" y="260997"/>
                </a:lnTo>
                <a:lnTo>
                  <a:pt x="541688" y="268198"/>
                </a:lnTo>
                <a:lnTo>
                  <a:pt x="579453" y="289961"/>
                </a:lnTo>
                <a:lnTo>
                  <a:pt x="590975" y="327727"/>
                </a:lnTo>
                <a:lnTo>
                  <a:pt x="589535" y="344689"/>
                </a:lnTo>
                <a:lnTo>
                  <a:pt x="567932" y="384055"/>
                </a:lnTo>
                <a:lnTo>
                  <a:pt x="515004" y="402658"/>
                </a:lnTo>
                <a:lnTo>
                  <a:pt x="489200" y="403898"/>
                </a:lnTo>
                <a:lnTo>
                  <a:pt x="656603" y="403898"/>
                </a:lnTo>
                <a:lnTo>
                  <a:pt x="675547" y="350890"/>
                </a:lnTo>
                <a:lnTo>
                  <a:pt x="676748" y="331568"/>
                </a:lnTo>
                <a:lnTo>
                  <a:pt x="674987" y="309964"/>
                </a:lnTo>
                <a:lnTo>
                  <a:pt x="660905" y="273479"/>
                </a:lnTo>
                <a:lnTo>
                  <a:pt x="632821" y="246155"/>
                </a:lnTo>
                <a:lnTo>
                  <a:pt x="591215" y="229193"/>
                </a:lnTo>
                <a:lnTo>
                  <a:pt x="565371" y="224672"/>
                </a:lnTo>
                <a:lnTo>
                  <a:pt x="565371" y="222752"/>
                </a:lnTo>
                <a:lnTo>
                  <a:pt x="604617" y="208830"/>
                </a:lnTo>
                <a:lnTo>
                  <a:pt x="635302" y="185466"/>
                </a:lnTo>
                <a:lnTo>
                  <a:pt x="655464" y="152502"/>
                </a:lnTo>
                <a:lnTo>
                  <a:pt x="662607" y="111816"/>
                </a:lnTo>
                <a:lnTo>
                  <a:pt x="662665" y="110736"/>
                </a:lnTo>
                <a:lnTo>
                  <a:pt x="660225" y="86492"/>
                </a:lnTo>
                <a:lnTo>
                  <a:pt x="653557" y="66889"/>
                </a:lnTo>
                <a:lnTo>
                  <a:pt x="653448" y="66569"/>
                </a:lnTo>
                <a:close/>
              </a:path>
              <a:path w="676909" h="469900">
                <a:moveTo>
                  <a:pt x="514164" y="0"/>
                </a:moveTo>
                <a:lnTo>
                  <a:pt x="469037" y="3600"/>
                </a:lnTo>
                <a:lnTo>
                  <a:pt x="429672" y="13441"/>
                </a:lnTo>
                <a:lnTo>
                  <a:pt x="385985" y="33924"/>
                </a:lnTo>
                <a:lnTo>
                  <a:pt x="367468" y="46166"/>
                </a:lnTo>
                <a:lnTo>
                  <a:pt x="367638" y="46166"/>
                </a:lnTo>
                <a:lnTo>
                  <a:pt x="405988" y="101774"/>
                </a:lnTo>
                <a:lnTo>
                  <a:pt x="442674" y="81171"/>
                </a:lnTo>
                <a:lnTo>
                  <a:pt x="488400" y="67849"/>
                </a:lnTo>
                <a:lnTo>
                  <a:pt x="510323" y="66569"/>
                </a:lnTo>
                <a:lnTo>
                  <a:pt x="653448" y="66569"/>
                </a:lnTo>
                <a:lnTo>
                  <a:pt x="652904" y="64969"/>
                </a:lnTo>
                <a:lnTo>
                  <a:pt x="623620" y="30084"/>
                </a:lnTo>
                <a:lnTo>
                  <a:pt x="577053" y="7521"/>
                </a:lnTo>
                <a:lnTo>
                  <a:pt x="547649" y="1880"/>
                </a:lnTo>
                <a:lnTo>
                  <a:pt x="514164" y="0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3899858" y="5873776"/>
            <a:ext cx="604520" cy="430530"/>
          </a:xfrm>
          <a:custGeom>
            <a:avLst/>
            <a:gdLst/>
            <a:ahLst/>
            <a:cxnLst/>
            <a:rect l="l" t="t" r="r" b="b"/>
            <a:pathLst>
              <a:path w="604519" h="430529">
                <a:moveTo>
                  <a:pt x="80275" y="0"/>
                </a:moveTo>
                <a:lnTo>
                  <a:pt x="17284" y="0"/>
                </a:lnTo>
                <a:lnTo>
                  <a:pt x="17284" y="140577"/>
                </a:lnTo>
                <a:lnTo>
                  <a:pt x="80531" y="140577"/>
                </a:lnTo>
                <a:lnTo>
                  <a:pt x="93486" y="139913"/>
                </a:lnTo>
                <a:lnTo>
                  <a:pt x="129094" y="124053"/>
                </a:lnTo>
                <a:lnTo>
                  <a:pt x="130423" y="122013"/>
                </a:lnTo>
                <a:lnTo>
                  <a:pt x="40329" y="122013"/>
                </a:lnTo>
                <a:lnTo>
                  <a:pt x="40329" y="76818"/>
                </a:lnTo>
                <a:lnTo>
                  <a:pt x="128228" y="76818"/>
                </a:lnTo>
                <a:lnTo>
                  <a:pt x="124541" y="73849"/>
                </a:lnTo>
                <a:lnTo>
                  <a:pt x="118684" y="70832"/>
                </a:lnTo>
                <a:lnTo>
                  <a:pt x="111610" y="68536"/>
                </a:lnTo>
                <a:lnTo>
                  <a:pt x="103320" y="66960"/>
                </a:lnTo>
                <a:lnTo>
                  <a:pt x="103320" y="65807"/>
                </a:lnTo>
                <a:lnTo>
                  <a:pt x="112794" y="64100"/>
                </a:lnTo>
                <a:lnTo>
                  <a:pt x="120092" y="60899"/>
                </a:lnTo>
                <a:lnTo>
                  <a:pt x="123537" y="57741"/>
                </a:lnTo>
                <a:lnTo>
                  <a:pt x="40329" y="57741"/>
                </a:lnTo>
                <a:lnTo>
                  <a:pt x="40329" y="19204"/>
                </a:lnTo>
                <a:lnTo>
                  <a:pt x="128944" y="19204"/>
                </a:lnTo>
                <a:lnTo>
                  <a:pt x="119740" y="8866"/>
                </a:lnTo>
                <a:lnTo>
                  <a:pt x="103296" y="2216"/>
                </a:lnTo>
                <a:lnTo>
                  <a:pt x="80275" y="0"/>
                </a:lnTo>
                <a:close/>
              </a:path>
              <a:path w="604519" h="430529">
                <a:moveTo>
                  <a:pt x="128228" y="76818"/>
                </a:moveTo>
                <a:lnTo>
                  <a:pt x="78098" y="76818"/>
                </a:lnTo>
                <a:lnTo>
                  <a:pt x="86460" y="77114"/>
                </a:lnTo>
                <a:lnTo>
                  <a:pt x="93750" y="78002"/>
                </a:lnTo>
                <a:lnTo>
                  <a:pt x="99967" y="79482"/>
                </a:lnTo>
                <a:lnTo>
                  <a:pt x="105113" y="81555"/>
                </a:lnTo>
                <a:lnTo>
                  <a:pt x="111258" y="84713"/>
                </a:lnTo>
                <a:lnTo>
                  <a:pt x="114331" y="90218"/>
                </a:lnTo>
                <a:lnTo>
                  <a:pt x="114331" y="98071"/>
                </a:lnTo>
                <a:lnTo>
                  <a:pt x="112098" y="108545"/>
                </a:lnTo>
                <a:lnTo>
                  <a:pt x="105401" y="116027"/>
                </a:lnTo>
                <a:lnTo>
                  <a:pt x="94238" y="120516"/>
                </a:lnTo>
                <a:lnTo>
                  <a:pt x="78610" y="122013"/>
                </a:lnTo>
                <a:lnTo>
                  <a:pt x="130423" y="122013"/>
                </a:lnTo>
                <a:lnTo>
                  <a:pt x="133695" y="116987"/>
                </a:lnTo>
                <a:lnTo>
                  <a:pt x="136456" y="108753"/>
                </a:lnTo>
                <a:lnTo>
                  <a:pt x="137376" y="99351"/>
                </a:lnTo>
                <a:lnTo>
                  <a:pt x="137376" y="90218"/>
                </a:lnTo>
                <a:lnTo>
                  <a:pt x="134645" y="82963"/>
                </a:lnTo>
                <a:lnTo>
                  <a:pt x="129182" y="77586"/>
                </a:lnTo>
                <a:lnTo>
                  <a:pt x="128228" y="76818"/>
                </a:lnTo>
                <a:close/>
              </a:path>
              <a:path w="604519" h="430529">
                <a:moveTo>
                  <a:pt x="128944" y="19204"/>
                </a:moveTo>
                <a:lnTo>
                  <a:pt x="90005" y="19204"/>
                </a:lnTo>
                <a:lnTo>
                  <a:pt x="97644" y="20612"/>
                </a:lnTo>
                <a:lnTo>
                  <a:pt x="107801" y="26246"/>
                </a:lnTo>
                <a:lnTo>
                  <a:pt x="110362" y="30940"/>
                </a:lnTo>
                <a:lnTo>
                  <a:pt x="110362" y="44767"/>
                </a:lnTo>
                <a:lnTo>
                  <a:pt x="75538" y="57741"/>
                </a:lnTo>
                <a:lnTo>
                  <a:pt x="123537" y="57741"/>
                </a:lnTo>
                <a:lnTo>
                  <a:pt x="125213" y="56205"/>
                </a:lnTo>
                <a:lnTo>
                  <a:pt x="130335" y="51425"/>
                </a:lnTo>
                <a:lnTo>
                  <a:pt x="132800" y="44767"/>
                </a:lnTo>
                <a:lnTo>
                  <a:pt x="132895" y="35464"/>
                </a:lnTo>
                <a:lnTo>
                  <a:pt x="129606" y="19948"/>
                </a:lnTo>
                <a:lnTo>
                  <a:pt x="128944" y="19204"/>
                </a:lnTo>
                <a:close/>
              </a:path>
              <a:path w="604519" h="430529">
                <a:moveTo>
                  <a:pt x="142113" y="361947"/>
                </a:moveTo>
                <a:lnTo>
                  <a:pt x="0" y="361947"/>
                </a:lnTo>
                <a:lnTo>
                  <a:pt x="0" y="430187"/>
                </a:lnTo>
                <a:lnTo>
                  <a:pt x="22021" y="430187"/>
                </a:lnTo>
                <a:lnTo>
                  <a:pt x="22021" y="381407"/>
                </a:lnTo>
                <a:lnTo>
                  <a:pt x="142113" y="381407"/>
                </a:lnTo>
                <a:lnTo>
                  <a:pt x="142113" y="361947"/>
                </a:lnTo>
                <a:close/>
              </a:path>
              <a:path w="604519" h="430529">
                <a:moveTo>
                  <a:pt x="142113" y="381407"/>
                </a:moveTo>
                <a:lnTo>
                  <a:pt x="119836" y="381407"/>
                </a:lnTo>
                <a:lnTo>
                  <a:pt x="119836" y="430187"/>
                </a:lnTo>
                <a:lnTo>
                  <a:pt x="142113" y="430187"/>
                </a:lnTo>
                <a:lnTo>
                  <a:pt x="142113" y="381407"/>
                </a:lnTo>
                <a:close/>
              </a:path>
              <a:path w="604519" h="430529">
                <a:moveTo>
                  <a:pt x="121629" y="240830"/>
                </a:moveTo>
                <a:lnTo>
                  <a:pt x="47755" y="240830"/>
                </a:lnTo>
                <a:lnTo>
                  <a:pt x="46939" y="258130"/>
                </a:lnTo>
                <a:lnTo>
                  <a:pt x="45002" y="274950"/>
                </a:lnTo>
                <a:lnTo>
                  <a:pt x="32559" y="322241"/>
                </a:lnTo>
                <a:lnTo>
                  <a:pt x="11266" y="361947"/>
                </a:lnTo>
                <a:lnTo>
                  <a:pt x="35080" y="361947"/>
                </a:lnTo>
                <a:lnTo>
                  <a:pt x="57101" y="315856"/>
                </a:lnTo>
                <a:lnTo>
                  <a:pt x="66703" y="273174"/>
                </a:lnTo>
                <a:lnTo>
                  <a:pt x="68112" y="259010"/>
                </a:lnTo>
                <a:lnTo>
                  <a:pt x="121629" y="259010"/>
                </a:lnTo>
                <a:lnTo>
                  <a:pt x="121629" y="240830"/>
                </a:lnTo>
                <a:close/>
              </a:path>
              <a:path w="604519" h="430529">
                <a:moveTo>
                  <a:pt x="121629" y="259010"/>
                </a:moveTo>
                <a:lnTo>
                  <a:pt x="99351" y="259010"/>
                </a:lnTo>
                <a:lnTo>
                  <a:pt x="99351" y="361947"/>
                </a:lnTo>
                <a:lnTo>
                  <a:pt x="121629" y="361947"/>
                </a:lnTo>
                <a:lnTo>
                  <a:pt x="121629" y="259010"/>
                </a:lnTo>
                <a:close/>
              </a:path>
              <a:path w="604519" h="430529">
                <a:moveTo>
                  <a:pt x="223925" y="238269"/>
                </a:moveTo>
                <a:lnTo>
                  <a:pt x="178602" y="258370"/>
                </a:lnTo>
                <a:lnTo>
                  <a:pt x="162878" y="296107"/>
                </a:lnTo>
                <a:lnTo>
                  <a:pt x="161830" y="312143"/>
                </a:lnTo>
                <a:lnTo>
                  <a:pt x="162868" y="326850"/>
                </a:lnTo>
                <a:lnTo>
                  <a:pt x="162950" y="328019"/>
                </a:lnTo>
                <a:lnTo>
                  <a:pt x="179754" y="364891"/>
                </a:lnTo>
                <a:lnTo>
                  <a:pt x="214467" y="382776"/>
                </a:lnTo>
                <a:lnTo>
                  <a:pt x="229430" y="383968"/>
                </a:lnTo>
                <a:lnTo>
                  <a:pt x="238734" y="383968"/>
                </a:lnTo>
                <a:lnTo>
                  <a:pt x="246800" y="383285"/>
                </a:lnTo>
                <a:lnTo>
                  <a:pt x="260456" y="380554"/>
                </a:lnTo>
                <a:lnTo>
                  <a:pt x="267754" y="378207"/>
                </a:lnTo>
                <a:lnTo>
                  <a:pt x="275521" y="374878"/>
                </a:lnTo>
                <a:lnTo>
                  <a:pt x="275521" y="364379"/>
                </a:lnTo>
                <a:lnTo>
                  <a:pt x="230455" y="364379"/>
                </a:lnTo>
                <a:lnTo>
                  <a:pt x="220492" y="363603"/>
                </a:lnTo>
                <a:lnTo>
                  <a:pt x="189005" y="336661"/>
                </a:lnTo>
                <a:lnTo>
                  <a:pt x="185644" y="315600"/>
                </a:lnTo>
                <a:lnTo>
                  <a:pt x="281923" y="315600"/>
                </a:lnTo>
                <a:lnTo>
                  <a:pt x="281923" y="301644"/>
                </a:lnTo>
                <a:lnTo>
                  <a:pt x="281613" y="297291"/>
                </a:lnTo>
                <a:lnTo>
                  <a:pt x="186156" y="297291"/>
                </a:lnTo>
                <a:lnTo>
                  <a:pt x="187540" y="288337"/>
                </a:lnTo>
                <a:lnTo>
                  <a:pt x="215843" y="257754"/>
                </a:lnTo>
                <a:lnTo>
                  <a:pt x="223669" y="257090"/>
                </a:lnTo>
                <a:lnTo>
                  <a:pt x="267412" y="257090"/>
                </a:lnTo>
                <a:lnTo>
                  <a:pt x="266175" y="255425"/>
                </a:lnTo>
                <a:lnTo>
                  <a:pt x="257629" y="247920"/>
                </a:lnTo>
                <a:lnTo>
                  <a:pt x="247739" y="242558"/>
                </a:lnTo>
                <a:lnTo>
                  <a:pt x="236504" y="239341"/>
                </a:lnTo>
                <a:lnTo>
                  <a:pt x="223925" y="238269"/>
                </a:lnTo>
                <a:close/>
              </a:path>
              <a:path w="604519" h="430529">
                <a:moveTo>
                  <a:pt x="275521" y="354649"/>
                </a:moveTo>
                <a:lnTo>
                  <a:pt x="237966" y="364379"/>
                </a:lnTo>
                <a:lnTo>
                  <a:pt x="275521" y="364379"/>
                </a:lnTo>
                <a:lnTo>
                  <a:pt x="275521" y="354649"/>
                </a:lnTo>
                <a:close/>
              </a:path>
              <a:path w="604519" h="430529">
                <a:moveTo>
                  <a:pt x="267412" y="257090"/>
                </a:moveTo>
                <a:lnTo>
                  <a:pt x="223669" y="257090"/>
                </a:lnTo>
                <a:lnTo>
                  <a:pt x="231564" y="257754"/>
                </a:lnTo>
                <a:lnTo>
                  <a:pt x="231362" y="257754"/>
                </a:lnTo>
                <a:lnTo>
                  <a:pt x="238311" y="259746"/>
                </a:lnTo>
                <a:lnTo>
                  <a:pt x="238150" y="259746"/>
                </a:lnTo>
                <a:lnTo>
                  <a:pt x="243762" y="262851"/>
                </a:lnTo>
                <a:lnTo>
                  <a:pt x="257640" y="296107"/>
                </a:lnTo>
                <a:lnTo>
                  <a:pt x="257725" y="297291"/>
                </a:lnTo>
                <a:lnTo>
                  <a:pt x="281613" y="297291"/>
                </a:lnTo>
                <a:lnTo>
                  <a:pt x="280976" y="288337"/>
                </a:lnTo>
                <a:lnTo>
                  <a:pt x="280939" y="287809"/>
                </a:lnTo>
                <a:lnTo>
                  <a:pt x="277986" y="275494"/>
                </a:lnTo>
                <a:lnTo>
                  <a:pt x="273065" y="264700"/>
                </a:lnTo>
                <a:lnTo>
                  <a:pt x="267412" y="257090"/>
                </a:lnTo>
                <a:close/>
              </a:path>
              <a:path w="604519" h="430529">
                <a:moveTo>
                  <a:pt x="340689" y="240830"/>
                </a:moveTo>
                <a:lnTo>
                  <a:pt x="317643" y="240830"/>
                </a:lnTo>
                <a:lnTo>
                  <a:pt x="317643" y="381407"/>
                </a:lnTo>
                <a:lnTo>
                  <a:pt x="340689" y="381407"/>
                </a:lnTo>
                <a:lnTo>
                  <a:pt x="340689" y="318801"/>
                </a:lnTo>
                <a:lnTo>
                  <a:pt x="440041" y="318801"/>
                </a:lnTo>
                <a:lnTo>
                  <a:pt x="440041" y="299340"/>
                </a:lnTo>
                <a:lnTo>
                  <a:pt x="340689" y="299340"/>
                </a:lnTo>
                <a:lnTo>
                  <a:pt x="340689" y="240830"/>
                </a:lnTo>
                <a:close/>
              </a:path>
              <a:path w="604519" h="430529">
                <a:moveTo>
                  <a:pt x="440041" y="318801"/>
                </a:moveTo>
                <a:lnTo>
                  <a:pt x="416995" y="318801"/>
                </a:lnTo>
                <a:lnTo>
                  <a:pt x="416995" y="381407"/>
                </a:lnTo>
                <a:lnTo>
                  <a:pt x="440041" y="381407"/>
                </a:lnTo>
                <a:lnTo>
                  <a:pt x="440041" y="318801"/>
                </a:lnTo>
                <a:close/>
              </a:path>
              <a:path w="604519" h="430529">
                <a:moveTo>
                  <a:pt x="440041" y="240830"/>
                </a:moveTo>
                <a:lnTo>
                  <a:pt x="416995" y="240830"/>
                </a:lnTo>
                <a:lnTo>
                  <a:pt x="416995" y="299340"/>
                </a:lnTo>
                <a:lnTo>
                  <a:pt x="440041" y="299340"/>
                </a:lnTo>
                <a:lnTo>
                  <a:pt x="440041" y="240830"/>
                </a:lnTo>
                <a:close/>
              </a:path>
              <a:path w="604519" h="430529">
                <a:moveTo>
                  <a:pt x="507897" y="240830"/>
                </a:moveTo>
                <a:lnTo>
                  <a:pt x="484851" y="240830"/>
                </a:lnTo>
                <a:lnTo>
                  <a:pt x="484851" y="381407"/>
                </a:lnTo>
                <a:lnTo>
                  <a:pt x="548611" y="381407"/>
                </a:lnTo>
                <a:lnTo>
                  <a:pt x="561486" y="380719"/>
                </a:lnTo>
                <a:lnTo>
                  <a:pt x="596438" y="364267"/>
                </a:lnTo>
                <a:lnTo>
                  <a:pt x="597295" y="362843"/>
                </a:lnTo>
                <a:lnTo>
                  <a:pt x="507897" y="362843"/>
                </a:lnTo>
                <a:lnTo>
                  <a:pt x="507897" y="317648"/>
                </a:lnTo>
                <a:lnTo>
                  <a:pt x="598265" y="317648"/>
                </a:lnTo>
                <a:lnTo>
                  <a:pt x="590733" y="308526"/>
                </a:lnTo>
                <a:lnTo>
                  <a:pt x="573609" y="301060"/>
                </a:lnTo>
                <a:lnTo>
                  <a:pt x="549635" y="298572"/>
                </a:lnTo>
                <a:lnTo>
                  <a:pt x="507897" y="298572"/>
                </a:lnTo>
                <a:lnTo>
                  <a:pt x="507897" y="240830"/>
                </a:lnTo>
                <a:close/>
              </a:path>
              <a:path w="604519" h="430529">
                <a:moveTo>
                  <a:pt x="598265" y="317648"/>
                </a:moveTo>
                <a:lnTo>
                  <a:pt x="546946" y="317648"/>
                </a:lnTo>
                <a:lnTo>
                  <a:pt x="555564" y="317984"/>
                </a:lnTo>
                <a:lnTo>
                  <a:pt x="562854" y="318993"/>
                </a:lnTo>
                <a:lnTo>
                  <a:pt x="568815" y="320673"/>
                </a:lnTo>
                <a:lnTo>
                  <a:pt x="573449" y="323025"/>
                </a:lnTo>
                <a:lnTo>
                  <a:pt x="578740" y="326610"/>
                </a:lnTo>
                <a:lnTo>
                  <a:pt x="581386" y="332158"/>
                </a:lnTo>
                <a:lnTo>
                  <a:pt x="581386" y="347266"/>
                </a:lnTo>
                <a:lnTo>
                  <a:pt x="547586" y="362843"/>
                </a:lnTo>
                <a:lnTo>
                  <a:pt x="597295" y="362843"/>
                </a:lnTo>
                <a:lnTo>
                  <a:pt x="600841" y="356954"/>
                </a:lnTo>
                <a:lnTo>
                  <a:pt x="603544" y="348264"/>
                </a:lnTo>
                <a:lnTo>
                  <a:pt x="604317" y="339669"/>
                </a:lnTo>
                <a:lnTo>
                  <a:pt x="604432" y="338389"/>
                </a:lnTo>
                <a:lnTo>
                  <a:pt x="601007" y="320969"/>
                </a:lnTo>
                <a:lnTo>
                  <a:pt x="598265" y="317648"/>
                </a:lnTo>
                <a:close/>
              </a:path>
            </a:pathLst>
          </a:custGeom>
          <a:solidFill>
            <a:srgbClr val="827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633945" y="5841268"/>
            <a:ext cx="215900" cy="436880"/>
          </a:xfrm>
          <a:custGeom>
            <a:avLst/>
            <a:gdLst/>
            <a:ahLst/>
            <a:cxnLst/>
            <a:rect l="l" t="t" r="r" b="b"/>
            <a:pathLst>
              <a:path w="215900" h="436879">
                <a:moveTo>
                  <a:pt x="215359" y="0"/>
                </a:moveTo>
                <a:lnTo>
                  <a:pt x="162742" y="0"/>
                </a:lnTo>
                <a:lnTo>
                  <a:pt x="0" y="436836"/>
                </a:lnTo>
                <a:lnTo>
                  <a:pt x="52616" y="436836"/>
                </a:lnTo>
                <a:lnTo>
                  <a:pt x="215359" y="0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5797609" y="5834102"/>
            <a:ext cx="628015" cy="487680"/>
          </a:xfrm>
          <a:custGeom>
            <a:avLst/>
            <a:gdLst/>
            <a:ahLst/>
            <a:cxnLst/>
            <a:rect l="l" t="t" r="r" b="b"/>
            <a:pathLst>
              <a:path w="628015" h="487679">
                <a:moveTo>
                  <a:pt x="85456" y="27609"/>
                </a:moveTo>
                <a:lnTo>
                  <a:pt x="56861" y="27609"/>
                </a:lnTo>
                <a:lnTo>
                  <a:pt x="56861" y="179459"/>
                </a:lnTo>
                <a:lnTo>
                  <a:pt x="85456" y="179459"/>
                </a:lnTo>
                <a:lnTo>
                  <a:pt x="85456" y="27609"/>
                </a:lnTo>
                <a:close/>
              </a:path>
              <a:path w="628015" h="487679">
                <a:moveTo>
                  <a:pt x="142975" y="3286"/>
                </a:moveTo>
                <a:lnTo>
                  <a:pt x="0" y="3286"/>
                </a:lnTo>
                <a:lnTo>
                  <a:pt x="0" y="27609"/>
                </a:lnTo>
                <a:lnTo>
                  <a:pt x="142975" y="27609"/>
                </a:lnTo>
                <a:lnTo>
                  <a:pt x="142975" y="3286"/>
                </a:lnTo>
                <a:close/>
              </a:path>
              <a:path w="628015" h="487679">
                <a:moveTo>
                  <a:pt x="206603" y="3286"/>
                </a:moveTo>
                <a:lnTo>
                  <a:pt x="177679" y="3286"/>
                </a:lnTo>
                <a:lnTo>
                  <a:pt x="177679" y="179459"/>
                </a:lnTo>
                <a:lnTo>
                  <a:pt x="250975" y="179459"/>
                </a:lnTo>
                <a:lnTo>
                  <a:pt x="262540" y="179048"/>
                </a:lnTo>
                <a:lnTo>
                  <a:pt x="303153" y="164915"/>
                </a:lnTo>
                <a:lnTo>
                  <a:pt x="310745" y="156122"/>
                </a:lnTo>
                <a:lnTo>
                  <a:pt x="206603" y="156122"/>
                </a:lnTo>
                <a:lnTo>
                  <a:pt x="206603" y="99589"/>
                </a:lnTo>
                <a:lnTo>
                  <a:pt x="313007" y="99589"/>
                </a:lnTo>
                <a:lnTo>
                  <a:pt x="312109" y="97946"/>
                </a:lnTo>
                <a:lnTo>
                  <a:pt x="273243" y="76993"/>
                </a:lnTo>
                <a:lnTo>
                  <a:pt x="252289" y="75596"/>
                </a:lnTo>
                <a:lnTo>
                  <a:pt x="206603" y="75596"/>
                </a:lnTo>
                <a:lnTo>
                  <a:pt x="206603" y="3286"/>
                </a:lnTo>
                <a:close/>
              </a:path>
              <a:path w="628015" h="487679">
                <a:moveTo>
                  <a:pt x="313007" y="99589"/>
                </a:moveTo>
                <a:lnTo>
                  <a:pt x="248674" y="99589"/>
                </a:lnTo>
                <a:lnTo>
                  <a:pt x="258267" y="99959"/>
                </a:lnTo>
                <a:lnTo>
                  <a:pt x="266669" y="101068"/>
                </a:lnTo>
                <a:lnTo>
                  <a:pt x="273880" y="102917"/>
                </a:lnTo>
                <a:lnTo>
                  <a:pt x="279899" y="105506"/>
                </a:lnTo>
                <a:lnTo>
                  <a:pt x="287129" y="109231"/>
                </a:lnTo>
                <a:lnTo>
                  <a:pt x="290745" y="116462"/>
                </a:lnTo>
                <a:lnTo>
                  <a:pt x="290745" y="127199"/>
                </a:lnTo>
                <a:lnTo>
                  <a:pt x="290120" y="133505"/>
                </a:lnTo>
                <a:lnTo>
                  <a:pt x="290005" y="134655"/>
                </a:lnTo>
                <a:lnTo>
                  <a:pt x="257281" y="155732"/>
                </a:lnTo>
                <a:lnTo>
                  <a:pt x="248345" y="156122"/>
                </a:lnTo>
                <a:lnTo>
                  <a:pt x="310745" y="156122"/>
                </a:lnTo>
                <a:lnTo>
                  <a:pt x="319340" y="125555"/>
                </a:lnTo>
                <a:lnTo>
                  <a:pt x="318888" y="117544"/>
                </a:lnTo>
                <a:lnTo>
                  <a:pt x="317532" y="110272"/>
                </a:lnTo>
                <a:lnTo>
                  <a:pt x="315273" y="103739"/>
                </a:lnTo>
                <a:lnTo>
                  <a:pt x="313007" y="99589"/>
                </a:lnTo>
                <a:close/>
              </a:path>
              <a:path w="628015" h="487679">
                <a:moveTo>
                  <a:pt x="377516" y="3286"/>
                </a:moveTo>
                <a:lnTo>
                  <a:pt x="348593" y="3286"/>
                </a:lnTo>
                <a:lnTo>
                  <a:pt x="348593" y="179459"/>
                </a:lnTo>
                <a:lnTo>
                  <a:pt x="377516" y="179459"/>
                </a:lnTo>
                <a:lnTo>
                  <a:pt x="377516" y="3286"/>
                </a:lnTo>
                <a:close/>
              </a:path>
              <a:path w="628015" h="487679">
                <a:moveTo>
                  <a:pt x="506135" y="0"/>
                </a:moveTo>
                <a:lnTo>
                  <a:pt x="463736" y="9531"/>
                </a:lnTo>
                <a:lnTo>
                  <a:pt x="434483" y="39441"/>
                </a:lnTo>
                <a:lnTo>
                  <a:pt x="424315" y="76849"/>
                </a:lnTo>
                <a:lnTo>
                  <a:pt x="423651" y="92030"/>
                </a:lnTo>
                <a:lnTo>
                  <a:pt x="423637" y="92358"/>
                </a:lnTo>
                <a:lnTo>
                  <a:pt x="424274" y="107272"/>
                </a:lnTo>
                <a:lnTo>
                  <a:pt x="426082" y="120070"/>
                </a:lnTo>
                <a:lnTo>
                  <a:pt x="426184" y="120789"/>
                </a:lnTo>
                <a:lnTo>
                  <a:pt x="446234" y="161053"/>
                </a:lnTo>
                <a:lnTo>
                  <a:pt x="482060" y="180362"/>
                </a:lnTo>
                <a:lnTo>
                  <a:pt x="504163" y="182745"/>
                </a:lnTo>
                <a:lnTo>
                  <a:pt x="511435" y="182581"/>
                </a:lnTo>
                <a:lnTo>
                  <a:pt x="517295" y="182150"/>
                </a:lnTo>
                <a:lnTo>
                  <a:pt x="517673" y="182150"/>
                </a:lnTo>
                <a:lnTo>
                  <a:pt x="524254" y="181266"/>
                </a:lnTo>
                <a:lnTo>
                  <a:pt x="537031" y="178582"/>
                </a:lnTo>
                <a:lnTo>
                  <a:pt x="543605" y="176281"/>
                </a:lnTo>
                <a:lnTo>
                  <a:pt x="549521" y="173214"/>
                </a:lnTo>
                <a:lnTo>
                  <a:pt x="549521" y="157766"/>
                </a:lnTo>
                <a:lnTo>
                  <a:pt x="503835" y="157766"/>
                </a:lnTo>
                <a:lnTo>
                  <a:pt x="495803" y="157293"/>
                </a:lnTo>
                <a:lnTo>
                  <a:pt x="462277" y="134799"/>
                </a:lnTo>
                <a:lnTo>
                  <a:pt x="453558" y="92358"/>
                </a:lnTo>
                <a:lnTo>
                  <a:pt x="453547" y="92030"/>
                </a:lnTo>
                <a:lnTo>
                  <a:pt x="453896" y="81471"/>
                </a:lnTo>
                <a:lnTo>
                  <a:pt x="466201" y="42235"/>
                </a:lnTo>
                <a:lnTo>
                  <a:pt x="505478" y="25308"/>
                </a:lnTo>
                <a:lnTo>
                  <a:pt x="546644" y="25308"/>
                </a:lnTo>
                <a:lnTo>
                  <a:pt x="552479" y="9531"/>
                </a:lnTo>
                <a:lnTo>
                  <a:pt x="512812" y="184"/>
                </a:lnTo>
                <a:lnTo>
                  <a:pt x="506135" y="0"/>
                </a:lnTo>
                <a:close/>
              </a:path>
              <a:path w="628015" h="487679">
                <a:moveTo>
                  <a:pt x="549521" y="147577"/>
                </a:moveTo>
                <a:lnTo>
                  <a:pt x="510840" y="157581"/>
                </a:lnTo>
                <a:lnTo>
                  <a:pt x="503835" y="157766"/>
                </a:lnTo>
                <a:lnTo>
                  <a:pt x="549521" y="157766"/>
                </a:lnTo>
                <a:lnTo>
                  <a:pt x="549521" y="147577"/>
                </a:lnTo>
                <a:close/>
              </a:path>
              <a:path w="628015" h="487679">
                <a:moveTo>
                  <a:pt x="546644" y="25308"/>
                </a:moveTo>
                <a:lnTo>
                  <a:pt x="511613" y="25308"/>
                </a:lnTo>
                <a:lnTo>
                  <a:pt x="518187" y="26184"/>
                </a:lnTo>
                <a:lnTo>
                  <a:pt x="532211" y="29690"/>
                </a:lnTo>
                <a:lnTo>
                  <a:pt x="538346" y="31553"/>
                </a:lnTo>
                <a:lnTo>
                  <a:pt x="543605" y="33525"/>
                </a:lnTo>
                <a:lnTo>
                  <a:pt x="546644" y="25308"/>
                </a:lnTo>
                <a:close/>
              </a:path>
              <a:path w="628015" h="487679">
                <a:moveTo>
                  <a:pt x="612891" y="139688"/>
                </a:moveTo>
                <a:lnTo>
                  <a:pt x="601716" y="139688"/>
                </a:lnTo>
                <a:lnTo>
                  <a:pt x="597005" y="141332"/>
                </a:lnTo>
                <a:lnTo>
                  <a:pt x="589117" y="147905"/>
                </a:lnTo>
                <a:lnTo>
                  <a:pt x="587145" y="153602"/>
                </a:lnTo>
                <a:lnTo>
                  <a:pt x="587145" y="169598"/>
                </a:lnTo>
                <a:lnTo>
                  <a:pt x="589117" y="175295"/>
                </a:lnTo>
                <a:lnTo>
                  <a:pt x="597005" y="182307"/>
                </a:lnTo>
                <a:lnTo>
                  <a:pt x="601716" y="184060"/>
                </a:lnTo>
                <a:lnTo>
                  <a:pt x="612891" y="184060"/>
                </a:lnTo>
                <a:lnTo>
                  <a:pt x="617712" y="182307"/>
                </a:lnTo>
                <a:lnTo>
                  <a:pt x="621656" y="178801"/>
                </a:lnTo>
                <a:lnTo>
                  <a:pt x="625819" y="175295"/>
                </a:lnTo>
                <a:lnTo>
                  <a:pt x="627901" y="169598"/>
                </a:lnTo>
                <a:lnTo>
                  <a:pt x="627901" y="153602"/>
                </a:lnTo>
                <a:lnTo>
                  <a:pt x="625819" y="147905"/>
                </a:lnTo>
                <a:lnTo>
                  <a:pt x="621656" y="144619"/>
                </a:lnTo>
                <a:lnTo>
                  <a:pt x="617712" y="141332"/>
                </a:lnTo>
                <a:lnTo>
                  <a:pt x="612891" y="139688"/>
                </a:lnTo>
                <a:close/>
              </a:path>
              <a:path w="628015" h="487679">
                <a:moveTo>
                  <a:pt x="71676" y="308082"/>
                </a:moveTo>
                <a:lnTo>
                  <a:pt x="14541" y="308082"/>
                </a:lnTo>
                <a:lnTo>
                  <a:pt x="14541" y="441231"/>
                </a:lnTo>
                <a:lnTo>
                  <a:pt x="81529" y="441231"/>
                </a:lnTo>
                <a:lnTo>
                  <a:pt x="89727" y="440320"/>
                </a:lnTo>
                <a:lnTo>
                  <a:pt x="119921" y="423593"/>
                </a:lnTo>
                <a:lnTo>
                  <a:pt x="36401" y="423593"/>
                </a:lnTo>
                <a:lnTo>
                  <a:pt x="36401" y="380867"/>
                </a:lnTo>
                <a:lnTo>
                  <a:pt x="117295" y="380867"/>
                </a:lnTo>
                <a:lnTo>
                  <a:pt x="110511" y="375567"/>
                </a:lnTo>
                <a:lnTo>
                  <a:pt x="103307" y="372586"/>
                </a:lnTo>
                <a:lnTo>
                  <a:pt x="95027" y="371427"/>
                </a:lnTo>
                <a:lnTo>
                  <a:pt x="95027" y="370433"/>
                </a:lnTo>
                <a:lnTo>
                  <a:pt x="102810" y="368777"/>
                </a:lnTo>
                <a:lnTo>
                  <a:pt x="109186" y="365631"/>
                </a:lnTo>
                <a:lnTo>
                  <a:pt x="112291" y="362732"/>
                </a:lnTo>
                <a:lnTo>
                  <a:pt x="36401" y="362732"/>
                </a:lnTo>
                <a:lnTo>
                  <a:pt x="36401" y="326216"/>
                </a:lnTo>
                <a:lnTo>
                  <a:pt x="119063" y="326216"/>
                </a:lnTo>
                <a:lnTo>
                  <a:pt x="114900" y="321744"/>
                </a:lnTo>
                <a:lnTo>
                  <a:pt x="110594" y="316776"/>
                </a:lnTo>
                <a:lnTo>
                  <a:pt x="78569" y="308284"/>
                </a:lnTo>
                <a:lnTo>
                  <a:pt x="71676" y="308082"/>
                </a:lnTo>
                <a:close/>
              </a:path>
              <a:path w="628015" h="487679">
                <a:moveTo>
                  <a:pt x="117295" y="380867"/>
                </a:moveTo>
                <a:lnTo>
                  <a:pt x="68943" y="380867"/>
                </a:lnTo>
                <a:lnTo>
                  <a:pt x="76877" y="381177"/>
                </a:lnTo>
                <a:lnTo>
                  <a:pt x="83786" y="382109"/>
                </a:lnTo>
                <a:lnTo>
                  <a:pt x="89670" y="383661"/>
                </a:lnTo>
                <a:lnTo>
                  <a:pt x="94530" y="385835"/>
                </a:lnTo>
                <a:lnTo>
                  <a:pt x="100326" y="389147"/>
                </a:lnTo>
                <a:lnTo>
                  <a:pt x="103224" y="394612"/>
                </a:lnTo>
                <a:lnTo>
                  <a:pt x="103224" y="410014"/>
                </a:lnTo>
                <a:lnTo>
                  <a:pt x="69440" y="423593"/>
                </a:lnTo>
                <a:lnTo>
                  <a:pt x="119921" y="423593"/>
                </a:lnTo>
                <a:lnTo>
                  <a:pt x="120613" y="422683"/>
                </a:lnTo>
                <a:lnTo>
                  <a:pt x="122600" y="417880"/>
                </a:lnTo>
                <a:lnTo>
                  <a:pt x="124753" y="413077"/>
                </a:lnTo>
                <a:lnTo>
                  <a:pt x="125830" y="407861"/>
                </a:lnTo>
                <a:lnTo>
                  <a:pt x="125830" y="392294"/>
                </a:lnTo>
                <a:lnTo>
                  <a:pt x="122766" y="385007"/>
                </a:lnTo>
                <a:lnTo>
                  <a:pt x="117295" y="380867"/>
                </a:lnTo>
                <a:close/>
              </a:path>
              <a:path w="628015" h="487679">
                <a:moveTo>
                  <a:pt x="119063" y="326216"/>
                </a:moveTo>
                <a:lnTo>
                  <a:pt x="80701" y="326216"/>
                </a:lnTo>
                <a:lnTo>
                  <a:pt x="88071" y="327706"/>
                </a:lnTo>
                <a:lnTo>
                  <a:pt x="92542" y="330687"/>
                </a:lnTo>
                <a:lnTo>
                  <a:pt x="97179" y="333503"/>
                </a:lnTo>
                <a:lnTo>
                  <a:pt x="99498" y="338057"/>
                </a:lnTo>
                <a:lnTo>
                  <a:pt x="99498" y="350643"/>
                </a:lnTo>
                <a:lnTo>
                  <a:pt x="96683" y="355280"/>
                </a:lnTo>
                <a:lnTo>
                  <a:pt x="85421" y="361242"/>
                </a:lnTo>
                <a:lnTo>
                  <a:pt x="77224" y="362732"/>
                </a:lnTo>
                <a:lnTo>
                  <a:pt x="112291" y="362732"/>
                </a:lnTo>
                <a:lnTo>
                  <a:pt x="119123" y="356357"/>
                </a:lnTo>
                <a:lnTo>
                  <a:pt x="121607" y="349898"/>
                </a:lnTo>
                <a:lnTo>
                  <a:pt x="121607" y="333171"/>
                </a:lnTo>
                <a:lnTo>
                  <a:pt x="119371" y="326547"/>
                </a:lnTo>
                <a:lnTo>
                  <a:pt x="119063" y="326216"/>
                </a:lnTo>
                <a:close/>
              </a:path>
              <a:path w="628015" h="487679">
                <a:moveTo>
                  <a:pt x="303429" y="308082"/>
                </a:moveTo>
                <a:lnTo>
                  <a:pt x="222198" y="308082"/>
                </a:lnTo>
                <a:lnTo>
                  <a:pt x="222198" y="441231"/>
                </a:lnTo>
                <a:lnTo>
                  <a:pt x="244058" y="441231"/>
                </a:lnTo>
                <a:lnTo>
                  <a:pt x="244058" y="326464"/>
                </a:lnTo>
                <a:lnTo>
                  <a:pt x="303429" y="326464"/>
                </a:lnTo>
                <a:lnTo>
                  <a:pt x="303429" y="308082"/>
                </a:lnTo>
                <a:close/>
              </a:path>
              <a:path w="628015" h="487679">
                <a:moveTo>
                  <a:pt x="381642" y="305598"/>
                </a:moveTo>
                <a:lnTo>
                  <a:pt x="342051" y="318236"/>
                </a:lnTo>
                <a:lnTo>
                  <a:pt x="321650" y="354038"/>
                </a:lnTo>
                <a:lnTo>
                  <a:pt x="319787" y="374408"/>
                </a:lnTo>
                <a:lnTo>
                  <a:pt x="320049" y="381984"/>
                </a:lnTo>
                <a:lnTo>
                  <a:pt x="320067" y="382497"/>
                </a:lnTo>
                <a:lnTo>
                  <a:pt x="331711" y="419619"/>
                </a:lnTo>
                <a:lnTo>
                  <a:pt x="364005" y="442224"/>
                </a:lnTo>
                <a:lnTo>
                  <a:pt x="372119" y="443715"/>
                </a:lnTo>
                <a:lnTo>
                  <a:pt x="380897" y="443715"/>
                </a:lnTo>
                <a:lnTo>
                  <a:pt x="420808" y="431543"/>
                </a:lnTo>
                <a:lnTo>
                  <a:pt x="426108" y="425581"/>
                </a:lnTo>
                <a:lnTo>
                  <a:pt x="372451" y="425581"/>
                </a:lnTo>
                <a:lnTo>
                  <a:pt x="365081" y="423511"/>
                </a:lnTo>
                <a:lnTo>
                  <a:pt x="343386" y="389064"/>
                </a:lnTo>
                <a:lnTo>
                  <a:pt x="342393" y="374408"/>
                </a:lnTo>
                <a:lnTo>
                  <a:pt x="342939" y="363788"/>
                </a:lnTo>
                <a:lnTo>
                  <a:pt x="342967" y="363245"/>
                </a:lnTo>
                <a:lnTo>
                  <a:pt x="363570" y="327334"/>
                </a:lnTo>
                <a:lnTo>
                  <a:pt x="381145" y="323980"/>
                </a:lnTo>
                <a:lnTo>
                  <a:pt x="426094" y="323980"/>
                </a:lnTo>
                <a:lnTo>
                  <a:pt x="425797" y="323608"/>
                </a:lnTo>
                <a:lnTo>
                  <a:pt x="390429" y="306110"/>
                </a:lnTo>
                <a:lnTo>
                  <a:pt x="381642" y="305598"/>
                </a:lnTo>
                <a:close/>
              </a:path>
              <a:path w="628015" h="487679">
                <a:moveTo>
                  <a:pt x="426094" y="323980"/>
                </a:moveTo>
                <a:lnTo>
                  <a:pt x="390254" y="323980"/>
                </a:lnTo>
                <a:lnTo>
                  <a:pt x="397623" y="326050"/>
                </a:lnTo>
                <a:lnTo>
                  <a:pt x="403254" y="330190"/>
                </a:lnTo>
                <a:lnTo>
                  <a:pt x="420130" y="366754"/>
                </a:lnTo>
                <a:lnTo>
                  <a:pt x="420394" y="374408"/>
                </a:lnTo>
                <a:lnTo>
                  <a:pt x="420130" y="381984"/>
                </a:lnTo>
                <a:lnTo>
                  <a:pt x="397706" y="423511"/>
                </a:lnTo>
                <a:lnTo>
                  <a:pt x="390336" y="425581"/>
                </a:lnTo>
                <a:lnTo>
                  <a:pt x="426108" y="425581"/>
                </a:lnTo>
                <a:lnTo>
                  <a:pt x="441882" y="390120"/>
                </a:lnTo>
                <a:lnTo>
                  <a:pt x="443000" y="374408"/>
                </a:lnTo>
                <a:lnTo>
                  <a:pt x="442503" y="363788"/>
                </a:lnTo>
                <a:lnTo>
                  <a:pt x="430812" y="329911"/>
                </a:lnTo>
                <a:lnTo>
                  <a:pt x="426094" y="323980"/>
                </a:lnTo>
                <a:close/>
              </a:path>
              <a:path w="628015" h="487679">
                <a:moveTo>
                  <a:pt x="595890" y="422848"/>
                </a:moveTo>
                <a:lnTo>
                  <a:pt x="461250" y="422848"/>
                </a:lnTo>
                <a:lnTo>
                  <a:pt x="461250" y="487435"/>
                </a:lnTo>
                <a:lnTo>
                  <a:pt x="482117" y="487435"/>
                </a:lnTo>
                <a:lnTo>
                  <a:pt x="482117" y="441231"/>
                </a:lnTo>
                <a:lnTo>
                  <a:pt x="595890" y="441231"/>
                </a:lnTo>
                <a:lnTo>
                  <a:pt x="595890" y="422848"/>
                </a:lnTo>
                <a:close/>
              </a:path>
              <a:path w="628015" h="487679">
                <a:moveTo>
                  <a:pt x="595890" y="441231"/>
                </a:moveTo>
                <a:lnTo>
                  <a:pt x="574775" y="441231"/>
                </a:lnTo>
                <a:lnTo>
                  <a:pt x="574775" y="487435"/>
                </a:lnTo>
                <a:lnTo>
                  <a:pt x="595890" y="487435"/>
                </a:lnTo>
                <a:lnTo>
                  <a:pt x="595890" y="441231"/>
                </a:lnTo>
                <a:close/>
              </a:path>
              <a:path w="628015" h="487679">
                <a:moveTo>
                  <a:pt x="576514" y="308082"/>
                </a:moveTo>
                <a:lnTo>
                  <a:pt x="506461" y="308082"/>
                </a:lnTo>
                <a:lnTo>
                  <a:pt x="506104" y="318282"/>
                </a:lnTo>
                <a:lnTo>
                  <a:pt x="505281" y="328514"/>
                </a:lnTo>
                <a:lnTo>
                  <a:pt x="497509" y="369098"/>
                </a:lnTo>
                <a:lnTo>
                  <a:pt x="482365" y="406267"/>
                </a:lnTo>
                <a:lnTo>
                  <a:pt x="471932" y="422848"/>
                </a:lnTo>
                <a:lnTo>
                  <a:pt x="494537" y="422848"/>
                </a:lnTo>
                <a:lnTo>
                  <a:pt x="512889" y="386238"/>
                </a:lnTo>
                <a:lnTo>
                  <a:pt x="524036" y="342425"/>
                </a:lnTo>
                <a:lnTo>
                  <a:pt x="525837" y="325222"/>
                </a:lnTo>
                <a:lnTo>
                  <a:pt x="576514" y="325222"/>
                </a:lnTo>
                <a:lnTo>
                  <a:pt x="576514" y="308082"/>
                </a:lnTo>
                <a:close/>
              </a:path>
              <a:path w="628015" h="487679">
                <a:moveTo>
                  <a:pt x="576514" y="325222"/>
                </a:moveTo>
                <a:lnTo>
                  <a:pt x="555398" y="325222"/>
                </a:lnTo>
                <a:lnTo>
                  <a:pt x="555398" y="422848"/>
                </a:lnTo>
                <a:lnTo>
                  <a:pt x="576514" y="422848"/>
                </a:lnTo>
                <a:lnTo>
                  <a:pt x="576514" y="325222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6119896" y="7549175"/>
            <a:ext cx="628015" cy="487680"/>
          </a:xfrm>
          <a:custGeom>
            <a:avLst/>
            <a:gdLst/>
            <a:ahLst/>
            <a:cxnLst/>
            <a:rect l="l" t="t" r="r" b="b"/>
            <a:pathLst>
              <a:path w="628015" h="487679">
                <a:moveTo>
                  <a:pt x="85456" y="27609"/>
                </a:moveTo>
                <a:lnTo>
                  <a:pt x="56861" y="27609"/>
                </a:lnTo>
                <a:lnTo>
                  <a:pt x="56861" y="179459"/>
                </a:lnTo>
                <a:lnTo>
                  <a:pt x="85456" y="179459"/>
                </a:lnTo>
                <a:lnTo>
                  <a:pt x="85456" y="27609"/>
                </a:lnTo>
                <a:close/>
              </a:path>
              <a:path w="628015" h="487679">
                <a:moveTo>
                  <a:pt x="142975" y="3286"/>
                </a:moveTo>
                <a:lnTo>
                  <a:pt x="0" y="3286"/>
                </a:lnTo>
                <a:lnTo>
                  <a:pt x="0" y="27609"/>
                </a:lnTo>
                <a:lnTo>
                  <a:pt x="142975" y="27609"/>
                </a:lnTo>
                <a:lnTo>
                  <a:pt x="142975" y="3286"/>
                </a:lnTo>
                <a:close/>
              </a:path>
              <a:path w="628015" h="487679">
                <a:moveTo>
                  <a:pt x="206603" y="3286"/>
                </a:moveTo>
                <a:lnTo>
                  <a:pt x="177679" y="3286"/>
                </a:lnTo>
                <a:lnTo>
                  <a:pt x="177679" y="179459"/>
                </a:lnTo>
                <a:lnTo>
                  <a:pt x="250975" y="179459"/>
                </a:lnTo>
                <a:lnTo>
                  <a:pt x="262540" y="179048"/>
                </a:lnTo>
                <a:lnTo>
                  <a:pt x="303153" y="164915"/>
                </a:lnTo>
                <a:lnTo>
                  <a:pt x="310745" y="156122"/>
                </a:lnTo>
                <a:lnTo>
                  <a:pt x="206603" y="156122"/>
                </a:lnTo>
                <a:lnTo>
                  <a:pt x="206603" y="99589"/>
                </a:lnTo>
                <a:lnTo>
                  <a:pt x="313007" y="99589"/>
                </a:lnTo>
                <a:lnTo>
                  <a:pt x="312109" y="97946"/>
                </a:lnTo>
                <a:lnTo>
                  <a:pt x="273243" y="76993"/>
                </a:lnTo>
                <a:lnTo>
                  <a:pt x="252289" y="75596"/>
                </a:lnTo>
                <a:lnTo>
                  <a:pt x="206603" y="75596"/>
                </a:lnTo>
                <a:lnTo>
                  <a:pt x="206603" y="3286"/>
                </a:lnTo>
                <a:close/>
              </a:path>
              <a:path w="628015" h="487679">
                <a:moveTo>
                  <a:pt x="313007" y="99589"/>
                </a:moveTo>
                <a:lnTo>
                  <a:pt x="248674" y="99589"/>
                </a:lnTo>
                <a:lnTo>
                  <a:pt x="258267" y="99959"/>
                </a:lnTo>
                <a:lnTo>
                  <a:pt x="266669" y="101068"/>
                </a:lnTo>
                <a:lnTo>
                  <a:pt x="273880" y="102917"/>
                </a:lnTo>
                <a:lnTo>
                  <a:pt x="279899" y="105506"/>
                </a:lnTo>
                <a:lnTo>
                  <a:pt x="287129" y="109231"/>
                </a:lnTo>
                <a:lnTo>
                  <a:pt x="290745" y="116462"/>
                </a:lnTo>
                <a:lnTo>
                  <a:pt x="290745" y="127199"/>
                </a:lnTo>
                <a:lnTo>
                  <a:pt x="290120" y="133505"/>
                </a:lnTo>
                <a:lnTo>
                  <a:pt x="290005" y="134655"/>
                </a:lnTo>
                <a:lnTo>
                  <a:pt x="257281" y="155732"/>
                </a:lnTo>
                <a:lnTo>
                  <a:pt x="248345" y="156122"/>
                </a:lnTo>
                <a:lnTo>
                  <a:pt x="310745" y="156122"/>
                </a:lnTo>
                <a:lnTo>
                  <a:pt x="319340" y="125555"/>
                </a:lnTo>
                <a:lnTo>
                  <a:pt x="318888" y="117544"/>
                </a:lnTo>
                <a:lnTo>
                  <a:pt x="317532" y="110272"/>
                </a:lnTo>
                <a:lnTo>
                  <a:pt x="315273" y="103739"/>
                </a:lnTo>
                <a:lnTo>
                  <a:pt x="313007" y="99589"/>
                </a:lnTo>
                <a:close/>
              </a:path>
              <a:path w="628015" h="487679">
                <a:moveTo>
                  <a:pt x="377516" y="3286"/>
                </a:moveTo>
                <a:lnTo>
                  <a:pt x="348593" y="3286"/>
                </a:lnTo>
                <a:lnTo>
                  <a:pt x="348593" y="179459"/>
                </a:lnTo>
                <a:lnTo>
                  <a:pt x="377516" y="179459"/>
                </a:lnTo>
                <a:lnTo>
                  <a:pt x="377516" y="3286"/>
                </a:lnTo>
                <a:close/>
              </a:path>
              <a:path w="628015" h="487679">
                <a:moveTo>
                  <a:pt x="506135" y="0"/>
                </a:moveTo>
                <a:lnTo>
                  <a:pt x="463736" y="9531"/>
                </a:lnTo>
                <a:lnTo>
                  <a:pt x="434483" y="39441"/>
                </a:lnTo>
                <a:lnTo>
                  <a:pt x="424315" y="76849"/>
                </a:lnTo>
                <a:lnTo>
                  <a:pt x="423651" y="92030"/>
                </a:lnTo>
                <a:lnTo>
                  <a:pt x="423637" y="92358"/>
                </a:lnTo>
                <a:lnTo>
                  <a:pt x="424274" y="107272"/>
                </a:lnTo>
                <a:lnTo>
                  <a:pt x="426082" y="120070"/>
                </a:lnTo>
                <a:lnTo>
                  <a:pt x="426184" y="120789"/>
                </a:lnTo>
                <a:lnTo>
                  <a:pt x="446234" y="161053"/>
                </a:lnTo>
                <a:lnTo>
                  <a:pt x="482060" y="180362"/>
                </a:lnTo>
                <a:lnTo>
                  <a:pt x="504163" y="182745"/>
                </a:lnTo>
                <a:lnTo>
                  <a:pt x="511435" y="182581"/>
                </a:lnTo>
                <a:lnTo>
                  <a:pt x="517295" y="182150"/>
                </a:lnTo>
                <a:lnTo>
                  <a:pt x="517673" y="182150"/>
                </a:lnTo>
                <a:lnTo>
                  <a:pt x="524254" y="181266"/>
                </a:lnTo>
                <a:lnTo>
                  <a:pt x="537031" y="178582"/>
                </a:lnTo>
                <a:lnTo>
                  <a:pt x="543605" y="176281"/>
                </a:lnTo>
                <a:lnTo>
                  <a:pt x="549521" y="173214"/>
                </a:lnTo>
                <a:lnTo>
                  <a:pt x="549521" y="157766"/>
                </a:lnTo>
                <a:lnTo>
                  <a:pt x="503835" y="157766"/>
                </a:lnTo>
                <a:lnTo>
                  <a:pt x="495803" y="157293"/>
                </a:lnTo>
                <a:lnTo>
                  <a:pt x="462277" y="134799"/>
                </a:lnTo>
                <a:lnTo>
                  <a:pt x="453558" y="92358"/>
                </a:lnTo>
                <a:lnTo>
                  <a:pt x="453547" y="92030"/>
                </a:lnTo>
                <a:lnTo>
                  <a:pt x="453896" y="81471"/>
                </a:lnTo>
                <a:lnTo>
                  <a:pt x="466201" y="42235"/>
                </a:lnTo>
                <a:lnTo>
                  <a:pt x="505478" y="25308"/>
                </a:lnTo>
                <a:lnTo>
                  <a:pt x="546644" y="25308"/>
                </a:lnTo>
                <a:lnTo>
                  <a:pt x="552479" y="9531"/>
                </a:lnTo>
                <a:lnTo>
                  <a:pt x="512812" y="184"/>
                </a:lnTo>
                <a:lnTo>
                  <a:pt x="506135" y="0"/>
                </a:lnTo>
                <a:close/>
              </a:path>
              <a:path w="628015" h="487679">
                <a:moveTo>
                  <a:pt x="549521" y="147577"/>
                </a:moveTo>
                <a:lnTo>
                  <a:pt x="510840" y="157581"/>
                </a:lnTo>
                <a:lnTo>
                  <a:pt x="503835" y="157766"/>
                </a:lnTo>
                <a:lnTo>
                  <a:pt x="549521" y="157766"/>
                </a:lnTo>
                <a:lnTo>
                  <a:pt x="549521" y="147577"/>
                </a:lnTo>
                <a:close/>
              </a:path>
              <a:path w="628015" h="487679">
                <a:moveTo>
                  <a:pt x="546644" y="25308"/>
                </a:moveTo>
                <a:lnTo>
                  <a:pt x="511613" y="25308"/>
                </a:lnTo>
                <a:lnTo>
                  <a:pt x="518187" y="26184"/>
                </a:lnTo>
                <a:lnTo>
                  <a:pt x="532211" y="29690"/>
                </a:lnTo>
                <a:lnTo>
                  <a:pt x="538346" y="31553"/>
                </a:lnTo>
                <a:lnTo>
                  <a:pt x="543605" y="33525"/>
                </a:lnTo>
                <a:lnTo>
                  <a:pt x="546644" y="25308"/>
                </a:lnTo>
                <a:close/>
              </a:path>
              <a:path w="628015" h="487679">
                <a:moveTo>
                  <a:pt x="612891" y="139688"/>
                </a:moveTo>
                <a:lnTo>
                  <a:pt x="601716" y="139688"/>
                </a:lnTo>
                <a:lnTo>
                  <a:pt x="597005" y="141332"/>
                </a:lnTo>
                <a:lnTo>
                  <a:pt x="589117" y="147905"/>
                </a:lnTo>
                <a:lnTo>
                  <a:pt x="587145" y="153602"/>
                </a:lnTo>
                <a:lnTo>
                  <a:pt x="587145" y="169598"/>
                </a:lnTo>
                <a:lnTo>
                  <a:pt x="589117" y="175295"/>
                </a:lnTo>
                <a:lnTo>
                  <a:pt x="597005" y="182307"/>
                </a:lnTo>
                <a:lnTo>
                  <a:pt x="601716" y="184060"/>
                </a:lnTo>
                <a:lnTo>
                  <a:pt x="612891" y="184060"/>
                </a:lnTo>
                <a:lnTo>
                  <a:pt x="617712" y="182307"/>
                </a:lnTo>
                <a:lnTo>
                  <a:pt x="621656" y="178801"/>
                </a:lnTo>
                <a:lnTo>
                  <a:pt x="625819" y="175295"/>
                </a:lnTo>
                <a:lnTo>
                  <a:pt x="627901" y="169598"/>
                </a:lnTo>
                <a:lnTo>
                  <a:pt x="627901" y="153602"/>
                </a:lnTo>
                <a:lnTo>
                  <a:pt x="625819" y="147905"/>
                </a:lnTo>
                <a:lnTo>
                  <a:pt x="621656" y="144619"/>
                </a:lnTo>
                <a:lnTo>
                  <a:pt x="617712" y="141332"/>
                </a:lnTo>
                <a:lnTo>
                  <a:pt x="612891" y="139688"/>
                </a:lnTo>
                <a:close/>
              </a:path>
              <a:path w="628015" h="487679">
                <a:moveTo>
                  <a:pt x="71676" y="308082"/>
                </a:moveTo>
                <a:lnTo>
                  <a:pt x="14541" y="308082"/>
                </a:lnTo>
                <a:lnTo>
                  <a:pt x="14541" y="441231"/>
                </a:lnTo>
                <a:lnTo>
                  <a:pt x="81529" y="441231"/>
                </a:lnTo>
                <a:lnTo>
                  <a:pt x="89727" y="440320"/>
                </a:lnTo>
                <a:lnTo>
                  <a:pt x="119921" y="423593"/>
                </a:lnTo>
                <a:lnTo>
                  <a:pt x="36401" y="423593"/>
                </a:lnTo>
                <a:lnTo>
                  <a:pt x="36401" y="380867"/>
                </a:lnTo>
                <a:lnTo>
                  <a:pt x="117295" y="380867"/>
                </a:lnTo>
                <a:lnTo>
                  <a:pt x="110511" y="375567"/>
                </a:lnTo>
                <a:lnTo>
                  <a:pt x="103307" y="372586"/>
                </a:lnTo>
                <a:lnTo>
                  <a:pt x="95027" y="371427"/>
                </a:lnTo>
                <a:lnTo>
                  <a:pt x="95027" y="370433"/>
                </a:lnTo>
                <a:lnTo>
                  <a:pt x="102810" y="368777"/>
                </a:lnTo>
                <a:lnTo>
                  <a:pt x="109186" y="365631"/>
                </a:lnTo>
                <a:lnTo>
                  <a:pt x="112291" y="362732"/>
                </a:lnTo>
                <a:lnTo>
                  <a:pt x="36401" y="362732"/>
                </a:lnTo>
                <a:lnTo>
                  <a:pt x="36401" y="326216"/>
                </a:lnTo>
                <a:lnTo>
                  <a:pt x="119063" y="326216"/>
                </a:lnTo>
                <a:lnTo>
                  <a:pt x="114900" y="321744"/>
                </a:lnTo>
                <a:lnTo>
                  <a:pt x="110594" y="316776"/>
                </a:lnTo>
                <a:lnTo>
                  <a:pt x="78569" y="308284"/>
                </a:lnTo>
                <a:lnTo>
                  <a:pt x="71676" y="308082"/>
                </a:lnTo>
                <a:close/>
              </a:path>
              <a:path w="628015" h="487679">
                <a:moveTo>
                  <a:pt x="117295" y="380867"/>
                </a:moveTo>
                <a:lnTo>
                  <a:pt x="68943" y="380867"/>
                </a:lnTo>
                <a:lnTo>
                  <a:pt x="76877" y="381177"/>
                </a:lnTo>
                <a:lnTo>
                  <a:pt x="83786" y="382109"/>
                </a:lnTo>
                <a:lnTo>
                  <a:pt x="89670" y="383661"/>
                </a:lnTo>
                <a:lnTo>
                  <a:pt x="94530" y="385835"/>
                </a:lnTo>
                <a:lnTo>
                  <a:pt x="100326" y="389147"/>
                </a:lnTo>
                <a:lnTo>
                  <a:pt x="103224" y="394612"/>
                </a:lnTo>
                <a:lnTo>
                  <a:pt x="103224" y="410014"/>
                </a:lnTo>
                <a:lnTo>
                  <a:pt x="69440" y="423593"/>
                </a:lnTo>
                <a:lnTo>
                  <a:pt x="119921" y="423593"/>
                </a:lnTo>
                <a:lnTo>
                  <a:pt x="120613" y="422683"/>
                </a:lnTo>
                <a:lnTo>
                  <a:pt x="122600" y="417880"/>
                </a:lnTo>
                <a:lnTo>
                  <a:pt x="124753" y="413077"/>
                </a:lnTo>
                <a:lnTo>
                  <a:pt x="125830" y="407861"/>
                </a:lnTo>
                <a:lnTo>
                  <a:pt x="125830" y="392294"/>
                </a:lnTo>
                <a:lnTo>
                  <a:pt x="122766" y="385007"/>
                </a:lnTo>
                <a:lnTo>
                  <a:pt x="117295" y="380867"/>
                </a:lnTo>
                <a:close/>
              </a:path>
              <a:path w="628015" h="487679">
                <a:moveTo>
                  <a:pt x="119063" y="326216"/>
                </a:moveTo>
                <a:lnTo>
                  <a:pt x="80701" y="326216"/>
                </a:lnTo>
                <a:lnTo>
                  <a:pt x="88071" y="327706"/>
                </a:lnTo>
                <a:lnTo>
                  <a:pt x="92542" y="330687"/>
                </a:lnTo>
                <a:lnTo>
                  <a:pt x="97179" y="333503"/>
                </a:lnTo>
                <a:lnTo>
                  <a:pt x="99498" y="338057"/>
                </a:lnTo>
                <a:lnTo>
                  <a:pt x="99498" y="350643"/>
                </a:lnTo>
                <a:lnTo>
                  <a:pt x="96683" y="355280"/>
                </a:lnTo>
                <a:lnTo>
                  <a:pt x="85421" y="361242"/>
                </a:lnTo>
                <a:lnTo>
                  <a:pt x="77224" y="362732"/>
                </a:lnTo>
                <a:lnTo>
                  <a:pt x="112291" y="362732"/>
                </a:lnTo>
                <a:lnTo>
                  <a:pt x="119123" y="356357"/>
                </a:lnTo>
                <a:lnTo>
                  <a:pt x="121607" y="349898"/>
                </a:lnTo>
                <a:lnTo>
                  <a:pt x="121607" y="333171"/>
                </a:lnTo>
                <a:lnTo>
                  <a:pt x="119371" y="326547"/>
                </a:lnTo>
                <a:lnTo>
                  <a:pt x="119063" y="326216"/>
                </a:lnTo>
                <a:close/>
              </a:path>
              <a:path w="628015" h="487679">
                <a:moveTo>
                  <a:pt x="303429" y="308082"/>
                </a:moveTo>
                <a:lnTo>
                  <a:pt x="222198" y="308082"/>
                </a:lnTo>
                <a:lnTo>
                  <a:pt x="222198" y="441231"/>
                </a:lnTo>
                <a:lnTo>
                  <a:pt x="244058" y="441231"/>
                </a:lnTo>
                <a:lnTo>
                  <a:pt x="244058" y="326464"/>
                </a:lnTo>
                <a:lnTo>
                  <a:pt x="303429" y="326464"/>
                </a:lnTo>
                <a:lnTo>
                  <a:pt x="303429" y="308082"/>
                </a:lnTo>
                <a:close/>
              </a:path>
              <a:path w="628015" h="487679">
                <a:moveTo>
                  <a:pt x="381642" y="305598"/>
                </a:moveTo>
                <a:lnTo>
                  <a:pt x="342051" y="318236"/>
                </a:lnTo>
                <a:lnTo>
                  <a:pt x="321650" y="354038"/>
                </a:lnTo>
                <a:lnTo>
                  <a:pt x="319787" y="374408"/>
                </a:lnTo>
                <a:lnTo>
                  <a:pt x="320049" y="381984"/>
                </a:lnTo>
                <a:lnTo>
                  <a:pt x="320067" y="382497"/>
                </a:lnTo>
                <a:lnTo>
                  <a:pt x="331711" y="419619"/>
                </a:lnTo>
                <a:lnTo>
                  <a:pt x="364005" y="442224"/>
                </a:lnTo>
                <a:lnTo>
                  <a:pt x="372119" y="443715"/>
                </a:lnTo>
                <a:lnTo>
                  <a:pt x="380897" y="443715"/>
                </a:lnTo>
                <a:lnTo>
                  <a:pt x="420808" y="431543"/>
                </a:lnTo>
                <a:lnTo>
                  <a:pt x="426108" y="425581"/>
                </a:lnTo>
                <a:lnTo>
                  <a:pt x="372451" y="425581"/>
                </a:lnTo>
                <a:lnTo>
                  <a:pt x="365081" y="423511"/>
                </a:lnTo>
                <a:lnTo>
                  <a:pt x="343386" y="389064"/>
                </a:lnTo>
                <a:lnTo>
                  <a:pt x="342393" y="374408"/>
                </a:lnTo>
                <a:lnTo>
                  <a:pt x="342939" y="363788"/>
                </a:lnTo>
                <a:lnTo>
                  <a:pt x="342967" y="363245"/>
                </a:lnTo>
                <a:lnTo>
                  <a:pt x="363570" y="327334"/>
                </a:lnTo>
                <a:lnTo>
                  <a:pt x="381145" y="323980"/>
                </a:lnTo>
                <a:lnTo>
                  <a:pt x="426094" y="323980"/>
                </a:lnTo>
                <a:lnTo>
                  <a:pt x="425797" y="323608"/>
                </a:lnTo>
                <a:lnTo>
                  <a:pt x="390429" y="306110"/>
                </a:lnTo>
                <a:lnTo>
                  <a:pt x="381642" y="305598"/>
                </a:lnTo>
                <a:close/>
              </a:path>
              <a:path w="628015" h="487679">
                <a:moveTo>
                  <a:pt x="426094" y="323980"/>
                </a:moveTo>
                <a:lnTo>
                  <a:pt x="390254" y="323980"/>
                </a:lnTo>
                <a:lnTo>
                  <a:pt x="397623" y="326050"/>
                </a:lnTo>
                <a:lnTo>
                  <a:pt x="403254" y="330190"/>
                </a:lnTo>
                <a:lnTo>
                  <a:pt x="420130" y="366754"/>
                </a:lnTo>
                <a:lnTo>
                  <a:pt x="420394" y="374408"/>
                </a:lnTo>
                <a:lnTo>
                  <a:pt x="420130" y="381984"/>
                </a:lnTo>
                <a:lnTo>
                  <a:pt x="397706" y="423511"/>
                </a:lnTo>
                <a:lnTo>
                  <a:pt x="390336" y="425581"/>
                </a:lnTo>
                <a:lnTo>
                  <a:pt x="426108" y="425581"/>
                </a:lnTo>
                <a:lnTo>
                  <a:pt x="441882" y="390120"/>
                </a:lnTo>
                <a:lnTo>
                  <a:pt x="443000" y="374408"/>
                </a:lnTo>
                <a:lnTo>
                  <a:pt x="442503" y="363788"/>
                </a:lnTo>
                <a:lnTo>
                  <a:pt x="430812" y="329911"/>
                </a:lnTo>
                <a:lnTo>
                  <a:pt x="426094" y="323980"/>
                </a:lnTo>
                <a:close/>
              </a:path>
              <a:path w="628015" h="487679">
                <a:moveTo>
                  <a:pt x="595890" y="422848"/>
                </a:moveTo>
                <a:lnTo>
                  <a:pt x="461250" y="422848"/>
                </a:lnTo>
                <a:lnTo>
                  <a:pt x="461250" y="487435"/>
                </a:lnTo>
                <a:lnTo>
                  <a:pt x="482117" y="487435"/>
                </a:lnTo>
                <a:lnTo>
                  <a:pt x="482117" y="441231"/>
                </a:lnTo>
                <a:lnTo>
                  <a:pt x="595890" y="441231"/>
                </a:lnTo>
                <a:lnTo>
                  <a:pt x="595890" y="422848"/>
                </a:lnTo>
                <a:close/>
              </a:path>
              <a:path w="628015" h="487679">
                <a:moveTo>
                  <a:pt x="595890" y="441231"/>
                </a:moveTo>
                <a:lnTo>
                  <a:pt x="574775" y="441231"/>
                </a:lnTo>
                <a:lnTo>
                  <a:pt x="574775" y="487435"/>
                </a:lnTo>
                <a:lnTo>
                  <a:pt x="595890" y="487435"/>
                </a:lnTo>
                <a:lnTo>
                  <a:pt x="595890" y="441231"/>
                </a:lnTo>
                <a:close/>
              </a:path>
              <a:path w="628015" h="487679">
                <a:moveTo>
                  <a:pt x="576514" y="308082"/>
                </a:moveTo>
                <a:lnTo>
                  <a:pt x="506461" y="308082"/>
                </a:lnTo>
                <a:lnTo>
                  <a:pt x="506104" y="318282"/>
                </a:lnTo>
                <a:lnTo>
                  <a:pt x="505281" y="328514"/>
                </a:lnTo>
                <a:lnTo>
                  <a:pt x="497509" y="369098"/>
                </a:lnTo>
                <a:lnTo>
                  <a:pt x="482365" y="406267"/>
                </a:lnTo>
                <a:lnTo>
                  <a:pt x="471932" y="422848"/>
                </a:lnTo>
                <a:lnTo>
                  <a:pt x="494537" y="422848"/>
                </a:lnTo>
                <a:lnTo>
                  <a:pt x="512889" y="386238"/>
                </a:lnTo>
                <a:lnTo>
                  <a:pt x="524036" y="342425"/>
                </a:lnTo>
                <a:lnTo>
                  <a:pt x="525837" y="325222"/>
                </a:lnTo>
                <a:lnTo>
                  <a:pt x="576514" y="325222"/>
                </a:lnTo>
                <a:lnTo>
                  <a:pt x="576514" y="308082"/>
                </a:lnTo>
                <a:close/>
              </a:path>
              <a:path w="628015" h="487679">
                <a:moveTo>
                  <a:pt x="576514" y="325222"/>
                </a:moveTo>
                <a:lnTo>
                  <a:pt x="555398" y="325222"/>
                </a:lnTo>
                <a:lnTo>
                  <a:pt x="555398" y="422848"/>
                </a:lnTo>
                <a:lnTo>
                  <a:pt x="576514" y="422848"/>
                </a:lnTo>
                <a:lnTo>
                  <a:pt x="576514" y="325222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3662265" y="7553945"/>
            <a:ext cx="778510" cy="487680"/>
          </a:xfrm>
          <a:custGeom>
            <a:avLst/>
            <a:gdLst/>
            <a:ahLst/>
            <a:cxnLst/>
            <a:rect l="l" t="t" r="r" b="b"/>
            <a:pathLst>
              <a:path w="778509" h="487679">
                <a:moveTo>
                  <a:pt x="85456" y="27609"/>
                </a:moveTo>
                <a:lnTo>
                  <a:pt x="56861" y="27609"/>
                </a:lnTo>
                <a:lnTo>
                  <a:pt x="56861" y="179459"/>
                </a:lnTo>
                <a:lnTo>
                  <a:pt x="85456" y="179459"/>
                </a:lnTo>
                <a:lnTo>
                  <a:pt x="85456" y="27609"/>
                </a:lnTo>
                <a:close/>
              </a:path>
              <a:path w="778509" h="487679">
                <a:moveTo>
                  <a:pt x="142975" y="3286"/>
                </a:moveTo>
                <a:lnTo>
                  <a:pt x="0" y="3286"/>
                </a:lnTo>
                <a:lnTo>
                  <a:pt x="0" y="27609"/>
                </a:lnTo>
                <a:lnTo>
                  <a:pt x="142975" y="27609"/>
                </a:lnTo>
                <a:lnTo>
                  <a:pt x="142975" y="3286"/>
                </a:lnTo>
                <a:close/>
              </a:path>
              <a:path w="778509" h="487679">
                <a:moveTo>
                  <a:pt x="206603" y="3286"/>
                </a:moveTo>
                <a:lnTo>
                  <a:pt x="177679" y="3286"/>
                </a:lnTo>
                <a:lnTo>
                  <a:pt x="177679" y="179459"/>
                </a:lnTo>
                <a:lnTo>
                  <a:pt x="250975" y="179459"/>
                </a:lnTo>
                <a:lnTo>
                  <a:pt x="262540" y="179048"/>
                </a:lnTo>
                <a:lnTo>
                  <a:pt x="303153" y="164915"/>
                </a:lnTo>
                <a:lnTo>
                  <a:pt x="310745" y="156122"/>
                </a:lnTo>
                <a:lnTo>
                  <a:pt x="206603" y="156122"/>
                </a:lnTo>
                <a:lnTo>
                  <a:pt x="206603" y="99589"/>
                </a:lnTo>
                <a:lnTo>
                  <a:pt x="313007" y="99589"/>
                </a:lnTo>
                <a:lnTo>
                  <a:pt x="312109" y="97946"/>
                </a:lnTo>
                <a:lnTo>
                  <a:pt x="273243" y="76993"/>
                </a:lnTo>
                <a:lnTo>
                  <a:pt x="252289" y="75596"/>
                </a:lnTo>
                <a:lnTo>
                  <a:pt x="206603" y="75596"/>
                </a:lnTo>
                <a:lnTo>
                  <a:pt x="206603" y="3286"/>
                </a:lnTo>
                <a:close/>
              </a:path>
              <a:path w="778509" h="487679">
                <a:moveTo>
                  <a:pt x="313007" y="99589"/>
                </a:moveTo>
                <a:lnTo>
                  <a:pt x="248674" y="99589"/>
                </a:lnTo>
                <a:lnTo>
                  <a:pt x="258267" y="99959"/>
                </a:lnTo>
                <a:lnTo>
                  <a:pt x="266669" y="101068"/>
                </a:lnTo>
                <a:lnTo>
                  <a:pt x="273880" y="102917"/>
                </a:lnTo>
                <a:lnTo>
                  <a:pt x="279899" y="105506"/>
                </a:lnTo>
                <a:lnTo>
                  <a:pt x="287129" y="109231"/>
                </a:lnTo>
                <a:lnTo>
                  <a:pt x="290745" y="116462"/>
                </a:lnTo>
                <a:lnTo>
                  <a:pt x="290745" y="127199"/>
                </a:lnTo>
                <a:lnTo>
                  <a:pt x="290120" y="133505"/>
                </a:lnTo>
                <a:lnTo>
                  <a:pt x="290005" y="134655"/>
                </a:lnTo>
                <a:lnTo>
                  <a:pt x="257281" y="155732"/>
                </a:lnTo>
                <a:lnTo>
                  <a:pt x="248345" y="156122"/>
                </a:lnTo>
                <a:lnTo>
                  <a:pt x="310745" y="156122"/>
                </a:lnTo>
                <a:lnTo>
                  <a:pt x="319340" y="125555"/>
                </a:lnTo>
                <a:lnTo>
                  <a:pt x="318888" y="117544"/>
                </a:lnTo>
                <a:lnTo>
                  <a:pt x="317532" y="110272"/>
                </a:lnTo>
                <a:lnTo>
                  <a:pt x="315273" y="103739"/>
                </a:lnTo>
                <a:lnTo>
                  <a:pt x="313007" y="99589"/>
                </a:lnTo>
                <a:close/>
              </a:path>
              <a:path w="778509" h="487679">
                <a:moveTo>
                  <a:pt x="377516" y="3286"/>
                </a:moveTo>
                <a:lnTo>
                  <a:pt x="348593" y="3286"/>
                </a:lnTo>
                <a:lnTo>
                  <a:pt x="348593" y="179459"/>
                </a:lnTo>
                <a:lnTo>
                  <a:pt x="377516" y="179459"/>
                </a:lnTo>
                <a:lnTo>
                  <a:pt x="377516" y="3286"/>
                </a:lnTo>
                <a:close/>
              </a:path>
              <a:path w="778509" h="487679">
                <a:moveTo>
                  <a:pt x="506135" y="0"/>
                </a:moveTo>
                <a:lnTo>
                  <a:pt x="463736" y="9531"/>
                </a:lnTo>
                <a:lnTo>
                  <a:pt x="434483" y="39441"/>
                </a:lnTo>
                <a:lnTo>
                  <a:pt x="424315" y="76849"/>
                </a:lnTo>
                <a:lnTo>
                  <a:pt x="423651" y="92030"/>
                </a:lnTo>
                <a:lnTo>
                  <a:pt x="423637" y="92358"/>
                </a:lnTo>
                <a:lnTo>
                  <a:pt x="424274" y="107272"/>
                </a:lnTo>
                <a:lnTo>
                  <a:pt x="426082" y="120070"/>
                </a:lnTo>
                <a:lnTo>
                  <a:pt x="426184" y="120789"/>
                </a:lnTo>
                <a:lnTo>
                  <a:pt x="446234" y="161053"/>
                </a:lnTo>
                <a:lnTo>
                  <a:pt x="482060" y="180362"/>
                </a:lnTo>
                <a:lnTo>
                  <a:pt x="504163" y="182745"/>
                </a:lnTo>
                <a:lnTo>
                  <a:pt x="511435" y="182581"/>
                </a:lnTo>
                <a:lnTo>
                  <a:pt x="517295" y="182150"/>
                </a:lnTo>
                <a:lnTo>
                  <a:pt x="517673" y="182150"/>
                </a:lnTo>
                <a:lnTo>
                  <a:pt x="524254" y="181266"/>
                </a:lnTo>
                <a:lnTo>
                  <a:pt x="537031" y="178582"/>
                </a:lnTo>
                <a:lnTo>
                  <a:pt x="543605" y="176281"/>
                </a:lnTo>
                <a:lnTo>
                  <a:pt x="549521" y="173214"/>
                </a:lnTo>
                <a:lnTo>
                  <a:pt x="549521" y="157766"/>
                </a:lnTo>
                <a:lnTo>
                  <a:pt x="503835" y="157766"/>
                </a:lnTo>
                <a:lnTo>
                  <a:pt x="495803" y="157293"/>
                </a:lnTo>
                <a:lnTo>
                  <a:pt x="462277" y="134799"/>
                </a:lnTo>
                <a:lnTo>
                  <a:pt x="453558" y="92358"/>
                </a:lnTo>
                <a:lnTo>
                  <a:pt x="453547" y="92030"/>
                </a:lnTo>
                <a:lnTo>
                  <a:pt x="453896" y="81471"/>
                </a:lnTo>
                <a:lnTo>
                  <a:pt x="466201" y="42235"/>
                </a:lnTo>
                <a:lnTo>
                  <a:pt x="505478" y="25308"/>
                </a:lnTo>
                <a:lnTo>
                  <a:pt x="546644" y="25308"/>
                </a:lnTo>
                <a:lnTo>
                  <a:pt x="552479" y="9531"/>
                </a:lnTo>
                <a:lnTo>
                  <a:pt x="512812" y="184"/>
                </a:lnTo>
                <a:lnTo>
                  <a:pt x="506135" y="0"/>
                </a:lnTo>
                <a:close/>
              </a:path>
              <a:path w="778509" h="487679">
                <a:moveTo>
                  <a:pt x="549521" y="147577"/>
                </a:moveTo>
                <a:lnTo>
                  <a:pt x="510840" y="157581"/>
                </a:lnTo>
                <a:lnTo>
                  <a:pt x="503835" y="157766"/>
                </a:lnTo>
                <a:lnTo>
                  <a:pt x="549521" y="157766"/>
                </a:lnTo>
                <a:lnTo>
                  <a:pt x="549521" y="147577"/>
                </a:lnTo>
                <a:close/>
              </a:path>
              <a:path w="778509" h="487679">
                <a:moveTo>
                  <a:pt x="546644" y="25308"/>
                </a:moveTo>
                <a:lnTo>
                  <a:pt x="511613" y="25308"/>
                </a:lnTo>
                <a:lnTo>
                  <a:pt x="518187" y="26184"/>
                </a:lnTo>
                <a:lnTo>
                  <a:pt x="532211" y="29690"/>
                </a:lnTo>
                <a:lnTo>
                  <a:pt x="538346" y="31553"/>
                </a:lnTo>
                <a:lnTo>
                  <a:pt x="543605" y="33525"/>
                </a:lnTo>
                <a:lnTo>
                  <a:pt x="546644" y="25308"/>
                </a:lnTo>
                <a:close/>
              </a:path>
              <a:path w="778509" h="487679">
                <a:moveTo>
                  <a:pt x="612891" y="139688"/>
                </a:moveTo>
                <a:lnTo>
                  <a:pt x="601716" y="139688"/>
                </a:lnTo>
                <a:lnTo>
                  <a:pt x="597005" y="141332"/>
                </a:lnTo>
                <a:lnTo>
                  <a:pt x="589117" y="147905"/>
                </a:lnTo>
                <a:lnTo>
                  <a:pt x="587145" y="153602"/>
                </a:lnTo>
                <a:lnTo>
                  <a:pt x="587145" y="169598"/>
                </a:lnTo>
                <a:lnTo>
                  <a:pt x="589117" y="175295"/>
                </a:lnTo>
                <a:lnTo>
                  <a:pt x="597005" y="182307"/>
                </a:lnTo>
                <a:lnTo>
                  <a:pt x="601716" y="184060"/>
                </a:lnTo>
                <a:lnTo>
                  <a:pt x="612891" y="184060"/>
                </a:lnTo>
                <a:lnTo>
                  <a:pt x="617712" y="182307"/>
                </a:lnTo>
                <a:lnTo>
                  <a:pt x="621656" y="178801"/>
                </a:lnTo>
                <a:lnTo>
                  <a:pt x="625819" y="175295"/>
                </a:lnTo>
                <a:lnTo>
                  <a:pt x="627901" y="169598"/>
                </a:lnTo>
                <a:lnTo>
                  <a:pt x="627901" y="153602"/>
                </a:lnTo>
                <a:lnTo>
                  <a:pt x="625819" y="147905"/>
                </a:lnTo>
                <a:lnTo>
                  <a:pt x="621656" y="144619"/>
                </a:lnTo>
                <a:lnTo>
                  <a:pt x="617712" y="141332"/>
                </a:lnTo>
                <a:lnTo>
                  <a:pt x="612891" y="139688"/>
                </a:lnTo>
                <a:close/>
              </a:path>
              <a:path w="778509" h="487679">
                <a:moveTo>
                  <a:pt x="71676" y="308082"/>
                </a:moveTo>
                <a:lnTo>
                  <a:pt x="14541" y="308082"/>
                </a:lnTo>
                <a:lnTo>
                  <a:pt x="14541" y="441231"/>
                </a:lnTo>
                <a:lnTo>
                  <a:pt x="81529" y="441231"/>
                </a:lnTo>
                <a:lnTo>
                  <a:pt x="89727" y="440320"/>
                </a:lnTo>
                <a:lnTo>
                  <a:pt x="119921" y="423593"/>
                </a:lnTo>
                <a:lnTo>
                  <a:pt x="36401" y="423593"/>
                </a:lnTo>
                <a:lnTo>
                  <a:pt x="36401" y="380867"/>
                </a:lnTo>
                <a:lnTo>
                  <a:pt x="117295" y="380867"/>
                </a:lnTo>
                <a:lnTo>
                  <a:pt x="110511" y="375567"/>
                </a:lnTo>
                <a:lnTo>
                  <a:pt x="103307" y="372586"/>
                </a:lnTo>
                <a:lnTo>
                  <a:pt x="95027" y="371427"/>
                </a:lnTo>
                <a:lnTo>
                  <a:pt x="95027" y="370433"/>
                </a:lnTo>
                <a:lnTo>
                  <a:pt x="102810" y="368777"/>
                </a:lnTo>
                <a:lnTo>
                  <a:pt x="109186" y="365631"/>
                </a:lnTo>
                <a:lnTo>
                  <a:pt x="112291" y="362732"/>
                </a:lnTo>
                <a:lnTo>
                  <a:pt x="36401" y="362732"/>
                </a:lnTo>
                <a:lnTo>
                  <a:pt x="36401" y="326216"/>
                </a:lnTo>
                <a:lnTo>
                  <a:pt x="119063" y="326216"/>
                </a:lnTo>
                <a:lnTo>
                  <a:pt x="114900" y="321744"/>
                </a:lnTo>
                <a:lnTo>
                  <a:pt x="110594" y="316776"/>
                </a:lnTo>
                <a:lnTo>
                  <a:pt x="78569" y="308284"/>
                </a:lnTo>
                <a:lnTo>
                  <a:pt x="71676" y="308082"/>
                </a:lnTo>
                <a:close/>
              </a:path>
              <a:path w="778509" h="487679">
                <a:moveTo>
                  <a:pt x="117295" y="380867"/>
                </a:moveTo>
                <a:lnTo>
                  <a:pt x="68943" y="380867"/>
                </a:lnTo>
                <a:lnTo>
                  <a:pt x="76877" y="381177"/>
                </a:lnTo>
                <a:lnTo>
                  <a:pt x="83786" y="382109"/>
                </a:lnTo>
                <a:lnTo>
                  <a:pt x="89670" y="383661"/>
                </a:lnTo>
                <a:lnTo>
                  <a:pt x="94530" y="385835"/>
                </a:lnTo>
                <a:lnTo>
                  <a:pt x="100326" y="389147"/>
                </a:lnTo>
                <a:lnTo>
                  <a:pt x="103224" y="394612"/>
                </a:lnTo>
                <a:lnTo>
                  <a:pt x="103224" y="410014"/>
                </a:lnTo>
                <a:lnTo>
                  <a:pt x="69440" y="423593"/>
                </a:lnTo>
                <a:lnTo>
                  <a:pt x="119921" y="423593"/>
                </a:lnTo>
                <a:lnTo>
                  <a:pt x="120613" y="422683"/>
                </a:lnTo>
                <a:lnTo>
                  <a:pt x="122600" y="417880"/>
                </a:lnTo>
                <a:lnTo>
                  <a:pt x="124753" y="413077"/>
                </a:lnTo>
                <a:lnTo>
                  <a:pt x="125830" y="407861"/>
                </a:lnTo>
                <a:lnTo>
                  <a:pt x="125830" y="392294"/>
                </a:lnTo>
                <a:lnTo>
                  <a:pt x="122766" y="385007"/>
                </a:lnTo>
                <a:lnTo>
                  <a:pt x="117295" y="380867"/>
                </a:lnTo>
                <a:close/>
              </a:path>
              <a:path w="778509" h="487679">
                <a:moveTo>
                  <a:pt x="119063" y="326216"/>
                </a:moveTo>
                <a:lnTo>
                  <a:pt x="80701" y="326216"/>
                </a:lnTo>
                <a:lnTo>
                  <a:pt x="88071" y="327706"/>
                </a:lnTo>
                <a:lnTo>
                  <a:pt x="92542" y="330687"/>
                </a:lnTo>
                <a:lnTo>
                  <a:pt x="97179" y="333503"/>
                </a:lnTo>
                <a:lnTo>
                  <a:pt x="99498" y="338057"/>
                </a:lnTo>
                <a:lnTo>
                  <a:pt x="99498" y="350643"/>
                </a:lnTo>
                <a:lnTo>
                  <a:pt x="96683" y="355280"/>
                </a:lnTo>
                <a:lnTo>
                  <a:pt x="85421" y="361242"/>
                </a:lnTo>
                <a:lnTo>
                  <a:pt x="77224" y="362732"/>
                </a:lnTo>
                <a:lnTo>
                  <a:pt x="112291" y="362732"/>
                </a:lnTo>
                <a:lnTo>
                  <a:pt x="119123" y="356357"/>
                </a:lnTo>
                <a:lnTo>
                  <a:pt x="121607" y="349898"/>
                </a:lnTo>
                <a:lnTo>
                  <a:pt x="121607" y="333171"/>
                </a:lnTo>
                <a:lnTo>
                  <a:pt x="119371" y="326547"/>
                </a:lnTo>
                <a:lnTo>
                  <a:pt x="119063" y="326216"/>
                </a:lnTo>
                <a:close/>
              </a:path>
              <a:path w="778509" h="487679">
                <a:moveTo>
                  <a:pt x="340442" y="422848"/>
                </a:moveTo>
                <a:lnTo>
                  <a:pt x="205803" y="422848"/>
                </a:lnTo>
                <a:lnTo>
                  <a:pt x="205803" y="487435"/>
                </a:lnTo>
                <a:lnTo>
                  <a:pt x="226670" y="487435"/>
                </a:lnTo>
                <a:lnTo>
                  <a:pt x="226670" y="441231"/>
                </a:lnTo>
                <a:lnTo>
                  <a:pt x="340442" y="441231"/>
                </a:lnTo>
                <a:lnTo>
                  <a:pt x="340442" y="422848"/>
                </a:lnTo>
                <a:close/>
              </a:path>
              <a:path w="778509" h="487679">
                <a:moveTo>
                  <a:pt x="340442" y="441231"/>
                </a:moveTo>
                <a:lnTo>
                  <a:pt x="319327" y="441231"/>
                </a:lnTo>
                <a:lnTo>
                  <a:pt x="319327" y="487435"/>
                </a:lnTo>
                <a:lnTo>
                  <a:pt x="340442" y="487435"/>
                </a:lnTo>
                <a:lnTo>
                  <a:pt x="340442" y="441231"/>
                </a:lnTo>
                <a:close/>
              </a:path>
              <a:path w="778509" h="487679">
                <a:moveTo>
                  <a:pt x="321066" y="308082"/>
                </a:moveTo>
                <a:lnTo>
                  <a:pt x="251014" y="308082"/>
                </a:lnTo>
                <a:lnTo>
                  <a:pt x="250657" y="318282"/>
                </a:lnTo>
                <a:lnTo>
                  <a:pt x="249834" y="328514"/>
                </a:lnTo>
                <a:lnTo>
                  <a:pt x="242061" y="369098"/>
                </a:lnTo>
                <a:lnTo>
                  <a:pt x="226918" y="406267"/>
                </a:lnTo>
                <a:lnTo>
                  <a:pt x="216485" y="422848"/>
                </a:lnTo>
                <a:lnTo>
                  <a:pt x="239090" y="422848"/>
                </a:lnTo>
                <a:lnTo>
                  <a:pt x="257442" y="386238"/>
                </a:lnTo>
                <a:lnTo>
                  <a:pt x="268589" y="342425"/>
                </a:lnTo>
                <a:lnTo>
                  <a:pt x="270390" y="325222"/>
                </a:lnTo>
                <a:lnTo>
                  <a:pt x="321066" y="325222"/>
                </a:lnTo>
                <a:lnTo>
                  <a:pt x="321066" y="308082"/>
                </a:lnTo>
                <a:close/>
              </a:path>
              <a:path w="778509" h="487679">
                <a:moveTo>
                  <a:pt x="321066" y="325222"/>
                </a:moveTo>
                <a:lnTo>
                  <a:pt x="299951" y="325222"/>
                </a:lnTo>
                <a:lnTo>
                  <a:pt x="299951" y="422848"/>
                </a:lnTo>
                <a:lnTo>
                  <a:pt x="321066" y="422848"/>
                </a:lnTo>
                <a:lnTo>
                  <a:pt x="321066" y="325222"/>
                </a:lnTo>
                <a:close/>
              </a:path>
              <a:path w="778509" h="487679">
                <a:moveTo>
                  <a:pt x="417961" y="305598"/>
                </a:moveTo>
                <a:lnTo>
                  <a:pt x="380683" y="318717"/>
                </a:lnTo>
                <a:lnTo>
                  <a:pt x="360888" y="355342"/>
                </a:lnTo>
                <a:lnTo>
                  <a:pt x="359087" y="375650"/>
                </a:lnTo>
                <a:lnTo>
                  <a:pt x="359584" y="386285"/>
                </a:lnTo>
                <a:lnTo>
                  <a:pt x="376786" y="426450"/>
                </a:lnTo>
                <a:lnTo>
                  <a:pt x="414001" y="443234"/>
                </a:lnTo>
                <a:lnTo>
                  <a:pt x="423177" y="443715"/>
                </a:lnTo>
                <a:lnTo>
                  <a:pt x="432286" y="443715"/>
                </a:lnTo>
                <a:lnTo>
                  <a:pt x="440152" y="442970"/>
                </a:lnTo>
                <a:lnTo>
                  <a:pt x="446776" y="441479"/>
                </a:lnTo>
                <a:lnTo>
                  <a:pt x="453401" y="440154"/>
                </a:lnTo>
                <a:lnTo>
                  <a:pt x="460108" y="438001"/>
                </a:lnTo>
                <a:lnTo>
                  <a:pt x="466898" y="435020"/>
                </a:lnTo>
                <a:lnTo>
                  <a:pt x="466898" y="425084"/>
                </a:lnTo>
                <a:lnTo>
                  <a:pt x="424171" y="425084"/>
                </a:lnTo>
                <a:lnTo>
                  <a:pt x="414778" y="424354"/>
                </a:lnTo>
                <a:lnTo>
                  <a:pt x="384797" y="398814"/>
                </a:lnTo>
                <a:lnTo>
                  <a:pt x="381692" y="378879"/>
                </a:lnTo>
                <a:lnTo>
                  <a:pt x="472860" y="378879"/>
                </a:lnTo>
                <a:lnTo>
                  <a:pt x="472831" y="365108"/>
                </a:lnTo>
                <a:lnTo>
                  <a:pt x="472658" y="361490"/>
                </a:lnTo>
                <a:lnTo>
                  <a:pt x="382189" y="361490"/>
                </a:lnTo>
                <a:lnTo>
                  <a:pt x="383509" y="353044"/>
                </a:lnTo>
                <a:lnTo>
                  <a:pt x="410291" y="324120"/>
                </a:lnTo>
                <a:lnTo>
                  <a:pt x="417712" y="323483"/>
                </a:lnTo>
                <a:lnTo>
                  <a:pt x="459299" y="323483"/>
                </a:lnTo>
                <a:lnTo>
                  <a:pt x="458203" y="322055"/>
                </a:lnTo>
                <a:lnTo>
                  <a:pt x="426560" y="306126"/>
                </a:lnTo>
                <a:lnTo>
                  <a:pt x="427322" y="306126"/>
                </a:lnTo>
                <a:lnTo>
                  <a:pt x="417961" y="305598"/>
                </a:lnTo>
                <a:close/>
              </a:path>
              <a:path w="778509" h="487679">
                <a:moveTo>
                  <a:pt x="466898" y="415893"/>
                </a:moveTo>
                <a:lnTo>
                  <a:pt x="432617" y="425084"/>
                </a:lnTo>
                <a:lnTo>
                  <a:pt x="466898" y="425084"/>
                </a:lnTo>
                <a:lnTo>
                  <a:pt x="466898" y="415893"/>
                </a:lnTo>
                <a:close/>
              </a:path>
              <a:path w="778509" h="487679">
                <a:moveTo>
                  <a:pt x="459299" y="323483"/>
                </a:moveTo>
                <a:lnTo>
                  <a:pt x="425164" y="323483"/>
                </a:lnTo>
                <a:lnTo>
                  <a:pt x="431209" y="325139"/>
                </a:lnTo>
                <a:lnTo>
                  <a:pt x="435846" y="328452"/>
                </a:lnTo>
                <a:lnTo>
                  <a:pt x="440649" y="331598"/>
                </a:lnTo>
                <a:lnTo>
                  <a:pt x="444209" y="335987"/>
                </a:lnTo>
                <a:lnTo>
                  <a:pt x="448846" y="347248"/>
                </a:lnTo>
                <a:lnTo>
                  <a:pt x="450006" y="353872"/>
                </a:lnTo>
                <a:lnTo>
                  <a:pt x="450006" y="361490"/>
                </a:lnTo>
                <a:lnTo>
                  <a:pt x="472658" y="361490"/>
                </a:lnTo>
                <a:lnTo>
                  <a:pt x="462550" y="327722"/>
                </a:lnTo>
                <a:lnTo>
                  <a:pt x="459299" y="323483"/>
                </a:lnTo>
                <a:close/>
              </a:path>
              <a:path w="778509" h="487679">
                <a:moveTo>
                  <a:pt x="528617" y="308082"/>
                </a:moveTo>
                <a:lnTo>
                  <a:pt x="506756" y="308082"/>
                </a:lnTo>
                <a:lnTo>
                  <a:pt x="506756" y="441231"/>
                </a:lnTo>
                <a:lnTo>
                  <a:pt x="528617" y="441231"/>
                </a:lnTo>
                <a:lnTo>
                  <a:pt x="528617" y="381860"/>
                </a:lnTo>
                <a:lnTo>
                  <a:pt x="622765" y="381860"/>
                </a:lnTo>
                <a:lnTo>
                  <a:pt x="622765" y="363478"/>
                </a:lnTo>
                <a:lnTo>
                  <a:pt x="528617" y="363478"/>
                </a:lnTo>
                <a:lnTo>
                  <a:pt x="528617" y="308082"/>
                </a:lnTo>
                <a:close/>
              </a:path>
              <a:path w="778509" h="487679">
                <a:moveTo>
                  <a:pt x="622765" y="381860"/>
                </a:moveTo>
                <a:lnTo>
                  <a:pt x="600905" y="381860"/>
                </a:lnTo>
                <a:lnTo>
                  <a:pt x="600905" y="441231"/>
                </a:lnTo>
                <a:lnTo>
                  <a:pt x="622765" y="441231"/>
                </a:lnTo>
                <a:lnTo>
                  <a:pt x="622765" y="381860"/>
                </a:lnTo>
                <a:close/>
              </a:path>
              <a:path w="778509" h="487679">
                <a:moveTo>
                  <a:pt x="622765" y="308082"/>
                </a:moveTo>
                <a:lnTo>
                  <a:pt x="600905" y="308082"/>
                </a:lnTo>
                <a:lnTo>
                  <a:pt x="600905" y="363478"/>
                </a:lnTo>
                <a:lnTo>
                  <a:pt x="622765" y="363478"/>
                </a:lnTo>
                <a:lnTo>
                  <a:pt x="622765" y="308082"/>
                </a:lnTo>
                <a:close/>
              </a:path>
              <a:path w="778509" h="487679">
                <a:moveTo>
                  <a:pt x="686785" y="308082"/>
                </a:moveTo>
                <a:lnTo>
                  <a:pt x="664925" y="308082"/>
                </a:lnTo>
                <a:lnTo>
                  <a:pt x="664925" y="441231"/>
                </a:lnTo>
                <a:lnTo>
                  <a:pt x="725289" y="441231"/>
                </a:lnTo>
                <a:lnTo>
                  <a:pt x="734061" y="440920"/>
                </a:lnTo>
                <a:lnTo>
                  <a:pt x="771601" y="423593"/>
                </a:lnTo>
                <a:lnTo>
                  <a:pt x="686785" y="423593"/>
                </a:lnTo>
                <a:lnTo>
                  <a:pt x="686785" y="380867"/>
                </a:lnTo>
                <a:lnTo>
                  <a:pt x="773142" y="380867"/>
                </a:lnTo>
                <a:lnTo>
                  <a:pt x="772239" y="379624"/>
                </a:lnTo>
                <a:lnTo>
                  <a:pt x="768430" y="373994"/>
                </a:lnTo>
                <a:lnTo>
                  <a:pt x="726283" y="362732"/>
                </a:lnTo>
                <a:lnTo>
                  <a:pt x="686785" y="362732"/>
                </a:lnTo>
                <a:lnTo>
                  <a:pt x="686785" y="308082"/>
                </a:lnTo>
                <a:close/>
              </a:path>
              <a:path w="778509" h="487679">
                <a:moveTo>
                  <a:pt x="773142" y="380867"/>
                </a:moveTo>
                <a:lnTo>
                  <a:pt x="734066" y="380867"/>
                </a:lnTo>
                <a:lnTo>
                  <a:pt x="742016" y="382357"/>
                </a:lnTo>
                <a:lnTo>
                  <a:pt x="747646" y="385338"/>
                </a:lnTo>
                <a:lnTo>
                  <a:pt x="753443" y="388153"/>
                </a:lnTo>
                <a:lnTo>
                  <a:pt x="756341" y="393618"/>
                </a:lnTo>
                <a:lnTo>
                  <a:pt x="756341" y="409682"/>
                </a:lnTo>
                <a:lnTo>
                  <a:pt x="753277" y="415313"/>
                </a:lnTo>
                <a:lnTo>
                  <a:pt x="747149" y="418625"/>
                </a:lnTo>
                <a:lnTo>
                  <a:pt x="741188" y="421937"/>
                </a:lnTo>
                <a:lnTo>
                  <a:pt x="733570" y="423593"/>
                </a:lnTo>
                <a:lnTo>
                  <a:pt x="771601" y="423593"/>
                </a:lnTo>
                <a:lnTo>
                  <a:pt x="772488" y="422103"/>
                </a:lnTo>
                <a:lnTo>
                  <a:pt x="776297" y="415975"/>
                </a:lnTo>
                <a:lnTo>
                  <a:pt x="778201" y="408772"/>
                </a:lnTo>
                <a:lnTo>
                  <a:pt x="778201" y="392045"/>
                </a:lnTo>
                <a:lnTo>
                  <a:pt x="776285" y="385338"/>
                </a:lnTo>
                <a:lnTo>
                  <a:pt x="776214" y="385090"/>
                </a:lnTo>
                <a:lnTo>
                  <a:pt x="773142" y="380867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661196" y="4327727"/>
            <a:ext cx="3500820" cy="344443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915527" y="10653450"/>
            <a:ext cx="17566640" cy="12065"/>
          </a:xfrm>
          <a:custGeom>
            <a:avLst/>
            <a:gdLst/>
            <a:ahLst/>
            <a:cxnLst/>
            <a:rect l="l" t="t" r="r" b="b"/>
            <a:pathLst>
              <a:path w="17566640" h="12065">
                <a:moveTo>
                  <a:pt x="0" y="2646"/>
                </a:moveTo>
                <a:lnTo>
                  <a:pt x="0" y="9174"/>
                </a:lnTo>
                <a:lnTo>
                  <a:pt x="2646" y="11821"/>
                </a:lnTo>
                <a:lnTo>
                  <a:pt x="35413" y="11821"/>
                </a:lnTo>
                <a:lnTo>
                  <a:pt x="35413" y="0"/>
                </a:lnTo>
                <a:lnTo>
                  <a:pt x="2646" y="0"/>
                </a:lnTo>
                <a:lnTo>
                  <a:pt x="0" y="2646"/>
                </a:lnTo>
                <a:close/>
              </a:path>
              <a:path w="17566640" h="12065">
                <a:moveTo>
                  <a:pt x="17530718" y="0"/>
                </a:moveTo>
                <a:lnTo>
                  <a:pt x="17530718" y="11821"/>
                </a:lnTo>
                <a:lnTo>
                  <a:pt x="17563469" y="11821"/>
                </a:lnTo>
                <a:lnTo>
                  <a:pt x="17566115" y="9174"/>
                </a:lnTo>
                <a:lnTo>
                  <a:pt x="17566115" y="2646"/>
                </a:lnTo>
                <a:lnTo>
                  <a:pt x="17563469" y="0"/>
                </a:lnTo>
                <a:lnTo>
                  <a:pt x="17530718" y="0"/>
                </a:lnTo>
                <a:close/>
              </a:path>
              <a:path w="17566640" h="12065">
                <a:moveTo>
                  <a:pt x="79668" y="0"/>
                </a:moveTo>
                <a:lnTo>
                  <a:pt x="79668" y="11821"/>
                </a:lnTo>
                <a:lnTo>
                  <a:pt x="138674" y="11821"/>
                </a:lnTo>
                <a:lnTo>
                  <a:pt x="138674" y="0"/>
                </a:lnTo>
                <a:lnTo>
                  <a:pt x="79668" y="0"/>
                </a:lnTo>
                <a:close/>
              </a:path>
              <a:path w="17566640" h="12065">
                <a:moveTo>
                  <a:pt x="182928" y="0"/>
                </a:moveTo>
                <a:lnTo>
                  <a:pt x="182928" y="11821"/>
                </a:lnTo>
                <a:lnTo>
                  <a:pt x="241934" y="11821"/>
                </a:lnTo>
                <a:lnTo>
                  <a:pt x="241934" y="0"/>
                </a:lnTo>
                <a:lnTo>
                  <a:pt x="182928" y="0"/>
                </a:lnTo>
                <a:close/>
              </a:path>
              <a:path w="17566640" h="12065">
                <a:moveTo>
                  <a:pt x="286189" y="0"/>
                </a:moveTo>
                <a:lnTo>
                  <a:pt x="286189" y="11821"/>
                </a:lnTo>
                <a:lnTo>
                  <a:pt x="345195" y="11821"/>
                </a:lnTo>
                <a:lnTo>
                  <a:pt x="345195" y="0"/>
                </a:lnTo>
                <a:lnTo>
                  <a:pt x="286189" y="0"/>
                </a:lnTo>
                <a:close/>
              </a:path>
              <a:path w="17566640" h="12065">
                <a:moveTo>
                  <a:pt x="389449" y="0"/>
                </a:moveTo>
                <a:lnTo>
                  <a:pt x="389449" y="11821"/>
                </a:lnTo>
                <a:lnTo>
                  <a:pt x="448455" y="11821"/>
                </a:lnTo>
                <a:lnTo>
                  <a:pt x="448455" y="0"/>
                </a:lnTo>
                <a:lnTo>
                  <a:pt x="389449" y="0"/>
                </a:lnTo>
                <a:close/>
              </a:path>
              <a:path w="17566640" h="12065">
                <a:moveTo>
                  <a:pt x="492710" y="0"/>
                </a:moveTo>
                <a:lnTo>
                  <a:pt x="492710" y="11821"/>
                </a:lnTo>
                <a:lnTo>
                  <a:pt x="551716" y="11821"/>
                </a:lnTo>
                <a:lnTo>
                  <a:pt x="551716" y="0"/>
                </a:lnTo>
                <a:lnTo>
                  <a:pt x="492710" y="0"/>
                </a:lnTo>
                <a:close/>
              </a:path>
              <a:path w="17566640" h="12065">
                <a:moveTo>
                  <a:pt x="595970" y="0"/>
                </a:moveTo>
                <a:lnTo>
                  <a:pt x="595970" y="11821"/>
                </a:lnTo>
                <a:lnTo>
                  <a:pt x="654976" y="11821"/>
                </a:lnTo>
                <a:lnTo>
                  <a:pt x="654976" y="0"/>
                </a:lnTo>
                <a:lnTo>
                  <a:pt x="595970" y="0"/>
                </a:lnTo>
                <a:close/>
              </a:path>
              <a:path w="17566640" h="12065">
                <a:moveTo>
                  <a:pt x="699231" y="0"/>
                </a:moveTo>
                <a:lnTo>
                  <a:pt x="699231" y="11821"/>
                </a:lnTo>
                <a:lnTo>
                  <a:pt x="758237" y="11821"/>
                </a:lnTo>
                <a:lnTo>
                  <a:pt x="758237" y="0"/>
                </a:lnTo>
                <a:lnTo>
                  <a:pt x="699231" y="0"/>
                </a:lnTo>
                <a:close/>
              </a:path>
              <a:path w="17566640" h="12065">
                <a:moveTo>
                  <a:pt x="802491" y="0"/>
                </a:moveTo>
                <a:lnTo>
                  <a:pt x="802491" y="11821"/>
                </a:lnTo>
                <a:lnTo>
                  <a:pt x="861497" y="11821"/>
                </a:lnTo>
                <a:lnTo>
                  <a:pt x="861497" y="0"/>
                </a:lnTo>
                <a:lnTo>
                  <a:pt x="802491" y="0"/>
                </a:lnTo>
                <a:close/>
              </a:path>
              <a:path w="17566640" h="12065">
                <a:moveTo>
                  <a:pt x="905752" y="0"/>
                </a:moveTo>
                <a:lnTo>
                  <a:pt x="905752" y="11821"/>
                </a:lnTo>
                <a:lnTo>
                  <a:pt x="964758" y="11821"/>
                </a:lnTo>
                <a:lnTo>
                  <a:pt x="964758" y="0"/>
                </a:lnTo>
                <a:lnTo>
                  <a:pt x="905752" y="0"/>
                </a:lnTo>
                <a:close/>
              </a:path>
              <a:path w="17566640" h="12065">
                <a:moveTo>
                  <a:pt x="1009012" y="0"/>
                </a:moveTo>
                <a:lnTo>
                  <a:pt x="1009012" y="11821"/>
                </a:lnTo>
                <a:lnTo>
                  <a:pt x="1068018" y="11821"/>
                </a:lnTo>
                <a:lnTo>
                  <a:pt x="1068018" y="0"/>
                </a:lnTo>
                <a:lnTo>
                  <a:pt x="1009012" y="0"/>
                </a:lnTo>
                <a:close/>
              </a:path>
              <a:path w="17566640" h="12065">
                <a:moveTo>
                  <a:pt x="1112273" y="0"/>
                </a:moveTo>
                <a:lnTo>
                  <a:pt x="1112273" y="11821"/>
                </a:lnTo>
                <a:lnTo>
                  <a:pt x="1171279" y="11821"/>
                </a:lnTo>
                <a:lnTo>
                  <a:pt x="1171279" y="0"/>
                </a:lnTo>
                <a:lnTo>
                  <a:pt x="1112273" y="0"/>
                </a:lnTo>
                <a:close/>
              </a:path>
              <a:path w="17566640" h="12065">
                <a:moveTo>
                  <a:pt x="1215533" y="0"/>
                </a:moveTo>
                <a:lnTo>
                  <a:pt x="1215533" y="11821"/>
                </a:lnTo>
                <a:lnTo>
                  <a:pt x="1274539" y="11821"/>
                </a:lnTo>
                <a:lnTo>
                  <a:pt x="1274539" y="0"/>
                </a:lnTo>
                <a:lnTo>
                  <a:pt x="1215533" y="0"/>
                </a:lnTo>
                <a:close/>
              </a:path>
              <a:path w="17566640" h="12065">
                <a:moveTo>
                  <a:pt x="1318794" y="0"/>
                </a:moveTo>
                <a:lnTo>
                  <a:pt x="1318794" y="11821"/>
                </a:lnTo>
                <a:lnTo>
                  <a:pt x="1377800" y="11821"/>
                </a:lnTo>
                <a:lnTo>
                  <a:pt x="1377800" y="0"/>
                </a:lnTo>
                <a:lnTo>
                  <a:pt x="1318794" y="0"/>
                </a:lnTo>
                <a:close/>
              </a:path>
              <a:path w="17566640" h="12065">
                <a:moveTo>
                  <a:pt x="1422055" y="0"/>
                </a:moveTo>
                <a:lnTo>
                  <a:pt x="1422055" y="11821"/>
                </a:lnTo>
                <a:lnTo>
                  <a:pt x="1481061" y="11821"/>
                </a:lnTo>
                <a:lnTo>
                  <a:pt x="1481061" y="0"/>
                </a:lnTo>
                <a:lnTo>
                  <a:pt x="1422055" y="0"/>
                </a:lnTo>
                <a:close/>
              </a:path>
              <a:path w="17566640" h="12065">
                <a:moveTo>
                  <a:pt x="1525315" y="0"/>
                </a:moveTo>
                <a:lnTo>
                  <a:pt x="1525315" y="11821"/>
                </a:lnTo>
                <a:lnTo>
                  <a:pt x="1584321" y="11821"/>
                </a:lnTo>
                <a:lnTo>
                  <a:pt x="1584321" y="0"/>
                </a:lnTo>
                <a:lnTo>
                  <a:pt x="1525315" y="0"/>
                </a:lnTo>
                <a:close/>
              </a:path>
              <a:path w="17566640" h="12065">
                <a:moveTo>
                  <a:pt x="1628576" y="0"/>
                </a:moveTo>
                <a:lnTo>
                  <a:pt x="1628576" y="11821"/>
                </a:lnTo>
                <a:lnTo>
                  <a:pt x="1687582" y="11821"/>
                </a:lnTo>
                <a:lnTo>
                  <a:pt x="1687582" y="0"/>
                </a:lnTo>
                <a:lnTo>
                  <a:pt x="1628576" y="0"/>
                </a:lnTo>
                <a:close/>
              </a:path>
              <a:path w="17566640" h="12065">
                <a:moveTo>
                  <a:pt x="1731837" y="0"/>
                </a:moveTo>
                <a:lnTo>
                  <a:pt x="1731837" y="11821"/>
                </a:lnTo>
                <a:lnTo>
                  <a:pt x="1790843" y="11821"/>
                </a:lnTo>
                <a:lnTo>
                  <a:pt x="1790843" y="0"/>
                </a:lnTo>
                <a:lnTo>
                  <a:pt x="1731837" y="0"/>
                </a:lnTo>
                <a:close/>
              </a:path>
              <a:path w="17566640" h="12065">
                <a:moveTo>
                  <a:pt x="1835097" y="0"/>
                </a:moveTo>
                <a:lnTo>
                  <a:pt x="1835097" y="11821"/>
                </a:lnTo>
                <a:lnTo>
                  <a:pt x="1894103" y="11821"/>
                </a:lnTo>
                <a:lnTo>
                  <a:pt x="1894103" y="0"/>
                </a:lnTo>
                <a:lnTo>
                  <a:pt x="1835097" y="0"/>
                </a:lnTo>
                <a:close/>
              </a:path>
              <a:path w="17566640" h="12065">
                <a:moveTo>
                  <a:pt x="1938358" y="0"/>
                </a:moveTo>
                <a:lnTo>
                  <a:pt x="1938358" y="11821"/>
                </a:lnTo>
                <a:lnTo>
                  <a:pt x="1997364" y="11821"/>
                </a:lnTo>
                <a:lnTo>
                  <a:pt x="1997364" y="0"/>
                </a:lnTo>
                <a:lnTo>
                  <a:pt x="1938358" y="0"/>
                </a:lnTo>
                <a:close/>
              </a:path>
              <a:path w="17566640" h="12065">
                <a:moveTo>
                  <a:pt x="2041618" y="0"/>
                </a:moveTo>
                <a:lnTo>
                  <a:pt x="2041618" y="11821"/>
                </a:lnTo>
                <a:lnTo>
                  <a:pt x="2100625" y="11821"/>
                </a:lnTo>
                <a:lnTo>
                  <a:pt x="2100625" y="0"/>
                </a:lnTo>
                <a:lnTo>
                  <a:pt x="2041618" y="0"/>
                </a:lnTo>
                <a:close/>
              </a:path>
              <a:path w="17566640" h="12065">
                <a:moveTo>
                  <a:pt x="2144879" y="0"/>
                </a:moveTo>
                <a:lnTo>
                  <a:pt x="2144879" y="11821"/>
                </a:lnTo>
                <a:lnTo>
                  <a:pt x="2203885" y="11821"/>
                </a:lnTo>
                <a:lnTo>
                  <a:pt x="2203885" y="0"/>
                </a:lnTo>
                <a:lnTo>
                  <a:pt x="2144879" y="0"/>
                </a:lnTo>
                <a:close/>
              </a:path>
              <a:path w="17566640" h="12065">
                <a:moveTo>
                  <a:pt x="2248140" y="0"/>
                </a:moveTo>
                <a:lnTo>
                  <a:pt x="2248140" y="11821"/>
                </a:lnTo>
                <a:lnTo>
                  <a:pt x="2307146" y="11821"/>
                </a:lnTo>
                <a:lnTo>
                  <a:pt x="2307146" y="0"/>
                </a:lnTo>
                <a:lnTo>
                  <a:pt x="2248140" y="0"/>
                </a:lnTo>
                <a:close/>
              </a:path>
              <a:path w="17566640" h="12065">
                <a:moveTo>
                  <a:pt x="2351401" y="0"/>
                </a:moveTo>
                <a:lnTo>
                  <a:pt x="2351401" y="11821"/>
                </a:lnTo>
                <a:lnTo>
                  <a:pt x="2410407" y="11821"/>
                </a:lnTo>
                <a:lnTo>
                  <a:pt x="2410407" y="0"/>
                </a:lnTo>
                <a:lnTo>
                  <a:pt x="2351401" y="0"/>
                </a:lnTo>
                <a:close/>
              </a:path>
              <a:path w="17566640" h="12065">
                <a:moveTo>
                  <a:pt x="2454661" y="0"/>
                </a:moveTo>
                <a:lnTo>
                  <a:pt x="2454661" y="11821"/>
                </a:lnTo>
                <a:lnTo>
                  <a:pt x="2513667" y="11821"/>
                </a:lnTo>
                <a:lnTo>
                  <a:pt x="2513667" y="0"/>
                </a:lnTo>
                <a:lnTo>
                  <a:pt x="2454661" y="0"/>
                </a:lnTo>
                <a:close/>
              </a:path>
              <a:path w="17566640" h="12065">
                <a:moveTo>
                  <a:pt x="2557922" y="0"/>
                </a:moveTo>
                <a:lnTo>
                  <a:pt x="2557922" y="11821"/>
                </a:lnTo>
                <a:lnTo>
                  <a:pt x="2616928" y="11821"/>
                </a:lnTo>
                <a:lnTo>
                  <a:pt x="2616928" y="0"/>
                </a:lnTo>
                <a:lnTo>
                  <a:pt x="2557922" y="0"/>
                </a:lnTo>
                <a:close/>
              </a:path>
              <a:path w="17566640" h="12065">
                <a:moveTo>
                  <a:pt x="2661183" y="0"/>
                </a:moveTo>
                <a:lnTo>
                  <a:pt x="2661183" y="11821"/>
                </a:lnTo>
                <a:lnTo>
                  <a:pt x="2720189" y="11821"/>
                </a:lnTo>
                <a:lnTo>
                  <a:pt x="2720189" y="0"/>
                </a:lnTo>
                <a:lnTo>
                  <a:pt x="2661183" y="0"/>
                </a:lnTo>
                <a:close/>
              </a:path>
              <a:path w="17566640" h="12065">
                <a:moveTo>
                  <a:pt x="2764443" y="0"/>
                </a:moveTo>
                <a:lnTo>
                  <a:pt x="2764443" y="11821"/>
                </a:lnTo>
                <a:lnTo>
                  <a:pt x="2823449" y="11821"/>
                </a:lnTo>
                <a:lnTo>
                  <a:pt x="2823449" y="0"/>
                </a:lnTo>
                <a:lnTo>
                  <a:pt x="2764443" y="0"/>
                </a:lnTo>
                <a:close/>
              </a:path>
              <a:path w="17566640" h="12065">
                <a:moveTo>
                  <a:pt x="2867704" y="0"/>
                </a:moveTo>
                <a:lnTo>
                  <a:pt x="2867704" y="11821"/>
                </a:lnTo>
                <a:lnTo>
                  <a:pt x="2926710" y="11821"/>
                </a:lnTo>
                <a:lnTo>
                  <a:pt x="2926710" y="0"/>
                </a:lnTo>
                <a:lnTo>
                  <a:pt x="2867704" y="0"/>
                </a:lnTo>
                <a:close/>
              </a:path>
              <a:path w="17566640" h="12065">
                <a:moveTo>
                  <a:pt x="2970965" y="0"/>
                </a:moveTo>
                <a:lnTo>
                  <a:pt x="2970965" y="11821"/>
                </a:lnTo>
                <a:lnTo>
                  <a:pt x="3029971" y="11821"/>
                </a:lnTo>
                <a:lnTo>
                  <a:pt x="3029971" y="0"/>
                </a:lnTo>
                <a:lnTo>
                  <a:pt x="2970965" y="0"/>
                </a:lnTo>
                <a:close/>
              </a:path>
              <a:path w="17566640" h="12065">
                <a:moveTo>
                  <a:pt x="3074225" y="0"/>
                </a:moveTo>
                <a:lnTo>
                  <a:pt x="3074225" y="11821"/>
                </a:lnTo>
                <a:lnTo>
                  <a:pt x="3133231" y="11821"/>
                </a:lnTo>
                <a:lnTo>
                  <a:pt x="3133231" y="0"/>
                </a:lnTo>
                <a:lnTo>
                  <a:pt x="3074225" y="0"/>
                </a:lnTo>
                <a:close/>
              </a:path>
              <a:path w="17566640" h="12065">
                <a:moveTo>
                  <a:pt x="3177486" y="0"/>
                </a:moveTo>
                <a:lnTo>
                  <a:pt x="3177486" y="11821"/>
                </a:lnTo>
                <a:lnTo>
                  <a:pt x="3236492" y="11821"/>
                </a:lnTo>
                <a:lnTo>
                  <a:pt x="3236492" y="0"/>
                </a:lnTo>
                <a:lnTo>
                  <a:pt x="3177486" y="0"/>
                </a:lnTo>
                <a:close/>
              </a:path>
              <a:path w="17566640" h="12065">
                <a:moveTo>
                  <a:pt x="3280747" y="0"/>
                </a:moveTo>
                <a:lnTo>
                  <a:pt x="3280747" y="11821"/>
                </a:lnTo>
                <a:lnTo>
                  <a:pt x="3339752" y="11821"/>
                </a:lnTo>
                <a:lnTo>
                  <a:pt x="3339752" y="0"/>
                </a:lnTo>
                <a:lnTo>
                  <a:pt x="3280747" y="0"/>
                </a:lnTo>
                <a:close/>
              </a:path>
              <a:path w="17566640" h="12065">
                <a:moveTo>
                  <a:pt x="3384007" y="0"/>
                </a:moveTo>
                <a:lnTo>
                  <a:pt x="3384007" y="11821"/>
                </a:lnTo>
                <a:lnTo>
                  <a:pt x="3443013" y="11821"/>
                </a:lnTo>
                <a:lnTo>
                  <a:pt x="3443013" y="0"/>
                </a:lnTo>
                <a:lnTo>
                  <a:pt x="3384007" y="0"/>
                </a:lnTo>
                <a:close/>
              </a:path>
              <a:path w="17566640" h="12065">
                <a:moveTo>
                  <a:pt x="3487268" y="0"/>
                </a:moveTo>
                <a:lnTo>
                  <a:pt x="3487268" y="11821"/>
                </a:lnTo>
                <a:lnTo>
                  <a:pt x="3546274" y="11821"/>
                </a:lnTo>
                <a:lnTo>
                  <a:pt x="3546274" y="0"/>
                </a:lnTo>
                <a:lnTo>
                  <a:pt x="3487268" y="0"/>
                </a:lnTo>
                <a:close/>
              </a:path>
              <a:path w="17566640" h="12065">
                <a:moveTo>
                  <a:pt x="3590528" y="0"/>
                </a:moveTo>
                <a:lnTo>
                  <a:pt x="3590528" y="11821"/>
                </a:lnTo>
                <a:lnTo>
                  <a:pt x="3649535" y="11821"/>
                </a:lnTo>
                <a:lnTo>
                  <a:pt x="3649535" y="0"/>
                </a:lnTo>
                <a:lnTo>
                  <a:pt x="3590528" y="0"/>
                </a:lnTo>
                <a:close/>
              </a:path>
              <a:path w="17566640" h="12065">
                <a:moveTo>
                  <a:pt x="3693789" y="0"/>
                </a:moveTo>
                <a:lnTo>
                  <a:pt x="3693789" y="11821"/>
                </a:lnTo>
                <a:lnTo>
                  <a:pt x="3752795" y="11821"/>
                </a:lnTo>
                <a:lnTo>
                  <a:pt x="3752795" y="0"/>
                </a:lnTo>
                <a:lnTo>
                  <a:pt x="3693789" y="0"/>
                </a:lnTo>
                <a:close/>
              </a:path>
              <a:path w="17566640" h="12065">
                <a:moveTo>
                  <a:pt x="3797050" y="0"/>
                </a:moveTo>
                <a:lnTo>
                  <a:pt x="3797050" y="11821"/>
                </a:lnTo>
                <a:lnTo>
                  <a:pt x="3856056" y="11821"/>
                </a:lnTo>
                <a:lnTo>
                  <a:pt x="3856056" y="0"/>
                </a:lnTo>
                <a:lnTo>
                  <a:pt x="3797050" y="0"/>
                </a:lnTo>
                <a:close/>
              </a:path>
              <a:path w="17566640" h="12065">
                <a:moveTo>
                  <a:pt x="3900311" y="0"/>
                </a:moveTo>
                <a:lnTo>
                  <a:pt x="3900311" y="11821"/>
                </a:lnTo>
                <a:lnTo>
                  <a:pt x="3959317" y="11821"/>
                </a:lnTo>
                <a:lnTo>
                  <a:pt x="3959317" y="0"/>
                </a:lnTo>
                <a:lnTo>
                  <a:pt x="3900311" y="0"/>
                </a:lnTo>
                <a:close/>
              </a:path>
              <a:path w="17566640" h="12065">
                <a:moveTo>
                  <a:pt x="4003571" y="0"/>
                </a:moveTo>
                <a:lnTo>
                  <a:pt x="4003571" y="11821"/>
                </a:lnTo>
                <a:lnTo>
                  <a:pt x="4062577" y="11821"/>
                </a:lnTo>
                <a:lnTo>
                  <a:pt x="4062577" y="0"/>
                </a:lnTo>
                <a:lnTo>
                  <a:pt x="4003571" y="0"/>
                </a:lnTo>
                <a:close/>
              </a:path>
              <a:path w="17566640" h="12065">
                <a:moveTo>
                  <a:pt x="4106832" y="0"/>
                </a:moveTo>
                <a:lnTo>
                  <a:pt x="4106832" y="11821"/>
                </a:lnTo>
                <a:lnTo>
                  <a:pt x="4165838" y="11821"/>
                </a:lnTo>
                <a:lnTo>
                  <a:pt x="4165838" y="0"/>
                </a:lnTo>
                <a:lnTo>
                  <a:pt x="4106832" y="0"/>
                </a:lnTo>
                <a:close/>
              </a:path>
              <a:path w="17566640" h="12065">
                <a:moveTo>
                  <a:pt x="4210093" y="0"/>
                </a:moveTo>
                <a:lnTo>
                  <a:pt x="4210093" y="11821"/>
                </a:lnTo>
                <a:lnTo>
                  <a:pt x="4269098" y="11821"/>
                </a:lnTo>
                <a:lnTo>
                  <a:pt x="4269098" y="0"/>
                </a:lnTo>
                <a:lnTo>
                  <a:pt x="4210093" y="0"/>
                </a:lnTo>
                <a:close/>
              </a:path>
              <a:path w="17566640" h="12065">
                <a:moveTo>
                  <a:pt x="4313353" y="0"/>
                </a:moveTo>
                <a:lnTo>
                  <a:pt x="4313353" y="11821"/>
                </a:lnTo>
                <a:lnTo>
                  <a:pt x="4372359" y="11821"/>
                </a:lnTo>
                <a:lnTo>
                  <a:pt x="4372359" y="0"/>
                </a:lnTo>
                <a:lnTo>
                  <a:pt x="4313353" y="0"/>
                </a:lnTo>
                <a:close/>
              </a:path>
              <a:path w="17566640" h="12065">
                <a:moveTo>
                  <a:pt x="4416614" y="0"/>
                </a:moveTo>
                <a:lnTo>
                  <a:pt x="4416614" y="11821"/>
                </a:lnTo>
                <a:lnTo>
                  <a:pt x="4475620" y="11821"/>
                </a:lnTo>
                <a:lnTo>
                  <a:pt x="4475620" y="0"/>
                </a:lnTo>
                <a:lnTo>
                  <a:pt x="4416614" y="0"/>
                </a:lnTo>
                <a:close/>
              </a:path>
              <a:path w="17566640" h="12065">
                <a:moveTo>
                  <a:pt x="4519874" y="0"/>
                </a:moveTo>
                <a:lnTo>
                  <a:pt x="4519874" y="11821"/>
                </a:lnTo>
                <a:lnTo>
                  <a:pt x="4578880" y="11821"/>
                </a:lnTo>
                <a:lnTo>
                  <a:pt x="4578880" y="0"/>
                </a:lnTo>
                <a:lnTo>
                  <a:pt x="4519874" y="0"/>
                </a:lnTo>
                <a:close/>
              </a:path>
              <a:path w="17566640" h="12065">
                <a:moveTo>
                  <a:pt x="4623135" y="0"/>
                </a:moveTo>
                <a:lnTo>
                  <a:pt x="4623135" y="11821"/>
                </a:lnTo>
                <a:lnTo>
                  <a:pt x="4682141" y="11821"/>
                </a:lnTo>
                <a:lnTo>
                  <a:pt x="4682141" y="0"/>
                </a:lnTo>
                <a:lnTo>
                  <a:pt x="4623135" y="0"/>
                </a:lnTo>
                <a:close/>
              </a:path>
              <a:path w="17566640" h="12065">
                <a:moveTo>
                  <a:pt x="4726396" y="0"/>
                </a:moveTo>
                <a:lnTo>
                  <a:pt x="4726396" y="11821"/>
                </a:lnTo>
                <a:lnTo>
                  <a:pt x="4785402" y="11821"/>
                </a:lnTo>
                <a:lnTo>
                  <a:pt x="4785402" y="0"/>
                </a:lnTo>
                <a:lnTo>
                  <a:pt x="4726396" y="0"/>
                </a:lnTo>
                <a:close/>
              </a:path>
              <a:path w="17566640" h="12065">
                <a:moveTo>
                  <a:pt x="4829657" y="0"/>
                </a:moveTo>
                <a:lnTo>
                  <a:pt x="4829657" y="11821"/>
                </a:lnTo>
                <a:lnTo>
                  <a:pt x="4888663" y="11821"/>
                </a:lnTo>
                <a:lnTo>
                  <a:pt x="4888663" y="0"/>
                </a:lnTo>
                <a:lnTo>
                  <a:pt x="4829657" y="0"/>
                </a:lnTo>
                <a:close/>
              </a:path>
              <a:path w="17566640" h="12065">
                <a:moveTo>
                  <a:pt x="4932917" y="0"/>
                </a:moveTo>
                <a:lnTo>
                  <a:pt x="4932917" y="11821"/>
                </a:lnTo>
                <a:lnTo>
                  <a:pt x="4991923" y="11821"/>
                </a:lnTo>
                <a:lnTo>
                  <a:pt x="4991923" y="0"/>
                </a:lnTo>
                <a:lnTo>
                  <a:pt x="4932917" y="0"/>
                </a:lnTo>
                <a:close/>
              </a:path>
              <a:path w="17566640" h="12065">
                <a:moveTo>
                  <a:pt x="5036178" y="0"/>
                </a:moveTo>
                <a:lnTo>
                  <a:pt x="5036178" y="11821"/>
                </a:lnTo>
                <a:lnTo>
                  <a:pt x="5095184" y="11821"/>
                </a:lnTo>
                <a:lnTo>
                  <a:pt x="5095184" y="0"/>
                </a:lnTo>
                <a:lnTo>
                  <a:pt x="5036178" y="0"/>
                </a:lnTo>
                <a:close/>
              </a:path>
              <a:path w="17566640" h="12065">
                <a:moveTo>
                  <a:pt x="5139439" y="0"/>
                </a:moveTo>
                <a:lnTo>
                  <a:pt x="5139439" y="11821"/>
                </a:lnTo>
                <a:lnTo>
                  <a:pt x="5198445" y="11821"/>
                </a:lnTo>
                <a:lnTo>
                  <a:pt x="5198445" y="0"/>
                </a:lnTo>
                <a:lnTo>
                  <a:pt x="5139439" y="0"/>
                </a:lnTo>
                <a:close/>
              </a:path>
              <a:path w="17566640" h="12065">
                <a:moveTo>
                  <a:pt x="5242699" y="0"/>
                </a:moveTo>
                <a:lnTo>
                  <a:pt x="5242699" y="11821"/>
                </a:lnTo>
                <a:lnTo>
                  <a:pt x="5301705" y="11821"/>
                </a:lnTo>
                <a:lnTo>
                  <a:pt x="5301705" y="0"/>
                </a:lnTo>
                <a:lnTo>
                  <a:pt x="5242699" y="0"/>
                </a:lnTo>
                <a:close/>
              </a:path>
              <a:path w="17566640" h="12065">
                <a:moveTo>
                  <a:pt x="5345960" y="0"/>
                </a:moveTo>
                <a:lnTo>
                  <a:pt x="5345960" y="11821"/>
                </a:lnTo>
                <a:lnTo>
                  <a:pt x="5404966" y="11821"/>
                </a:lnTo>
                <a:lnTo>
                  <a:pt x="5404966" y="0"/>
                </a:lnTo>
                <a:lnTo>
                  <a:pt x="5345960" y="0"/>
                </a:lnTo>
                <a:close/>
              </a:path>
              <a:path w="17566640" h="12065">
                <a:moveTo>
                  <a:pt x="5449221" y="0"/>
                </a:moveTo>
                <a:lnTo>
                  <a:pt x="5449221" y="11821"/>
                </a:lnTo>
                <a:lnTo>
                  <a:pt x="5508226" y="11821"/>
                </a:lnTo>
                <a:lnTo>
                  <a:pt x="5508226" y="0"/>
                </a:lnTo>
                <a:lnTo>
                  <a:pt x="5449221" y="0"/>
                </a:lnTo>
                <a:close/>
              </a:path>
              <a:path w="17566640" h="12065">
                <a:moveTo>
                  <a:pt x="5552481" y="0"/>
                </a:moveTo>
                <a:lnTo>
                  <a:pt x="5552481" y="11821"/>
                </a:lnTo>
                <a:lnTo>
                  <a:pt x="5611487" y="11821"/>
                </a:lnTo>
                <a:lnTo>
                  <a:pt x="5611487" y="0"/>
                </a:lnTo>
                <a:lnTo>
                  <a:pt x="5552481" y="0"/>
                </a:lnTo>
                <a:close/>
              </a:path>
              <a:path w="17566640" h="12065">
                <a:moveTo>
                  <a:pt x="5655742" y="0"/>
                </a:moveTo>
                <a:lnTo>
                  <a:pt x="5655742" y="11821"/>
                </a:lnTo>
                <a:lnTo>
                  <a:pt x="5714748" y="11821"/>
                </a:lnTo>
                <a:lnTo>
                  <a:pt x="5714748" y="0"/>
                </a:lnTo>
                <a:lnTo>
                  <a:pt x="5655742" y="0"/>
                </a:lnTo>
                <a:close/>
              </a:path>
              <a:path w="17566640" h="12065">
                <a:moveTo>
                  <a:pt x="5759003" y="0"/>
                </a:moveTo>
                <a:lnTo>
                  <a:pt x="5759003" y="11821"/>
                </a:lnTo>
                <a:lnTo>
                  <a:pt x="5818009" y="11821"/>
                </a:lnTo>
                <a:lnTo>
                  <a:pt x="5818009" y="0"/>
                </a:lnTo>
                <a:lnTo>
                  <a:pt x="5759003" y="0"/>
                </a:lnTo>
                <a:close/>
              </a:path>
              <a:path w="17566640" h="12065">
                <a:moveTo>
                  <a:pt x="5862263" y="0"/>
                </a:moveTo>
                <a:lnTo>
                  <a:pt x="5862263" y="11821"/>
                </a:lnTo>
                <a:lnTo>
                  <a:pt x="5921269" y="11821"/>
                </a:lnTo>
                <a:lnTo>
                  <a:pt x="5921269" y="0"/>
                </a:lnTo>
                <a:lnTo>
                  <a:pt x="5862263" y="0"/>
                </a:lnTo>
                <a:close/>
              </a:path>
              <a:path w="17566640" h="12065">
                <a:moveTo>
                  <a:pt x="5965523" y="0"/>
                </a:moveTo>
                <a:lnTo>
                  <a:pt x="5965523" y="11821"/>
                </a:lnTo>
                <a:lnTo>
                  <a:pt x="6024530" y="11821"/>
                </a:lnTo>
                <a:lnTo>
                  <a:pt x="6024530" y="0"/>
                </a:lnTo>
                <a:lnTo>
                  <a:pt x="5965523" y="0"/>
                </a:lnTo>
                <a:close/>
              </a:path>
              <a:path w="17566640" h="12065">
                <a:moveTo>
                  <a:pt x="6068785" y="0"/>
                </a:moveTo>
                <a:lnTo>
                  <a:pt x="6068785" y="11821"/>
                </a:lnTo>
                <a:lnTo>
                  <a:pt x="6127791" y="11821"/>
                </a:lnTo>
                <a:lnTo>
                  <a:pt x="6127791" y="0"/>
                </a:lnTo>
                <a:lnTo>
                  <a:pt x="6068785" y="0"/>
                </a:lnTo>
                <a:close/>
              </a:path>
              <a:path w="17566640" h="12065">
                <a:moveTo>
                  <a:pt x="6172045" y="0"/>
                </a:moveTo>
                <a:lnTo>
                  <a:pt x="6172045" y="11821"/>
                </a:lnTo>
                <a:lnTo>
                  <a:pt x="6231051" y="11821"/>
                </a:lnTo>
                <a:lnTo>
                  <a:pt x="6231051" y="0"/>
                </a:lnTo>
                <a:lnTo>
                  <a:pt x="6172045" y="0"/>
                </a:lnTo>
                <a:close/>
              </a:path>
              <a:path w="17566640" h="12065">
                <a:moveTo>
                  <a:pt x="6275306" y="0"/>
                </a:moveTo>
                <a:lnTo>
                  <a:pt x="6275306" y="11821"/>
                </a:lnTo>
                <a:lnTo>
                  <a:pt x="6334312" y="11821"/>
                </a:lnTo>
                <a:lnTo>
                  <a:pt x="6334312" y="0"/>
                </a:lnTo>
                <a:lnTo>
                  <a:pt x="6275306" y="0"/>
                </a:lnTo>
                <a:close/>
              </a:path>
              <a:path w="17566640" h="12065">
                <a:moveTo>
                  <a:pt x="6378566" y="0"/>
                </a:moveTo>
                <a:lnTo>
                  <a:pt x="6378566" y="11821"/>
                </a:lnTo>
                <a:lnTo>
                  <a:pt x="6437572" y="11821"/>
                </a:lnTo>
                <a:lnTo>
                  <a:pt x="6437572" y="0"/>
                </a:lnTo>
                <a:lnTo>
                  <a:pt x="6378566" y="0"/>
                </a:lnTo>
                <a:close/>
              </a:path>
              <a:path w="17566640" h="12065">
                <a:moveTo>
                  <a:pt x="6481827" y="0"/>
                </a:moveTo>
                <a:lnTo>
                  <a:pt x="6481827" y="11821"/>
                </a:lnTo>
                <a:lnTo>
                  <a:pt x="6540833" y="11821"/>
                </a:lnTo>
                <a:lnTo>
                  <a:pt x="6540833" y="0"/>
                </a:lnTo>
                <a:lnTo>
                  <a:pt x="6481827" y="0"/>
                </a:lnTo>
                <a:close/>
              </a:path>
              <a:path w="17566640" h="12065">
                <a:moveTo>
                  <a:pt x="6585088" y="0"/>
                </a:moveTo>
                <a:lnTo>
                  <a:pt x="6585088" y="11821"/>
                </a:lnTo>
                <a:lnTo>
                  <a:pt x="6644094" y="11821"/>
                </a:lnTo>
                <a:lnTo>
                  <a:pt x="6644094" y="0"/>
                </a:lnTo>
                <a:lnTo>
                  <a:pt x="6585088" y="0"/>
                </a:lnTo>
                <a:close/>
              </a:path>
              <a:path w="17566640" h="12065">
                <a:moveTo>
                  <a:pt x="6688349" y="0"/>
                </a:moveTo>
                <a:lnTo>
                  <a:pt x="6688349" y="11821"/>
                </a:lnTo>
                <a:lnTo>
                  <a:pt x="6747355" y="11821"/>
                </a:lnTo>
                <a:lnTo>
                  <a:pt x="6747355" y="0"/>
                </a:lnTo>
                <a:lnTo>
                  <a:pt x="6688349" y="0"/>
                </a:lnTo>
                <a:close/>
              </a:path>
              <a:path w="17566640" h="12065">
                <a:moveTo>
                  <a:pt x="6791609" y="0"/>
                </a:moveTo>
                <a:lnTo>
                  <a:pt x="6791609" y="11821"/>
                </a:lnTo>
                <a:lnTo>
                  <a:pt x="6850615" y="11821"/>
                </a:lnTo>
                <a:lnTo>
                  <a:pt x="6850615" y="0"/>
                </a:lnTo>
                <a:lnTo>
                  <a:pt x="6791609" y="0"/>
                </a:lnTo>
                <a:close/>
              </a:path>
              <a:path w="17566640" h="12065">
                <a:moveTo>
                  <a:pt x="6894870" y="0"/>
                </a:moveTo>
                <a:lnTo>
                  <a:pt x="6894870" y="11821"/>
                </a:lnTo>
                <a:lnTo>
                  <a:pt x="6953876" y="11821"/>
                </a:lnTo>
                <a:lnTo>
                  <a:pt x="6953876" y="0"/>
                </a:lnTo>
                <a:lnTo>
                  <a:pt x="6894870" y="0"/>
                </a:lnTo>
                <a:close/>
              </a:path>
              <a:path w="17566640" h="12065">
                <a:moveTo>
                  <a:pt x="6998131" y="0"/>
                </a:moveTo>
                <a:lnTo>
                  <a:pt x="6998131" y="11821"/>
                </a:lnTo>
                <a:lnTo>
                  <a:pt x="7057137" y="11821"/>
                </a:lnTo>
                <a:lnTo>
                  <a:pt x="7057137" y="0"/>
                </a:lnTo>
                <a:lnTo>
                  <a:pt x="6998131" y="0"/>
                </a:lnTo>
                <a:close/>
              </a:path>
              <a:path w="17566640" h="12065">
                <a:moveTo>
                  <a:pt x="7101391" y="0"/>
                </a:moveTo>
                <a:lnTo>
                  <a:pt x="7101391" y="11821"/>
                </a:lnTo>
                <a:lnTo>
                  <a:pt x="7160397" y="11821"/>
                </a:lnTo>
                <a:lnTo>
                  <a:pt x="7160397" y="0"/>
                </a:lnTo>
                <a:lnTo>
                  <a:pt x="7101391" y="0"/>
                </a:lnTo>
                <a:close/>
              </a:path>
              <a:path w="17566640" h="12065">
                <a:moveTo>
                  <a:pt x="7204652" y="0"/>
                </a:moveTo>
                <a:lnTo>
                  <a:pt x="7204652" y="11821"/>
                </a:lnTo>
                <a:lnTo>
                  <a:pt x="7263657" y="11821"/>
                </a:lnTo>
                <a:lnTo>
                  <a:pt x="7263657" y="0"/>
                </a:lnTo>
                <a:lnTo>
                  <a:pt x="7204652" y="0"/>
                </a:lnTo>
                <a:close/>
              </a:path>
              <a:path w="17566640" h="12065">
                <a:moveTo>
                  <a:pt x="7307912" y="0"/>
                </a:moveTo>
                <a:lnTo>
                  <a:pt x="7307912" y="11821"/>
                </a:lnTo>
                <a:lnTo>
                  <a:pt x="7366919" y="11821"/>
                </a:lnTo>
                <a:lnTo>
                  <a:pt x="7366919" y="0"/>
                </a:lnTo>
                <a:lnTo>
                  <a:pt x="7307912" y="0"/>
                </a:lnTo>
                <a:close/>
              </a:path>
              <a:path w="17566640" h="12065">
                <a:moveTo>
                  <a:pt x="7411173" y="0"/>
                </a:moveTo>
                <a:lnTo>
                  <a:pt x="7411173" y="11821"/>
                </a:lnTo>
                <a:lnTo>
                  <a:pt x="7470179" y="11821"/>
                </a:lnTo>
                <a:lnTo>
                  <a:pt x="7470179" y="0"/>
                </a:lnTo>
                <a:lnTo>
                  <a:pt x="7411173" y="0"/>
                </a:lnTo>
                <a:close/>
              </a:path>
              <a:path w="17566640" h="12065">
                <a:moveTo>
                  <a:pt x="7514434" y="0"/>
                </a:moveTo>
                <a:lnTo>
                  <a:pt x="7514434" y="11821"/>
                </a:lnTo>
                <a:lnTo>
                  <a:pt x="7573440" y="11821"/>
                </a:lnTo>
                <a:lnTo>
                  <a:pt x="7573440" y="0"/>
                </a:lnTo>
                <a:lnTo>
                  <a:pt x="7514434" y="0"/>
                </a:lnTo>
                <a:close/>
              </a:path>
              <a:path w="17566640" h="12065">
                <a:moveTo>
                  <a:pt x="7617695" y="0"/>
                </a:moveTo>
                <a:lnTo>
                  <a:pt x="7617695" y="11821"/>
                </a:lnTo>
                <a:lnTo>
                  <a:pt x="7676701" y="11821"/>
                </a:lnTo>
                <a:lnTo>
                  <a:pt x="7676701" y="0"/>
                </a:lnTo>
                <a:lnTo>
                  <a:pt x="7617695" y="0"/>
                </a:lnTo>
                <a:close/>
              </a:path>
              <a:path w="17566640" h="12065">
                <a:moveTo>
                  <a:pt x="7720955" y="0"/>
                </a:moveTo>
                <a:lnTo>
                  <a:pt x="7720955" y="11821"/>
                </a:lnTo>
                <a:lnTo>
                  <a:pt x="7779961" y="11821"/>
                </a:lnTo>
                <a:lnTo>
                  <a:pt x="7779961" y="0"/>
                </a:lnTo>
                <a:lnTo>
                  <a:pt x="7720955" y="0"/>
                </a:lnTo>
                <a:close/>
              </a:path>
              <a:path w="17566640" h="12065">
                <a:moveTo>
                  <a:pt x="7824216" y="0"/>
                </a:moveTo>
                <a:lnTo>
                  <a:pt x="7824216" y="11821"/>
                </a:lnTo>
                <a:lnTo>
                  <a:pt x="7883222" y="11821"/>
                </a:lnTo>
                <a:lnTo>
                  <a:pt x="7883222" y="0"/>
                </a:lnTo>
                <a:lnTo>
                  <a:pt x="7824216" y="0"/>
                </a:lnTo>
                <a:close/>
              </a:path>
              <a:path w="17566640" h="12065">
                <a:moveTo>
                  <a:pt x="7927477" y="0"/>
                </a:moveTo>
                <a:lnTo>
                  <a:pt x="7927477" y="11821"/>
                </a:lnTo>
                <a:lnTo>
                  <a:pt x="7986483" y="11821"/>
                </a:lnTo>
                <a:lnTo>
                  <a:pt x="7986483" y="0"/>
                </a:lnTo>
                <a:lnTo>
                  <a:pt x="7927477" y="0"/>
                </a:lnTo>
                <a:close/>
              </a:path>
              <a:path w="17566640" h="12065">
                <a:moveTo>
                  <a:pt x="8030737" y="0"/>
                </a:moveTo>
                <a:lnTo>
                  <a:pt x="8030737" y="11821"/>
                </a:lnTo>
                <a:lnTo>
                  <a:pt x="8089744" y="11821"/>
                </a:lnTo>
                <a:lnTo>
                  <a:pt x="8089744" y="0"/>
                </a:lnTo>
                <a:lnTo>
                  <a:pt x="8030737" y="0"/>
                </a:lnTo>
                <a:close/>
              </a:path>
              <a:path w="17566640" h="12065">
                <a:moveTo>
                  <a:pt x="8133998" y="0"/>
                </a:moveTo>
                <a:lnTo>
                  <a:pt x="8133998" y="11821"/>
                </a:lnTo>
                <a:lnTo>
                  <a:pt x="8193004" y="11821"/>
                </a:lnTo>
                <a:lnTo>
                  <a:pt x="8193004" y="0"/>
                </a:lnTo>
                <a:lnTo>
                  <a:pt x="8133998" y="0"/>
                </a:lnTo>
                <a:close/>
              </a:path>
              <a:path w="17566640" h="12065">
                <a:moveTo>
                  <a:pt x="8237258" y="0"/>
                </a:moveTo>
                <a:lnTo>
                  <a:pt x="8237258" y="11821"/>
                </a:lnTo>
                <a:lnTo>
                  <a:pt x="8296265" y="11821"/>
                </a:lnTo>
                <a:lnTo>
                  <a:pt x="8296265" y="0"/>
                </a:lnTo>
                <a:lnTo>
                  <a:pt x="8237258" y="0"/>
                </a:lnTo>
                <a:close/>
              </a:path>
              <a:path w="17566640" h="12065">
                <a:moveTo>
                  <a:pt x="8340519" y="0"/>
                </a:moveTo>
                <a:lnTo>
                  <a:pt x="8340519" y="11821"/>
                </a:lnTo>
                <a:lnTo>
                  <a:pt x="8399526" y="11821"/>
                </a:lnTo>
                <a:lnTo>
                  <a:pt x="8399526" y="0"/>
                </a:lnTo>
                <a:lnTo>
                  <a:pt x="8340519" y="0"/>
                </a:lnTo>
                <a:close/>
              </a:path>
              <a:path w="17566640" h="12065">
                <a:moveTo>
                  <a:pt x="8443780" y="0"/>
                </a:moveTo>
                <a:lnTo>
                  <a:pt x="8443780" y="11821"/>
                </a:lnTo>
                <a:lnTo>
                  <a:pt x="8502786" y="11821"/>
                </a:lnTo>
                <a:lnTo>
                  <a:pt x="8502786" y="0"/>
                </a:lnTo>
                <a:lnTo>
                  <a:pt x="8443780" y="0"/>
                </a:lnTo>
                <a:close/>
              </a:path>
              <a:path w="17566640" h="12065">
                <a:moveTo>
                  <a:pt x="8547041" y="0"/>
                </a:moveTo>
                <a:lnTo>
                  <a:pt x="8547041" y="11821"/>
                </a:lnTo>
                <a:lnTo>
                  <a:pt x="8606046" y="11821"/>
                </a:lnTo>
                <a:lnTo>
                  <a:pt x="8606046" y="0"/>
                </a:lnTo>
                <a:lnTo>
                  <a:pt x="8547041" y="0"/>
                </a:lnTo>
                <a:close/>
              </a:path>
              <a:path w="17566640" h="12065">
                <a:moveTo>
                  <a:pt x="8650301" y="0"/>
                </a:moveTo>
                <a:lnTo>
                  <a:pt x="8650301" y="11821"/>
                </a:lnTo>
                <a:lnTo>
                  <a:pt x="8709307" y="11821"/>
                </a:lnTo>
                <a:lnTo>
                  <a:pt x="8709307" y="0"/>
                </a:lnTo>
                <a:lnTo>
                  <a:pt x="8650301" y="0"/>
                </a:lnTo>
                <a:close/>
              </a:path>
              <a:path w="17566640" h="12065">
                <a:moveTo>
                  <a:pt x="8753562" y="0"/>
                </a:moveTo>
                <a:lnTo>
                  <a:pt x="8753562" y="11821"/>
                </a:lnTo>
                <a:lnTo>
                  <a:pt x="8812568" y="11821"/>
                </a:lnTo>
                <a:lnTo>
                  <a:pt x="8812568" y="0"/>
                </a:lnTo>
                <a:lnTo>
                  <a:pt x="8753562" y="0"/>
                </a:lnTo>
                <a:close/>
              </a:path>
              <a:path w="17566640" h="12065">
                <a:moveTo>
                  <a:pt x="8856823" y="0"/>
                </a:moveTo>
                <a:lnTo>
                  <a:pt x="8856823" y="11821"/>
                </a:lnTo>
                <a:lnTo>
                  <a:pt x="8915829" y="11821"/>
                </a:lnTo>
                <a:lnTo>
                  <a:pt x="8915829" y="0"/>
                </a:lnTo>
                <a:lnTo>
                  <a:pt x="8856823" y="0"/>
                </a:lnTo>
                <a:close/>
              </a:path>
              <a:path w="17566640" h="12065">
                <a:moveTo>
                  <a:pt x="8960083" y="0"/>
                </a:moveTo>
                <a:lnTo>
                  <a:pt x="8960083" y="11821"/>
                </a:lnTo>
                <a:lnTo>
                  <a:pt x="9019090" y="11821"/>
                </a:lnTo>
                <a:lnTo>
                  <a:pt x="9019090" y="0"/>
                </a:lnTo>
                <a:lnTo>
                  <a:pt x="8960083" y="0"/>
                </a:lnTo>
                <a:close/>
              </a:path>
              <a:path w="17566640" h="12065">
                <a:moveTo>
                  <a:pt x="9063343" y="0"/>
                </a:moveTo>
                <a:lnTo>
                  <a:pt x="9063343" y="11821"/>
                </a:lnTo>
                <a:lnTo>
                  <a:pt x="9122350" y="11821"/>
                </a:lnTo>
                <a:lnTo>
                  <a:pt x="9122350" y="0"/>
                </a:lnTo>
                <a:lnTo>
                  <a:pt x="9063343" y="0"/>
                </a:lnTo>
                <a:close/>
              </a:path>
              <a:path w="17566640" h="12065">
                <a:moveTo>
                  <a:pt x="9166605" y="0"/>
                </a:moveTo>
                <a:lnTo>
                  <a:pt x="9166605" y="11821"/>
                </a:lnTo>
                <a:lnTo>
                  <a:pt x="9225611" y="11821"/>
                </a:lnTo>
                <a:lnTo>
                  <a:pt x="9225611" y="0"/>
                </a:lnTo>
                <a:lnTo>
                  <a:pt x="9166605" y="0"/>
                </a:lnTo>
                <a:close/>
              </a:path>
              <a:path w="17566640" h="12065">
                <a:moveTo>
                  <a:pt x="9269865" y="0"/>
                </a:moveTo>
                <a:lnTo>
                  <a:pt x="9269865" y="11821"/>
                </a:lnTo>
                <a:lnTo>
                  <a:pt x="9328871" y="11821"/>
                </a:lnTo>
                <a:lnTo>
                  <a:pt x="9328871" y="0"/>
                </a:lnTo>
                <a:lnTo>
                  <a:pt x="9269865" y="0"/>
                </a:lnTo>
                <a:close/>
              </a:path>
              <a:path w="17566640" h="12065">
                <a:moveTo>
                  <a:pt x="9373126" y="0"/>
                </a:moveTo>
                <a:lnTo>
                  <a:pt x="9373126" y="11821"/>
                </a:lnTo>
                <a:lnTo>
                  <a:pt x="9432132" y="11821"/>
                </a:lnTo>
                <a:lnTo>
                  <a:pt x="9432132" y="0"/>
                </a:lnTo>
                <a:lnTo>
                  <a:pt x="9373126" y="0"/>
                </a:lnTo>
                <a:close/>
              </a:path>
              <a:path w="17566640" h="12065">
                <a:moveTo>
                  <a:pt x="9476387" y="0"/>
                </a:moveTo>
                <a:lnTo>
                  <a:pt x="9476387" y="11821"/>
                </a:lnTo>
                <a:lnTo>
                  <a:pt x="9535393" y="11821"/>
                </a:lnTo>
                <a:lnTo>
                  <a:pt x="9535393" y="0"/>
                </a:lnTo>
                <a:lnTo>
                  <a:pt x="9476387" y="0"/>
                </a:lnTo>
                <a:close/>
              </a:path>
              <a:path w="17566640" h="12065">
                <a:moveTo>
                  <a:pt x="9579647" y="0"/>
                </a:moveTo>
                <a:lnTo>
                  <a:pt x="9579647" y="11821"/>
                </a:lnTo>
                <a:lnTo>
                  <a:pt x="9638653" y="11821"/>
                </a:lnTo>
                <a:lnTo>
                  <a:pt x="9638653" y="0"/>
                </a:lnTo>
                <a:lnTo>
                  <a:pt x="9579647" y="0"/>
                </a:lnTo>
                <a:close/>
              </a:path>
              <a:path w="17566640" h="12065">
                <a:moveTo>
                  <a:pt x="9682908" y="0"/>
                </a:moveTo>
                <a:lnTo>
                  <a:pt x="9682908" y="11821"/>
                </a:lnTo>
                <a:lnTo>
                  <a:pt x="9741914" y="11821"/>
                </a:lnTo>
                <a:lnTo>
                  <a:pt x="9741914" y="0"/>
                </a:lnTo>
                <a:lnTo>
                  <a:pt x="9682908" y="0"/>
                </a:lnTo>
                <a:close/>
              </a:path>
              <a:path w="17566640" h="12065">
                <a:moveTo>
                  <a:pt x="9786168" y="0"/>
                </a:moveTo>
                <a:lnTo>
                  <a:pt x="9786168" y="11821"/>
                </a:lnTo>
                <a:lnTo>
                  <a:pt x="9845174" y="11821"/>
                </a:lnTo>
                <a:lnTo>
                  <a:pt x="9845174" y="0"/>
                </a:lnTo>
                <a:lnTo>
                  <a:pt x="9786168" y="0"/>
                </a:lnTo>
                <a:close/>
              </a:path>
              <a:path w="17566640" h="12065">
                <a:moveTo>
                  <a:pt x="9889429" y="0"/>
                </a:moveTo>
                <a:lnTo>
                  <a:pt x="9889429" y="11821"/>
                </a:lnTo>
                <a:lnTo>
                  <a:pt x="9948435" y="11821"/>
                </a:lnTo>
                <a:lnTo>
                  <a:pt x="9948435" y="0"/>
                </a:lnTo>
                <a:lnTo>
                  <a:pt x="9889429" y="0"/>
                </a:lnTo>
                <a:close/>
              </a:path>
              <a:path w="17566640" h="12065">
                <a:moveTo>
                  <a:pt x="9992690" y="0"/>
                </a:moveTo>
                <a:lnTo>
                  <a:pt x="9992690" y="11821"/>
                </a:lnTo>
                <a:lnTo>
                  <a:pt x="10051696" y="11821"/>
                </a:lnTo>
                <a:lnTo>
                  <a:pt x="10051696" y="0"/>
                </a:lnTo>
                <a:lnTo>
                  <a:pt x="9992690" y="0"/>
                </a:lnTo>
                <a:close/>
              </a:path>
              <a:path w="17566640" h="12065">
                <a:moveTo>
                  <a:pt x="10095950" y="0"/>
                </a:moveTo>
                <a:lnTo>
                  <a:pt x="10095950" y="11821"/>
                </a:lnTo>
                <a:lnTo>
                  <a:pt x="10154956" y="11821"/>
                </a:lnTo>
                <a:lnTo>
                  <a:pt x="10154956" y="0"/>
                </a:lnTo>
                <a:lnTo>
                  <a:pt x="10095950" y="0"/>
                </a:lnTo>
                <a:close/>
              </a:path>
              <a:path w="17566640" h="12065">
                <a:moveTo>
                  <a:pt x="10199211" y="0"/>
                </a:moveTo>
                <a:lnTo>
                  <a:pt x="10199211" y="11821"/>
                </a:lnTo>
                <a:lnTo>
                  <a:pt x="10258218" y="11821"/>
                </a:lnTo>
                <a:lnTo>
                  <a:pt x="10258218" y="0"/>
                </a:lnTo>
                <a:lnTo>
                  <a:pt x="10199211" y="0"/>
                </a:lnTo>
                <a:close/>
              </a:path>
              <a:path w="17566640" h="12065">
                <a:moveTo>
                  <a:pt x="10302472" y="0"/>
                </a:moveTo>
                <a:lnTo>
                  <a:pt x="10302472" y="11821"/>
                </a:lnTo>
                <a:lnTo>
                  <a:pt x="10361478" y="11821"/>
                </a:lnTo>
                <a:lnTo>
                  <a:pt x="10361478" y="0"/>
                </a:lnTo>
                <a:lnTo>
                  <a:pt x="10302472" y="0"/>
                </a:lnTo>
                <a:close/>
              </a:path>
              <a:path w="17566640" h="12065">
                <a:moveTo>
                  <a:pt x="10405732" y="0"/>
                </a:moveTo>
                <a:lnTo>
                  <a:pt x="10405732" y="11821"/>
                </a:lnTo>
                <a:lnTo>
                  <a:pt x="10464738" y="11821"/>
                </a:lnTo>
                <a:lnTo>
                  <a:pt x="10464738" y="0"/>
                </a:lnTo>
                <a:lnTo>
                  <a:pt x="10405732" y="0"/>
                </a:lnTo>
                <a:close/>
              </a:path>
              <a:path w="17566640" h="12065">
                <a:moveTo>
                  <a:pt x="10508994" y="0"/>
                </a:moveTo>
                <a:lnTo>
                  <a:pt x="10508994" y="11821"/>
                </a:lnTo>
                <a:lnTo>
                  <a:pt x="10568000" y="11821"/>
                </a:lnTo>
                <a:lnTo>
                  <a:pt x="10568000" y="0"/>
                </a:lnTo>
                <a:lnTo>
                  <a:pt x="10508994" y="0"/>
                </a:lnTo>
                <a:close/>
              </a:path>
              <a:path w="17566640" h="12065">
                <a:moveTo>
                  <a:pt x="10612254" y="0"/>
                </a:moveTo>
                <a:lnTo>
                  <a:pt x="10612254" y="11821"/>
                </a:lnTo>
                <a:lnTo>
                  <a:pt x="10671260" y="11821"/>
                </a:lnTo>
                <a:lnTo>
                  <a:pt x="10671260" y="0"/>
                </a:lnTo>
                <a:lnTo>
                  <a:pt x="10612254" y="0"/>
                </a:lnTo>
                <a:close/>
              </a:path>
              <a:path w="17566640" h="12065">
                <a:moveTo>
                  <a:pt x="10715515" y="0"/>
                </a:moveTo>
                <a:lnTo>
                  <a:pt x="10715515" y="11821"/>
                </a:lnTo>
                <a:lnTo>
                  <a:pt x="10774519" y="11821"/>
                </a:lnTo>
                <a:lnTo>
                  <a:pt x="10774519" y="0"/>
                </a:lnTo>
                <a:lnTo>
                  <a:pt x="10715515" y="0"/>
                </a:lnTo>
                <a:close/>
              </a:path>
              <a:path w="17566640" h="12065">
                <a:moveTo>
                  <a:pt x="10818775" y="0"/>
                </a:moveTo>
                <a:lnTo>
                  <a:pt x="10818775" y="11821"/>
                </a:lnTo>
                <a:lnTo>
                  <a:pt x="10877781" y="11821"/>
                </a:lnTo>
                <a:lnTo>
                  <a:pt x="10877781" y="0"/>
                </a:lnTo>
                <a:lnTo>
                  <a:pt x="10818775" y="0"/>
                </a:lnTo>
                <a:close/>
              </a:path>
              <a:path w="17566640" h="12065">
                <a:moveTo>
                  <a:pt x="10922036" y="0"/>
                </a:moveTo>
                <a:lnTo>
                  <a:pt x="10922036" y="11821"/>
                </a:lnTo>
                <a:lnTo>
                  <a:pt x="10981042" y="11821"/>
                </a:lnTo>
                <a:lnTo>
                  <a:pt x="10981042" y="0"/>
                </a:lnTo>
                <a:lnTo>
                  <a:pt x="10922036" y="0"/>
                </a:lnTo>
                <a:close/>
              </a:path>
              <a:path w="17566640" h="12065">
                <a:moveTo>
                  <a:pt x="11025296" y="0"/>
                </a:moveTo>
                <a:lnTo>
                  <a:pt x="11025296" y="11821"/>
                </a:lnTo>
                <a:lnTo>
                  <a:pt x="11084302" y="11821"/>
                </a:lnTo>
                <a:lnTo>
                  <a:pt x="11084302" y="0"/>
                </a:lnTo>
                <a:lnTo>
                  <a:pt x="11025296" y="0"/>
                </a:lnTo>
                <a:close/>
              </a:path>
              <a:path w="17566640" h="12065">
                <a:moveTo>
                  <a:pt x="11128557" y="0"/>
                </a:moveTo>
                <a:lnTo>
                  <a:pt x="11128557" y="11821"/>
                </a:lnTo>
                <a:lnTo>
                  <a:pt x="11187563" y="11821"/>
                </a:lnTo>
                <a:lnTo>
                  <a:pt x="11187563" y="0"/>
                </a:lnTo>
                <a:lnTo>
                  <a:pt x="11128557" y="0"/>
                </a:lnTo>
                <a:close/>
              </a:path>
              <a:path w="17566640" h="12065">
                <a:moveTo>
                  <a:pt x="11231816" y="0"/>
                </a:moveTo>
                <a:lnTo>
                  <a:pt x="11231816" y="11821"/>
                </a:lnTo>
                <a:lnTo>
                  <a:pt x="11290822" y="11821"/>
                </a:lnTo>
                <a:lnTo>
                  <a:pt x="11290822" y="0"/>
                </a:lnTo>
                <a:lnTo>
                  <a:pt x="11231816" y="0"/>
                </a:lnTo>
                <a:close/>
              </a:path>
              <a:path w="17566640" h="12065">
                <a:moveTo>
                  <a:pt x="11335078" y="0"/>
                </a:moveTo>
                <a:lnTo>
                  <a:pt x="11335078" y="11821"/>
                </a:lnTo>
                <a:lnTo>
                  <a:pt x="11394084" y="11821"/>
                </a:lnTo>
                <a:lnTo>
                  <a:pt x="11394084" y="0"/>
                </a:lnTo>
                <a:lnTo>
                  <a:pt x="11335078" y="0"/>
                </a:lnTo>
                <a:close/>
              </a:path>
              <a:path w="17566640" h="12065">
                <a:moveTo>
                  <a:pt x="11438339" y="0"/>
                </a:moveTo>
                <a:lnTo>
                  <a:pt x="11438339" y="11821"/>
                </a:lnTo>
                <a:lnTo>
                  <a:pt x="11497345" y="11821"/>
                </a:lnTo>
                <a:lnTo>
                  <a:pt x="11497345" y="0"/>
                </a:lnTo>
                <a:lnTo>
                  <a:pt x="11438339" y="0"/>
                </a:lnTo>
                <a:close/>
              </a:path>
              <a:path w="17566640" h="12065">
                <a:moveTo>
                  <a:pt x="11541600" y="0"/>
                </a:moveTo>
                <a:lnTo>
                  <a:pt x="11541600" y="11821"/>
                </a:lnTo>
                <a:lnTo>
                  <a:pt x="11600606" y="11821"/>
                </a:lnTo>
                <a:lnTo>
                  <a:pt x="11600606" y="0"/>
                </a:lnTo>
                <a:lnTo>
                  <a:pt x="11541600" y="0"/>
                </a:lnTo>
                <a:close/>
              </a:path>
              <a:path w="17566640" h="12065">
                <a:moveTo>
                  <a:pt x="11644860" y="0"/>
                </a:moveTo>
                <a:lnTo>
                  <a:pt x="11644860" y="11821"/>
                </a:lnTo>
                <a:lnTo>
                  <a:pt x="11703866" y="11821"/>
                </a:lnTo>
                <a:lnTo>
                  <a:pt x="11703866" y="0"/>
                </a:lnTo>
                <a:lnTo>
                  <a:pt x="11644860" y="0"/>
                </a:lnTo>
                <a:close/>
              </a:path>
              <a:path w="17566640" h="12065">
                <a:moveTo>
                  <a:pt x="11748120" y="0"/>
                </a:moveTo>
                <a:lnTo>
                  <a:pt x="11748120" y="11821"/>
                </a:lnTo>
                <a:lnTo>
                  <a:pt x="11807127" y="11821"/>
                </a:lnTo>
                <a:lnTo>
                  <a:pt x="11807127" y="0"/>
                </a:lnTo>
                <a:lnTo>
                  <a:pt x="11748120" y="0"/>
                </a:lnTo>
                <a:close/>
              </a:path>
              <a:path w="17566640" h="12065">
                <a:moveTo>
                  <a:pt x="11851382" y="0"/>
                </a:moveTo>
                <a:lnTo>
                  <a:pt x="11851382" y="11821"/>
                </a:lnTo>
                <a:lnTo>
                  <a:pt x="11910388" y="11821"/>
                </a:lnTo>
                <a:lnTo>
                  <a:pt x="11910388" y="0"/>
                </a:lnTo>
                <a:lnTo>
                  <a:pt x="11851382" y="0"/>
                </a:lnTo>
                <a:close/>
              </a:path>
              <a:path w="17566640" h="12065">
                <a:moveTo>
                  <a:pt x="11954642" y="0"/>
                </a:moveTo>
                <a:lnTo>
                  <a:pt x="11954642" y="11821"/>
                </a:lnTo>
                <a:lnTo>
                  <a:pt x="12013648" y="11821"/>
                </a:lnTo>
                <a:lnTo>
                  <a:pt x="12013648" y="0"/>
                </a:lnTo>
                <a:lnTo>
                  <a:pt x="11954642" y="0"/>
                </a:lnTo>
                <a:close/>
              </a:path>
              <a:path w="17566640" h="12065">
                <a:moveTo>
                  <a:pt x="12057903" y="0"/>
                </a:moveTo>
                <a:lnTo>
                  <a:pt x="12057903" y="11821"/>
                </a:lnTo>
                <a:lnTo>
                  <a:pt x="12116908" y="11821"/>
                </a:lnTo>
                <a:lnTo>
                  <a:pt x="12116908" y="0"/>
                </a:lnTo>
                <a:lnTo>
                  <a:pt x="12057903" y="0"/>
                </a:lnTo>
                <a:close/>
              </a:path>
              <a:path w="17566640" h="12065">
                <a:moveTo>
                  <a:pt x="12161164" y="0"/>
                </a:moveTo>
                <a:lnTo>
                  <a:pt x="12161164" y="11821"/>
                </a:lnTo>
                <a:lnTo>
                  <a:pt x="12220170" y="11821"/>
                </a:lnTo>
                <a:lnTo>
                  <a:pt x="12220170" y="0"/>
                </a:lnTo>
                <a:lnTo>
                  <a:pt x="12161164" y="0"/>
                </a:lnTo>
                <a:close/>
              </a:path>
              <a:path w="17566640" h="12065">
                <a:moveTo>
                  <a:pt x="12264424" y="0"/>
                </a:moveTo>
                <a:lnTo>
                  <a:pt x="12264424" y="11821"/>
                </a:lnTo>
                <a:lnTo>
                  <a:pt x="12323430" y="11821"/>
                </a:lnTo>
                <a:lnTo>
                  <a:pt x="12323430" y="0"/>
                </a:lnTo>
                <a:lnTo>
                  <a:pt x="12264424" y="0"/>
                </a:lnTo>
                <a:close/>
              </a:path>
              <a:path w="17566640" h="12065">
                <a:moveTo>
                  <a:pt x="12367685" y="0"/>
                </a:moveTo>
                <a:lnTo>
                  <a:pt x="12367685" y="11821"/>
                </a:lnTo>
                <a:lnTo>
                  <a:pt x="12426691" y="11821"/>
                </a:lnTo>
                <a:lnTo>
                  <a:pt x="12426691" y="0"/>
                </a:lnTo>
                <a:lnTo>
                  <a:pt x="12367685" y="0"/>
                </a:lnTo>
                <a:close/>
              </a:path>
              <a:path w="17566640" h="12065">
                <a:moveTo>
                  <a:pt x="12470946" y="0"/>
                </a:moveTo>
                <a:lnTo>
                  <a:pt x="12470946" y="11821"/>
                </a:lnTo>
                <a:lnTo>
                  <a:pt x="12529952" y="11821"/>
                </a:lnTo>
                <a:lnTo>
                  <a:pt x="12529952" y="0"/>
                </a:lnTo>
                <a:lnTo>
                  <a:pt x="12470946" y="0"/>
                </a:lnTo>
                <a:close/>
              </a:path>
              <a:path w="17566640" h="12065">
                <a:moveTo>
                  <a:pt x="12574205" y="0"/>
                </a:moveTo>
                <a:lnTo>
                  <a:pt x="12574205" y="11821"/>
                </a:lnTo>
                <a:lnTo>
                  <a:pt x="12633211" y="11821"/>
                </a:lnTo>
                <a:lnTo>
                  <a:pt x="12633211" y="0"/>
                </a:lnTo>
                <a:lnTo>
                  <a:pt x="12574205" y="0"/>
                </a:lnTo>
                <a:close/>
              </a:path>
              <a:path w="17566640" h="12065">
                <a:moveTo>
                  <a:pt x="12677467" y="0"/>
                </a:moveTo>
                <a:lnTo>
                  <a:pt x="12677467" y="11821"/>
                </a:lnTo>
                <a:lnTo>
                  <a:pt x="12736473" y="11821"/>
                </a:lnTo>
                <a:lnTo>
                  <a:pt x="12736473" y="0"/>
                </a:lnTo>
                <a:lnTo>
                  <a:pt x="12677467" y="0"/>
                </a:lnTo>
                <a:close/>
              </a:path>
              <a:path w="17566640" h="12065">
                <a:moveTo>
                  <a:pt x="12780728" y="0"/>
                </a:moveTo>
                <a:lnTo>
                  <a:pt x="12780728" y="11821"/>
                </a:lnTo>
                <a:lnTo>
                  <a:pt x="12839734" y="11821"/>
                </a:lnTo>
                <a:lnTo>
                  <a:pt x="12839734" y="0"/>
                </a:lnTo>
                <a:lnTo>
                  <a:pt x="12780728" y="0"/>
                </a:lnTo>
                <a:close/>
              </a:path>
              <a:path w="17566640" h="12065">
                <a:moveTo>
                  <a:pt x="12883988" y="0"/>
                </a:moveTo>
                <a:lnTo>
                  <a:pt x="12883988" y="11821"/>
                </a:lnTo>
                <a:lnTo>
                  <a:pt x="12942994" y="11821"/>
                </a:lnTo>
                <a:lnTo>
                  <a:pt x="12942994" y="0"/>
                </a:lnTo>
                <a:lnTo>
                  <a:pt x="12883988" y="0"/>
                </a:lnTo>
                <a:close/>
              </a:path>
              <a:path w="17566640" h="12065">
                <a:moveTo>
                  <a:pt x="12987249" y="0"/>
                </a:moveTo>
                <a:lnTo>
                  <a:pt x="12987249" y="11821"/>
                </a:lnTo>
                <a:lnTo>
                  <a:pt x="13046255" y="11821"/>
                </a:lnTo>
                <a:lnTo>
                  <a:pt x="13046255" y="0"/>
                </a:lnTo>
                <a:lnTo>
                  <a:pt x="12987249" y="0"/>
                </a:lnTo>
                <a:close/>
              </a:path>
              <a:path w="17566640" h="12065">
                <a:moveTo>
                  <a:pt x="13090508" y="0"/>
                </a:moveTo>
                <a:lnTo>
                  <a:pt x="13090508" y="11821"/>
                </a:lnTo>
                <a:lnTo>
                  <a:pt x="13149516" y="11821"/>
                </a:lnTo>
                <a:lnTo>
                  <a:pt x="13149516" y="0"/>
                </a:lnTo>
                <a:lnTo>
                  <a:pt x="13090508" y="0"/>
                </a:lnTo>
                <a:close/>
              </a:path>
              <a:path w="17566640" h="12065">
                <a:moveTo>
                  <a:pt x="13193770" y="0"/>
                </a:moveTo>
                <a:lnTo>
                  <a:pt x="13193770" y="11821"/>
                </a:lnTo>
                <a:lnTo>
                  <a:pt x="13252776" y="11821"/>
                </a:lnTo>
                <a:lnTo>
                  <a:pt x="13252776" y="0"/>
                </a:lnTo>
                <a:lnTo>
                  <a:pt x="13193770" y="0"/>
                </a:lnTo>
                <a:close/>
              </a:path>
              <a:path w="17566640" h="12065">
                <a:moveTo>
                  <a:pt x="13297031" y="0"/>
                </a:moveTo>
                <a:lnTo>
                  <a:pt x="13297031" y="11821"/>
                </a:lnTo>
                <a:lnTo>
                  <a:pt x="13356037" y="11821"/>
                </a:lnTo>
                <a:lnTo>
                  <a:pt x="13356037" y="0"/>
                </a:lnTo>
                <a:lnTo>
                  <a:pt x="13297031" y="0"/>
                </a:lnTo>
                <a:close/>
              </a:path>
              <a:path w="17566640" h="12065">
                <a:moveTo>
                  <a:pt x="13400292" y="0"/>
                </a:moveTo>
                <a:lnTo>
                  <a:pt x="13400292" y="11821"/>
                </a:lnTo>
                <a:lnTo>
                  <a:pt x="13459296" y="11821"/>
                </a:lnTo>
                <a:lnTo>
                  <a:pt x="13459296" y="0"/>
                </a:lnTo>
                <a:lnTo>
                  <a:pt x="13400292" y="0"/>
                </a:lnTo>
                <a:close/>
              </a:path>
              <a:path w="17566640" h="12065">
                <a:moveTo>
                  <a:pt x="13503552" y="0"/>
                </a:moveTo>
                <a:lnTo>
                  <a:pt x="13503552" y="11821"/>
                </a:lnTo>
                <a:lnTo>
                  <a:pt x="13562558" y="11821"/>
                </a:lnTo>
                <a:lnTo>
                  <a:pt x="13562558" y="0"/>
                </a:lnTo>
                <a:lnTo>
                  <a:pt x="13503552" y="0"/>
                </a:lnTo>
                <a:close/>
              </a:path>
              <a:path w="17566640" h="12065">
                <a:moveTo>
                  <a:pt x="13606813" y="0"/>
                </a:moveTo>
                <a:lnTo>
                  <a:pt x="13606813" y="11821"/>
                </a:lnTo>
                <a:lnTo>
                  <a:pt x="13665819" y="11821"/>
                </a:lnTo>
                <a:lnTo>
                  <a:pt x="13665819" y="0"/>
                </a:lnTo>
                <a:lnTo>
                  <a:pt x="13606813" y="0"/>
                </a:lnTo>
                <a:close/>
              </a:path>
              <a:path w="17566640" h="12065">
                <a:moveTo>
                  <a:pt x="13710074" y="0"/>
                </a:moveTo>
                <a:lnTo>
                  <a:pt x="13710074" y="11821"/>
                </a:lnTo>
                <a:lnTo>
                  <a:pt x="13769080" y="11821"/>
                </a:lnTo>
                <a:lnTo>
                  <a:pt x="13769080" y="0"/>
                </a:lnTo>
                <a:lnTo>
                  <a:pt x="13710074" y="0"/>
                </a:lnTo>
                <a:close/>
              </a:path>
              <a:path w="17566640" h="12065">
                <a:moveTo>
                  <a:pt x="13813334" y="0"/>
                </a:moveTo>
                <a:lnTo>
                  <a:pt x="13813334" y="11821"/>
                </a:lnTo>
                <a:lnTo>
                  <a:pt x="13872340" y="11821"/>
                </a:lnTo>
                <a:lnTo>
                  <a:pt x="13872340" y="0"/>
                </a:lnTo>
                <a:lnTo>
                  <a:pt x="13813334" y="0"/>
                </a:lnTo>
                <a:close/>
              </a:path>
              <a:path w="17566640" h="12065">
                <a:moveTo>
                  <a:pt x="13916594" y="0"/>
                </a:moveTo>
                <a:lnTo>
                  <a:pt x="13916594" y="11821"/>
                </a:lnTo>
                <a:lnTo>
                  <a:pt x="13975600" y="11821"/>
                </a:lnTo>
                <a:lnTo>
                  <a:pt x="13975600" y="0"/>
                </a:lnTo>
                <a:lnTo>
                  <a:pt x="13916594" y="0"/>
                </a:lnTo>
                <a:close/>
              </a:path>
              <a:path w="17566640" h="12065">
                <a:moveTo>
                  <a:pt x="14019856" y="0"/>
                </a:moveTo>
                <a:lnTo>
                  <a:pt x="14019856" y="11821"/>
                </a:lnTo>
                <a:lnTo>
                  <a:pt x="14078862" y="11821"/>
                </a:lnTo>
                <a:lnTo>
                  <a:pt x="14078862" y="0"/>
                </a:lnTo>
                <a:lnTo>
                  <a:pt x="14019856" y="0"/>
                </a:lnTo>
                <a:close/>
              </a:path>
              <a:path w="17566640" h="12065">
                <a:moveTo>
                  <a:pt x="14123116" y="0"/>
                </a:moveTo>
                <a:lnTo>
                  <a:pt x="14123116" y="11821"/>
                </a:lnTo>
                <a:lnTo>
                  <a:pt x="14182122" y="11821"/>
                </a:lnTo>
                <a:lnTo>
                  <a:pt x="14182122" y="0"/>
                </a:lnTo>
                <a:lnTo>
                  <a:pt x="14123116" y="0"/>
                </a:lnTo>
                <a:close/>
              </a:path>
              <a:path w="17566640" h="12065">
                <a:moveTo>
                  <a:pt x="14226377" y="0"/>
                </a:moveTo>
                <a:lnTo>
                  <a:pt x="14226377" y="11821"/>
                </a:lnTo>
                <a:lnTo>
                  <a:pt x="14285383" y="11821"/>
                </a:lnTo>
                <a:lnTo>
                  <a:pt x="14285383" y="0"/>
                </a:lnTo>
                <a:lnTo>
                  <a:pt x="14226377" y="0"/>
                </a:lnTo>
                <a:close/>
              </a:path>
              <a:path w="17566640" h="12065">
                <a:moveTo>
                  <a:pt x="14329638" y="0"/>
                </a:moveTo>
                <a:lnTo>
                  <a:pt x="14329638" y="11821"/>
                </a:lnTo>
                <a:lnTo>
                  <a:pt x="14388644" y="11821"/>
                </a:lnTo>
                <a:lnTo>
                  <a:pt x="14388644" y="0"/>
                </a:lnTo>
                <a:lnTo>
                  <a:pt x="14329638" y="0"/>
                </a:lnTo>
                <a:close/>
              </a:path>
              <a:path w="17566640" h="12065">
                <a:moveTo>
                  <a:pt x="14432897" y="0"/>
                </a:moveTo>
                <a:lnTo>
                  <a:pt x="14432897" y="11821"/>
                </a:lnTo>
                <a:lnTo>
                  <a:pt x="14491904" y="11821"/>
                </a:lnTo>
                <a:lnTo>
                  <a:pt x="14491904" y="0"/>
                </a:lnTo>
                <a:lnTo>
                  <a:pt x="14432897" y="0"/>
                </a:lnTo>
                <a:close/>
              </a:path>
              <a:path w="17566640" h="12065">
                <a:moveTo>
                  <a:pt x="14536159" y="0"/>
                </a:moveTo>
                <a:lnTo>
                  <a:pt x="14536159" y="11821"/>
                </a:lnTo>
                <a:lnTo>
                  <a:pt x="14595165" y="11821"/>
                </a:lnTo>
                <a:lnTo>
                  <a:pt x="14595165" y="0"/>
                </a:lnTo>
                <a:lnTo>
                  <a:pt x="14536159" y="0"/>
                </a:lnTo>
                <a:close/>
              </a:path>
              <a:path w="17566640" h="12065">
                <a:moveTo>
                  <a:pt x="14639420" y="0"/>
                </a:moveTo>
                <a:lnTo>
                  <a:pt x="14639420" y="11821"/>
                </a:lnTo>
                <a:lnTo>
                  <a:pt x="14698426" y="11821"/>
                </a:lnTo>
                <a:lnTo>
                  <a:pt x="14698426" y="0"/>
                </a:lnTo>
                <a:lnTo>
                  <a:pt x="14639420" y="0"/>
                </a:lnTo>
                <a:close/>
              </a:path>
              <a:path w="17566640" h="12065">
                <a:moveTo>
                  <a:pt x="14742680" y="0"/>
                </a:moveTo>
                <a:lnTo>
                  <a:pt x="14742680" y="11821"/>
                </a:lnTo>
                <a:lnTo>
                  <a:pt x="14801685" y="11821"/>
                </a:lnTo>
                <a:lnTo>
                  <a:pt x="14801685" y="0"/>
                </a:lnTo>
                <a:lnTo>
                  <a:pt x="14742680" y="0"/>
                </a:lnTo>
                <a:close/>
              </a:path>
              <a:path w="17566640" h="12065">
                <a:moveTo>
                  <a:pt x="14845941" y="0"/>
                </a:moveTo>
                <a:lnTo>
                  <a:pt x="14845941" y="11821"/>
                </a:lnTo>
                <a:lnTo>
                  <a:pt x="14904947" y="11821"/>
                </a:lnTo>
                <a:lnTo>
                  <a:pt x="14904947" y="0"/>
                </a:lnTo>
                <a:lnTo>
                  <a:pt x="14845941" y="0"/>
                </a:lnTo>
                <a:close/>
              </a:path>
              <a:path w="17566640" h="12065">
                <a:moveTo>
                  <a:pt x="14949202" y="0"/>
                </a:moveTo>
                <a:lnTo>
                  <a:pt x="14949202" y="11821"/>
                </a:lnTo>
                <a:lnTo>
                  <a:pt x="15008208" y="11821"/>
                </a:lnTo>
                <a:lnTo>
                  <a:pt x="15008208" y="0"/>
                </a:lnTo>
                <a:lnTo>
                  <a:pt x="14949202" y="0"/>
                </a:lnTo>
                <a:close/>
              </a:path>
              <a:path w="17566640" h="12065">
                <a:moveTo>
                  <a:pt x="15052462" y="0"/>
                </a:moveTo>
                <a:lnTo>
                  <a:pt x="15052462" y="11821"/>
                </a:lnTo>
                <a:lnTo>
                  <a:pt x="15111468" y="11821"/>
                </a:lnTo>
                <a:lnTo>
                  <a:pt x="15111468" y="0"/>
                </a:lnTo>
                <a:lnTo>
                  <a:pt x="15052462" y="0"/>
                </a:lnTo>
                <a:close/>
              </a:path>
              <a:path w="17566640" h="12065">
                <a:moveTo>
                  <a:pt x="15155723" y="0"/>
                </a:moveTo>
                <a:lnTo>
                  <a:pt x="15155723" y="11821"/>
                </a:lnTo>
                <a:lnTo>
                  <a:pt x="15214729" y="11821"/>
                </a:lnTo>
                <a:lnTo>
                  <a:pt x="15214729" y="0"/>
                </a:lnTo>
                <a:lnTo>
                  <a:pt x="15155723" y="0"/>
                </a:lnTo>
                <a:close/>
              </a:path>
              <a:path w="17566640" h="12065">
                <a:moveTo>
                  <a:pt x="15258982" y="0"/>
                </a:moveTo>
                <a:lnTo>
                  <a:pt x="15258982" y="11821"/>
                </a:lnTo>
                <a:lnTo>
                  <a:pt x="15317989" y="11821"/>
                </a:lnTo>
                <a:lnTo>
                  <a:pt x="15317989" y="0"/>
                </a:lnTo>
                <a:lnTo>
                  <a:pt x="15258982" y="0"/>
                </a:lnTo>
                <a:close/>
              </a:path>
              <a:path w="17566640" h="12065">
                <a:moveTo>
                  <a:pt x="15362244" y="0"/>
                </a:moveTo>
                <a:lnTo>
                  <a:pt x="15362244" y="11821"/>
                </a:lnTo>
                <a:lnTo>
                  <a:pt x="15421251" y="11821"/>
                </a:lnTo>
                <a:lnTo>
                  <a:pt x="15421251" y="0"/>
                </a:lnTo>
                <a:lnTo>
                  <a:pt x="15362244" y="0"/>
                </a:lnTo>
                <a:close/>
              </a:path>
              <a:path w="17566640" h="12065">
                <a:moveTo>
                  <a:pt x="15465505" y="0"/>
                </a:moveTo>
                <a:lnTo>
                  <a:pt x="15465505" y="11821"/>
                </a:lnTo>
                <a:lnTo>
                  <a:pt x="15524511" y="11821"/>
                </a:lnTo>
                <a:lnTo>
                  <a:pt x="15524511" y="0"/>
                </a:lnTo>
                <a:lnTo>
                  <a:pt x="15465505" y="0"/>
                </a:lnTo>
                <a:close/>
              </a:path>
              <a:path w="17566640" h="12065">
                <a:moveTo>
                  <a:pt x="15568766" y="0"/>
                </a:moveTo>
                <a:lnTo>
                  <a:pt x="15568766" y="11821"/>
                </a:lnTo>
                <a:lnTo>
                  <a:pt x="15627772" y="11821"/>
                </a:lnTo>
                <a:lnTo>
                  <a:pt x="15627772" y="0"/>
                </a:lnTo>
                <a:lnTo>
                  <a:pt x="15568766" y="0"/>
                </a:lnTo>
                <a:close/>
              </a:path>
              <a:path w="17566640" h="12065">
                <a:moveTo>
                  <a:pt x="15672026" y="0"/>
                </a:moveTo>
                <a:lnTo>
                  <a:pt x="15672026" y="11821"/>
                </a:lnTo>
                <a:lnTo>
                  <a:pt x="15731033" y="11821"/>
                </a:lnTo>
                <a:lnTo>
                  <a:pt x="15731033" y="0"/>
                </a:lnTo>
                <a:lnTo>
                  <a:pt x="15672026" y="0"/>
                </a:lnTo>
                <a:close/>
              </a:path>
              <a:path w="17566640" h="12065">
                <a:moveTo>
                  <a:pt x="15775286" y="0"/>
                </a:moveTo>
                <a:lnTo>
                  <a:pt x="15775286" y="11821"/>
                </a:lnTo>
                <a:lnTo>
                  <a:pt x="15834292" y="11821"/>
                </a:lnTo>
                <a:lnTo>
                  <a:pt x="15834292" y="0"/>
                </a:lnTo>
                <a:lnTo>
                  <a:pt x="15775286" y="0"/>
                </a:lnTo>
                <a:close/>
              </a:path>
              <a:path w="17566640" h="12065">
                <a:moveTo>
                  <a:pt x="15878548" y="0"/>
                </a:moveTo>
                <a:lnTo>
                  <a:pt x="15878548" y="11821"/>
                </a:lnTo>
                <a:lnTo>
                  <a:pt x="15937554" y="11821"/>
                </a:lnTo>
                <a:lnTo>
                  <a:pt x="15937554" y="0"/>
                </a:lnTo>
                <a:lnTo>
                  <a:pt x="15878548" y="0"/>
                </a:lnTo>
                <a:close/>
              </a:path>
              <a:path w="17566640" h="12065">
                <a:moveTo>
                  <a:pt x="15981808" y="0"/>
                </a:moveTo>
                <a:lnTo>
                  <a:pt x="15981808" y="11821"/>
                </a:lnTo>
                <a:lnTo>
                  <a:pt x="16040815" y="11821"/>
                </a:lnTo>
                <a:lnTo>
                  <a:pt x="16040815" y="0"/>
                </a:lnTo>
                <a:lnTo>
                  <a:pt x="15981808" y="0"/>
                </a:lnTo>
                <a:close/>
              </a:path>
              <a:path w="17566640" h="12065">
                <a:moveTo>
                  <a:pt x="16085069" y="0"/>
                </a:moveTo>
                <a:lnTo>
                  <a:pt x="16085069" y="11821"/>
                </a:lnTo>
                <a:lnTo>
                  <a:pt x="16144074" y="11821"/>
                </a:lnTo>
                <a:lnTo>
                  <a:pt x="16144074" y="0"/>
                </a:lnTo>
                <a:lnTo>
                  <a:pt x="16085069" y="0"/>
                </a:lnTo>
                <a:close/>
              </a:path>
              <a:path w="17566640" h="12065">
                <a:moveTo>
                  <a:pt x="16188330" y="0"/>
                </a:moveTo>
                <a:lnTo>
                  <a:pt x="16188330" y="11821"/>
                </a:lnTo>
                <a:lnTo>
                  <a:pt x="16247336" y="11821"/>
                </a:lnTo>
                <a:lnTo>
                  <a:pt x="16247336" y="0"/>
                </a:lnTo>
                <a:lnTo>
                  <a:pt x="16188330" y="0"/>
                </a:lnTo>
                <a:close/>
              </a:path>
              <a:path w="17566640" h="12065">
                <a:moveTo>
                  <a:pt x="16291589" y="0"/>
                </a:moveTo>
                <a:lnTo>
                  <a:pt x="16291589" y="11821"/>
                </a:lnTo>
                <a:lnTo>
                  <a:pt x="16350597" y="11821"/>
                </a:lnTo>
                <a:lnTo>
                  <a:pt x="16350597" y="0"/>
                </a:lnTo>
                <a:lnTo>
                  <a:pt x="16291589" y="0"/>
                </a:lnTo>
                <a:close/>
              </a:path>
              <a:path w="17566640" h="12065">
                <a:moveTo>
                  <a:pt x="16394851" y="0"/>
                </a:moveTo>
                <a:lnTo>
                  <a:pt x="16394851" y="11821"/>
                </a:lnTo>
                <a:lnTo>
                  <a:pt x="16453857" y="11821"/>
                </a:lnTo>
                <a:lnTo>
                  <a:pt x="16453857" y="0"/>
                </a:lnTo>
                <a:lnTo>
                  <a:pt x="16394851" y="0"/>
                </a:lnTo>
                <a:close/>
              </a:path>
              <a:path w="17566640" h="12065">
                <a:moveTo>
                  <a:pt x="16498112" y="0"/>
                </a:moveTo>
                <a:lnTo>
                  <a:pt x="16498112" y="11821"/>
                </a:lnTo>
                <a:lnTo>
                  <a:pt x="16557118" y="11821"/>
                </a:lnTo>
                <a:lnTo>
                  <a:pt x="16557118" y="0"/>
                </a:lnTo>
                <a:lnTo>
                  <a:pt x="16498112" y="0"/>
                </a:lnTo>
                <a:close/>
              </a:path>
              <a:path w="17566640" h="12065">
                <a:moveTo>
                  <a:pt x="16601371" y="0"/>
                </a:moveTo>
                <a:lnTo>
                  <a:pt x="16601371" y="11821"/>
                </a:lnTo>
                <a:lnTo>
                  <a:pt x="16660377" y="11821"/>
                </a:lnTo>
                <a:lnTo>
                  <a:pt x="16660377" y="0"/>
                </a:lnTo>
                <a:lnTo>
                  <a:pt x="16601371" y="0"/>
                </a:lnTo>
                <a:close/>
              </a:path>
              <a:path w="17566640" h="12065">
                <a:moveTo>
                  <a:pt x="16704633" y="0"/>
                </a:moveTo>
                <a:lnTo>
                  <a:pt x="16704633" y="11821"/>
                </a:lnTo>
                <a:lnTo>
                  <a:pt x="16763639" y="11821"/>
                </a:lnTo>
                <a:lnTo>
                  <a:pt x="16763639" y="0"/>
                </a:lnTo>
                <a:lnTo>
                  <a:pt x="16704633" y="0"/>
                </a:lnTo>
                <a:close/>
              </a:path>
              <a:path w="17566640" h="12065">
                <a:moveTo>
                  <a:pt x="16807894" y="0"/>
                </a:moveTo>
                <a:lnTo>
                  <a:pt x="16807894" y="11821"/>
                </a:lnTo>
                <a:lnTo>
                  <a:pt x="16866900" y="11821"/>
                </a:lnTo>
                <a:lnTo>
                  <a:pt x="16866900" y="0"/>
                </a:lnTo>
                <a:lnTo>
                  <a:pt x="16807894" y="0"/>
                </a:lnTo>
                <a:close/>
              </a:path>
              <a:path w="17566640" h="12065">
                <a:moveTo>
                  <a:pt x="16911154" y="0"/>
                </a:moveTo>
                <a:lnTo>
                  <a:pt x="16911154" y="11821"/>
                </a:lnTo>
                <a:lnTo>
                  <a:pt x="16970161" y="11821"/>
                </a:lnTo>
                <a:lnTo>
                  <a:pt x="16970161" y="0"/>
                </a:lnTo>
                <a:lnTo>
                  <a:pt x="16911154" y="0"/>
                </a:lnTo>
                <a:close/>
              </a:path>
              <a:path w="17566640" h="12065">
                <a:moveTo>
                  <a:pt x="17014415" y="0"/>
                </a:moveTo>
                <a:lnTo>
                  <a:pt x="17014415" y="11821"/>
                </a:lnTo>
                <a:lnTo>
                  <a:pt x="17073421" y="11821"/>
                </a:lnTo>
                <a:lnTo>
                  <a:pt x="17073421" y="0"/>
                </a:lnTo>
                <a:lnTo>
                  <a:pt x="17014415" y="0"/>
                </a:lnTo>
                <a:close/>
              </a:path>
              <a:path w="17566640" h="12065">
                <a:moveTo>
                  <a:pt x="17117675" y="0"/>
                </a:moveTo>
                <a:lnTo>
                  <a:pt x="17117675" y="11821"/>
                </a:lnTo>
                <a:lnTo>
                  <a:pt x="17176681" y="11821"/>
                </a:lnTo>
                <a:lnTo>
                  <a:pt x="17176681" y="0"/>
                </a:lnTo>
                <a:lnTo>
                  <a:pt x="17117675" y="0"/>
                </a:lnTo>
                <a:close/>
              </a:path>
              <a:path w="17566640" h="12065">
                <a:moveTo>
                  <a:pt x="17220936" y="0"/>
                </a:moveTo>
                <a:lnTo>
                  <a:pt x="17220936" y="11821"/>
                </a:lnTo>
                <a:lnTo>
                  <a:pt x="17279943" y="11821"/>
                </a:lnTo>
                <a:lnTo>
                  <a:pt x="17279943" y="0"/>
                </a:lnTo>
                <a:lnTo>
                  <a:pt x="17220936" y="0"/>
                </a:lnTo>
                <a:close/>
              </a:path>
              <a:path w="17566640" h="12065">
                <a:moveTo>
                  <a:pt x="17324197" y="0"/>
                </a:moveTo>
                <a:lnTo>
                  <a:pt x="17324197" y="11821"/>
                </a:lnTo>
                <a:lnTo>
                  <a:pt x="17383203" y="11821"/>
                </a:lnTo>
                <a:lnTo>
                  <a:pt x="17383203" y="0"/>
                </a:lnTo>
                <a:lnTo>
                  <a:pt x="17324197" y="0"/>
                </a:lnTo>
                <a:close/>
              </a:path>
              <a:path w="17566640" h="12065">
                <a:moveTo>
                  <a:pt x="17427457" y="0"/>
                </a:moveTo>
                <a:lnTo>
                  <a:pt x="17427457" y="11821"/>
                </a:lnTo>
                <a:lnTo>
                  <a:pt x="17486463" y="11821"/>
                </a:lnTo>
                <a:lnTo>
                  <a:pt x="17486463" y="0"/>
                </a:lnTo>
                <a:lnTo>
                  <a:pt x="1742745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18831593" y="10501679"/>
            <a:ext cx="313055" cy="313055"/>
            <a:chOff x="18831593" y="10501679"/>
            <a:chExt cx="313055" cy="313055"/>
          </a:xfrm>
        </p:grpSpPr>
        <p:sp>
          <p:nvSpPr>
            <p:cNvPr id="36" name="object 36" descr=""/>
            <p:cNvSpPr/>
            <p:nvPr/>
          </p:nvSpPr>
          <p:spPr>
            <a:xfrm>
              <a:off x="18831593" y="10501679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944002" y="10577769"/>
              <a:ext cx="88831" cy="128398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1928" y="818450"/>
            <a:ext cx="9424819" cy="39081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479694" y="1001968"/>
            <a:ext cx="1808790" cy="320316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84255" y="799625"/>
            <a:ext cx="1737625" cy="136484"/>
          </a:xfrm>
          <a:prstGeom prst="rect">
            <a:avLst/>
          </a:prstGeom>
        </p:spPr>
      </p:pic>
      <p:grpSp>
        <p:nvGrpSpPr>
          <p:cNvPr id="41" name="object 41" descr=""/>
          <p:cNvGrpSpPr/>
          <p:nvPr/>
        </p:nvGrpSpPr>
        <p:grpSpPr>
          <a:xfrm>
            <a:off x="16513993" y="548970"/>
            <a:ext cx="502920" cy="868680"/>
            <a:chOff x="16513993" y="548970"/>
            <a:chExt cx="502920" cy="868680"/>
          </a:xfrm>
        </p:grpSpPr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786461" y="966323"/>
              <a:ext cx="229393" cy="19050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6513993" y="548970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4" name="object 4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140696" y="1055579"/>
            <a:ext cx="214844" cy="216902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2245248" y="2182284"/>
            <a:ext cx="1163955" cy="346075"/>
          </a:xfrm>
          <a:custGeom>
            <a:avLst/>
            <a:gdLst/>
            <a:ahLst/>
            <a:cxnLst/>
            <a:rect l="l" t="t" r="r" b="b"/>
            <a:pathLst>
              <a:path w="1163954" h="346075">
                <a:moveTo>
                  <a:pt x="23467" y="285520"/>
                </a:moveTo>
                <a:lnTo>
                  <a:pt x="23467" y="342578"/>
                </a:lnTo>
                <a:lnTo>
                  <a:pt x="32080" y="343988"/>
                </a:lnTo>
                <a:lnTo>
                  <a:pt x="42506" y="344994"/>
                </a:lnTo>
                <a:lnTo>
                  <a:pt x="54743" y="345598"/>
                </a:lnTo>
                <a:lnTo>
                  <a:pt x="68791" y="345799"/>
                </a:lnTo>
                <a:lnTo>
                  <a:pt x="108551" y="342737"/>
                </a:lnTo>
                <a:lnTo>
                  <a:pt x="142932" y="333548"/>
                </a:lnTo>
                <a:lnTo>
                  <a:pt x="171936" y="318234"/>
                </a:lnTo>
                <a:lnTo>
                  <a:pt x="195562" y="296794"/>
                </a:lnTo>
                <a:lnTo>
                  <a:pt x="199830" y="290352"/>
                </a:lnTo>
                <a:lnTo>
                  <a:pt x="63960" y="290352"/>
                </a:lnTo>
                <a:lnTo>
                  <a:pt x="53492" y="290050"/>
                </a:lnTo>
                <a:lnTo>
                  <a:pt x="43253" y="289144"/>
                </a:lnTo>
                <a:lnTo>
                  <a:pt x="33245" y="287634"/>
                </a:lnTo>
                <a:lnTo>
                  <a:pt x="23467" y="285520"/>
                </a:lnTo>
                <a:close/>
              </a:path>
              <a:path w="1163954" h="346075">
                <a:moveTo>
                  <a:pt x="235365" y="185208"/>
                </a:moveTo>
                <a:lnTo>
                  <a:pt x="171864" y="185208"/>
                </a:lnTo>
                <a:lnTo>
                  <a:pt x="170315" y="203614"/>
                </a:lnTo>
                <a:lnTo>
                  <a:pt x="170297" y="203830"/>
                </a:lnTo>
                <a:lnTo>
                  <a:pt x="157830" y="247098"/>
                </a:lnTo>
                <a:lnTo>
                  <a:pt x="122628" y="279999"/>
                </a:lnTo>
                <a:lnTo>
                  <a:pt x="81000" y="289705"/>
                </a:lnTo>
                <a:lnTo>
                  <a:pt x="63960" y="290352"/>
                </a:lnTo>
                <a:lnTo>
                  <a:pt x="199830" y="290352"/>
                </a:lnTo>
                <a:lnTo>
                  <a:pt x="213881" y="269142"/>
                </a:lnTo>
                <a:lnTo>
                  <a:pt x="226967" y="235192"/>
                </a:lnTo>
                <a:lnTo>
                  <a:pt x="234765" y="195217"/>
                </a:lnTo>
                <a:lnTo>
                  <a:pt x="234818" y="194943"/>
                </a:lnTo>
                <a:lnTo>
                  <a:pt x="235365" y="185208"/>
                </a:lnTo>
                <a:close/>
              </a:path>
              <a:path w="1163954" h="346075">
                <a:moveTo>
                  <a:pt x="114346" y="920"/>
                </a:moveTo>
                <a:lnTo>
                  <a:pt x="66951" y="8800"/>
                </a:lnTo>
                <a:lnTo>
                  <a:pt x="30599" y="32440"/>
                </a:lnTo>
                <a:lnTo>
                  <a:pt x="7732" y="69252"/>
                </a:lnTo>
                <a:lnTo>
                  <a:pt x="7649" y="69424"/>
                </a:lnTo>
                <a:lnTo>
                  <a:pt x="2039" y="91684"/>
                </a:lnTo>
                <a:lnTo>
                  <a:pt x="1912" y="92187"/>
                </a:lnTo>
                <a:lnTo>
                  <a:pt x="68" y="116877"/>
                </a:lnTo>
                <a:lnTo>
                  <a:pt x="0" y="117797"/>
                </a:lnTo>
                <a:lnTo>
                  <a:pt x="1396" y="138734"/>
                </a:lnTo>
                <a:lnTo>
                  <a:pt x="1511" y="140459"/>
                </a:lnTo>
                <a:lnTo>
                  <a:pt x="14235" y="180736"/>
                </a:lnTo>
                <a:lnTo>
                  <a:pt x="55275" y="217304"/>
                </a:lnTo>
                <a:lnTo>
                  <a:pt x="94560" y="224321"/>
                </a:lnTo>
                <a:lnTo>
                  <a:pt x="107127" y="223774"/>
                </a:lnTo>
                <a:lnTo>
                  <a:pt x="146757" y="210401"/>
                </a:lnTo>
                <a:lnTo>
                  <a:pt x="169103" y="185208"/>
                </a:lnTo>
                <a:lnTo>
                  <a:pt x="235365" y="185208"/>
                </a:lnTo>
                <a:lnTo>
                  <a:pt x="236232" y="169794"/>
                </a:lnTo>
                <a:lnTo>
                  <a:pt x="114346" y="169794"/>
                </a:lnTo>
                <a:lnTo>
                  <a:pt x="103749" y="168916"/>
                </a:lnTo>
                <a:lnTo>
                  <a:pt x="71610" y="138734"/>
                </a:lnTo>
                <a:lnTo>
                  <a:pt x="68847" y="117797"/>
                </a:lnTo>
                <a:lnTo>
                  <a:pt x="68791" y="116877"/>
                </a:lnTo>
                <a:lnTo>
                  <a:pt x="69443" y="105603"/>
                </a:lnTo>
                <a:lnTo>
                  <a:pt x="69568" y="103446"/>
                </a:lnTo>
                <a:lnTo>
                  <a:pt x="71798" y="92187"/>
                </a:lnTo>
                <a:lnTo>
                  <a:pt x="96055" y="61774"/>
                </a:lnTo>
                <a:lnTo>
                  <a:pt x="115726" y="57978"/>
                </a:lnTo>
                <a:lnTo>
                  <a:pt x="216518" y="57978"/>
                </a:lnTo>
                <a:lnTo>
                  <a:pt x="214183" y="53563"/>
                </a:lnTo>
                <a:lnTo>
                  <a:pt x="179457" y="18405"/>
                </a:lnTo>
                <a:lnTo>
                  <a:pt x="132392" y="2013"/>
                </a:lnTo>
                <a:lnTo>
                  <a:pt x="114346" y="920"/>
                </a:lnTo>
                <a:close/>
              </a:path>
              <a:path w="1163954" h="346075">
                <a:moveTo>
                  <a:pt x="216518" y="57978"/>
                </a:moveTo>
                <a:lnTo>
                  <a:pt x="115726" y="57978"/>
                </a:lnTo>
                <a:lnTo>
                  <a:pt x="126382" y="59157"/>
                </a:lnTo>
                <a:lnTo>
                  <a:pt x="136030" y="62694"/>
                </a:lnTo>
                <a:lnTo>
                  <a:pt x="163179" y="97838"/>
                </a:lnTo>
                <a:lnTo>
                  <a:pt x="166803" y="123089"/>
                </a:lnTo>
                <a:lnTo>
                  <a:pt x="165839" y="132033"/>
                </a:lnTo>
                <a:lnTo>
                  <a:pt x="134420" y="166285"/>
                </a:lnTo>
                <a:lnTo>
                  <a:pt x="114346" y="169794"/>
                </a:lnTo>
                <a:lnTo>
                  <a:pt x="236232" y="169794"/>
                </a:lnTo>
                <a:lnTo>
                  <a:pt x="237435" y="148397"/>
                </a:lnTo>
                <a:lnTo>
                  <a:pt x="236595" y="128438"/>
                </a:lnTo>
                <a:lnTo>
                  <a:pt x="236500" y="126195"/>
                </a:lnTo>
                <a:lnTo>
                  <a:pt x="229069" y="86809"/>
                </a:lnTo>
                <a:lnTo>
                  <a:pt x="222480" y="69252"/>
                </a:lnTo>
                <a:lnTo>
                  <a:pt x="216518" y="57978"/>
                </a:lnTo>
                <a:close/>
              </a:path>
              <a:path w="1163954" h="346075">
                <a:moveTo>
                  <a:pt x="394805" y="267114"/>
                </a:moveTo>
                <a:lnTo>
                  <a:pt x="394805" y="327624"/>
                </a:lnTo>
                <a:lnTo>
                  <a:pt x="416748" y="335576"/>
                </a:lnTo>
                <a:lnTo>
                  <a:pt x="440245" y="341256"/>
                </a:lnTo>
                <a:lnTo>
                  <a:pt x="465294" y="344663"/>
                </a:lnTo>
                <a:lnTo>
                  <a:pt x="491896" y="345799"/>
                </a:lnTo>
                <a:lnTo>
                  <a:pt x="522683" y="344117"/>
                </a:lnTo>
                <a:lnTo>
                  <a:pt x="572954" y="330658"/>
                </a:lnTo>
                <a:lnTo>
                  <a:pt x="607838" y="303969"/>
                </a:lnTo>
                <a:lnTo>
                  <a:pt x="616932" y="289432"/>
                </a:lnTo>
                <a:lnTo>
                  <a:pt x="484304" y="289432"/>
                </a:lnTo>
                <a:lnTo>
                  <a:pt x="472771" y="289043"/>
                </a:lnTo>
                <a:lnTo>
                  <a:pt x="426339" y="279884"/>
                </a:lnTo>
                <a:lnTo>
                  <a:pt x="404828" y="271831"/>
                </a:lnTo>
                <a:lnTo>
                  <a:pt x="394805" y="267114"/>
                </a:lnTo>
                <a:close/>
              </a:path>
              <a:path w="1163954" h="346075">
                <a:moveTo>
                  <a:pt x="614144" y="57518"/>
                </a:moveTo>
                <a:lnTo>
                  <a:pt x="499948" y="57518"/>
                </a:lnTo>
                <a:lnTo>
                  <a:pt x="520885" y="59905"/>
                </a:lnTo>
                <a:lnTo>
                  <a:pt x="535840" y="67066"/>
                </a:lnTo>
                <a:lnTo>
                  <a:pt x="544813" y="79001"/>
                </a:lnTo>
                <a:lnTo>
                  <a:pt x="547719" y="95235"/>
                </a:lnTo>
                <a:lnTo>
                  <a:pt x="547804" y="95710"/>
                </a:lnTo>
                <a:lnTo>
                  <a:pt x="529628" y="130911"/>
                </a:lnTo>
                <a:lnTo>
                  <a:pt x="490803" y="140402"/>
                </a:lnTo>
                <a:lnTo>
                  <a:pt x="472570" y="141034"/>
                </a:lnTo>
                <a:lnTo>
                  <a:pt x="446572" y="141034"/>
                </a:lnTo>
                <a:lnTo>
                  <a:pt x="446572" y="195562"/>
                </a:lnTo>
                <a:lnTo>
                  <a:pt x="472110" y="195562"/>
                </a:lnTo>
                <a:lnTo>
                  <a:pt x="491838" y="196180"/>
                </a:lnTo>
                <a:lnTo>
                  <a:pt x="533769" y="205455"/>
                </a:lnTo>
                <a:lnTo>
                  <a:pt x="553095" y="239046"/>
                </a:lnTo>
                <a:lnTo>
                  <a:pt x="552046" y="251369"/>
                </a:lnTo>
                <a:lnTo>
                  <a:pt x="526752" y="282702"/>
                </a:lnTo>
                <a:lnTo>
                  <a:pt x="484304" y="289432"/>
                </a:lnTo>
                <a:lnTo>
                  <a:pt x="616932" y="289432"/>
                </a:lnTo>
                <a:lnTo>
                  <a:pt x="618803" y="286441"/>
                </a:lnTo>
                <a:lnTo>
                  <a:pt x="618984" y="285937"/>
                </a:lnTo>
                <a:lnTo>
                  <a:pt x="625439" y="266122"/>
                </a:lnTo>
                <a:lnTo>
                  <a:pt x="627639" y="243187"/>
                </a:lnTo>
                <a:lnTo>
                  <a:pt x="626388" y="228060"/>
                </a:lnTo>
                <a:lnTo>
                  <a:pt x="626331" y="227369"/>
                </a:lnTo>
                <a:lnTo>
                  <a:pt x="622405" y="213277"/>
                </a:lnTo>
                <a:lnTo>
                  <a:pt x="615976" y="201127"/>
                </a:lnTo>
                <a:lnTo>
                  <a:pt x="615862" y="200911"/>
                </a:lnTo>
                <a:lnTo>
                  <a:pt x="580819" y="174165"/>
                </a:lnTo>
                <a:lnTo>
                  <a:pt x="545043" y="165422"/>
                </a:lnTo>
                <a:lnTo>
                  <a:pt x="545043" y="164042"/>
                </a:lnTo>
                <a:lnTo>
                  <a:pt x="588138" y="143853"/>
                </a:lnTo>
                <a:lnTo>
                  <a:pt x="612972" y="109227"/>
                </a:lnTo>
                <a:lnTo>
                  <a:pt x="616431" y="95710"/>
                </a:lnTo>
                <a:lnTo>
                  <a:pt x="616552" y="95235"/>
                </a:lnTo>
                <a:lnTo>
                  <a:pt x="617746" y="80065"/>
                </a:lnTo>
                <a:lnTo>
                  <a:pt x="615934" y="63040"/>
                </a:lnTo>
                <a:lnTo>
                  <a:pt x="615848" y="62234"/>
                </a:lnTo>
                <a:lnTo>
                  <a:pt x="614268" y="57863"/>
                </a:lnTo>
                <a:lnTo>
                  <a:pt x="614144" y="57518"/>
                </a:lnTo>
                <a:close/>
              </a:path>
              <a:path w="1163954" h="346075">
                <a:moveTo>
                  <a:pt x="505010" y="0"/>
                </a:moveTo>
                <a:lnTo>
                  <a:pt x="474252" y="2070"/>
                </a:lnTo>
                <a:lnTo>
                  <a:pt x="445709" y="8282"/>
                </a:lnTo>
                <a:lnTo>
                  <a:pt x="419380" y="18635"/>
                </a:lnTo>
                <a:lnTo>
                  <a:pt x="395265" y="33130"/>
                </a:lnTo>
                <a:lnTo>
                  <a:pt x="428166" y="82136"/>
                </a:lnTo>
                <a:lnTo>
                  <a:pt x="438390" y="75852"/>
                </a:lnTo>
                <a:lnTo>
                  <a:pt x="448125" y="70574"/>
                </a:lnTo>
                <a:lnTo>
                  <a:pt x="491623" y="57863"/>
                </a:lnTo>
                <a:lnTo>
                  <a:pt x="499948" y="57518"/>
                </a:lnTo>
                <a:lnTo>
                  <a:pt x="614144" y="57518"/>
                </a:lnTo>
                <a:lnTo>
                  <a:pt x="610154" y="46474"/>
                </a:lnTo>
                <a:lnTo>
                  <a:pt x="570926" y="11906"/>
                </a:lnTo>
                <a:lnTo>
                  <a:pt x="529743" y="1322"/>
                </a:lnTo>
                <a:lnTo>
                  <a:pt x="505010" y="0"/>
                </a:lnTo>
                <a:close/>
              </a:path>
              <a:path w="1163954" h="346075">
                <a:moveTo>
                  <a:pt x="831714" y="920"/>
                </a:moveTo>
                <a:lnTo>
                  <a:pt x="792228" y="3968"/>
                </a:lnTo>
                <a:lnTo>
                  <a:pt x="728958" y="28356"/>
                </a:lnTo>
                <a:lnTo>
                  <a:pt x="686754" y="77275"/>
                </a:lnTo>
                <a:lnTo>
                  <a:pt x="665702" y="151589"/>
                </a:lnTo>
                <a:lnTo>
                  <a:pt x="663070" y="198323"/>
                </a:lnTo>
                <a:lnTo>
                  <a:pt x="663905" y="218425"/>
                </a:lnTo>
                <a:lnTo>
                  <a:pt x="664005" y="220827"/>
                </a:lnTo>
                <a:lnTo>
                  <a:pt x="671482" y="260744"/>
                </a:lnTo>
                <a:lnTo>
                  <a:pt x="696316" y="307320"/>
                </a:lnTo>
                <a:lnTo>
                  <a:pt x="735328" y="336093"/>
                </a:lnTo>
                <a:lnTo>
                  <a:pt x="785929" y="345799"/>
                </a:lnTo>
                <a:lnTo>
                  <a:pt x="811381" y="343844"/>
                </a:lnTo>
                <a:lnTo>
                  <a:pt x="853485" y="328199"/>
                </a:lnTo>
                <a:lnTo>
                  <a:pt x="883423" y="297355"/>
                </a:lnTo>
                <a:lnTo>
                  <a:pt x="887412" y="288971"/>
                </a:lnTo>
                <a:lnTo>
                  <a:pt x="784549" y="288971"/>
                </a:lnTo>
                <a:lnTo>
                  <a:pt x="773980" y="287792"/>
                </a:lnTo>
                <a:lnTo>
                  <a:pt x="741727" y="260140"/>
                </a:lnTo>
                <a:lnTo>
                  <a:pt x="733703" y="223861"/>
                </a:lnTo>
                <a:lnTo>
                  <a:pt x="734652" y="214830"/>
                </a:lnTo>
                <a:lnTo>
                  <a:pt x="765739" y="180722"/>
                </a:lnTo>
                <a:lnTo>
                  <a:pt x="785929" y="177156"/>
                </a:lnTo>
                <a:lnTo>
                  <a:pt x="890843" y="177156"/>
                </a:lnTo>
                <a:lnTo>
                  <a:pt x="886141" y="166429"/>
                </a:lnTo>
                <a:lnTo>
                  <a:pt x="882762" y="161741"/>
                </a:lnTo>
                <a:lnTo>
                  <a:pt x="728411" y="161741"/>
                </a:lnTo>
                <a:lnTo>
                  <a:pt x="730036" y="142976"/>
                </a:lnTo>
                <a:lnTo>
                  <a:pt x="741985" y="100311"/>
                </a:lnTo>
                <a:lnTo>
                  <a:pt x="776496" y="67641"/>
                </a:lnTo>
                <a:lnTo>
                  <a:pt x="818859" y="57288"/>
                </a:lnTo>
                <a:lnTo>
                  <a:pt x="836315" y="56598"/>
                </a:lnTo>
                <a:lnTo>
                  <a:pt x="876808" y="56598"/>
                </a:lnTo>
                <a:lnTo>
                  <a:pt x="876808" y="4371"/>
                </a:lnTo>
                <a:lnTo>
                  <a:pt x="867864" y="2861"/>
                </a:lnTo>
                <a:lnTo>
                  <a:pt x="857367" y="1783"/>
                </a:lnTo>
                <a:lnTo>
                  <a:pt x="845317" y="1135"/>
                </a:lnTo>
                <a:lnTo>
                  <a:pt x="831714" y="920"/>
                </a:lnTo>
                <a:close/>
              </a:path>
              <a:path w="1163954" h="346075">
                <a:moveTo>
                  <a:pt x="890843" y="177156"/>
                </a:moveTo>
                <a:lnTo>
                  <a:pt x="785929" y="177156"/>
                </a:lnTo>
                <a:lnTo>
                  <a:pt x="796700" y="178047"/>
                </a:lnTo>
                <a:lnTo>
                  <a:pt x="806003" y="180722"/>
                </a:lnTo>
                <a:lnTo>
                  <a:pt x="830995" y="218425"/>
                </a:lnTo>
                <a:lnTo>
                  <a:pt x="831714" y="230073"/>
                </a:lnTo>
                <a:lnTo>
                  <a:pt x="831054" y="241634"/>
                </a:lnTo>
                <a:lnTo>
                  <a:pt x="830952" y="243417"/>
                </a:lnTo>
                <a:lnTo>
                  <a:pt x="828758" y="254676"/>
                </a:lnTo>
                <a:lnTo>
                  <a:pt x="828666" y="255151"/>
                </a:lnTo>
                <a:lnTo>
                  <a:pt x="804680" y="285175"/>
                </a:lnTo>
                <a:lnTo>
                  <a:pt x="784549" y="288971"/>
                </a:lnTo>
                <a:lnTo>
                  <a:pt x="887412" y="288971"/>
                </a:lnTo>
                <a:lnTo>
                  <a:pt x="892913" y="277410"/>
                </a:lnTo>
                <a:lnTo>
                  <a:pt x="898489" y="255151"/>
                </a:lnTo>
                <a:lnTo>
                  <a:pt x="898608" y="254676"/>
                </a:lnTo>
                <a:lnTo>
                  <a:pt x="900437" y="230073"/>
                </a:lnTo>
                <a:lnTo>
                  <a:pt x="900506" y="229152"/>
                </a:lnTo>
                <a:lnTo>
                  <a:pt x="899083" y="208101"/>
                </a:lnTo>
                <a:lnTo>
                  <a:pt x="898966" y="206375"/>
                </a:lnTo>
                <a:lnTo>
                  <a:pt x="898910" y="205541"/>
                </a:lnTo>
                <a:lnTo>
                  <a:pt x="894246" y="185180"/>
                </a:lnTo>
                <a:lnTo>
                  <a:pt x="894121" y="184633"/>
                </a:lnTo>
                <a:lnTo>
                  <a:pt x="890843" y="177156"/>
                </a:lnTo>
                <a:close/>
              </a:path>
              <a:path w="1163954" h="346075">
                <a:moveTo>
                  <a:pt x="804335" y="122628"/>
                </a:moveTo>
                <a:lnTo>
                  <a:pt x="780968" y="125073"/>
                </a:lnTo>
                <a:lnTo>
                  <a:pt x="761024" y="132407"/>
                </a:lnTo>
                <a:lnTo>
                  <a:pt x="744502" y="144629"/>
                </a:lnTo>
                <a:lnTo>
                  <a:pt x="731402" y="161741"/>
                </a:lnTo>
                <a:lnTo>
                  <a:pt x="882762" y="161741"/>
                </a:lnTo>
                <a:lnTo>
                  <a:pt x="844541" y="129703"/>
                </a:lnTo>
                <a:lnTo>
                  <a:pt x="804335" y="122628"/>
                </a:lnTo>
                <a:close/>
              </a:path>
              <a:path w="1163954" h="346075">
                <a:moveTo>
                  <a:pt x="876808" y="56598"/>
                </a:moveTo>
                <a:lnTo>
                  <a:pt x="836315" y="56598"/>
                </a:lnTo>
                <a:lnTo>
                  <a:pt x="846352" y="56885"/>
                </a:lnTo>
                <a:lnTo>
                  <a:pt x="856447" y="57748"/>
                </a:lnTo>
                <a:lnTo>
                  <a:pt x="866599" y="59186"/>
                </a:lnTo>
                <a:lnTo>
                  <a:pt x="876808" y="61199"/>
                </a:lnTo>
                <a:lnTo>
                  <a:pt x="876808" y="56598"/>
                </a:lnTo>
                <a:close/>
              </a:path>
              <a:path w="1163954" h="346075">
                <a:moveTo>
                  <a:pt x="939158" y="266194"/>
                </a:moveTo>
                <a:lnTo>
                  <a:pt x="939158" y="327624"/>
                </a:lnTo>
                <a:lnTo>
                  <a:pt x="957765" y="335576"/>
                </a:lnTo>
                <a:lnTo>
                  <a:pt x="979076" y="341256"/>
                </a:lnTo>
                <a:lnTo>
                  <a:pt x="1003090" y="344663"/>
                </a:lnTo>
                <a:lnTo>
                  <a:pt x="1029807" y="345799"/>
                </a:lnTo>
                <a:lnTo>
                  <a:pt x="1060263" y="343901"/>
                </a:lnTo>
                <a:lnTo>
                  <a:pt x="1109959" y="328717"/>
                </a:lnTo>
                <a:lnTo>
                  <a:pt x="1144398" y="298620"/>
                </a:lnTo>
                <a:lnTo>
                  <a:pt x="1150118" y="288051"/>
                </a:lnTo>
                <a:lnTo>
                  <a:pt x="1027276" y="288051"/>
                </a:lnTo>
                <a:lnTo>
                  <a:pt x="1016305" y="287677"/>
                </a:lnTo>
                <a:lnTo>
                  <a:pt x="969787" y="278748"/>
                </a:lnTo>
                <a:lnTo>
                  <a:pt x="948620" y="270810"/>
                </a:lnTo>
                <a:lnTo>
                  <a:pt x="939158" y="266194"/>
                </a:lnTo>
                <a:close/>
              </a:path>
              <a:path w="1163954" h="346075">
                <a:moveTo>
                  <a:pt x="1155500" y="183828"/>
                </a:moveTo>
                <a:lnTo>
                  <a:pt x="1024975" y="183828"/>
                </a:lnTo>
                <a:lnTo>
                  <a:pt x="1054468" y="187006"/>
                </a:lnTo>
                <a:lnTo>
                  <a:pt x="1075534" y="196540"/>
                </a:lnTo>
                <a:lnTo>
                  <a:pt x="1088174" y="212429"/>
                </a:lnTo>
                <a:lnTo>
                  <a:pt x="1092387" y="234674"/>
                </a:lnTo>
                <a:lnTo>
                  <a:pt x="1088317" y="258027"/>
                </a:lnTo>
                <a:lnTo>
                  <a:pt x="1076109" y="274707"/>
                </a:lnTo>
                <a:lnTo>
                  <a:pt x="1055762" y="284715"/>
                </a:lnTo>
                <a:lnTo>
                  <a:pt x="1027276" y="288051"/>
                </a:lnTo>
                <a:lnTo>
                  <a:pt x="1150118" y="288051"/>
                </a:lnTo>
                <a:lnTo>
                  <a:pt x="1155153" y="278748"/>
                </a:lnTo>
                <a:lnTo>
                  <a:pt x="1155254" y="278561"/>
                </a:lnTo>
                <a:lnTo>
                  <a:pt x="1161768" y="255251"/>
                </a:lnTo>
                <a:lnTo>
                  <a:pt x="1163940" y="228692"/>
                </a:lnTo>
                <a:lnTo>
                  <a:pt x="1162128" y="206145"/>
                </a:lnTo>
                <a:lnTo>
                  <a:pt x="1156692" y="186129"/>
                </a:lnTo>
                <a:lnTo>
                  <a:pt x="1155582" y="183986"/>
                </a:lnTo>
                <a:lnTo>
                  <a:pt x="1155500" y="183828"/>
                </a:lnTo>
                <a:close/>
              </a:path>
              <a:path w="1163954" h="346075">
                <a:moveTo>
                  <a:pt x="1140932" y="4831"/>
                </a:moveTo>
                <a:lnTo>
                  <a:pt x="958484" y="4831"/>
                </a:lnTo>
                <a:lnTo>
                  <a:pt x="945830" y="176236"/>
                </a:lnTo>
                <a:lnTo>
                  <a:pt x="974129" y="191420"/>
                </a:lnTo>
                <a:lnTo>
                  <a:pt x="980265" y="189580"/>
                </a:lnTo>
                <a:lnTo>
                  <a:pt x="988240" y="187893"/>
                </a:lnTo>
                <a:lnTo>
                  <a:pt x="1005261" y="185252"/>
                </a:lnTo>
                <a:lnTo>
                  <a:pt x="1012149" y="184461"/>
                </a:lnTo>
                <a:lnTo>
                  <a:pt x="1018720" y="183986"/>
                </a:lnTo>
                <a:lnTo>
                  <a:pt x="1024975" y="183828"/>
                </a:lnTo>
                <a:lnTo>
                  <a:pt x="1155500" y="183828"/>
                </a:lnTo>
                <a:lnTo>
                  <a:pt x="1147633" y="168643"/>
                </a:lnTo>
                <a:lnTo>
                  <a:pt x="1134950" y="153688"/>
                </a:lnTo>
                <a:lnTo>
                  <a:pt x="1119320" y="141710"/>
                </a:lnTo>
                <a:lnTo>
                  <a:pt x="1101187" y="133154"/>
                </a:lnTo>
                <a:lnTo>
                  <a:pt x="1093095" y="131141"/>
                </a:lnTo>
                <a:lnTo>
                  <a:pt x="1014622" y="131141"/>
                </a:lnTo>
                <a:lnTo>
                  <a:pt x="1020834" y="65110"/>
                </a:lnTo>
                <a:lnTo>
                  <a:pt x="1140932" y="65110"/>
                </a:lnTo>
                <a:lnTo>
                  <a:pt x="1140932" y="4831"/>
                </a:lnTo>
                <a:close/>
              </a:path>
              <a:path w="1163954" h="346075">
                <a:moveTo>
                  <a:pt x="1057416" y="126310"/>
                </a:moveTo>
                <a:lnTo>
                  <a:pt x="1014622" y="131141"/>
                </a:lnTo>
                <a:lnTo>
                  <a:pt x="1093095" y="131141"/>
                </a:lnTo>
                <a:lnTo>
                  <a:pt x="1080957" y="128122"/>
                </a:lnTo>
                <a:lnTo>
                  <a:pt x="1081913" y="128122"/>
                </a:lnTo>
                <a:lnTo>
                  <a:pt x="1057416" y="126310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6" name="object 4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25063" y="2775359"/>
            <a:ext cx="3141776" cy="250524"/>
          </a:xfrm>
          <a:prstGeom prst="rect">
            <a:avLst/>
          </a:prstGeom>
        </p:spPr>
      </p:pic>
      <p:grpSp>
        <p:nvGrpSpPr>
          <p:cNvPr id="47" name="object 47" descr=""/>
          <p:cNvGrpSpPr/>
          <p:nvPr/>
        </p:nvGrpSpPr>
        <p:grpSpPr>
          <a:xfrm>
            <a:off x="994734" y="2073235"/>
            <a:ext cx="963930" cy="963930"/>
            <a:chOff x="994734" y="2073235"/>
            <a:chExt cx="963930" cy="963930"/>
          </a:xfrm>
        </p:grpSpPr>
        <p:sp>
          <p:nvSpPr>
            <p:cNvPr id="48" name="object 48" descr=""/>
            <p:cNvSpPr/>
            <p:nvPr/>
          </p:nvSpPr>
          <p:spPr>
            <a:xfrm>
              <a:off x="994734" y="2073235"/>
              <a:ext cx="963930" cy="963930"/>
            </a:xfrm>
            <a:custGeom>
              <a:avLst/>
              <a:gdLst/>
              <a:ahLst/>
              <a:cxnLst/>
              <a:rect l="l" t="t" r="r" b="b"/>
              <a:pathLst>
                <a:path w="963930" h="963930">
                  <a:moveTo>
                    <a:pt x="481660" y="0"/>
                  </a:moveTo>
                  <a:lnTo>
                    <a:pt x="432413" y="2486"/>
                  </a:lnTo>
                  <a:lnTo>
                    <a:pt x="384589" y="9785"/>
                  </a:lnTo>
                  <a:lnTo>
                    <a:pt x="338429" y="21654"/>
                  </a:lnTo>
                  <a:lnTo>
                    <a:pt x="294176" y="37851"/>
                  </a:lnTo>
                  <a:lnTo>
                    <a:pt x="252072" y="58133"/>
                  </a:lnTo>
                  <a:lnTo>
                    <a:pt x="212359" y="82260"/>
                  </a:lnTo>
                  <a:lnTo>
                    <a:pt x="175279" y="109987"/>
                  </a:lnTo>
                  <a:lnTo>
                    <a:pt x="141075" y="141075"/>
                  </a:lnTo>
                  <a:lnTo>
                    <a:pt x="109987" y="175279"/>
                  </a:lnTo>
                  <a:lnTo>
                    <a:pt x="82260" y="212359"/>
                  </a:lnTo>
                  <a:lnTo>
                    <a:pt x="58133" y="252072"/>
                  </a:lnTo>
                  <a:lnTo>
                    <a:pt x="37851" y="294176"/>
                  </a:lnTo>
                  <a:lnTo>
                    <a:pt x="21654" y="338429"/>
                  </a:lnTo>
                  <a:lnTo>
                    <a:pt x="9785" y="384589"/>
                  </a:lnTo>
                  <a:lnTo>
                    <a:pt x="2486" y="432413"/>
                  </a:lnTo>
                  <a:lnTo>
                    <a:pt x="0" y="481660"/>
                  </a:lnTo>
                  <a:lnTo>
                    <a:pt x="2486" y="530907"/>
                  </a:lnTo>
                  <a:lnTo>
                    <a:pt x="9785" y="578732"/>
                  </a:lnTo>
                  <a:lnTo>
                    <a:pt x="21654" y="624891"/>
                  </a:lnTo>
                  <a:lnTo>
                    <a:pt x="37851" y="669144"/>
                  </a:lnTo>
                  <a:lnTo>
                    <a:pt x="58133" y="711248"/>
                  </a:lnTo>
                  <a:lnTo>
                    <a:pt x="82260" y="750961"/>
                  </a:lnTo>
                  <a:lnTo>
                    <a:pt x="109987" y="788041"/>
                  </a:lnTo>
                  <a:lnTo>
                    <a:pt x="141075" y="822246"/>
                  </a:lnTo>
                  <a:lnTo>
                    <a:pt x="175279" y="853333"/>
                  </a:lnTo>
                  <a:lnTo>
                    <a:pt x="212359" y="881061"/>
                  </a:lnTo>
                  <a:lnTo>
                    <a:pt x="252072" y="905187"/>
                  </a:lnTo>
                  <a:lnTo>
                    <a:pt x="294176" y="925470"/>
                  </a:lnTo>
                  <a:lnTo>
                    <a:pt x="338429" y="941666"/>
                  </a:lnTo>
                  <a:lnTo>
                    <a:pt x="384589" y="953535"/>
                  </a:lnTo>
                  <a:lnTo>
                    <a:pt x="432413" y="960834"/>
                  </a:lnTo>
                  <a:lnTo>
                    <a:pt x="481660" y="963321"/>
                  </a:lnTo>
                  <a:lnTo>
                    <a:pt x="530907" y="960834"/>
                  </a:lnTo>
                  <a:lnTo>
                    <a:pt x="578732" y="953535"/>
                  </a:lnTo>
                  <a:lnTo>
                    <a:pt x="624891" y="941666"/>
                  </a:lnTo>
                  <a:lnTo>
                    <a:pt x="669144" y="925470"/>
                  </a:lnTo>
                  <a:lnTo>
                    <a:pt x="711248" y="905187"/>
                  </a:lnTo>
                  <a:lnTo>
                    <a:pt x="750961" y="881061"/>
                  </a:lnTo>
                  <a:lnTo>
                    <a:pt x="788041" y="853333"/>
                  </a:lnTo>
                  <a:lnTo>
                    <a:pt x="822246" y="822246"/>
                  </a:lnTo>
                  <a:lnTo>
                    <a:pt x="853333" y="788041"/>
                  </a:lnTo>
                  <a:lnTo>
                    <a:pt x="881061" y="750961"/>
                  </a:lnTo>
                  <a:lnTo>
                    <a:pt x="905187" y="711248"/>
                  </a:lnTo>
                  <a:lnTo>
                    <a:pt x="925470" y="669144"/>
                  </a:lnTo>
                  <a:lnTo>
                    <a:pt x="941666" y="624891"/>
                  </a:lnTo>
                  <a:lnTo>
                    <a:pt x="953535" y="578732"/>
                  </a:lnTo>
                  <a:lnTo>
                    <a:pt x="960834" y="530907"/>
                  </a:lnTo>
                  <a:lnTo>
                    <a:pt x="963321" y="481660"/>
                  </a:lnTo>
                  <a:lnTo>
                    <a:pt x="960834" y="432413"/>
                  </a:lnTo>
                  <a:lnTo>
                    <a:pt x="953535" y="384589"/>
                  </a:lnTo>
                  <a:lnTo>
                    <a:pt x="941666" y="338429"/>
                  </a:lnTo>
                  <a:lnTo>
                    <a:pt x="925470" y="294176"/>
                  </a:lnTo>
                  <a:lnTo>
                    <a:pt x="905187" y="252072"/>
                  </a:lnTo>
                  <a:lnTo>
                    <a:pt x="881061" y="212359"/>
                  </a:lnTo>
                  <a:lnTo>
                    <a:pt x="853333" y="175279"/>
                  </a:lnTo>
                  <a:lnTo>
                    <a:pt x="822246" y="141075"/>
                  </a:lnTo>
                  <a:lnTo>
                    <a:pt x="788041" y="109987"/>
                  </a:lnTo>
                  <a:lnTo>
                    <a:pt x="750961" y="82260"/>
                  </a:lnTo>
                  <a:lnTo>
                    <a:pt x="711248" y="58133"/>
                  </a:lnTo>
                  <a:lnTo>
                    <a:pt x="669144" y="37851"/>
                  </a:lnTo>
                  <a:lnTo>
                    <a:pt x="624891" y="21654"/>
                  </a:lnTo>
                  <a:lnTo>
                    <a:pt x="578732" y="9785"/>
                  </a:lnTo>
                  <a:lnTo>
                    <a:pt x="530907" y="2486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5517" y="2547699"/>
              <a:ext cx="163113" cy="135459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181786" y="2250935"/>
              <a:ext cx="357505" cy="617855"/>
            </a:xfrm>
            <a:custGeom>
              <a:avLst/>
              <a:gdLst/>
              <a:ahLst/>
              <a:cxnLst/>
              <a:rect l="l" t="t" r="r" b="b"/>
              <a:pathLst>
                <a:path w="357505" h="617855">
                  <a:moveTo>
                    <a:pt x="275016" y="0"/>
                  </a:moveTo>
                  <a:lnTo>
                    <a:pt x="228722" y="2309"/>
                  </a:lnTo>
                  <a:lnTo>
                    <a:pt x="183132" y="9307"/>
                  </a:lnTo>
                  <a:lnTo>
                    <a:pt x="138586" y="20886"/>
                  </a:lnTo>
                  <a:lnTo>
                    <a:pt x="95422" y="36940"/>
                  </a:lnTo>
                  <a:lnTo>
                    <a:pt x="53982" y="57360"/>
                  </a:lnTo>
                  <a:lnTo>
                    <a:pt x="14604" y="82041"/>
                  </a:lnTo>
                  <a:lnTo>
                    <a:pt x="0" y="92571"/>
                  </a:lnTo>
                  <a:lnTo>
                    <a:pt x="0" y="339653"/>
                  </a:lnTo>
                  <a:lnTo>
                    <a:pt x="42971" y="472608"/>
                  </a:lnTo>
                  <a:lnTo>
                    <a:pt x="137508" y="558087"/>
                  </a:lnTo>
                  <a:lnTo>
                    <a:pt x="232045" y="603754"/>
                  </a:lnTo>
                  <a:lnTo>
                    <a:pt x="275016" y="617273"/>
                  </a:lnTo>
                  <a:lnTo>
                    <a:pt x="295865" y="611271"/>
                  </a:lnTo>
                  <a:lnTo>
                    <a:pt x="316427" y="604365"/>
                  </a:lnTo>
                  <a:lnTo>
                    <a:pt x="336672" y="596566"/>
                  </a:lnTo>
                  <a:lnTo>
                    <a:pt x="356573" y="587883"/>
                  </a:lnTo>
                  <a:lnTo>
                    <a:pt x="356573" y="514649"/>
                  </a:lnTo>
                  <a:lnTo>
                    <a:pt x="275301" y="514649"/>
                  </a:lnTo>
                  <a:lnTo>
                    <a:pt x="246629" y="505601"/>
                  </a:lnTo>
                  <a:lnTo>
                    <a:pt x="183550" y="475076"/>
                  </a:lnTo>
                  <a:lnTo>
                    <a:pt x="120471" y="418004"/>
                  </a:lnTo>
                  <a:lnTo>
                    <a:pt x="91798" y="329314"/>
                  </a:lnTo>
                  <a:lnTo>
                    <a:pt x="246590" y="257324"/>
                  </a:lnTo>
                  <a:lnTo>
                    <a:pt x="193460" y="257324"/>
                  </a:lnTo>
                  <a:lnTo>
                    <a:pt x="173250" y="254285"/>
                  </a:lnTo>
                  <a:lnTo>
                    <a:pt x="144656" y="245789"/>
                  </a:lnTo>
                  <a:lnTo>
                    <a:pt x="114978" y="232769"/>
                  </a:lnTo>
                  <a:lnTo>
                    <a:pt x="91514" y="216160"/>
                  </a:lnTo>
                  <a:lnTo>
                    <a:pt x="91514" y="164657"/>
                  </a:lnTo>
                  <a:lnTo>
                    <a:pt x="129541" y="139952"/>
                  </a:lnTo>
                  <a:lnTo>
                    <a:pt x="191273" y="114670"/>
                  </a:lnTo>
                  <a:lnTo>
                    <a:pt x="257156" y="103433"/>
                  </a:lnTo>
                  <a:lnTo>
                    <a:pt x="356384" y="103433"/>
                  </a:lnTo>
                  <a:lnTo>
                    <a:pt x="356384" y="7275"/>
                  </a:lnTo>
                  <a:lnTo>
                    <a:pt x="336176" y="4095"/>
                  </a:lnTo>
                  <a:lnTo>
                    <a:pt x="315859" y="1820"/>
                  </a:lnTo>
                  <a:lnTo>
                    <a:pt x="295463" y="454"/>
                  </a:lnTo>
                  <a:lnTo>
                    <a:pt x="275016" y="0"/>
                  </a:lnTo>
                  <a:close/>
                </a:path>
                <a:path w="357505" h="617855">
                  <a:moveTo>
                    <a:pt x="356573" y="481293"/>
                  </a:moveTo>
                  <a:lnTo>
                    <a:pt x="337288" y="491464"/>
                  </a:lnTo>
                  <a:lnTo>
                    <a:pt x="317131" y="500505"/>
                  </a:lnTo>
                  <a:lnTo>
                    <a:pt x="296448" y="508242"/>
                  </a:lnTo>
                  <a:lnTo>
                    <a:pt x="275301" y="514649"/>
                  </a:lnTo>
                  <a:lnTo>
                    <a:pt x="356573" y="514649"/>
                  </a:lnTo>
                  <a:lnTo>
                    <a:pt x="356573" y="481293"/>
                  </a:lnTo>
                  <a:close/>
                </a:path>
                <a:path w="357505" h="617855">
                  <a:moveTo>
                    <a:pt x="356858" y="481143"/>
                  </a:moveTo>
                  <a:lnTo>
                    <a:pt x="356573" y="481143"/>
                  </a:lnTo>
                  <a:lnTo>
                    <a:pt x="356573" y="481293"/>
                  </a:lnTo>
                  <a:lnTo>
                    <a:pt x="356858" y="481143"/>
                  </a:lnTo>
                  <a:close/>
                </a:path>
                <a:path w="357505" h="617855">
                  <a:moveTo>
                    <a:pt x="275016" y="185239"/>
                  </a:moveTo>
                  <a:lnTo>
                    <a:pt x="253880" y="186972"/>
                  </a:lnTo>
                  <a:lnTo>
                    <a:pt x="233119" y="191011"/>
                  </a:lnTo>
                  <a:lnTo>
                    <a:pt x="212917" y="197309"/>
                  </a:lnTo>
                  <a:lnTo>
                    <a:pt x="193460" y="205821"/>
                  </a:lnTo>
                  <a:lnTo>
                    <a:pt x="193460" y="257324"/>
                  </a:lnTo>
                  <a:lnTo>
                    <a:pt x="246590" y="257324"/>
                  </a:lnTo>
                  <a:lnTo>
                    <a:pt x="357332" y="205821"/>
                  </a:lnTo>
                  <a:lnTo>
                    <a:pt x="337806" y="197309"/>
                  </a:lnTo>
                  <a:lnTo>
                    <a:pt x="317515" y="191011"/>
                  </a:lnTo>
                  <a:lnTo>
                    <a:pt x="317648" y="191011"/>
                  </a:lnTo>
                  <a:lnTo>
                    <a:pt x="296608" y="186972"/>
                  </a:lnTo>
                  <a:lnTo>
                    <a:pt x="296984" y="186972"/>
                  </a:lnTo>
                  <a:lnTo>
                    <a:pt x="275016" y="185239"/>
                  </a:lnTo>
                  <a:close/>
                </a:path>
                <a:path w="357505" h="617855">
                  <a:moveTo>
                    <a:pt x="356384" y="103433"/>
                  </a:moveTo>
                  <a:lnTo>
                    <a:pt x="291705" y="103433"/>
                  </a:lnTo>
                  <a:lnTo>
                    <a:pt x="323690" y="106839"/>
                  </a:lnTo>
                  <a:lnTo>
                    <a:pt x="356384" y="114015"/>
                  </a:lnTo>
                  <a:lnTo>
                    <a:pt x="356384" y="1034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7413" y="2611170"/>
              <a:ext cx="152768" cy="154232"/>
            </a:xfrm>
            <a:prstGeom prst="rect">
              <a:avLst/>
            </a:prstGeom>
          </p:spPr>
        </p:pic>
      </p:grpSp>
      <p:sp>
        <p:nvSpPr>
          <p:cNvPr id="52" name="object 52" descr=""/>
          <p:cNvSpPr/>
          <p:nvPr/>
        </p:nvSpPr>
        <p:spPr>
          <a:xfrm>
            <a:off x="13901526" y="2182284"/>
            <a:ext cx="1745614" cy="401955"/>
          </a:xfrm>
          <a:custGeom>
            <a:avLst/>
            <a:gdLst/>
            <a:ahLst/>
            <a:cxnLst/>
            <a:rect l="l" t="t" r="r" b="b"/>
            <a:pathLst>
              <a:path w="1745615" h="401955">
                <a:moveTo>
                  <a:pt x="166803" y="79605"/>
                </a:moveTo>
                <a:lnTo>
                  <a:pt x="97551" y="79605"/>
                </a:lnTo>
                <a:lnTo>
                  <a:pt x="96400" y="114576"/>
                </a:lnTo>
                <a:lnTo>
                  <a:pt x="95710" y="146556"/>
                </a:lnTo>
                <a:lnTo>
                  <a:pt x="95710" y="341198"/>
                </a:lnTo>
                <a:lnTo>
                  <a:pt x="166803" y="341198"/>
                </a:lnTo>
                <a:lnTo>
                  <a:pt x="166803" y="79605"/>
                </a:lnTo>
                <a:close/>
              </a:path>
              <a:path w="1745615" h="401955">
                <a:moveTo>
                  <a:pt x="166803" y="4831"/>
                </a:moveTo>
                <a:lnTo>
                  <a:pt x="108364" y="4831"/>
                </a:lnTo>
                <a:lnTo>
                  <a:pt x="0" y="91108"/>
                </a:lnTo>
                <a:lnTo>
                  <a:pt x="34280" y="133902"/>
                </a:lnTo>
                <a:lnTo>
                  <a:pt x="72933" y="102842"/>
                </a:lnTo>
                <a:lnTo>
                  <a:pt x="77060" y="99319"/>
                </a:lnTo>
                <a:lnTo>
                  <a:pt x="82538" y="94272"/>
                </a:lnTo>
                <a:lnTo>
                  <a:pt x="89369" y="87701"/>
                </a:lnTo>
                <a:lnTo>
                  <a:pt x="97551" y="79605"/>
                </a:lnTo>
                <a:lnTo>
                  <a:pt x="166803" y="79605"/>
                </a:lnTo>
                <a:lnTo>
                  <a:pt x="166803" y="4831"/>
                </a:lnTo>
                <a:close/>
              </a:path>
              <a:path w="1745615" h="401955">
                <a:moveTo>
                  <a:pt x="343959" y="286441"/>
                </a:moveTo>
                <a:lnTo>
                  <a:pt x="279538" y="286441"/>
                </a:lnTo>
                <a:lnTo>
                  <a:pt x="274980" y="314021"/>
                </a:lnTo>
                <a:lnTo>
                  <a:pt x="269576" y="342521"/>
                </a:lnTo>
                <a:lnTo>
                  <a:pt x="263361" y="371769"/>
                </a:lnTo>
                <a:lnTo>
                  <a:pt x="256301" y="401937"/>
                </a:lnTo>
                <a:lnTo>
                  <a:pt x="306917" y="401937"/>
                </a:lnTo>
                <a:lnTo>
                  <a:pt x="320146" y="371151"/>
                </a:lnTo>
                <a:lnTo>
                  <a:pt x="331305" y="342521"/>
                </a:lnTo>
                <a:lnTo>
                  <a:pt x="340393" y="316048"/>
                </a:lnTo>
                <a:lnTo>
                  <a:pt x="347410" y="291732"/>
                </a:lnTo>
                <a:lnTo>
                  <a:pt x="343959" y="286441"/>
                </a:lnTo>
                <a:close/>
              </a:path>
              <a:path w="1745615" h="401955">
                <a:moveTo>
                  <a:pt x="615018" y="59358"/>
                </a:moveTo>
                <a:lnTo>
                  <a:pt x="509151" y="59358"/>
                </a:lnTo>
                <a:lnTo>
                  <a:pt x="517995" y="59977"/>
                </a:lnTo>
                <a:lnTo>
                  <a:pt x="525889" y="61832"/>
                </a:lnTo>
                <a:lnTo>
                  <a:pt x="550104" y="99391"/>
                </a:lnTo>
                <a:lnTo>
                  <a:pt x="549788" y="106121"/>
                </a:lnTo>
                <a:lnTo>
                  <a:pt x="533827" y="145895"/>
                </a:lnTo>
                <a:lnTo>
                  <a:pt x="496598" y="188645"/>
                </a:lnTo>
                <a:lnTo>
                  <a:pt x="395035" y="291732"/>
                </a:lnTo>
                <a:lnTo>
                  <a:pt x="395035" y="341198"/>
                </a:lnTo>
                <a:lnTo>
                  <a:pt x="630170" y="341198"/>
                </a:lnTo>
                <a:lnTo>
                  <a:pt x="630170" y="281379"/>
                </a:lnTo>
                <a:lnTo>
                  <a:pt x="483613" y="281379"/>
                </a:lnTo>
                <a:lnTo>
                  <a:pt x="483613" y="278158"/>
                </a:lnTo>
                <a:lnTo>
                  <a:pt x="546855" y="218785"/>
                </a:lnTo>
                <a:lnTo>
                  <a:pt x="576994" y="188300"/>
                </a:lnTo>
                <a:lnTo>
                  <a:pt x="602101" y="155356"/>
                </a:lnTo>
                <a:lnTo>
                  <a:pt x="618666" y="113656"/>
                </a:lnTo>
                <a:lnTo>
                  <a:pt x="620660" y="89915"/>
                </a:lnTo>
                <a:lnTo>
                  <a:pt x="619971" y="79202"/>
                </a:lnTo>
                <a:lnTo>
                  <a:pt x="619903" y="78138"/>
                </a:lnTo>
                <a:lnTo>
                  <a:pt x="617401" y="65915"/>
                </a:lnTo>
                <a:lnTo>
                  <a:pt x="615018" y="59358"/>
                </a:lnTo>
                <a:close/>
              </a:path>
              <a:path w="1745615" h="401955">
                <a:moveTo>
                  <a:pt x="514213" y="0"/>
                </a:moveTo>
                <a:lnTo>
                  <a:pt x="470959" y="4831"/>
                </a:lnTo>
                <a:lnTo>
                  <a:pt x="426598" y="23323"/>
                </a:lnTo>
                <a:lnTo>
                  <a:pt x="394115" y="48085"/>
                </a:lnTo>
                <a:lnTo>
                  <a:pt x="432767" y="93869"/>
                </a:lnTo>
                <a:lnTo>
                  <a:pt x="442675" y="86061"/>
                </a:lnTo>
                <a:lnTo>
                  <a:pt x="452381" y="79202"/>
                </a:lnTo>
                <a:lnTo>
                  <a:pt x="489883" y="61602"/>
                </a:lnTo>
                <a:lnTo>
                  <a:pt x="499118" y="59977"/>
                </a:lnTo>
                <a:lnTo>
                  <a:pt x="498450" y="59977"/>
                </a:lnTo>
                <a:lnTo>
                  <a:pt x="509151" y="59358"/>
                </a:lnTo>
                <a:lnTo>
                  <a:pt x="615018" y="59358"/>
                </a:lnTo>
                <a:lnTo>
                  <a:pt x="613231" y="54441"/>
                </a:lnTo>
                <a:lnTo>
                  <a:pt x="581294" y="17830"/>
                </a:lnTo>
                <a:lnTo>
                  <a:pt x="543892" y="2875"/>
                </a:lnTo>
                <a:lnTo>
                  <a:pt x="529513" y="718"/>
                </a:lnTo>
                <a:lnTo>
                  <a:pt x="514213" y="0"/>
                </a:lnTo>
                <a:close/>
              </a:path>
              <a:path w="1745615" h="401955">
                <a:moveTo>
                  <a:pt x="901656" y="83976"/>
                </a:moveTo>
                <a:lnTo>
                  <a:pt x="805026" y="83976"/>
                </a:lnTo>
                <a:lnTo>
                  <a:pt x="805026" y="341198"/>
                </a:lnTo>
                <a:lnTo>
                  <a:pt x="870366" y="341198"/>
                </a:lnTo>
                <a:lnTo>
                  <a:pt x="870366" y="138504"/>
                </a:lnTo>
                <a:lnTo>
                  <a:pt x="923604" y="138504"/>
                </a:lnTo>
                <a:lnTo>
                  <a:pt x="901656" y="83976"/>
                </a:lnTo>
                <a:close/>
              </a:path>
              <a:path w="1745615" h="401955">
                <a:moveTo>
                  <a:pt x="923604" y="138504"/>
                </a:moveTo>
                <a:lnTo>
                  <a:pt x="870366" y="138504"/>
                </a:lnTo>
                <a:lnTo>
                  <a:pt x="874738" y="154149"/>
                </a:lnTo>
                <a:lnTo>
                  <a:pt x="880236" y="175560"/>
                </a:lnTo>
                <a:lnTo>
                  <a:pt x="885666" y="194814"/>
                </a:lnTo>
                <a:lnTo>
                  <a:pt x="890872" y="211307"/>
                </a:lnTo>
                <a:lnTo>
                  <a:pt x="895904" y="225241"/>
                </a:lnTo>
                <a:lnTo>
                  <a:pt x="942149" y="341198"/>
                </a:lnTo>
                <a:lnTo>
                  <a:pt x="992075" y="341198"/>
                </a:lnTo>
                <a:lnTo>
                  <a:pt x="1018770" y="273787"/>
                </a:lnTo>
                <a:lnTo>
                  <a:pt x="966537" y="273787"/>
                </a:lnTo>
                <a:lnTo>
                  <a:pt x="965257" y="265202"/>
                </a:lnTo>
                <a:lnTo>
                  <a:pt x="955536" y="223271"/>
                </a:lnTo>
                <a:lnTo>
                  <a:pt x="945830" y="193721"/>
                </a:lnTo>
                <a:lnTo>
                  <a:pt x="923604" y="138504"/>
                </a:lnTo>
                <a:close/>
              </a:path>
              <a:path w="1745615" h="401955">
                <a:moveTo>
                  <a:pt x="1129199" y="138504"/>
                </a:moveTo>
                <a:lnTo>
                  <a:pt x="1063628" y="138504"/>
                </a:lnTo>
                <a:lnTo>
                  <a:pt x="1063628" y="341198"/>
                </a:lnTo>
                <a:lnTo>
                  <a:pt x="1129199" y="341198"/>
                </a:lnTo>
                <a:lnTo>
                  <a:pt x="1129199" y="138504"/>
                </a:lnTo>
                <a:close/>
              </a:path>
              <a:path w="1745615" h="401955">
                <a:moveTo>
                  <a:pt x="1129199" y="83976"/>
                </a:moveTo>
                <a:lnTo>
                  <a:pt x="1033488" y="83976"/>
                </a:lnTo>
                <a:lnTo>
                  <a:pt x="992463" y="184705"/>
                </a:lnTo>
                <a:lnTo>
                  <a:pt x="978271" y="224321"/>
                </a:lnTo>
                <a:lnTo>
                  <a:pt x="966537" y="273787"/>
                </a:lnTo>
                <a:lnTo>
                  <a:pt x="1018770" y="273787"/>
                </a:lnTo>
                <a:lnTo>
                  <a:pt x="1037629" y="226161"/>
                </a:lnTo>
                <a:lnTo>
                  <a:pt x="1053835" y="175761"/>
                </a:lnTo>
                <a:lnTo>
                  <a:pt x="1063628" y="138504"/>
                </a:lnTo>
                <a:lnTo>
                  <a:pt x="1129199" y="138504"/>
                </a:lnTo>
                <a:lnTo>
                  <a:pt x="1129199" y="83976"/>
                </a:lnTo>
                <a:close/>
              </a:path>
              <a:path w="1745615" h="401955">
                <a:moveTo>
                  <a:pt x="1166240" y="282299"/>
                </a:moveTo>
                <a:lnTo>
                  <a:pt x="1166240" y="338437"/>
                </a:lnTo>
                <a:lnTo>
                  <a:pt x="1174609" y="341658"/>
                </a:lnTo>
                <a:lnTo>
                  <a:pt x="1184071" y="343959"/>
                </a:lnTo>
                <a:lnTo>
                  <a:pt x="1194626" y="345339"/>
                </a:lnTo>
                <a:lnTo>
                  <a:pt x="1206273" y="345799"/>
                </a:lnTo>
                <a:lnTo>
                  <a:pt x="1219847" y="344620"/>
                </a:lnTo>
                <a:lnTo>
                  <a:pt x="1231645" y="341198"/>
                </a:lnTo>
                <a:lnTo>
                  <a:pt x="1231830" y="341198"/>
                </a:lnTo>
                <a:lnTo>
                  <a:pt x="1260700" y="315933"/>
                </a:lnTo>
                <a:lnTo>
                  <a:pt x="1274186" y="286901"/>
                </a:lnTo>
                <a:lnTo>
                  <a:pt x="1181272" y="286901"/>
                </a:lnTo>
                <a:lnTo>
                  <a:pt x="1173756" y="285367"/>
                </a:lnTo>
                <a:lnTo>
                  <a:pt x="1166240" y="282299"/>
                </a:lnTo>
                <a:close/>
              </a:path>
              <a:path w="1745615" h="401955">
                <a:moveTo>
                  <a:pt x="1433355" y="136663"/>
                </a:moveTo>
                <a:lnTo>
                  <a:pt x="1363183" y="136663"/>
                </a:lnTo>
                <a:lnTo>
                  <a:pt x="1363183" y="341198"/>
                </a:lnTo>
                <a:lnTo>
                  <a:pt x="1433355" y="341198"/>
                </a:lnTo>
                <a:lnTo>
                  <a:pt x="1433355" y="136663"/>
                </a:lnTo>
                <a:close/>
              </a:path>
              <a:path w="1745615" h="401955">
                <a:moveTo>
                  <a:pt x="1433355" y="83976"/>
                </a:moveTo>
                <a:lnTo>
                  <a:pt x="1238713" y="83976"/>
                </a:lnTo>
                <a:lnTo>
                  <a:pt x="1236053" y="120457"/>
                </a:lnTo>
                <a:lnTo>
                  <a:pt x="1233134" y="152826"/>
                </a:lnTo>
                <a:lnTo>
                  <a:pt x="1226520" y="205225"/>
                </a:lnTo>
                <a:lnTo>
                  <a:pt x="1219100" y="242899"/>
                </a:lnTo>
                <a:lnTo>
                  <a:pt x="1200622" y="282299"/>
                </a:lnTo>
                <a:lnTo>
                  <a:pt x="1188788" y="286901"/>
                </a:lnTo>
                <a:lnTo>
                  <a:pt x="1274186" y="286901"/>
                </a:lnTo>
                <a:lnTo>
                  <a:pt x="1285677" y="241490"/>
                </a:lnTo>
                <a:lnTo>
                  <a:pt x="1294650" y="177070"/>
                </a:lnTo>
                <a:lnTo>
                  <a:pt x="1298532" y="136663"/>
                </a:lnTo>
                <a:lnTo>
                  <a:pt x="1433355" y="136663"/>
                </a:lnTo>
                <a:lnTo>
                  <a:pt x="1433355" y="83976"/>
                </a:lnTo>
                <a:close/>
              </a:path>
              <a:path w="1745615" h="401955">
                <a:moveTo>
                  <a:pt x="1577381" y="83976"/>
                </a:moveTo>
                <a:lnTo>
                  <a:pt x="1507209" y="83976"/>
                </a:lnTo>
                <a:lnTo>
                  <a:pt x="1507209" y="341198"/>
                </a:lnTo>
                <a:lnTo>
                  <a:pt x="1577381" y="341198"/>
                </a:lnTo>
                <a:lnTo>
                  <a:pt x="1577381" y="235134"/>
                </a:lnTo>
                <a:lnTo>
                  <a:pt x="1745565" y="235134"/>
                </a:lnTo>
                <a:lnTo>
                  <a:pt x="1745565" y="182908"/>
                </a:lnTo>
                <a:lnTo>
                  <a:pt x="1577381" y="182908"/>
                </a:lnTo>
                <a:lnTo>
                  <a:pt x="1577381" y="83976"/>
                </a:lnTo>
                <a:close/>
              </a:path>
              <a:path w="1745615" h="401955">
                <a:moveTo>
                  <a:pt x="1745565" y="235134"/>
                </a:moveTo>
                <a:lnTo>
                  <a:pt x="1675392" y="235134"/>
                </a:lnTo>
                <a:lnTo>
                  <a:pt x="1675392" y="341198"/>
                </a:lnTo>
                <a:lnTo>
                  <a:pt x="1745565" y="341198"/>
                </a:lnTo>
                <a:lnTo>
                  <a:pt x="1745565" y="235134"/>
                </a:lnTo>
                <a:close/>
              </a:path>
              <a:path w="1745615" h="401955">
                <a:moveTo>
                  <a:pt x="1745565" y="83976"/>
                </a:moveTo>
                <a:lnTo>
                  <a:pt x="1675392" y="83976"/>
                </a:lnTo>
                <a:lnTo>
                  <a:pt x="1675392" y="182908"/>
                </a:lnTo>
                <a:lnTo>
                  <a:pt x="1745565" y="182908"/>
                </a:lnTo>
                <a:lnTo>
                  <a:pt x="1745565" y="83976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object 5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880467" y="2764050"/>
            <a:ext cx="1950973" cy="261772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12638358" y="2073235"/>
            <a:ext cx="963930" cy="963930"/>
            <a:chOff x="12638358" y="2073235"/>
            <a:chExt cx="963930" cy="963930"/>
          </a:xfrm>
        </p:grpSpPr>
        <p:sp>
          <p:nvSpPr>
            <p:cNvPr id="55" name="object 55" descr=""/>
            <p:cNvSpPr/>
            <p:nvPr/>
          </p:nvSpPr>
          <p:spPr>
            <a:xfrm>
              <a:off x="12638358" y="2073235"/>
              <a:ext cx="963930" cy="963930"/>
            </a:xfrm>
            <a:custGeom>
              <a:avLst/>
              <a:gdLst/>
              <a:ahLst/>
              <a:cxnLst/>
              <a:rect l="l" t="t" r="r" b="b"/>
              <a:pathLst>
                <a:path w="963930" h="963930">
                  <a:moveTo>
                    <a:pt x="481660" y="0"/>
                  </a:moveTo>
                  <a:lnTo>
                    <a:pt x="432413" y="2486"/>
                  </a:lnTo>
                  <a:lnTo>
                    <a:pt x="384589" y="9785"/>
                  </a:lnTo>
                  <a:lnTo>
                    <a:pt x="338429" y="21654"/>
                  </a:lnTo>
                  <a:lnTo>
                    <a:pt x="294176" y="37851"/>
                  </a:lnTo>
                  <a:lnTo>
                    <a:pt x="252072" y="58133"/>
                  </a:lnTo>
                  <a:lnTo>
                    <a:pt x="212359" y="82260"/>
                  </a:lnTo>
                  <a:lnTo>
                    <a:pt x="175279" y="109987"/>
                  </a:lnTo>
                  <a:lnTo>
                    <a:pt x="141075" y="141075"/>
                  </a:lnTo>
                  <a:lnTo>
                    <a:pt x="109987" y="175279"/>
                  </a:lnTo>
                  <a:lnTo>
                    <a:pt x="82260" y="212359"/>
                  </a:lnTo>
                  <a:lnTo>
                    <a:pt x="58133" y="252072"/>
                  </a:lnTo>
                  <a:lnTo>
                    <a:pt x="37851" y="294176"/>
                  </a:lnTo>
                  <a:lnTo>
                    <a:pt x="21654" y="338429"/>
                  </a:lnTo>
                  <a:lnTo>
                    <a:pt x="9785" y="384589"/>
                  </a:lnTo>
                  <a:lnTo>
                    <a:pt x="2486" y="432413"/>
                  </a:lnTo>
                  <a:lnTo>
                    <a:pt x="0" y="481660"/>
                  </a:lnTo>
                  <a:lnTo>
                    <a:pt x="2486" y="530907"/>
                  </a:lnTo>
                  <a:lnTo>
                    <a:pt x="9785" y="578732"/>
                  </a:lnTo>
                  <a:lnTo>
                    <a:pt x="21654" y="624891"/>
                  </a:lnTo>
                  <a:lnTo>
                    <a:pt x="37851" y="669144"/>
                  </a:lnTo>
                  <a:lnTo>
                    <a:pt x="58133" y="711248"/>
                  </a:lnTo>
                  <a:lnTo>
                    <a:pt x="82260" y="750961"/>
                  </a:lnTo>
                  <a:lnTo>
                    <a:pt x="109987" y="788041"/>
                  </a:lnTo>
                  <a:lnTo>
                    <a:pt x="141075" y="822246"/>
                  </a:lnTo>
                  <a:lnTo>
                    <a:pt x="175279" y="853333"/>
                  </a:lnTo>
                  <a:lnTo>
                    <a:pt x="212359" y="881061"/>
                  </a:lnTo>
                  <a:lnTo>
                    <a:pt x="252072" y="905187"/>
                  </a:lnTo>
                  <a:lnTo>
                    <a:pt x="294176" y="925470"/>
                  </a:lnTo>
                  <a:lnTo>
                    <a:pt x="338429" y="941666"/>
                  </a:lnTo>
                  <a:lnTo>
                    <a:pt x="384589" y="953535"/>
                  </a:lnTo>
                  <a:lnTo>
                    <a:pt x="432413" y="960834"/>
                  </a:lnTo>
                  <a:lnTo>
                    <a:pt x="481660" y="963321"/>
                  </a:lnTo>
                  <a:lnTo>
                    <a:pt x="530907" y="960834"/>
                  </a:lnTo>
                  <a:lnTo>
                    <a:pt x="578732" y="953535"/>
                  </a:lnTo>
                  <a:lnTo>
                    <a:pt x="624891" y="941666"/>
                  </a:lnTo>
                  <a:lnTo>
                    <a:pt x="669144" y="925470"/>
                  </a:lnTo>
                  <a:lnTo>
                    <a:pt x="711248" y="905187"/>
                  </a:lnTo>
                  <a:lnTo>
                    <a:pt x="750961" y="881061"/>
                  </a:lnTo>
                  <a:lnTo>
                    <a:pt x="788041" y="853333"/>
                  </a:lnTo>
                  <a:lnTo>
                    <a:pt x="822246" y="822246"/>
                  </a:lnTo>
                  <a:lnTo>
                    <a:pt x="853333" y="788041"/>
                  </a:lnTo>
                  <a:lnTo>
                    <a:pt x="881061" y="750961"/>
                  </a:lnTo>
                  <a:lnTo>
                    <a:pt x="905187" y="711248"/>
                  </a:lnTo>
                  <a:lnTo>
                    <a:pt x="925470" y="669144"/>
                  </a:lnTo>
                  <a:lnTo>
                    <a:pt x="941666" y="624891"/>
                  </a:lnTo>
                  <a:lnTo>
                    <a:pt x="953535" y="578732"/>
                  </a:lnTo>
                  <a:lnTo>
                    <a:pt x="960834" y="530907"/>
                  </a:lnTo>
                  <a:lnTo>
                    <a:pt x="963321" y="481660"/>
                  </a:lnTo>
                  <a:lnTo>
                    <a:pt x="960834" y="432413"/>
                  </a:lnTo>
                  <a:lnTo>
                    <a:pt x="953535" y="384589"/>
                  </a:lnTo>
                  <a:lnTo>
                    <a:pt x="941666" y="338429"/>
                  </a:lnTo>
                  <a:lnTo>
                    <a:pt x="925470" y="294176"/>
                  </a:lnTo>
                  <a:lnTo>
                    <a:pt x="905187" y="252072"/>
                  </a:lnTo>
                  <a:lnTo>
                    <a:pt x="881061" y="212359"/>
                  </a:lnTo>
                  <a:lnTo>
                    <a:pt x="853333" y="175279"/>
                  </a:lnTo>
                  <a:lnTo>
                    <a:pt x="822246" y="141075"/>
                  </a:lnTo>
                  <a:lnTo>
                    <a:pt x="788041" y="109987"/>
                  </a:lnTo>
                  <a:lnTo>
                    <a:pt x="750961" y="82260"/>
                  </a:lnTo>
                  <a:lnTo>
                    <a:pt x="711248" y="58133"/>
                  </a:lnTo>
                  <a:lnTo>
                    <a:pt x="669144" y="37851"/>
                  </a:lnTo>
                  <a:lnTo>
                    <a:pt x="624891" y="21654"/>
                  </a:lnTo>
                  <a:lnTo>
                    <a:pt x="578732" y="9785"/>
                  </a:lnTo>
                  <a:lnTo>
                    <a:pt x="530907" y="2486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2901875" y="2293123"/>
              <a:ext cx="436880" cy="523875"/>
            </a:xfrm>
            <a:custGeom>
              <a:avLst/>
              <a:gdLst/>
              <a:ahLst/>
              <a:cxnLst/>
              <a:rect l="l" t="t" r="r" b="b"/>
              <a:pathLst>
                <a:path w="436880" h="523875">
                  <a:moveTo>
                    <a:pt x="211119" y="0"/>
                  </a:moveTo>
                  <a:lnTo>
                    <a:pt x="109071" y="0"/>
                  </a:lnTo>
                  <a:lnTo>
                    <a:pt x="87702" y="2136"/>
                  </a:lnTo>
                  <a:lnTo>
                    <a:pt x="48589" y="18365"/>
                  </a:lnTo>
                  <a:lnTo>
                    <a:pt x="18365" y="48589"/>
                  </a:lnTo>
                  <a:lnTo>
                    <a:pt x="2136" y="87702"/>
                  </a:lnTo>
                  <a:lnTo>
                    <a:pt x="0" y="109071"/>
                  </a:lnTo>
                  <a:lnTo>
                    <a:pt x="0" y="414472"/>
                  </a:lnTo>
                  <a:lnTo>
                    <a:pt x="8337" y="456192"/>
                  </a:lnTo>
                  <a:lnTo>
                    <a:pt x="31984" y="491559"/>
                  </a:lnTo>
                  <a:lnTo>
                    <a:pt x="67352" y="515206"/>
                  </a:lnTo>
                  <a:lnTo>
                    <a:pt x="109071" y="523544"/>
                  </a:lnTo>
                  <a:lnTo>
                    <a:pt x="327215" y="523544"/>
                  </a:lnTo>
                  <a:lnTo>
                    <a:pt x="368934" y="515206"/>
                  </a:lnTo>
                  <a:lnTo>
                    <a:pt x="404302" y="491559"/>
                  </a:lnTo>
                  <a:lnTo>
                    <a:pt x="427949" y="456192"/>
                  </a:lnTo>
                  <a:lnTo>
                    <a:pt x="434014" y="436284"/>
                  </a:lnTo>
                  <a:lnTo>
                    <a:pt x="196056" y="436284"/>
                  </a:lnTo>
                  <a:lnTo>
                    <a:pt x="184299" y="435079"/>
                  </a:lnTo>
                  <a:lnTo>
                    <a:pt x="183633" y="435079"/>
                  </a:lnTo>
                  <a:lnTo>
                    <a:pt x="171150" y="431251"/>
                  </a:lnTo>
                  <a:lnTo>
                    <a:pt x="112035" y="383285"/>
                  </a:lnTo>
                  <a:lnTo>
                    <a:pt x="108926" y="369231"/>
                  </a:lnTo>
                  <a:lnTo>
                    <a:pt x="109327" y="366364"/>
                  </a:lnTo>
                  <a:lnTo>
                    <a:pt x="132498" y="348884"/>
                  </a:lnTo>
                  <a:lnTo>
                    <a:pt x="251067" y="348884"/>
                  </a:lnTo>
                  <a:lnTo>
                    <a:pt x="294560" y="307438"/>
                  </a:lnTo>
                  <a:lnTo>
                    <a:pt x="300160" y="305281"/>
                  </a:lnTo>
                  <a:lnTo>
                    <a:pt x="436286" y="305281"/>
                  </a:lnTo>
                  <a:lnTo>
                    <a:pt x="436286" y="225167"/>
                  </a:lnTo>
                  <a:lnTo>
                    <a:pt x="436003" y="221655"/>
                  </a:lnTo>
                  <a:lnTo>
                    <a:pt x="435763" y="218143"/>
                  </a:lnTo>
                  <a:lnTo>
                    <a:pt x="283586" y="218143"/>
                  </a:lnTo>
                  <a:lnTo>
                    <a:pt x="237311" y="198975"/>
                  </a:lnTo>
                  <a:lnTo>
                    <a:pt x="218143" y="152700"/>
                  </a:lnTo>
                  <a:lnTo>
                    <a:pt x="218143" y="523"/>
                  </a:lnTo>
                  <a:lnTo>
                    <a:pt x="214631" y="283"/>
                  </a:lnTo>
                  <a:lnTo>
                    <a:pt x="211119" y="0"/>
                  </a:lnTo>
                  <a:close/>
                </a:path>
                <a:path w="436880" h="523875">
                  <a:moveTo>
                    <a:pt x="436286" y="305281"/>
                  </a:moveTo>
                  <a:lnTo>
                    <a:pt x="300160" y="305281"/>
                  </a:lnTo>
                  <a:lnTo>
                    <a:pt x="311720" y="305567"/>
                  </a:lnTo>
                  <a:lnTo>
                    <a:pt x="317206" y="307999"/>
                  </a:lnTo>
                  <a:lnTo>
                    <a:pt x="325177" y="316375"/>
                  </a:lnTo>
                  <a:lnTo>
                    <a:pt x="327334" y="321975"/>
                  </a:lnTo>
                  <a:lnTo>
                    <a:pt x="327048" y="333534"/>
                  </a:lnTo>
                  <a:lnTo>
                    <a:pt x="242226" y="417482"/>
                  </a:lnTo>
                  <a:lnTo>
                    <a:pt x="196056" y="436284"/>
                  </a:lnTo>
                  <a:lnTo>
                    <a:pt x="434014" y="436284"/>
                  </a:lnTo>
                  <a:lnTo>
                    <a:pt x="434150" y="435841"/>
                  </a:lnTo>
                  <a:lnTo>
                    <a:pt x="436286" y="414472"/>
                  </a:lnTo>
                  <a:lnTo>
                    <a:pt x="436286" y="305281"/>
                  </a:lnTo>
                  <a:close/>
                </a:path>
                <a:path w="436880" h="523875">
                  <a:moveTo>
                    <a:pt x="251067" y="348884"/>
                  </a:moveTo>
                  <a:lnTo>
                    <a:pt x="132498" y="348884"/>
                  </a:lnTo>
                  <a:lnTo>
                    <a:pt x="136038" y="349379"/>
                  </a:lnTo>
                  <a:lnTo>
                    <a:pt x="135635" y="349379"/>
                  </a:lnTo>
                  <a:lnTo>
                    <a:pt x="140779" y="351172"/>
                  </a:lnTo>
                  <a:lnTo>
                    <a:pt x="143274" y="352640"/>
                  </a:lnTo>
                  <a:lnTo>
                    <a:pt x="180077" y="385394"/>
                  </a:lnTo>
                  <a:lnTo>
                    <a:pt x="182056" y="387616"/>
                  </a:lnTo>
                  <a:lnTo>
                    <a:pt x="184470" y="389411"/>
                  </a:lnTo>
                  <a:lnTo>
                    <a:pt x="189867" y="391921"/>
                  </a:lnTo>
                  <a:lnTo>
                    <a:pt x="193488" y="392774"/>
                  </a:lnTo>
                  <a:lnTo>
                    <a:pt x="198744" y="392774"/>
                  </a:lnTo>
                  <a:lnTo>
                    <a:pt x="201705" y="392246"/>
                  </a:lnTo>
                  <a:lnTo>
                    <a:pt x="207232" y="390036"/>
                  </a:lnTo>
                  <a:lnTo>
                    <a:pt x="209740" y="388377"/>
                  </a:lnTo>
                  <a:lnTo>
                    <a:pt x="211839" y="386266"/>
                  </a:lnTo>
                  <a:lnTo>
                    <a:pt x="251067" y="348884"/>
                  </a:lnTo>
                  <a:close/>
                </a:path>
                <a:path w="436880" h="523875">
                  <a:moveTo>
                    <a:pt x="261772" y="10034"/>
                  </a:moveTo>
                  <a:lnTo>
                    <a:pt x="261772" y="158485"/>
                  </a:lnTo>
                  <a:lnTo>
                    <a:pt x="264070" y="164034"/>
                  </a:lnTo>
                  <a:lnTo>
                    <a:pt x="272252" y="172216"/>
                  </a:lnTo>
                  <a:lnTo>
                    <a:pt x="277800" y="174514"/>
                  </a:lnTo>
                  <a:lnTo>
                    <a:pt x="426252" y="174514"/>
                  </a:lnTo>
                  <a:lnTo>
                    <a:pt x="402334" y="132756"/>
                  </a:lnTo>
                  <a:lnTo>
                    <a:pt x="315544" y="44719"/>
                  </a:lnTo>
                  <a:lnTo>
                    <a:pt x="276540" y="16525"/>
                  </a:lnTo>
                  <a:lnTo>
                    <a:pt x="261772" y="10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/>
          <p:nvPr/>
        </p:nvSpPr>
        <p:spPr>
          <a:xfrm>
            <a:off x="17420322" y="2182284"/>
            <a:ext cx="1755775" cy="401955"/>
          </a:xfrm>
          <a:custGeom>
            <a:avLst/>
            <a:gdLst/>
            <a:ahLst/>
            <a:cxnLst/>
            <a:rect l="l" t="t" r="r" b="b"/>
            <a:pathLst>
              <a:path w="1755775" h="401955">
                <a:moveTo>
                  <a:pt x="0" y="267114"/>
                </a:moveTo>
                <a:lnTo>
                  <a:pt x="0" y="327624"/>
                </a:lnTo>
                <a:lnTo>
                  <a:pt x="21943" y="335576"/>
                </a:lnTo>
                <a:lnTo>
                  <a:pt x="45439" y="341256"/>
                </a:lnTo>
                <a:lnTo>
                  <a:pt x="70488" y="344663"/>
                </a:lnTo>
                <a:lnTo>
                  <a:pt x="97090" y="345799"/>
                </a:lnTo>
                <a:lnTo>
                  <a:pt x="127877" y="344117"/>
                </a:lnTo>
                <a:lnTo>
                  <a:pt x="178148" y="330658"/>
                </a:lnTo>
                <a:lnTo>
                  <a:pt x="213033" y="303969"/>
                </a:lnTo>
                <a:lnTo>
                  <a:pt x="222126" y="289432"/>
                </a:lnTo>
                <a:lnTo>
                  <a:pt x="89498" y="289432"/>
                </a:lnTo>
                <a:lnTo>
                  <a:pt x="77966" y="289043"/>
                </a:lnTo>
                <a:lnTo>
                  <a:pt x="31534" y="279884"/>
                </a:lnTo>
                <a:lnTo>
                  <a:pt x="10022" y="271831"/>
                </a:lnTo>
                <a:lnTo>
                  <a:pt x="0" y="267114"/>
                </a:lnTo>
                <a:close/>
              </a:path>
              <a:path w="1755775" h="401955">
                <a:moveTo>
                  <a:pt x="219338" y="57518"/>
                </a:moveTo>
                <a:lnTo>
                  <a:pt x="105143" y="57518"/>
                </a:lnTo>
                <a:lnTo>
                  <a:pt x="126080" y="59905"/>
                </a:lnTo>
                <a:lnTo>
                  <a:pt x="141034" y="67066"/>
                </a:lnTo>
                <a:lnTo>
                  <a:pt x="150007" y="79001"/>
                </a:lnTo>
                <a:lnTo>
                  <a:pt x="152913" y="95235"/>
                </a:lnTo>
                <a:lnTo>
                  <a:pt x="152998" y="95710"/>
                </a:lnTo>
                <a:lnTo>
                  <a:pt x="134822" y="130911"/>
                </a:lnTo>
                <a:lnTo>
                  <a:pt x="95998" y="140402"/>
                </a:lnTo>
                <a:lnTo>
                  <a:pt x="77764" y="141034"/>
                </a:lnTo>
                <a:lnTo>
                  <a:pt x="51766" y="141034"/>
                </a:lnTo>
                <a:lnTo>
                  <a:pt x="51766" y="195562"/>
                </a:lnTo>
                <a:lnTo>
                  <a:pt x="77304" y="195562"/>
                </a:lnTo>
                <a:lnTo>
                  <a:pt x="97033" y="196180"/>
                </a:lnTo>
                <a:lnTo>
                  <a:pt x="138964" y="205455"/>
                </a:lnTo>
                <a:lnTo>
                  <a:pt x="158290" y="239046"/>
                </a:lnTo>
                <a:lnTo>
                  <a:pt x="157240" y="251369"/>
                </a:lnTo>
                <a:lnTo>
                  <a:pt x="131946" y="282702"/>
                </a:lnTo>
                <a:lnTo>
                  <a:pt x="89498" y="289432"/>
                </a:lnTo>
                <a:lnTo>
                  <a:pt x="222126" y="289432"/>
                </a:lnTo>
                <a:lnTo>
                  <a:pt x="223997" y="286441"/>
                </a:lnTo>
                <a:lnTo>
                  <a:pt x="224178" y="285937"/>
                </a:lnTo>
                <a:lnTo>
                  <a:pt x="230633" y="266122"/>
                </a:lnTo>
                <a:lnTo>
                  <a:pt x="232834" y="243187"/>
                </a:lnTo>
                <a:lnTo>
                  <a:pt x="231582" y="228060"/>
                </a:lnTo>
                <a:lnTo>
                  <a:pt x="231525" y="227369"/>
                </a:lnTo>
                <a:lnTo>
                  <a:pt x="227599" y="213277"/>
                </a:lnTo>
                <a:lnTo>
                  <a:pt x="221171" y="201127"/>
                </a:lnTo>
                <a:lnTo>
                  <a:pt x="221057" y="200911"/>
                </a:lnTo>
                <a:lnTo>
                  <a:pt x="186014" y="174165"/>
                </a:lnTo>
                <a:lnTo>
                  <a:pt x="150237" y="165422"/>
                </a:lnTo>
                <a:lnTo>
                  <a:pt x="150237" y="164042"/>
                </a:lnTo>
                <a:lnTo>
                  <a:pt x="193333" y="143853"/>
                </a:lnTo>
                <a:lnTo>
                  <a:pt x="218166" y="109227"/>
                </a:lnTo>
                <a:lnTo>
                  <a:pt x="222940" y="80065"/>
                </a:lnTo>
                <a:lnTo>
                  <a:pt x="221128" y="63040"/>
                </a:lnTo>
                <a:lnTo>
                  <a:pt x="221042" y="62234"/>
                </a:lnTo>
                <a:lnTo>
                  <a:pt x="219463" y="57863"/>
                </a:lnTo>
                <a:lnTo>
                  <a:pt x="219338" y="57518"/>
                </a:lnTo>
                <a:close/>
              </a:path>
              <a:path w="1755775" h="401955">
                <a:moveTo>
                  <a:pt x="110205" y="0"/>
                </a:moveTo>
                <a:lnTo>
                  <a:pt x="79447" y="2070"/>
                </a:lnTo>
                <a:lnTo>
                  <a:pt x="50903" y="8282"/>
                </a:lnTo>
                <a:lnTo>
                  <a:pt x="24574" y="18635"/>
                </a:lnTo>
                <a:lnTo>
                  <a:pt x="460" y="33130"/>
                </a:lnTo>
                <a:lnTo>
                  <a:pt x="33360" y="82136"/>
                </a:lnTo>
                <a:lnTo>
                  <a:pt x="43584" y="75852"/>
                </a:lnTo>
                <a:lnTo>
                  <a:pt x="53319" y="70574"/>
                </a:lnTo>
                <a:lnTo>
                  <a:pt x="96817" y="57863"/>
                </a:lnTo>
                <a:lnTo>
                  <a:pt x="105143" y="57518"/>
                </a:lnTo>
                <a:lnTo>
                  <a:pt x="219338" y="57518"/>
                </a:lnTo>
                <a:lnTo>
                  <a:pt x="215348" y="46474"/>
                </a:lnTo>
                <a:lnTo>
                  <a:pt x="176121" y="11906"/>
                </a:lnTo>
                <a:lnTo>
                  <a:pt x="134937" y="1322"/>
                </a:lnTo>
                <a:lnTo>
                  <a:pt x="110205" y="0"/>
                </a:lnTo>
                <a:close/>
              </a:path>
              <a:path w="1755775" h="401955">
                <a:moveTo>
                  <a:pt x="353852" y="286441"/>
                </a:moveTo>
                <a:lnTo>
                  <a:pt x="289432" y="286441"/>
                </a:lnTo>
                <a:lnTo>
                  <a:pt x="284873" y="314021"/>
                </a:lnTo>
                <a:lnTo>
                  <a:pt x="279469" y="342521"/>
                </a:lnTo>
                <a:lnTo>
                  <a:pt x="273255" y="371769"/>
                </a:lnTo>
                <a:lnTo>
                  <a:pt x="266194" y="401937"/>
                </a:lnTo>
                <a:lnTo>
                  <a:pt x="316810" y="401937"/>
                </a:lnTo>
                <a:lnTo>
                  <a:pt x="330039" y="371151"/>
                </a:lnTo>
                <a:lnTo>
                  <a:pt x="341198" y="342521"/>
                </a:lnTo>
                <a:lnTo>
                  <a:pt x="350286" y="316048"/>
                </a:lnTo>
                <a:lnTo>
                  <a:pt x="357303" y="291732"/>
                </a:lnTo>
                <a:lnTo>
                  <a:pt x="353852" y="286441"/>
                </a:lnTo>
                <a:close/>
              </a:path>
              <a:path w="1755775" h="401955">
                <a:moveTo>
                  <a:pt x="580704" y="79605"/>
                </a:moveTo>
                <a:lnTo>
                  <a:pt x="511452" y="79605"/>
                </a:lnTo>
                <a:lnTo>
                  <a:pt x="510302" y="114576"/>
                </a:lnTo>
                <a:lnTo>
                  <a:pt x="509612" y="146556"/>
                </a:lnTo>
                <a:lnTo>
                  <a:pt x="509612" y="341198"/>
                </a:lnTo>
                <a:lnTo>
                  <a:pt x="580704" y="341198"/>
                </a:lnTo>
                <a:lnTo>
                  <a:pt x="580704" y="79605"/>
                </a:lnTo>
                <a:close/>
              </a:path>
              <a:path w="1755775" h="401955">
                <a:moveTo>
                  <a:pt x="580704" y="4831"/>
                </a:moveTo>
                <a:lnTo>
                  <a:pt x="522266" y="4831"/>
                </a:lnTo>
                <a:lnTo>
                  <a:pt x="413901" y="91108"/>
                </a:lnTo>
                <a:lnTo>
                  <a:pt x="448182" y="133902"/>
                </a:lnTo>
                <a:lnTo>
                  <a:pt x="486834" y="102842"/>
                </a:lnTo>
                <a:lnTo>
                  <a:pt x="490961" y="99319"/>
                </a:lnTo>
                <a:lnTo>
                  <a:pt x="496440" y="94272"/>
                </a:lnTo>
                <a:lnTo>
                  <a:pt x="503270" y="87701"/>
                </a:lnTo>
                <a:lnTo>
                  <a:pt x="511452" y="79605"/>
                </a:lnTo>
                <a:lnTo>
                  <a:pt x="580704" y="79605"/>
                </a:lnTo>
                <a:lnTo>
                  <a:pt x="580704" y="4831"/>
                </a:lnTo>
                <a:close/>
              </a:path>
              <a:path w="1755775" h="401955">
                <a:moveTo>
                  <a:pt x="911549" y="83976"/>
                </a:moveTo>
                <a:lnTo>
                  <a:pt x="814919" y="83976"/>
                </a:lnTo>
                <a:lnTo>
                  <a:pt x="814919" y="341198"/>
                </a:lnTo>
                <a:lnTo>
                  <a:pt x="880259" y="341198"/>
                </a:lnTo>
                <a:lnTo>
                  <a:pt x="880259" y="138504"/>
                </a:lnTo>
                <a:lnTo>
                  <a:pt x="933497" y="138504"/>
                </a:lnTo>
                <a:lnTo>
                  <a:pt x="911549" y="83976"/>
                </a:lnTo>
                <a:close/>
              </a:path>
              <a:path w="1755775" h="401955">
                <a:moveTo>
                  <a:pt x="933497" y="138504"/>
                </a:moveTo>
                <a:lnTo>
                  <a:pt x="880259" y="138504"/>
                </a:lnTo>
                <a:lnTo>
                  <a:pt x="884631" y="154149"/>
                </a:lnTo>
                <a:lnTo>
                  <a:pt x="890130" y="175560"/>
                </a:lnTo>
                <a:lnTo>
                  <a:pt x="895559" y="194814"/>
                </a:lnTo>
                <a:lnTo>
                  <a:pt x="900765" y="211307"/>
                </a:lnTo>
                <a:lnTo>
                  <a:pt x="905798" y="225241"/>
                </a:lnTo>
                <a:lnTo>
                  <a:pt x="952042" y="341198"/>
                </a:lnTo>
                <a:lnTo>
                  <a:pt x="1001968" y="341198"/>
                </a:lnTo>
                <a:lnTo>
                  <a:pt x="1028663" y="273787"/>
                </a:lnTo>
                <a:lnTo>
                  <a:pt x="976430" y="273787"/>
                </a:lnTo>
                <a:lnTo>
                  <a:pt x="975150" y="265202"/>
                </a:lnTo>
                <a:lnTo>
                  <a:pt x="965430" y="223271"/>
                </a:lnTo>
                <a:lnTo>
                  <a:pt x="955723" y="193721"/>
                </a:lnTo>
                <a:lnTo>
                  <a:pt x="933497" y="138504"/>
                </a:lnTo>
                <a:close/>
              </a:path>
              <a:path w="1755775" h="401955">
                <a:moveTo>
                  <a:pt x="1139092" y="138504"/>
                </a:moveTo>
                <a:lnTo>
                  <a:pt x="1073521" y="138504"/>
                </a:lnTo>
                <a:lnTo>
                  <a:pt x="1073521" y="341198"/>
                </a:lnTo>
                <a:lnTo>
                  <a:pt x="1139092" y="341198"/>
                </a:lnTo>
                <a:lnTo>
                  <a:pt x="1139092" y="138504"/>
                </a:lnTo>
                <a:close/>
              </a:path>
              <a:path w="1755775" h="401955">
                <a:moveTo>
                  <a:pt x="1139092" y="83976"/>
                </a:moveTo>
                <a:lnTo>
                  <a:pt x="1043381" y="83976"/>
                </a:lnTo>
                <a:lnTo>
                  <a:pt x="1002356" y="184705"/>
                </a:lnTo>
                <a:lnTo>
                  <a:pt x="988164" y="224321"/>
                </a:lnTo>
                <a:lnTo>
                  <a:pt x="976430" y="273787"/>
                </a:lnTo>
                <a:lnTo>
                  <a:pt x="1028663" y="273787"/>
                </a:lnTo>
                <a:lnTo>
                  <a:pt x="1047523" y="226161"/>
                </a:lnTo>
                <a:lnTo>
                  <a:pt x="1063728" y="175761"/>
                </a:lnTo>
                <a:lnTo>
                  <a:pt x="1073521" y="138504"/>
                </a:lnTo>
                <a:lnTo>
                  <a:pt x="1139092" y="138504"/>
                </a:lnTo>
                <a:lnTo>
                  <a:pt x="1139092" y="83976"/>
                </a:lnTo>
                <a:close/>
              </a:path>
              <a:path w="1755775" h="401955">
                <a:moveTo>
                  <a:pt x="1176134" y="282299"/>
                </a:moveTo>
                <a:lnTo>
                  <a:pt x="1176134" y="338437"/>
                </a:lnTo>
                <a:lnTo>
                  <a:pt x="1184502" y="341658"/>
                </a:lnTo>
                <a:lnTo>
                  <a:pt x="1193964" y="343959"/>
                </a:lnTo>
                <a:lnTo>
                  <a:pt x="1204519" y="345339"/>
                </a:lnTo>
                <a:lnTo>
                  <a:pt x="1216166" y="345799"/>
                </a:lnTo>
                <a:lnTo>
                  <a:pt x="1229741" y="344620"/>
                </a:lnTo>
                <a:lnTo>
                  <a:pt x="1241538" y="341198"/>
                </a:lnTo>
                <a:lnTo>
                  <a:pt x="1241723" y="341198"/>
                </a:lnTo>
                <a:lnTo>
                  <a:pt x="1270593" y="315933"/>
                </a:lnTo>
                <a:lnTo>
                  <a:pt x="1284079" y="286901"/>
                </a:lnTo>
                <a:lnTo>
                  <a:pt x="1191165" y="286901"/>
                </a:lnTo>
                <a:lnTo>
                  <a:pt x="1183649" y="285367"/>
                </a:lnTo>
                <a:lnTo>
                  <a:pt x="1176134" y="282299"/>
                </a:lnTo>
                <a:close/>
              </a:path>
              <a:path w="1755775" h="401955">
                <a:moveTo>
                  <a:pt x="1443248" y="136663"/>
                </a:moveTo>
                <a:lnTo>
                  <a:pt x="1373076" y="136663"/>
                </a:lnTo>
                <a:lnTo>
                  <a:pt x="1373076" y="341198"/>
                </a:lnTo>
                <a:lnTo>
                  <a:pt x="1443248" y="341198"/>
                </a:lnTo>
                <a:lnTo>
                  <a:pt x="1443248" y="136663"/>
                </a:lnTo>
                <a:close/>
              </a:path>
              <a:path w="1755775" h="401955">
                <a:moveTo>
                  <a:pt x="1443248" y="83976"/>
                </a:moveTo>
                <a:lnTo>
                  <a:pt x="1248607" y="83976"/>
                </a:lnTo>
                <a:lnTo>
                  <a:pt x="1245946" y="120457"/>
                </a:lnTo>
                <a:lnTo>
                  <a:pt x="1243027" y="152826"/>
                </a:lnTo>
                <a:lnTo>
                  <a:pt x="1236413" y="205225"/>
                </a:lnTo>
                <a:lnTo>
                  <a:pt x="1228993" y="242899"/>
                </a:lnTo>
                <a:lnTo>
                  <a:pt x="1210515" y="282299"/>
                </a:lnTo>
                <a:lnTo>
                  <a:pt x="1198681" y="286901"/>
                </a:lnTo>
                <a:lnTo>
                  <a:pt x="1284079" y="286901"/>
                </a:lnTo>
                <a:lnTo>
                  <a:pt x="1295570" y="241490"/>
                </a:lnTo>
                <a:lnTo>
                  <a:pt x="1304543" y="177070"/>
                </a:lnTo>
                <a:lnTo>
                  <a:pt x="1308426" y="136663"/>
                </a:lnTo>
                <a:lnTo>
                  <a:pt x="1443248" y="136663"/>
                </a:lnTo>
                <a:lnTo>
                  <a:pt x="1443248" y="83976"/>
                </a:lnTo>
                <a:close/>
              </a:path>
              <a:path w="1755775" h="401955">
                <a:moveTo>
                  <a:pt x="1587274" y="83976"/>
                </a:moveTo>
                <a:lnTo>
                  <a:pt x="1517102" y="83976"/>
                </a:lnTo>
                <a:lnTo>
                  <a:pt x="1517102" y="341198"/>
                </a:lnTo>
                <a:lnTo>
                  <a:pt x="1587274" y="341198"/>
                </a:lnTo>
                <a:lnTo>
                  <a:pt x="1587274" y="235134"/>
                </a:lnTo>
                <a:lnTo>
                  <a:pt x="1755458" y="235134"/>
                </a:lnTo>
                <a:lnTo>
                  <a:pt x="1755458" y="182908"/>
                </a:lnTo>
                <a:lnTo>
                  <a:pt x="1587274" y="182908"/>
                </a:lnTo>
                <a:lnTo>
                  <a:pt x="1587274" y="83976"/>
                </a:lnTo>
                <a:close/>
              </a:path>
              <a:path w="1755775" h="401955">
                <a:moveTo>
                  <a:pt x="1755458" y="235134"/>
                </a:moveTo>
                <a:lnTo>
                  <a:pt x="1685285" y="235134"/>
                </a:lnTo>
                <a:lnTo>
                  <a:pt x="1685285" y="341198"/>
                </a:lnTo>
                <a:lnTo>
                  <a:pt x="1755458" y="341198"/>
                </a:lnTo>
                <a:lnTo>
                  <a:pt x="1755458" y="235134"/>
                </a:lnTo>
                <a:close/>
              </a:path>
              <a:path w="1755775" h="401955">
                <a:moveTo>
                  <a:pt x="1755458" y="83976"/>
                </a:moveTo>
                <a:lnTo>
                  <a:pt x="1685285" y="83976"/>
                </a:lnTo>
                <a:lnTo>
                  <a:pt x="1685285" y="182908"/>
                </a:lnTo>
                <a:lnTo>
                  <a:pt x="1755458" y="182908"/>
                </a:lnTo>
                <a:lnTo>
                  <a:pt x="1755458" y="83976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8" name="object 5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401040" y="2758553"/>
            <a:ext cx="1673928" cy="267269"/>
          </a:xfrm>
          <a:prstGeom prst="rect">
            <a:avLst/>
          </a:prstGeom>
        </p:spPr>
      </p:pic>
      <p:grpSp>
        <p:nvGrpSpPr>
          <p:cNvPr id="59" name="object 59" descr=""/>
          <p:cNvGrpSpPr/>
          <p:nvPr/>
        </p:nvGrpSpPr>
        <p:grpSpPr>
          <a:xfrm>
            <a:off x="16167047" y="2073235"/>
            <a:ext cx="963930" cy="963930"/>
            <a:chOff x="16167047" y="2073235"/>
            <a:chExt cx="963930" cy="963930"/>
          </a:xfrm>
        </p:grpSpPr>
        <p:sp>
          <p:nvSpPr>
            <p:cNvPr id="60" name="object 60" descr=""/>
            <p:cNvSpPr/>
            <p:nvPr/>
          </p:nvSpPr>
          <p:spPr>
            <a:xfrm>
              <a:off x="16167047" y="2073235"/>
              <a:ext cx="963930" cy="963930"/>
            </a:xfrm>
            <a:custGeom>
              <a:avLst/>
              <a:gdLst/>
              <a:ahLst/>
              <a:cxnLst/>
              <a:rect l="l" t="t" r="r" b="b"/>
              <a:pathLst>
                <a:path w="963930" h="963930">
                  <a:moveTo>
                    <a:pt x="481660" y="0"/>
                  </a:moveTo>
                  <a:lnTo>
                    <a:pt x="432413" y="2486"/>
                  </a:lnTo>
                  <a:lnTo>
                    <a:pt x="384589" y="9785"/>
                  </a:lnTo>
                  <a:lnTo>
                    <a:pt x="338429" y="21654"/>
                  </a:lnTo>
                  <a:lnTo>
                    <a:pt x="294176" y="37851"/>
                  </a:lnTo>
                  <a:lnTo>
                    <a:pt x="252072" y="58133"/>
                  </a:lnTo>
                  <a:lnTo>
                    <a:pt x="212359" y="82260"/>
                  </a:lnTo>
                  <a:lnTo>
                    <a:pt x="175279" y="109987"/>
                  </a:lnTo>
                  <a:lnTo>
                    <a:pt x="141075" y="141075"/>
                  </a:lnTo>
                  <a:lnTo>
                    <a:pt x="109987" y="175279"/>
                  </a:lnTo>
                  <a:lnTo>
                    <a:pt x="82260" y="212359"/>
                  </a:lnTo>
                  <a:lnTo>
                    <a:pt x="58133" y="252072"/>
                  </a:lnTo>
                  <a:lnTo>
                    <a:pt x="37851" y="294176"/>
                  </a:lnTo>
                  <a:lnTo>
                    <a:pt x="21654" y="338429"/>
                  </a:lnTo>
                  <a:lnTo>
                    <a:pt x="9785" y="384589"/>
                  </a:lnTo>
                  <a:lnTo>
                    <a:pt x="2486" y="432413"/>
                  </a:lnTo>
                  <a:lnTo>
                    <a:pt x="0" y="481660"/>
                  </a:lnTo>
                  <a:lnTo>
                    <a:pt x="2486" y="530907"/>
                  </a:lnTo>
                  <a:lnTo>
                    <a:pt x="9785" y="578732"/>
                  </a:lnTo>
                  <a:lnTo>
                    <a:pt x="21654" y="624891"/>
                  </a:lnTo>
                  <a:lnTo>
                    <a:pt x="37851" y="669144"/>
                  </a:lnTo>
                  <a:lnTo>
                    <a:pt x="58133" y="711248"/>
                  </a:lnTo>
                  <a:lnTo>
                    <a:pt x="82260" y="750961"/>
                  </a:lnTo>
                  <a:lnTo>
                    <a:pt x="109987" y="788041"/>
                  </a:lnTo>
                  <a:lnTo>
                    <a:pt x="141075" y="822246"/>
                  </a:lnTo>
                  <a:lnTo>
                    <a:pt x="175279" y="853333"/>
                  </a:lnTo>
                  <a:lnTo>
                    <a:pt x="212359" y="881061"/>
                  </a:lnTo>
                  <a:lnTo>
                    <a:pt x="252072" y="905187"/>
                  </a:lnTo>
                  <a:lnTo>
                    <a:pt x="294176" y="925470"/>
                  </a:lnTo>
                  <a:lnTo>
                    <a:pt x="338429" y="941666"/>
                  </a:lnTo>
                  <a:lnTo>
                    <a:pt x="384589" y="953535"/>
                  </a:lnTo>
                  <a:lnTo>
                    <a:pt x="432413" y="960834"/>
                  </a:lnTo>
                  <a:lnTo>
                    <a:pt x="481660" y="963321"/>
                  </a:lnTo>
                  <a:lnTo>
                    <a:pt x="530907" y="960834"/>
                  </a:lnTo>
                  <a:lnTo>
                    <a:pt x="578732" y="953535"/>
                  </a:lnTo>
                  <a:lnTo>
                    <a:pt x="624891" y="941666"/>
                  </a:lnTo>
                  <a:lnTo>
                    <a:pt x="669144" y="925470"/>
                  </a:lnTo>
                  <a:lnTo>
                    <a:pt x="711248" y="905187"/>
                  </a:lnTo>
                  <a:lnTo>
                    <a:pt x="750961" y="881061"/>
                  </a:lnTo>
                  <a:lnTo>
                    <a:pt x="788041" y="853333"/>
                  </a:lnTo>
                  <a:lnTo>
                    <a:pt x="822246" y="822246"/>
                  </a:lnTo>
                  <a:lnTo>
                    <a:pt x="853333" y="788041"/>
                  </a:lnTo>
                  <a:lnTo>
                    <a:pt x="881061" y="750961"/>
                  </a:lnTo>
                  <a:lnTo>
                    <a:pt x="905187" y="711248"/>
                  </a:lnTo>
                  <a:lnTo>
                    <a:pt x="925470" y="669144"/>
                  </a:lnTo>
                  <a:lnTo>
                    <a:pt x="941666" y="624891"/>
                  </a:lnTo>
                  <a:lnTo>
                    <a:pt x="953535" y="578732"/>
                  </a:lnTo>
                  <a:lnTo>
                    <a:pt x="960834" y="530907"/>
                  </a:lnTo>
                  <a:lnTo>
                    <a:pt x="963321" y="481660"/>
                  </a:lnTo>
                  <a:lnTo>
                    <a:pt x="960834" y="432413"/>
                  </a:lnTo>
                  <a:lnTo>
                    <a:pt x="953535" y="384589"/>
                  </a:lnTo>
                  <a:lnTo>
                    <a:pt x="941666" y="338429"/>
                  </a:lnTo>
                  <a:lnTo>
                    <a:pt x="925470" y="294176"/>
                  </a:lnTo>
                  <a:lnTo>
                    <a:pt x="905187" y="252072"/>
                  </a:lnTo>
                  <a:lnTo>
                    <a:pt x="881061" y="212359"/>
                  </a:lnTo>
                  <a:lnTo>
                    <a:pt x="853333" y="175279"/>
                  </a:lnTo>
                  <a:lnTo>
                    <a:pt x="822246" y="141075"/>
                  </a:lnTo>
                  <a:lnTo>
                    <a:pt x="788041" y="109987"/>
                  </a:lnTo>
                  <a:lnTo>
                    <a:pt x="750961" y="82260"/>
                  </a:lnTo>
                  <a:lnTo>
                    <a:pt x="711248" y="58133"/>
                  </a:lnTo>
                  <a:lnTo>
                    <a:pt x="669144" y="37851"/>
                  </a:lnTo>
                  <a:lnTo>
                    <a:pt x="624891" y="21654"/>
                  </a:lnTo>
                  <a:lnTo>
                    <a:pt x="578732" y="9785"/>
                  </a:lnTo>
                  <a:lnTo>
                    <a:pt x="530907" y="2486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6365994" y="22721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515378" y="287949"/>
                  </a:moveTo>
                  <a:lnTo>
                    <a:pt x="514760" y="287949"/>
                  </a:lnTo>
                  <a:lnTo>
                    <a:pt x="492138" y="292343"/>
                  </a:lnTo>
                  <a:lnTo>
                    <a:pt x="471997" y="305706"/>
                  </a:lnTo>
                  <a:lnTo>
                    <a:pt x="287949" y="489753"/>
                  </a:lnTo>
                  <a:lnTo>
                    <a:pt x="287949" y="575898"/>
                  </a:lnTo>
                  <a:lnTo>
                    <a:pt x="374094" y="575898"/>
                  </a:lnTo>
                  <a:lnTo>
                    <a:pt x="558141" y="391851"/>
                  </a:lnTo>
                  <a:lnTo>
                    <a:pt x="565775" y="382537"/>
                  </a:lnTo>
                  <a:lnTo>
                    <a:pt x="571339" y="372054"/>
                  </a:lnTo>
                  <a:lnTo>
                    <a:pt x="574743" y="360671"/>
                  </a:lnTo>
                  <a:lnTo>
                    <a:pt x="575852" y="349138"/>
                  </a:lnTo>
                  <a:lnTo>
                    <a:pt x="575898" y="348658"/>
                  </a:lnTo>
                  <a:lnTo>
                    <a:pt x="558141" y="305706"/>
                  </a:lnTo>
                  <a:lnTo>
                    <a:pt x="538000" y="292343"/>
                  </a:lnTo>
                  <a:lnTo>
                    <a:pt x="515378" y="287949"/>
                  </a:lnTo>
                  <a:close/>
                </a:path>
                <a:path w="575944" h="575944">
                  <a:moveTo>
                    <a:pt x="263953" y="0"/>
                  </a:moveTo>
                  <a:lnTo>
                    <a:pt x="71987" y="0"/>
                  </a:lnTo>
                  <a:lnTo>
                    <a:pt x="43934" y="5646"/>
                  </a:lnTo>
                  <a:lnTo>
                    <a:pt x="21056" y="21056"/>
                  </a:lnTo>
                  <a:lnTo>
                    <a:pt x="5646" y="43934"/>
                  </a:lnTo>
                  <a:lnTo>
                    <a:pt x="0" y="71987"/>
                  </a:lnTo>
                  <a:lnTo>
                    <a:pt x="0" y="527907"/>
                  </a:lnTo>
                  <a:lnTo>
                    <a:pt x="239957" y="527907"/>
                  </a:lnTo>
                  <a:lnTo>
                    <a:pt x="239957" y="469837"/>
                  </a:lnTo>
                  <a:lnTo>
                    <a:pt x="301866" y="407928"/>
                  </a:lnTo>
                  <a:lnTo>
                    <a:pt x="71987" y="407928"/>
                  </a:lnTo>
                  <a:lnTo>
                    <a:pt x="71987" y="359936"/>
                  </a:lnTo>
                  <a:lnTo>
                    <a:pt x="81154" y="359194"/>
                  </a:lnTo>
                  <a:lnTo>
                    <a:pt x="90254" y="357057"/>
                  </a:lnTo>
                  <a:lnTo>
                    <a:pt x="99218" y="353660"/>
                  </a:lnTo>
                  <a:lnTo>
                    <a:pt x="107981" y="349138"/>
                  </a:lnTo>
                  <a:lnTo>
                    <a:pt x="93068" y="328539"/>
                  </a:lnTo>
                  <a:lnTo>
                    <a:pt x="81752" y="306906"/>
                  </a:lnTo>
                  <a:lnTo>
                    <a:pt x="81339" y="305706"/>
                  </a:lnTo>
                  <a:lnTo>
                    <a:pt x="74540" y="285092"/>
                  </a:lnTo>
                  <a:lnTo>
                    <a:pt x="73654" y="277871"/>
                  </a:lnTo>
                  <a:lnTo>
                    <a:pt x="71987" y="263953"/>
                  </a:lnTo>
                  <a:lnTo>
                    <a:pt x="77667" y="236002"/>
                  </a:lnTo>
                  <a:lnTo>
                    <a:pt x="93133" y="213112"/>
                  </a:lnTo>
                  <a:lnTo>
                    <a:pt x="116023" y="197646"/>
                  </a:lnTo>
                  <a:lnTo>
                    <a:pt x="143974" y="191966"/>
                  </a:lnTo>
                  <a:lnTo>
                    <a:pt x="431924" y="191966"/>
                  </a:lnTo>
                  <a:lnTo>
                    <a:pt x="431924" y="167970"/>
                  </a:lnTo>
                  <a:lnTo>
                    <a:pt x="263953" y="167970"/>
                  </a:lnTo>
                  <a:lnTo>
                    <a:pt x="263953" y="0"/>
                  </a:lnTo>
                  <a:close/>
                </a:path>
                <a:path w="575944" h="575944">
                  <a:moveTo>
                    <a:pt x="143974" y="382732"/>
                  </a:moveTo>
                  <a:lnTo>
                    <a:pt x="127057" y="393148"/>
                  </a:lnTo>
                  <a:lnTo>
                    <a:pt x="109240" y="401089"/>
                  </a:lnTo>
                  <a:lnTo>
                    <a:pt x="90794" y="406151"/>
                  </a:lnTo>
                  <a:lnTo>
                    <a:pt x="71987" y="407928"/>
                  </a:lnTo>
                  <a:lnTo>
                    <a:pt x="215962" y="407928"/>
                  </a:lnTo>
                  <a:lnTo>
                    <a:pt x="197155" y="406151"/>
                  </a:lnTo>
                  <a:lnTo>
                    <a:pt x="178708" y="401089"/>
                  </a:lnTo>
                  <a:lnTo>
                    <a:pt x="160891" y="393148"/>
                  </a:lnTo>
                  <a:lnTo>
                    <a:pt x="143974" y="382732"/>
                  </a:lnTo>
                  <a:close/>
                </a:path>
                <a:path w="575944" h="575944">
                  <a:moveTo>
                    <a:pt x="275951" y="395690"/>
                  </a:moveTo>
                  <a:lnTo>
                    <a:pt x="241157" y="405048"/>
                  </a:lnTo>
                  <a:lnTo>
                    <a:pt x="232039" y="406968"/>
                  </a:lnTo>
                  <a:lnTo>
                    <a:pt x="223160" y="407928"/>
                  </a:lnTo>
                  <a:lnTo>
                    <a:pt x="301866" y="407928"/>
                  </a:lnTo>
                  <a:lnTo>
                    <a:pt x="305946" y="403848"/>
                  </a:lnTo>
                  <a:lnTo>
                    <a:pt x="275951" y="395690"/>
                  </a:lnTo>
                  <a:close/>
                </a:path>
                <a:path w="575944" h="575944">
                  <a:moveTo>
                    <a:pt x="431924" y="191966"/>
                  </a:moveTo>
                  <a:lnTo>
                    <a:pt x="143974" y="191966"/>
                  </a:lnTo>
                  <a:lnTo>
                    <a:pt x="171926" y="197646"/>
                  </a:lnTo>
                  <a:lnTo>
                    <a:pt x="194815" y="213112"/>
                  </a:lnTo>
                  <a:lnTo>
                    <a:pt x="210281" y="236002"/>
                  </a:lnTo>
                  <a:lnTo>
                    <a:pt x="215962" y="263953"/>
                  </a:lnTo>
                  <a:lnTo>
                    <a:pt x="213442" y="285092"/>
                  </a:lnTo>
                  <a:lnTo>
                    <a:pt x="206243" y="306906"/>
                  </a:lnTo>
                  <a:lnTo>
                    <a:pt x="194905" y="328539"/>
                  </a:lnTo>
                  <a:lnTo>
                    <a:pt x="179968" y="349138"/>
                  </a:lnTo>
                  <a:lnTo>
                    <a:pt x="188730" y="353660"/>
                  </a:lnTo>
                  <a:lnTo>
                    <a:pt x="197695" y="357057"/>
                  </a:lnTo>
                  <a:lnTo>
                    <a:pt x="206794" y="359194"/>
                  </a:lnTo>
                  <a:lnTo>
                    <a:pt x="215962" y="359936"/>
                  </a:lnTo>
                  <a:lnTo>
                    <a:pt x="219139" y="359767"/>
                  </a:lnTo>
                  <a:lnTo>
                    <a:pt x="219523" y="359767"/>
                  </a:lnTo>
                  <a:lnTo>
                    <a:pt x="225640" y="358946"/>
                  </a:lnTo>
                  <a:lnTo>
                    <a:pt x="225924" y="358946"/>
                  </a:lnTo>
                  <a:lnTo>
                    <a:pt x="234015" y="357057"/>
                  </a:lnTo>
                  <a:lnTo>
                    <a:pt x="234262" y="357057"/>
                  </a:lnTo>
                  <a:lnTo>
                    <a:pt x="244037" y="353457"/>
                  </a:lnTo>
                  <a:lnTo>
                    <a:pt x="242387" y="346754"/>
                  </a:lnTo>
                  <a:lnTo>
                    <a:pt x="241097" y="339600"/>
                  </a:lnTo>
                  <a:lnTo>
                    <a:pt x="240257" y="331996"/>
                  </a:lnTo>
                  <a:lnTo>
                    <a:pt x="240128" y="328539"/>
                  </a:lnTo>
                  <a:lnTo>
                    <a:pt x="240008" y="325292"/>
                  </a:lnTo>
                  <a:lnTo>
                    <a:pt x="239957" y="323943"/>
                  </a:lnTo>
                  <a:lnTo>
                    <a:pt x="242814" y="309916"/>
                  </a:lnTo>
                  <a:lnTo>
                    <a:pt x="250575" y="298477"/>
                  </a:lnTo>
                  <a:lnTo>
                    <a:pt x="262026" y="290772"/>
                  </a:lnTo>
                  <a:lnTo>
                    <a:pt x="275951" y="287949"/>
                  </a:lnTo>
                  <a:lnTo>
                    <a:pt x="421816" y="287949"/>
                  </a:lnTo>
                  <a:lnTo>
                    <a:pt x="431924" y="277871"/>
                  </a:lnTo>
                  <a:lnTo>
                    <a:pt x="431924" y="191966"/>
                  </a:lnTo>
                  <a:close/>
                </a:path>
                <a:path w="575944" h="575944">
                  <a:moveTo>
                    <a:pt x="421816" y="287949"/>
                  </a:moveTo>
                  <a:lnTo>
                    <a:pt x="275951" y="287949"/>
                  </a:lnTo>
                  <a:lnTo>
                    <a:pt x="289876" y="290772"/>
                  </a:lnTo>
                  <a:lnTo>
                    <a:pt x="301327" y="298477"/>
                  </a:lnTo>
                  <a:lnTo>
                    <a:pt x="309088" y="309916"/>
                  </a:lnTo>
                  <a:lnTo>
                    <a:pt x="311945" y="323943"/>
                  </a:lnTo>
                  <a:lnTo>
                    <a:pt x="311645" y="331996"/>
                  </a:lnTo>
                  <a:lnTo>
                    <a:pt x="310805" y="339600"/>
                  </a:lnTo>
                  <a:lnTo>
                    <a:pt x="309515" y="346754"/>
                  </a:lnTo>
                  <a:lnTo>
                    <a:pt x="307865" y="353457"/>
                  </a:lnTo>
                  <a:lnTo>
                    <a:pt x="317455" y="357057"/>
                  </a:lnTo>
                  <a:lnTo>
                    <a:pt x="325592" y="358946"/>
                  </a:lnTo>
                  <a:lnTo>
                    <a:pt x="332127" y="359767"/>
                  </a:lnTo>
                  <a:lnTo>
                    <a:pt x="335940" y="359936"/>
                  </a:lnTo>
                  <a:lnTo>
                    <a:pt x="349618" y="359936"/>
                  </a:lnTo>
                  <a:lnTo>
                    <a:pt x="421816" y="287949"/>
                  </a:lnTo>
                  <a:close/>
                </a:path>
                <a:path w="575944" h="575944">
                  <a:moveTo>
                    <a:pt x="143974" y="239957"/>
                  </a:moveTo>
                  <a:lnTo>
                    <a:pt x="134657" y="241851"/>
                  </a:lnTo>
                  <a:lnTo>
                    <a:pt x="127027" y="247006"/>
                  </a:lnTo>
                  <a:lnTo>
                    <a:pt x="121872" y="254636"/>
                  </a:lnTo>
                  <a:lnTo>
                    <a:pt x="119978" y="263953"/>
                  </a:lnTo>
                  <a:lnTo>
                    <a:pt x="121669" y="276165"/>
                  </a:lnTo>
                  <a:lnTo>
                    <a:pt x="126487" y="289659"/>
                  </a:lnTo>
                  <a:lnTo>
                    <a:pt x="134050" y="303737"/>
                  </a:lnTo>
                  <a:lnTo>
                    <a:pt x="143974" y="317704"/>
                  </a:lnTo>
                  <a:lnTo>
                    <a:pt x="153899" y="303737"/>
                  </a:lnTo>
                  <a:lnTo>
                    <a:pt x="161461" y="289659"/>
                  </a:lnTo>
                  <a:lnTo>
                    <a:pt x="166279" y="276165"/>
                  </a:lnTo>
                  <a:lnTo>
                    <a:pt x="167970" y="263953"/>
                  </a:lnTo>
                  <a:lnTo>
                    <a:pt x="166077" y="254636"/>
                  </a:lnTo>
                  <a:lnTo>
                    <a:pt x="160921" y="247006"/>
                  </a:lnTo>
                  <a:lnTo>
                    <a:pt x="153291" y="241851"/>
                  </a:lnTo>
                  <a:lnTo>
                    <a:pt x="143974" y="239957"/>
                  </a:lnTo>
                  <a:close/>
                </a:path>
                <a:path w="575944" h="575944">
                  <a:moveTo>
                    <a:pt x="311945" y="14157"/>
                  </a:moveTo>
                  <a:lnTo>
                    <a:pt x="311945" y="119978"/>
                  </a:lnTo>
                  <a:lnTo>
                    <a:pt x="417766" y="119978"/>
                  </a:lnTo>
                  <a:lnTo>
                    <a:pt x="311945" y="141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/>
          <p:nvPr/>
        </p:nvSpPr>
        <p:spPr>
          <a:xfrm>
            <a:off x="2250320" y="8966958"/>
            <a:ext cx="2274570" cy="347980"/>
          </a:xfrm>
          <a:custGeom>
            <a:avLst/>
            <a:gdLst/>
            <a:ahLst/>
            <a:cxnLst/>
            <a:rect l="l" t="t" r="r" b="b"/>
            <a:pathLst>
              <a:path w="2274570" h="347979">
                <a:moveTo>
                  <a:pt x="0" y="47165"/>
                </a:moveTo>
                <a:lnTo>
                  <a:pt x="0" y="102382"/>
                </a:lnTo>
                <a:lnTo>
                  <a:pt x="157370" y="175315"/>
                </a:lnTo>
                <a:lnTo>
                  <a:pt x="0" y="239966"/>
                </a:lnTo>
                <a:lnTo>
                  <a:pt x="0" y="294953"/>
                </a:lnTo>
                <a:lnTo>
                  <a:pt x="228462" y="194181"/>
                </a:lnTo>
                <a:lnTo>
                  <a:pt x="228462" y="161281"/>
                </a:lnTo>
                <a:lnTo>
                  <a:pt x="0" y="47165"/>
                </a:lnTo>
                <a:close/>
              </a:path>
              <a:path w="2274570" h="347979">
                <a:moveTo>
                  <a:pt x="525640" y="80065"/>
                </a:moveTo>
                <a:lnTo>
                  <a:pt x="456388" y="80065"/>
                </a:lnTo>
                <a:lnTo>
                  <a:pt x="455238" y="115036"/>
                </a:lnTo>
                <a:lnTo>
                  <a:pt x="454547" y="147016"/>
                </a:lnTo>
                <a:lnTo>
                  <a:pt x="454547" y="341658"/>
                </a:lnTo>
                <a:lnTo>
                  <a:pt x="525640" y="341658"/>
                </a:lnTo>
                <a:lnTo>
                  <a:pt x="525640" y="80065"/>
                </a:lnTo>
                <a:close/>
              </a:path>
              <a:path w="2274570" h="347979">
                <a:moveTo>
                  <a:pt x="525640" y="5291"/>
                </a:moveTo>
                <a:lnTo>
                  <a:pt x="467201" y="5291"/>
                </a:lnTo>
                <a:lnTo>
                  <a:pt x="358837" y="91569"/>
                </a:lnTo>
                <a:lnTo>
                  <a:pt x="393118" y="134362"/>
                </a:lnTo>
                <a:lnTo>
                  <a:pt x="431770" y="103302"/>
                </a:lnTo>
                <a:lnTo>
                  <a:pt x="435897" y="99779"/>
                </a:lnTo>
                <a:lnTo>
                  <a:pt x="441376" y="94732"/>
                </a:lnTo>
                <a:lnTo>
                  <a:pt x="448206" y="88161"/>
                </a:lnTo>
                <a:lnTo>
                  <a:pt x="456388" y="80065"/>
                </a:lnTo>
                <a:lnTo>
                  <a:pt x="525640" y="80065"/>
                </a:lnTo>
                <a:lnTo>
                  <a:pt x="525640" y="5291"/>
                </a:lnTo>
                <a:close/>
              </a:path>
              <a:path w="2274570" h="347979">
                <a:moveTo>
                  <a:pt x="618590" y="267575"/>
                </a:moveTo>
                <a:lnTo>
                  <a:pt x="618590" y="328084"/>
                </a:lnTo>
                <a:lnTo>
                  <a:pt x="640533" y="336036"/>
                </a:lnTo>
                <a:lnTo>
                  <a:pt x="664029" y="341716"/>
                </a:lnTo>
                <a:lnTo>
                  <a:pt x="689078" y="345124"/>
                </a:lnTo>
                <a:lnTo>
                  <a:pt x="715680" y="346260"/>
                </a:lnTo>
                <a:lnTo>
                  <a:pt x="746467" y="344577"/>
                </a:lnTo>
                <a:lnTo>
                  <a:pt x="796738" y="331118"/>
                </a:lnTo>
                <a:lnTo>
                  <a:pt x="831623" y="304429"/>
                </a:lnTo>
                <a:lnTo>
                  <a:pt x="840716" y="289892"/>
                </a:lnTo>
                <a:lnTo>
                  <a:pt x="708088" y="289892"/>
                </a:lnTo>
                <a:lnTo>
                  <a:pt x="696556" y="289503"/>
                </a:lnTo>
                <a:lnTo>
                  <a:pt x="650124" y="280344"/>
                </a:lnTo>
                <a:lnTo>
                  <a:pt x="628612" y="272291"/>
                </a:lnTo>
                <a:lnTo>
                  <a:pt x="618590" y="267575"/>
                </a:lnTo>
                <a:close/>
              </a:path>
              <a:path w="2274570" h="347979">
                <a:moveTo>
                  <a:pt x="837928" y="57978"/>
                </a:moveTo>
                <a:lnTo>
                  <a:pt x="723733" y="57978"/>
                </a:lnTo>
                <a:lnTo>
                  <a:pt x="744670" y="60365"/>
                </a:lnTo>
                <a:lnTo>
                  <a:pt x="759624" y="67526"/>
                </a:lnTo>
                <a:lnTo>
                  <a:pt x="768597" y="79461"/>
                </a:lnTo>
                <a:lnTo>
                  <a:pt x="771503" y="95696"/>
                </a:lnTo>
                <a:lnTo>
                  <a:pt x="771588" y="96170"/>
                </a:lnTo>
                <a:lnTo>
                  <a:pt x="770452" y="107688"/>
                </a:lnTo>
                <a:lnTo>
                  <a:pt x="743117" y="135800"/>
                </a:lnTo>
                <a:lnTo>
                  <a:pt x="696354" y="141495"/>
                </a:lnTo>
                <a:lnTo>
                  <a:pt x="670356" y="141495"/>
                </a:lnTo>
                <a:lnTo>
                  <a:pt x="670356" y="196022"/>
                </a:lnTo>
                <a:lnTo>
                  <a:pt x="695894" y="196022"/>
                </a:lnTo>
                <a:lnTo>
                  <a:pt x="715623" y="196640"/>
                </a:lnTo>
                <a:lnTo>
                  <a:pt x="757554" y="205915"/>
                </a:lnTo>
                <a:lnTo>
                  <a:pt x="776880" y="239506"/>
                </a:lnTo>
                <a:lnTo>
                  <a:pt x="775830" y="251829"/>
                </a:lnTo>
                <a:lnTo>
                  <a:pt x="750537" y="283162"/>
                </a:lnTo>
                <a:lnTo>
                  <a:pt x="708088" y="289892"/>
                </a:lnTo>
                <a:lnTo>
                  <a:pt x="840716" y="289892"/>
                </a:lnTo>
                <a:lnTo>
                  <a:pt x="842587" y="286901"/>
                </a:lnTo>
                <a:lnTo>
                  <a:pt x="842769" y="286397"/>
                </a:lnTo>
                <a:lnTo>
                  <a:pt x="849224" y="266582"/>
                </a:lnTo>
                <a:lnTo>
                  <a:pt x="851424" y="243647"/>
                </a:lnTo>
                <a:lnTo>
                  <a:pt x="850172" y="228520"/>
                </a:lnTo>
                <a:lnTo>
                  <a:pt x="850115" y="227829"/>
                </a:lnTo>
                <a:lnTo>
                  <a:pt x="830487" y="190730"/>
                </a:lnTo>
                <a:lnTo>
                  <a:pt x="787952" y="169333"/>
                </a:lnTo>
                <a:lnTo>
                  <a:pt x="768827" y="165882"/>
                </a:lnTo>
                <a:lnTo>
                  <a:pt x="768827" y="164502"/>
                </a:lnTo>
                <a:lnTo>
                  <a:pt x="811923" y="144313"/>
                </a:lnTo>
                <a:lnTo>
                  <a:pt x="836756" y="109687"/>
                </a:lnTo>
                <a:lnTo>
                  <a:pt x="841530" y="80525"/>
                </a:lnTo>
                <a:lnTo>
                  <a:pt x="839718" y="63500"/>
                </a:lnTo>
                <a:lnTo>
                  <a:pt x="839632" y="62694"/>
                </a:lnTo>
                <a:lnTo>
                  <a:pt x="838053" y="58323"/>
                </a:lnTo>
                <a:lnTo>
                  <a:pt x="837928" y="57978"/>
                </a:lnTo>
                <a:close/>
              </a:path>
              <a:path w="2274570" h="347979">
                <a:moveTo>
                  <a:pt x="728795" y="460"/>
                </a:moveTo>
                <a:lnTo>
                  <a:pt x="698037" y="2530"/>
                </a:lnTo>
                <a:lnTo>
                  <a:pt x="669493" y="8742"/>
                </a:lnTo>
                <a:lnTo>
                  <a:pt x="643164" y="19096"/>
                </a:lnTo>
                <a:lnTo>
                  <a:pt x="619050" y="33590"/>
                </a:lnTo>
                <a:lnTo>
                  <a:pt x="651950" y="82596"/>
                </a:lnTo>
                <a:lnTo>
                  <a:pt x="662174" y="76312"/>
                </a:lnTo>
                <a:lnTo>
                  <a:pt x="671909" y="71035"/>
                </a:lnTo>
                <a:lnTo>
                  <a:pt x="715407" y="58323"/>
                </a:lnTo>
                <a:lnTo>
                  <a:pt x="723733" y="57978"/>
                </a:lnTo>
                <a:lnTo>
                  <a:pt x="837928" y="57978"/>
                </a:lnTo>
                <a:lnTo>
                  <a:pt x="833938" y="46934"/>
                </a:lnTo>
                <a:lnTo>
                  <a:pt x="794711" y="12366"/>
                </a:lnTo>
                <a:lnTo>
                  <a:pt x="753527" y="1783"/>
                </a:lnTo>
                <a:lnTo>
                  <a:pt x="728795" y="460"/>
                </a:lnTo>
                <a:close/>
              </a:path>
              <a:path w="2274570" h="347979">
                <a:moveTo>
                  <a:pt x="1004652" y="0"/>
                </a:moveTo>
                <a:lnTo>
                  <a:pt x="975468" y="2760"/>
                </a:lnTo>
                <a:lnTo>
                  <a:pt x="976335" y="2760"/>
                </a:lnTo>
                <a:lnTo>
                  <a:pt x="952598" y="10583"/>
                </a:lnTo>
                <a:lnTo>
                  <a:pt x="916074" y="42333"/>
                </a:lnTo>
                <a:lnTo>
                  <a:pt x="894505" y="96170"/>
                </a:lnTo>
                <a:lnTo>
                  <a:pt x="887315" y="173475"/>
                </a:lnTo>
                <a:lnTo>
                  <a:pt x="889156" y="213551"/>
                </a:lnTo>
                <a:lnTo>
                  <a:pt x="903880" y="278086"/>
                </a:lnTo>
                <a:lnTo>
                  <a:pt x="933387" y="321671"/>
                </a:lnTo>
                <a:lnTo>
                  <a:pt x="977581" y="343614"/>
                </a:lnTo>
                <a:lnTo>
                  <a:pt x="978194" y="343614"/>
                </a:lnTo>
                <a:lnTo>
                  <a:pt x="1004652" y="346260"/>
                </a:lnTo>
                <a:lnTo>
                  <a:pt x="1056879" y="335676"/>
                </a:lnTo>
                <a:lnTo>
                  <a:pt x="1093461" y="303926"/>
                </a:lnTo>
                <a:lnTo>
                  <a:pt x="1101354" y="288971"/>
                </a:lnTo>
                <a:lnTo>
                  <a:pt x="1004652" y="288971"/>
                </a:lnTo>
                <a:lnTo>
                  <a:pt x="992904" y="287303"/>
                </a:lnTo>
                <a:lnTo>
                  <a:pt x="963901" y="246638"/>
                </a:lnTo>
                <a:lnTo>
                  <a:pt x="958609" y="202234"/>
                </a:lnTo>
                <a:lnTo>
                  <a:pt x="957947" y="173475"/>
                </a:lnTo>
                <a:lnTo>
                  <a:pt x="958623" y="144716"/>
                </a:lnTo>
                <a:lnTo>
                  <a:pt x="964030" y="100311"/>
                </a:lnTo>
                <a:lnTo>
                  <a:pt x="983140" y="64305"/>
                </a:lnTo>
                <a:lnTo>
                  <a:pt x="1004652" y="57518"/>
                </a:lnTo>
                <a:lnTo>
                  <a:pt x="1099625" y="57518"/>
                </a:lnTo>
                <a:lnTo>
                  <a:pt x="1092540" y="44174"/>
                </a:lnTo>
                <a:lnTo>
                  <a:pt x="1075917" y="24847"/>
                </a:lnTo>
                <a:lnTo>
                  <a:pt x="1055729" y="11043"/>
                </a:lnTo>
                <a:lnTo>
                  <a:pt x="1031974" y="2760"/>
                </a:lnTo>
                <a:lnTo>
                  <a:pt x="1004652" y="0"/>
                </a:lnTo>
                <a:close/>
              </a:path>
              <a:path w="2274570" h="347979">
                <a:moveTo>
                  <a:pt x="1099625" y="57518"/>
                </a:moveTo>
                <a:lnTo>
                  <a:pt x="1004652" y="57518"/>
                </a:lnTo>
                <a:lnTo>
                  <a:pt x="1016113" y="59215"/>
                </a:lnTo>
                <a:lnTo>
                  <a:pt x="1025877" y="64305"/>
                </a:lnTo>
                <a:lnTo>
                  <a:pt x="1045246" y="100311"/>
                </a:lnTo>
                <a:lnTo>
                  <a:pt x="1050883" y="144716"/>
                </a:lnTo>
                <a:lnTo>
                  <a:pt x="1051587" y="173475"/>
                </a:lnTo>
                <a:lnTo>
                  <a:pt x="1050897" y="201946"/>
                </a:lnTo>
                <a:lnTo>
                  <a:pt x="1045375" y="246120"/>
                </a:lnTo>
                <a:lnTo>
                  <a:pt x="1025827" y="282299"/>
                </a:lnTo>
                <a:lnTo>
                  <a:pt x="1016158" y="287303"/>
                </a:lnTo>
                <a:lnTo>
                  <a:pt x="1016018" y="287303"/>
                </a:lnTo>
                <a:lnTo>
                  <a:pt x="1004652" y="288971"/>
                </a:lnTo>
                <a:lnTo>
                  <a:pt x="1101354" y="288971"/>
                </a:lnTo>
                <a:lnTo>
                  <a:pt x="1106143" y="279898"/>
                </a:lnTo>
                <a:lnTo>
                  <a:pt x="1115202" y="250147"/>
                </a:lnTo>
                <a:lnTo>
                  <a:pt x="1120638" y="214672"/>
                </a:lnTo>
                <a:lnTo>
                  <a:pt x="1122450" y="173475"/>
                </a:lnTo>
                <a:lnTo>
                  <a:pt x="1120580" y="133471"/>
                </a:lnTo>
                <a:lnTo>
                  <a:pt x="1114972" y="98586"/>
                </a:lnTo>
                <a:lnTo>
                  <a:pt x="1105626" y="68820"/>
                </a:lnTo>
                <a:lnTo>
                  <a:pt x="1099625" y="57518"/>
                </a:lnTo>
                <a:close/>
              </a:path>
              <a:path w="2274570" h="347979">
                <a:moveTo>
                  <a:pt x="1427757" y="137123"/>
                </a:moveTo>
                <a:lnTo>
                  <a:pt x="1357585" y="137123"/>
                </a:lnTo>
                <a:lnTo>
                  <a:pt x="1357585" y="341658"/>
                </a:lnTo>
                <a:lnTo>
                  <a:pt x="1427757" y="341658"/>
                </a:lnTo>
                <a:lnTo>
                  <a:pt x="1427757" y="137123"/>
                </a:lnTo>
                <a:close/>
              </a:path>
              <a:path w="2274570" h="347979">
                <a:moveTo>
                  <a:pt x="1511964" y="84436"/>
                </a:moveTo>
                <a:lnTo>
                  <a:pt x="1273148" y="84436"/>
                </a:lnTo>
                <a:lnTo>
                  <a:pt x="1273148" y="137123"/>
                </a:lnTo>
                <a:lnTo>
                  <a:pt x="1511964" y="137123"/>
                </a:lnTo>
                <a:lnTo>
                  <a:pt x="1511964" y="84436"/>
                </a:lnTo>
                <a:close/>
              </a:path>
              <a:path w="2274570" h="347979">
                <a:moveTo>
                  <a:pt x="1630221" y="84436"/>
                </a:moveTo>
                <a:lnTo>
                  <a:pt x="1560049" y="84436"/>
                </a:lnTo>
                <a:lnTo>
                  <a:pt x="1560049" y="341658"/>
                </a:lnTo>
                <a:lnTo>
                  <a:pt x="1666573" y="341658"/>
                </a:lnTo>
                <a:lnTo>
                  <a:pt x="1693002" y="340378"/>
                </a:lnTo>
                <a:lnTo>
                  <a:pt x="1735336" y="330140"/>
                </a:lnTo>
                <a:lnTo>
                  <a:pt x="1772464" y="295471"/>
                </a:lnTo>
                <a:lnTo>
                  <a:pt x="1773217" y="293113"/>
                </a:lnTo>
                <a:lnTo>
                  <a:pt x="1630221" y="293113"/>
                </a:lnTo>
                <a:lnTo>
                  <a:pt x="1630221" y="232373"/>
                </a:lnTo>
                <a:lnTo>
                  <a:pt x="1774515" y="232373"/>
                </a:lnTo>
                <a:lnTo>
                  <a:pt x="1772464" y="226391"/>
                </a:lnTo>
                <a:lnTo>
                  <a:pt x="1735178" y="194440"/>
                </a:lnTo>
                <a:lnTo>
                  <a:pt x="1691579" y="185007"/>
                </a:lnTo>
                <a:lnTo>
                  <a:pt x="1664042" y="183828"/>
                </a:lnTo>
                <a:lnTo>
                  <a:pt x="1630221" y="183828"/>
                </a:lnTo>
                <a:lnTo>
                  <a:pt x="1630221" y="84436"/>
                </a:lnTo>
                <a:close/>
              </a:path>
              <a:path w="2274570" h="347979">
                <a:moveTo>
                  <a:pt x="1774515" y="232373"/>
                </a:moveTo>
                <a:lnTo>
                  <a:pt x="1661741" y="232373"/>
                </a:lnTo>
                <a:lnTo>
                  <a:pt x="1672857" y="232790"/>
                </a:lnTo>
                <a:lnTo>
                  <a:pt x="1682505" y="234041"/>
                </a:lnTo>
                <a:lnTo>
                  <a:pt x="1690687" y="236126"/>
                </a:lnTo>
                <a:lnTo>
                  <a:pt x="1697403" y="239046"/>
                </a:lnTo>
                <a:lnTo>
                  <a:pt x="1705378" y="243494"/>
                </a:lnTo>
                <a:lnTo>
                  <a:pt x="1709366" y="250703"/>
                </a:lnTo>
                <a:lnTo>
                  <a:pt x="1709366" y="260672"/>
                </a:lnTo>
                <a:lnTo>
                  <a:pt x="1706447" y="274865"/>
                </a:lnTo>
                <a:lnTo>
                  <a:pt x="1697690" y="285003"/>
                </a:lnTo>
                <a:lnTo>
                  <a:pt x="1683095" y="291085"/>
                </a:lnTo>
                <a:lnTo>
                  <a:pt x="1662662" y="293113"/>
                </a:lnTo>
                <a:lnTo>
                  <a:pt x="1773217" y="293113"/>
                </a:lnTo>
                <a:lnTo>
                  <a:pt x="1777770" y="278863"/>
                </a:lnTo>
                <a:lnTo>
                  <a:pt x="1779454" y="260672"/>
                </a:lnTo>
                <a:lnTo>
                  <a:pt x="1779539" y="259752"/>
                </a:lnTo>
                <a:lnTo>
                  <a:pt x="1777770" y="241864"/>
                </a:lnTo>
                <a:lnTo>
                  <a:pt x="1774515" y="232373"/>
                </a:lnTo>
                <a:close/>
              </a:path>
              <a:path w="2274570" h="347979">
                <a:moveTo>
                  <a:pt x="1886983" y="84436"/>
                </a:moveTo>
                <a:lnTo>
                  <a:pt x="1816811" y="84436"/>
                </a:lnTo>
                <a:lnTo>
                  <a:pt x="1816811" y="341658"/>
                </a:lnTo>
                <a:lnTo>
                  <a:pt x="1886983" y="341658"/>
                </a:lnTo>
                <a:lnTo>
                  <a:pt x="1886983" y="84436"/>
                </a:lnTo>
                <a:close/>
              </a:path>
              <a:path w="2274570" h="347979">
                <a:moveTo>
                  <a:pt x="2071502" y="79605"/>
                </a:moveTo>
                <a:lnTo>
                  <a:pt x="2017607" y="88290"/>
                </a:lnTo>
                <a:lnTo>
                  <a:pt x="1977862" y="114346"/>
                </a:lnTo>
                <a:lnTo>
                  <a:pt x="1953359" y="156622"/>
                </a:lnTo>
                <a:lnTo>
                  <a:pt x="1945222" y="213968"/>
                </a:lnTo>
                <a:lnTo>
                  <a:pt x="1945191" y="214428"/>
                </a:lnTo>
                <a:lnTo>
                  <a:pt x="1952698" y="272104"/>
                </a:lnTo>
                <a:lnTo>
                  <a:pt x="1975216" y="313302"/>
                </a:lnTo>
                <a:lnTo>
                  <a:pt x="2012747" y="338020"/>
                </a:lnTo>
                <a:lnTo>
                  <a:pt x="2065290" y="346260"/>
                </a:lnTo>
                <a:lnTo>
                  <a:pt x="2077944" y="346001"/>
                </a:lnTo>
                <a:lnTo>
                  <a:pt x="2117718" y="339631"/>
                </a:lnTo>
                <a:lnTo>
                  <a:pt x="2143514" y="327164"/>
                </a:lnTo>
                <a:lnTo>
                  <a:pt x="2143514" y="289432"/>
                </a:lnTo>
                <a:lnTo>
                  <a:pt x="2071502" y="289432"/>
                </a:lnTo>
                <a:lnTo>
                  <a:pt x="2047545" y="284715"/>
                </a:lnTo>
                <a:lnTo>
                  <a:pt x="2030434" y="270566"/>
                </a:lnTo>
                <a:lnTo>
                  <a:pt x="2020167" y="246983"/>
                </a:lnTo>
                <a:lnTo>
                  <a:pt x="2016792" y="214428"/>
                </a:lnTo>
                <a:lnTo>
                  <a:pt x="2016744" y="213968"/>
                </a:lnTo>
                <a:lnTo>
                  <a:pt x="2020167" y="179945"/>
                </a:lnTo>
                <a:lnTo>
                  <a:pt x="2030434" y="155644"/>
                </a:lnTo>
                <a:lnTo>
                  <a:pt x="2047545" y="141063"/>
                </a:lnTo>
                <a:lnTo>
                  <a:pt x="2071502" y="136203"/>
                </a:lnTo>
                <a:lnTo>
                  <a:pt x="2136651" y="136203"/>
                </a:lnTo>
                <a:lnTo>
                  <a:pt x="2151567" y="97090"/>
                </a:lnTo>
                <a:lnTo>
                  <a:pt x="2133276" y="89440"/>
                </a:lnTo>
                <a:lnTo>
                  <a:pt x="2113835" y="83976"/>
                </a:lnTo>
                <a:lnTo>
                  <a:pt x="2093243" y="80698"/>
                </a:lnTo>
                <a:lnTo>
                  <a:pt x="2071502" y="79605"/>
                </a:lnTo>
                <a:close/>
              </a:path>
              <a:path w="2274570" h="347979">
                <a:moveTo>
                  <a:pt x="2143514" y="267114"/>
                </a:moveTo>
                <a:lnTo>
                  <a:pt x="2109004" y="284140"/>
                </a:lnTo>
                <a:lnTo>
                  <a:pt x="2071502" y="289432"/>
                </a:lnTo>
                <a:lnTo>
                  <a:pt x="2143514" y="289432"/>
                </a:lnTo>
                <a:lnTo>
                  <a:pt x="2143514" y="267114"/>
                </a:lnTo>
                <a:close/>
              </a:path>
              <a:path w="2274570" h="347979">
                <a:moveTo>
                  <a:pt x="2136651" y="136203"/>
                </a:moveTo>
                <a:lnTo>
                  <a:pt x="2071502" y="136203"/>
                </a:lnTo>
                <a:lnTo>
                  <a:pt x="2078634" y="136476"/>
                </a:lnTo>
                <a:lnTo>
                  <a:pt x="2085766" y="137296"/>
                </a:lnTo>
                <a:lnTo>
                  <a:pt x="2122722" y="148210"/>
                </a:lnTo>
                <a:lnTo>
                  <a:pt x="2130860" y="151388"/>
                </a:lnTo>
                <a:lnTo>
                  <a:pt x="2136547" y="136476"/>
                </a:lnTo>
                <a:lnTo>
                  <a:pt x="2136651" y="136203"/>
                </a:lnTo>
                <a:close/>
              </a:path>
              <a:path w="2274570" h="347979">
                <a:moveTo>
                  <a:pt x="2233933" y="269645"/>
                </a:moveTo>
                <a:lnTo>
                  <a:pt x="2224413" y="270278"/>
                </a:lnTo>
                <a:lnTo>
                  <a:pt x="2224567" y="270278"/>
                </a:lnTo>
                <a:lnTo>
                  <a:pt x="2216376" y="272176"/>
                </a:lnTo>
                <a:lnTo>
                  <a:pt x="2193440" y="308758"/>
                </a:lnTo>
                <a:lnTo>
                  <a:pt x="2194088" y="317371"/>
                </a:lnTo>
                <a:lnTo>
                  <a:pt x="2194102" y="317558"/>
                </a:lnTo>
                <a:lnTo>
                  <a:pt x="2196013" y="325035"/>
                </a:lnTo>
                <a:lnTo>
                  <a:pt x="2196086" y="325323"/>
                </a:lnTo>
                <a:lnTo>
                  <a:pt x="2233933" y="347870"/>
                </a:lnTo>
                <a:lnTo>
                  <a:pt x="2242650" y="347237"/>
                </a:lnTo>
                <a:lnTo>
                  <a:pt x="2242790" y="347237"/>
                </a:lnTo>
                <a:lnTo>
                  <a:pt x="2273256" y="317558"/>
                </a:lnTo>
                <a:lnTo>
                  <a:pt x="2273966" y="308758"/>
                </a:lnTo>
                <a:lnTo>
                  <a:pt x="2273305" y="299871"/>
                </a:lnTo>
                <a:lnTo>
                  <a:pt x="2242935" y="270278"/>
                </a:lnTo>
                <a:lnTo>
                  <a:pt x="2233933" y="269645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8590666" y="8967418"/>
            <a:ext cx="2105025" cy="401955"/>
          </a:xfrm>
          <a:custGeom>
            <a:avLst/>
            <a:gdLst/>
            <a:ahLst/>
            <a:cxnLst/>
            <a:rect l="l" t="t" r="r" b="b"/>
            <a:pathLst>
              <a:path w="2105025" h="401954">
                <a:moveTo>
                  <a:pt x="0" y="46704"/>
                </a:moveTo>
                <a:lnTo>
                  <a:pt x="0" y="101922"/>
                </a:lnTo>
                <a:lnTo>
                  <a:pt x="157370" y="174855"/>
                </a:lnTo>
                <a:lnTo>
                  <a:pt x="0" y="239506"/>
                </a:lnTo>
                <a:lnTo>
                  <a:pt x="0" y="294493"/>
                </a:lnTo>
                <a:lnTo>
                  <a:pt x="228462" y="193721"/>
                </a:lnTo>
                <a:lnTo>
                  <a:pt x="228462" y="160821"/>
                </a:lnTo>
                <a:lnTo>
                  <a:pt x="0" y="46704"/>
                </a:lnTo>
                <a:close/>
              </a:path>
              <a:path w="2105025" h="401954">
                <a:moveTo>
                  <a:pt x="569847" y="59358"/>
                </a:moveTo>
                <a:lnTo>
                  <a:pt x="463980" y="59358"/>
                </a:lnTo>
                <a:lnTo>
                  <a:pt x="472824" y="59977"/>
                </a:lnTo>
                <a:lnTo>
                  <a:pt x="480718" y="61832"/>
                </a:lnTo>
                <a:lnTo>
                  <a:pt x="504933" y="99391"/>
                </a:lnTo>
                <a:lnTo>
                  <a:pt x="504617" y="106121"/>
                </a:lnTo>
                <a:lnTo>
                  <a:pt x="488656" y="145895"/>
                </a:lnTo>
                <a:lnTo>
                  <a:pt x="451427" y="188645"/>
                </a:lnTo>
                <a:lnTo>
                  <a:pt x="349864" y="291732"/>
                </a:lnTo>
                <a:lnTo>
                  <a:pt x="349864" y="341198"/>
                </a:lnTo>
                <a:lnTo>
                  <a:pt x="584999" y="341198"/>
                </a:lnTo>
                <a:lnTo>
                  <a:pt x="584999" y="281379"/>
                </a:lnTo>
                <a:lnTo>
                  <a:pt x="438442" y="281379"/>
                </a:lnTo>
                <a:lnTo>
                  <a:pt x="438442" y="278158"/>
                </a:lnTo>
                <a:lnTo>
                  <a:pt x="501684" y="218785"/>
                </a:lnTo>
                <a:lnTo>
                  <a:pt x="531823" y="188300"/>
                </a:lnTo>
                <a:lnTo>
                  <a:pt x="556930" y="155356"/>
                </a:lnTo>
                <a:lnTo>
                  <a:pt x="573495" y="113656"/>
                </a:lnTo>
                <a:lnTo>
                  <a:pt x="575489" y="89915"/>
                </a:lnTo>
                <a:lnTo>
                  <a:pt x="574800" y="79202"/>
                </a:lnTo>
                <a:lnTo>
                  <a:pt x="574732" y="78138"/>
                </a:lnTo>
                <a:lnTo>
                  <a:pt x="572230" y="65915"/>
                </a:lnTo>
                <a:lnTo>
                  <a:pt x="569847" y="59358"/>
                </a:lnTo>
                <a:close/>
              </a:path>
              <a:path w="2105025" h="401954">
                <a:moveTo>
                  <a:pt x="469042" y="0"/>
                </a:moveTo>
                <a:lnTo>
                  <a:pt x="425788" y="4831"/>
                </a:lnTo>
                <a:lnTo>
                  <a:pt x="381427" y="23323"/>
                </a:lnTo>
                <a:lnTo>
                  <a:pt x="348944" y="48085"/>
                </a:lnTo>
                <a:lnTo>
                  <a:pt x="387596" y="93869"/>
                </a:lnTo>
                <a:lnTo>
                  <a:pt x="397504" y="86061"/>
                </a:lnTo>
                <a:lnTo>
                  <a:pt x="407210" y="79202"/>
                </a:lnTo>
                <a:lnTo>
                  <a:pt x="444712" y="61602"/>
                </a:lnTo>
                <a:lnTo>
                  <a:pt x="453947" y="59977"/>
                </a:lnTo>
                <a:lnTo>
                  <a:pt x="453279" y="59977"/>
                </a:lnTo>
                <a:lnTo>
                  <a:pt x="463980" y="59358"/>
                </a:lnTo>
                <a:lnTo>
                  <a:pt x="569847" y="59358"/>
                </a:lnTo>
                <a:lnTo>
                  <a:pt x="568060" y="54441"/>
                </a:lnTo>
                <a:lnTo>
                  <a:pt x="536123" y="17830"/>
                </a:lnTo>
                <a:lnTo>
                  <a:pt x="498721" y="2875"/>
                </a:lnTo>
                <a:lnTo>
                  <a:pt x="484342" y="718"/>
                </a:lnTo>
                <a:lnTo>
                  <a:pt x="469042" y="0"/>
                </a:lnTo>
                <a:close/>
              </a:path>
              <a:path w="2105025" h="401954">
                <a:moveTo>
                  <a:pt x="702796" y="286441"/>
                </a:moveTo>
                <a:lnTo>
                  <a:pt x="638376" y="286441"/>
                </a:lnTo>
                <a:lnTo>
                  <a:pt x="633818" y="314021"/>
                </a:lnTo>
                <a:lnTo>
                  <a:pt x="628413" y="342521"/>
                </a:lnTo>
                <a:lnTo>
                  <a:pt x="622199" y="371769"/>
                </a:lnTo>
                <a:lnTo>
                  <a:pt x="615138" y="401937"/>
                </a:lnTo>
                <a:lnTo>
                  <a:pt x="665755" y="401937"/>
                </a:lnTo>
                <a:lnTo>
                  <a:pt x="678984" y="371151"/>
                </a:lnTo>
                <a:lnTo>
                  <a:pt x="690142" y="342521"/>
                </a:lnTo>
                <a:lnTo>
                  <a:pt x="699230" y="316048"/>
                </a:lnTo>
                <a:lnTo>
                  <a:pt x="706247" y="291732"/>
                </a:lnTo>
                <a:lnTo>
                  <a:pt x="702796" y="286441"/>
                </a:lnTo>
                <a:close/>
              </a:path>
              <a:path w="2105025" h="401954">
                <a:moveTo>
                  <a:pt x="758014" y="266194"/>
                </a:moveTo>
                <a:lnTo>
                  <a:pt x="758014" y="327624"/>
                </a:lnTo>
                <a:lnTo>
                  <a:pt x="776621" y="335576"/>
                </a:lnTo>
                <a:lnTo>
                  <a:pt x="797932" y="341256"/>
                </a:lnTo>
                <a:lnTo>
                  <a:pt x="821945" y="344663"/>
                </a:lnTo>
                <a:lnTo>
                  <a:pt x="848663" y="345799"/>
                </a:lnTo>
                <a:lnTo>
                  <a:pt x="879119" y="343901"/>
                </a:lnTo>
                <a:lnTo>
                  <a:pt x="928814" y="328717"/>
                </a:lnTo>
                <a:lnTo>
                  <a:pt x="963254" y="298620"/>
                </a:lnTo>
                <a:lnTo>
                  <a:pt x="968974" y="288051"/>
                </a:lnTo>
                <a:lnTo>
                  <a:pt x="846132" y="288051"/>
                </a:lnTo>
                <a:lnTo>
                  <a:pt x="835160" y="287677"/>
                </a:lnTo>
                <a:lnTo>
                  <a:pt x="788642" y="278748"/>
                </a:lnTo>
                <a:lnTo>
                  <a:pt x="767476" y="270810"/>
                </a:lnTo>
                <a:lnTo>
                  <a:pt x="758014" y="266194"/>
                </a:lnTo>
                <a:close/>
              </a:path>
              <a:path w="2105025" h="401954">
                <a:moveTo>
                  <a:pt x="974356" y="183828"/>
                </a:moveTo>
                <a:lnTo>
                  <a:pt x="843831" y="183828"/>
                </a:lnTo>
                <a:lnTo>
                  <a:pt x="873324" y="187006"/>
                </a:lnTo>
                <a:lnTo>
                  <a:pt x="894390" y="196540"/>
                </a:lnTo>
                <a:lnTo>
                  <a:pt x="907029" y="212429"/>
                </a:lnTo>
                <a:lnTo>
                  <a:pt x="911243" y="234674"/>
                </a:lnTo>
                <a:lnTo>
                  <a:pt x="907173" y="258027"/>
                </a:lnTo>
                <a:lnTo>
                  <a:pt x="894965" y="274707"/>
                </a:lnTo>
                <a:lnTo>
                  <a:pt x="874618" y="284715"/>
                </a:lnTo>
                <a:lnTo>
                  <a:pt x="846132" y="288051"/>
                </a:lnTo>
                <a:lnTo>
                  <a:pt x="968974" y="288051"/>
                </a:lnTo>
                <a:lnTo>
                  <a:pt x="974009" y="278748"/>
                </a:lnTo>
                <a:lnTo>
                  <a:pt x="974110" y="278561"/>
                </a:lnTo>
                <a:lnTo>
                  <a:pt x="980624" y="255251"/>
                </a:lnTo>
                <a:lnTo>
                  <a:pt x="982795" y="228692"/>
                </a:lnTo>
                <a:lnTo>
                  <a:pt x="980984" y="206145"/>
                </a:lnTo>
                <a:lnTo>
                  <a:pt x="975548" y="186129"/>
                </a:lnTo>
                <a:lnTo>
                  <a:pt x="974438" y="183986"/>
                </a:lnTo>
                <a:lnTo>
                  <a:pt x="974356" y="183828"/>
                </a:lnTo>
                <a:close/>
              </a:path>
              <a:path w="2105025" h="401954">
                <a:moveTo>
                  <a:pt x="959788" y="4831"/>
                </a:moveTo>
                <a:lnTo>
                  <a:pt x="777340" y="4831"/>
                </a:lnTo>
                <a:lnTo>
                  <a:pt x="764686" y="176236"/>
                </a:lnTo>
                <a:lnTo>
                  <a:pt x="792985" y="191420"/>
                </a:lnTo>
                <a:lnTo>
                  <a:pt x="799120" y="189580"/>
                </a:lnTo>
                <a:lnTo>
                  <a:pt x="807096" y="187893"/>
                </a:lnTo>
                <a:lnTo>
                  <a:pt x="824117" y="185252"/>
                </a:lnTo>
                <a:lnTo>
                  <a:pt x="831005" y="184461"/>
                </a:lnTo>
                <a:lnTo>
                  <a:pt x="837576" y="183986"/>
                </a:lnTo>
                <a:lnTo>
                  <a:pt x="843831" y="183828"/>
                </a:lnTo>
                <a:lnTo>
                  <a:pt x="974356" y="183828"/>
                </a:lnTo>
                <a:lnTo>
                  <a:pt x="966489" y="168643"/>
                </a:lnTo>
                <a:lnTo>
                  <a:pt x="953806" y="153688"/>
                </a:lnTo>
                <a:lnTo>
                  <a:pt x="938176" y="141710"/>
                </a:lnTo>
                <a:lnTo>
                  <a:pt x="920043" y="133154"/>
                </a:lnTo>
                <a:lnTo>
                  <a:pt x="911951" y="131141"/>
                </a:lnTo>
                <a:lnTo>
                  <a:pt x="833478" y="131141"/>
                </a:lnTo>
                <a:lnTo>
                  <a:pt x="839690" y="65110"/>
                </a:lnTo>
                <a:lnTo>
                  <a:pt x="959788" y="65110"/>
                </a:lnTo>
                <a:lnTo>
                  <a:pt x="959788" y="4831"/>
                </a:lnTo>
                <a:close/>
              </a:path>
              <a:path w="2105025" h="401954">
                <a:moveTo>
                  <a:pt x="876271" y="126310"/>
                </a:moveTo>
                <a:lnTo>
                  <a:pt x="833478" y="131141"/>
                </a:lnTo>
                <a:lnTo>
                  <a:pt x="911951" y="131141"/>
                </a:lnTo>
                <a:lnTo>
                  <a:pt x="899813" y="128122"/>
                </a:lnTo>
                <a:lnTo>
                  <a:pt x="900769" y="128122"/>
                </a:lnTo>
                <a:lnTo>
                  <a:pt x="876271" y="126310"/>
                </a:lnTo>
                <a:close/>
              </a:path>
              <a:path w="2105025" h="401954">
                <a:moveTo>
                  <a:pt x="1260494" y="83976"/>
                </a:moveTo>
                <a:lnTo>
                  <a:pt x="1163863" y="83976"/>
                </a:lnTo>
                <a:lnTo>
                  <a:pt x="1163863" y="341198"/>
                </a:lnTo>
                <a:lnTo>
                  <a:pt x="1229204" y="341198"/>
                </a:lnTo>
                <a:lnTo>
                  <a:pt x="1229204" y="138504"/>
                </a:lnTo>
                <a:lnTo>
                  <a:pt x="1282442" y="138504"/>
                </a:lnTo>
                <a:lnTo>
                  <a:pt x="1260494" y="83976"/>
                </a:lnTo>
                <a:close/>
              </a:path>
              <a:path w="2105025" h="401954">
                <a:moveTo>
                  <a:pt x="1282442" y="138504"/>
                </a:moveTo>
                <a:lnTo>
                  <a:pt x="1229204" y="138504"/>
                </a:lnTo>
                <a:lnTo>
                  <a:pt x="1233575" y="154149"/>
                </a:lnTo>
                <a:lnTo>
                  <a:pt x="1239074" y="175560"/>
                </a:lnTo>
                <a:lnTo>
                  <a:pt x="1244504" y="194814"/>
                </a:lnTo>
                <a:lnTo>
                  <a:pt x="1249709" y="211307"/>
                </a:lnTo>
                <a:lnTo>
                  <a:pt x="1254742" y="225241"/>
                </a:lnTo>
                <a:lnTo>
                  <a:pt x="1300987" y="341198"/>
                </a:lnTo>
                <a:lnTo>
                  <a:pt x="1350912" y="341198"/>
                </a:lnTo>
                <a:lnTo>
                  <a:pt x="1377607" y="273787"/>
                </a:lnTo>
                <a:lnTo>
                  <a:pt x="1325374" y="273787"/>
                </a:lnTo>
                <a:lnTo>
                  <a:pt x="1324095" y="265202"/>
                </a:lnTo>
                <a:lnTo>
                  <a:pt x="1314374" y="223271"/>
                </a:lnTo>
                <a:lnTo>
                  <a:pt x="1304668" y="193721"/>
                </a:lnTo>
                <a:lnTo>
                  <a:pt x="1282442" y="138504"/>
                </a:lnTo>
                <a:close/>
              </a:path>
              <a:path w="2105025" h="401954">
                <a:moveTo>
                  <a:pt x="1488036" y="138504"/>
                </a:moveTo>
                <a:lnTo>
                  <a:pt x="1422465" y="138504"/>
                </a:lnTo>
                <a:lnTo>
                  <a:pt x="1422465" y="341198"/>
                </a:lnTo>
                <a:lnTo>
                  <a:pt x="1488036" y="341198"/>
                </a:lnTo>
                <a:lnTo>
                  <a:pt x="1488036" y="138504"/>
                </a:lnTo>
                <a:close/>
              </a:path>
              <a:path w="2105025" h="401954">
                <a:moveTo>
                  <a:pt x="1488036" y="83976"/>
                </a:moveTo>
                <a:lnTo>
                  <a:pt x="1392326" y="83976"/>
                </a:lnTo>
                <a:lnTo>
                  <a:pt x="1351301" y="184705"/>
                </a:lnTo>
                <a:lnTo>
                  <a:pt x="1337108" y="224321"/>
                </a:lnTo>
                <a:lnTo>
                  <a:pt x="1325374" y="273787"/>
                </a:lnTo>
                <a:lnTo>
                  <a:pt x="1377607" y="273787"/>
                </a:lnTo>
                <a:lnTo>
                  <a:pt x="1396467" y="226161"/>
                </a:lnTo>
                <a:lnTo>
                  <a:pt x="1412672" y="175761"/>
                </a:lnTo>
                <a:lnTo>
                  <a:pt x="1422465" y="138504"/>
                </a:lnTo>
                <a:lnTo>
                  <a:pt x="1488036" y="138504"/>
                </a:lnTo>
                <a:lnTo>
                  <a:pt x="1488036" y="83976"/>
                </a:lnTo>
                <a:close/>
              </a:path>
              <a:path w="2105025" h="401954">
                <a:moveTo>
                  <a:pt x="1525078" y="282299"/>
                </a:moveTo>
                <a:lnTo>
                  <a:pt x="1525078" y="338437"/>
                </a:lnTo>
                <a:lnTo>
                  <a:pt x="1533447" y="341658"/>
                </a:lnTo>
                <a:lnTo>
                  <a:pt x="1542908" y="343959"/>
                </a:lnTo>
                <a:lnTo>
                  <a:pt x="1553463" y="345339"/>
                </a:lnTo>
                <a:lnTo>
                  <a:pt x="1565111" y="345799"/>
                </a:lnTo>
                <a:lnTo>
                  <a:pt x="1578685" y="344620"/>
                </a:lnTo>
                <a:lnTo>
                  <a:pt x="1590482" y="341198"/>
                </a:lnTo>
                <a:lnTo>
                  <a:pt x="1590668" y="341198"/>
                </a:lnTo>
                <a:lnTo>
                  <a:pt x="1619537" y="315933"/>
                </a:lnTo>
                <a:lnTo>
                  <a:pt x="1633023" y="286901"/>
                </a:lnTo>
                <a:lnTo>
                  <a:pt x="1540109" y="286901"/>
                </a:lnTo>
                <a:lnTo>
                  <a:pt x="1532594" y="285367"/>
                </a:lnTo>
                <a:lnTo>
                  <a:pt x="1525078" y="282299"/>
                </a:lnTo>
                <a:close/>
              </a:path>
              <a:path w="2105025" h="401954">
                <a:moveTo>
                  <a:pt x="1792193" y="136663"/>
                </a:moveTo>
                <a:lnTo>
                  <a:pt x="1722020" y="136663"/>
                </a:lnTo>
                <a:lnTo>
                  <a:pt x="1722020" y="341198"/>
                </a:lnTo>
                <a:lnTo>
                  <a:pt x="1792193" y="341198"/>
                </a:lnTo>
                <a:lnTo>
                  <a:pt x="1792193" y="136663"/>
                </a:lnTo>
                <a:close/>
              </a:path>
              <a:path w="2105025" h="401954">
                <a:moveTo>
                  <a:pt x="1792193" y="83976"/>
                </a:moveTo>
                <a:lnTo>
                  <a:pt x="1597551" y="83976"/>
                </a:lnTo>
                <a:lnTo>
                  <a:pt x="1594891" y="120457"/>
                </a:lnTo>
                <a:lnTo>
                  <a:pt x="1591972" y="152826"/>
                </a:lnTo>
                <a:lnTo>
                  <a:pt x="1585357" y="205225"/>
                </a:lnTo>
                <a:lnTo>
                  <a:pt x="1577937" y="242899"/>
                </a:lnTo>
                <a:lnTo>
                  <a:pt x="1559460" y="282299"/>
                </a:lnTo>
                <a:lnTo>
                  <a:pt x="1547625" y="286901"/>
                </a:lnTo>
                <a:lnTo>
                  <a:pt x="1633023" y="286901"/>
                </a:lnTo>
                <a:lnTo>
                  <a:pt x="1633628" y="285367"/>
                </a:lnTo>
                <a:lnTo>
                  <a:pt x="1633687" y="285218"/>
                </a:lnTo>
                <a:lnTo>
                  <a:pt x="1639424" y="265504"/>
                </a:lnTo>
                <a:lnTo>
                  <a:pt x="1644515" y="241490"/>
                </a:lnTo>
                <a:lnTo>
                  <a:pt x="1649202" y="212012"/>
                </a:lnTo>
                <a:lnTo>
                  <a:pt x="1653487" y="177070"/>
                </a:lnTo>
                <a:lnTo>
                  <a:pt x="1657370" y="136663"/>
                </a:lnTo>
                <a:lnTo>
                  <a:pt x="1792193" y="136663"/>
                </a:lnTo>
                <a:lnTo>
                  <a:pt x="1792193" y="83976"/>
                </a:lnTo>
                <a:close/>
              </a:path>
              <a:path w="2105025" h="401954">
                <a:moveTo>
                  <a:pt x="1936219" y="83976"/>
                </a:moveTo>
                <a:lnTo>
                  <a:pt x="1866046" y="83976"/>
                </a:lnTo>
                <a:lnTo>
                  <a:pt x="1866046" y="341198"/>
                </a:lnTo>
                <a:lnTo>
                  <a:pt x="1936219" y="341198"/>
                </a:lnTo>
                <a:lnTo>
                  <a:pt x="1936219" y="235134"/>
                </a:lnTo>
                <a:lnTo>
                  <a:pt x="2104402" y="235134"/>
                </a:lnTo>
                <a:lnTo>
                  <a:pt x="2104402" y="182908"/>
                </a:lnTo>
                <a:lnTo>
                  <a:pt x="1936219" y="182908"/>
                </a:lnTo>
                <a:lnTo>
                  <a:pt x="1936219" y="83976"/>
                </a:lnTo>
                <a:close/>
              </a:path>
              <a:path w="2105025" h="401954">
                <a:moveTo>
                  <a:pt x="2104402" y="235134"/>
                </a:moveTo>
                <a:lnTo>
                  <a:pt x="2034230" y="235134"/>
                </a:lnTo>
                <a:lnTo>
                  <a:pt x="2034230" y="341198"/>
                </a:lnTo>
                <a:lnTo>
                  <a:pt x="2104402" y="341198"/>
                </a:lnTo>
                <a:lnTo>
                  <a:pt x="2104402" y="235134"/>
                </a:lnTo>
                <a:close/>
              </a:path>
              <a:path w="2105025" h="401954">
                <a:moveTo>
                  <a:pt x="2104402" y="83976"/>
                </a:moveTo>
                <a:lnTo>
                  <a:pt x="2034230" y="83976"/>
                </a:lnTo>
                <a:lnTo>
                  <a:pt x="2034230" y="182908"/>
                </a:lnTo>
                <a:lnTo>
                  <a:pt x="2104402" y="182908"/>
                </a:lnTo>
                <a:lnTo>
                  <a:pt x="2104402" y="83976"/>
                </a:lnTo>
                <a:close/>
              </a:path>
            </a:pathLst>
          </a:custGeom>
          <a:solidFill>
            <a:srgbClr val="E151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2236822" y="9602545"/>
            <a:ext cx="1753870" cy="208915"/>
          </a:xfrm>
          <a:custGeom>
            <a:avLst/>
            <a:gdLst/>
            <a:ahLst/>
            <a:cxnLst/>
            <a:rect l="l" t="t" r="r" b="b"/>
            <a:pathLst>
              <a:path w="1753870" h="208915">
                <a:moveTo>
                  <a:pt x="70172" y="0"/>
                </a:moveTo>
                <a:lnTo>
                  <a:pt x="28207" y="10856"/>
                </a:lnTo>
                <a:lnTo>
                  <a:pt x="4537" y="42787"/>
                </a:lnTo>
                <a:lnTo>
                  <a:pt x="0" y="74901"/>
                </a:lnTo>
                <a:lnTo>
                  <a:pt x="4058" y="106089"/>
                </a:lnTo>
                <a:lnTo>
                  <a:pt x="4170" y="106944"/>
                </a:lnTo>
                <a:lnTo>
                  <a:pt x="16680" y="129831"/>
                </a:lnTo>
                <a:lnTo>
                  <a:pt x="37530" y="143564"/>
                </a:lnTo>
                <a:lnTo>
                  <a:pt x="66721" y="148141"/>
                </a:lnTo>
                <a:lnTo>
                  <a:pt x="76520" y="148141"/>
                </a:lnTo>
                <a:lnTo>
                  <a:pt x="84615" y="147374"/>
                </a:lnTo>
                <a:lnTo>
                  <a:pt x="97482" y="144307"/>
                </a:lnTo>
                <a:lnTo>
                  <a:pt x="103873" y="141537"/>
                </a:lnTo>
                <a:lnTo>
                  <a:pt x="110179" y="137532"/>
                </a:lnTo>
                <a:lnTo>
                  <a:pt x="110179" y="116570"/>
                </a:lnTo>
                <a:lnTo>
                  <a:pt x="70172" y="116570"/>
                </a:lnTo>
                <a:lnTo>
                  <a:pt x="56863" y="113950"/>
                </a:lnTo>
                <a:lnTo>
                  <a:pt x="47356" y="106089"/>
                </a:lnTo>
                <a:lnTo>
                  <a:pt x="41652" y="92987"/>
                </a:lnTo>
                <a:lnTo>
                  <a:pt x="39778" y="74901"/>
                </a:lnTo>
                <a:lnTo>
                  <a:pt x="39751" y="74645"/>
                </a:lnTo>
                <a:lnTo>
                  <a:pt x="41652" y="55744"/>
                </a:lnTo>
                <a:lnTo>
                  <a:pt x="47356" y="42243"/>
                </a:lnTo>
                <a:lnTo>
                  <a:pt x="56863" y="34143"/>
                </a:lnTo>
                <a:lnTo>
                  <a:pt x="70172" y="31443"/>
                </a:lnTo>
                <a:lnTo>
                  <a:pt x="106366" y="31443"/>
                </a:lnTo>
                <a:lnTo>
                  <a:pt x="114653" y="9714"/>
                </a:lnTo>
                <a:lnTo>
                  <a:pt x="104491" y="5464"/>
                </a:lnTo>
                <a:lnTo>
                  <a:pt x="93690" y="2428"/>
                </a:lnTo>
                <a:lnTo>
                  <a:pt x="82251" y="607"/>
                </a:lnTo>
                <a:lnTo>
                  <a:pt x="70172" y="0"/>
                </a:lnTo>
                <a:close/>
              </a:path>
              <a:path w="1753870" h="208915">
                <a:moveTo>
                  <a:pt x="110179" y="104172"/>
                </a:moveTo>
                <a:lnTo>
                  <a:pt x="77670" y="116570"/>
                </a:lnTo>
                <a:lnTo>
                  <a:pt x="110179" y="116570"/>
                </a:lnTo>
                <a:lnTo>
                  <a:pt x="110179" y="104172"/>
                </a:lnTo>
                <a:close/>
              </a:path>
              <a:path w="1753870" h="208915">
                <a:moveTo>
                  <a:pt x="106366" y="31443"/>
                </a:moveTo>
                <a:lnTo>
                  <a:pt x="75455" y="31443"/>
                </a:lnTo>
                <a:lnTo>
                  <a:pt x="80738" y="32252"/>
                </a:lnTo>
                <a:lnTo>
                  <a:pt x="86021" y="33871"/>
                </a:lnTo>
                <a:lnTo>
                  <a:pt x="91304" y="35405"/>
                </a:lnTo>
                <a:lnTo>
                  <a:pt x="97014" y="37408"/>
                </a:lnTo>
                <a:lnTo>
                  <a:pt x="103149" y="39879"/>
                </a:lnTo>
                <a:lnTo>
                  <a:pt x="106366" y="31443"/>
                </a:lnTo>
                <a:close/>
              </a:path>
              <a:path w="1753870" h="208915">
                <a:moveTo>
                  <a:pt x="204381" y="0"/>
                </a:moveTo>
                <a:lnTo>
                  <a:pt x="163064" y="10928"/>
                </a:lnTo>
                <a:lnTo>
                  <a:pt x="139290" y="42755"/>
                </a:lnTo>
                <a:lnTo>
                  <a:pt x="134720" y="73879"/>
                </a:lnTo>
                <a:lnTo>
                  <a:pt x="135205" y="83896"/>
                </a:lnTo>
                <a:lnTo>
                  <a:pt x="135247" y="84775"/>
                </a:lnTo>
                <a:lnTo>
                  <a:pt x="147829" y="121195"/>
                </a:lnTo>
                <a:lnTo>
                  <a:pt x="184250" y="145904"/>
                </a:lnTo>
                <a:lnTo>
                  <a:pt x="203614" y="148141"/>
                </a:lnTo>
                <a:lnTo>
                  <a:pt x="219136" y="146911"/>
                </a:lnTo>
                <a:lnTo>
                  <a:pt x="254869" y="128457"/>
                </a:lnTo>
                <a:lnTo>
                  <a:pt x="263302" y="116826"/>
                </a:lnTo>
                <a:lnTo>
                  <a:pt x="193644" y="116826"/>
                </a:lnTo>
                <a:lnTo>
                  <a:pt x="186150" y="113247"/>
                </a:lnTo>
                <a:lnTo>
                  <a:pt x="174472" y="73879"/>
                </a:lnTo>
                <a:lnTo>
                  <a:pt x="174901" y="63933"/>
                </a:lnTo>
                <a:lnTo>
                  <a:pt x="193474" y="31443"/>
                </a:lnTo>
                <a:lnTo>
                  <a:pt x="262945" y="31443"/>
                </a:lnTo>
                <a:lnTo>
                  <a:pt x="260166" y="26753"/>
                </a:lnTo>
                <a:lnTo>
                  <a:pt x="223746" y="2236"/>
                </a:lnTo>
                <a:lnTo>
                  <a:pt x="214367" y="559"/>
                </a:lnTo>
                <a:lnTo>
                  <a:pt x="204381" y="0"/>
                </a:lnTo>
                <a:close/>
              </a:path>
              <a:path w="1753870" h="208915">
                <a:moveTo>
                  <a:pt x="262945" y="31443"/>
                </a:moveTo>
                <a:lnTo>
                  <a:pt x="214351" y="31443"/>
                </a:lnTo>
                <a:lnTo>
                  <a:pt x="221892" y="34979"/>
                </a:lnTo>
                <a:lnTo>
                  <a:pt x="226494" y="42052"/>
                </a:lnTo>
                <a:lnTo>
                  <a:pt x="229513" y="48019"/>
                </a:lnTo>
                <a:lnTo>
                  <a:pt x="231670" y="55313"/>
                </a:lnTo>
                <a:lnTo>
                  <a:pt x="232965" y="63933"/>
                </a:lnTo>
                <a:lnTo>
                  <a:pt x="233396" y="73879"/>
                </a:lnTo>
                <a:lnTo>
                  <a:pt x="232965" y="83896"/>
                </a:lnTo>
                <a:lnTo>
                  <a:pt x="214521" y="116826"/>
                </a:lnTo>
                <a:lnTo>
                  <a:pt x="263302" y="116826"/>
                </a:lnTo>
                <a:lnTo>
                  <a:pt x="268674" y="104970"/>
                </a:lnTo>
                <a:lnTo>
                  <a:pt x="272125" y="90375"/>
                </a:lnTo>
                <a:lnTo>
                  <a:pt x="273275" y="73879"/>
                </a:lnTo>
                <a:lnTo>
                  <a:pt x="272794" y="63933"/>
                </a:lnTo>
                <a:lnTo>
                  <a:pt x="272748" y="62990"/>
                </a:lnTo>
                <a:lnTo>
                  <a:pt x="271166" y="52820"/>
                </a:lnTo>
                <a:lnTo>
                  <a:pt x="268530" y="43370"/>
                </a:lnTo>
                <a:lnTo>
                  <a:pt x="264839" y="34638"/>
                </a:lnTo>
                <a:lnTo>
                  <a:pt x="262945" y="31443"/>
                </a:lnTo>
                <a:close/>
              </a:path>
              <a:path w="1753870" h="208915">
                <a:moveTo>
                  <a:pt x="375658" y="31954"/>
                </a:moveTo>
                <a:lnTo>
                  <a:pt x="336673" y="31954"/>
                </a:lnTo>
                <a:lnTo>
                  <a:pt x="336673" y="145585"/>
                </a:lnTo>
                <a:lnTo>
                  <a:pt x="375658" y="145585"/>
                </a:lnTo>
                <a:lnTo>
                  <a:pt x="375658" y="31954"/>
                </a:lnTo>
                <a:close/>
              </a:path>
              <a:path w="1753870" h="208915">
                <a:moveTo>
                  <a:pt x="422439" y="2684"/>
                </a:moveTo>
                <a:lnTo>
                  <a:pt x="289764" y="2684"/>
                </a:lnTo>
                <a:lnTo>
                  <a:pt x="289764" y="31954"/>
                </a:lnTo>
                <a:lnTo>
                  <a:pt x="422439" y="31954"/>
                </a:lnTo>
                <a:lnTo>
                  <a:pt x="422439" y="2684"/>
                </a:lnTo>
                <a:close/>
              </a:path>
              <a:path w="1753870" h="208915">
                <a:moveTo>
                  <a:pt x="480852" y="2684"/>
                </a:moveTo>
                <a:lnTo>
                  <a:pt x="449153" y="2684"/>
                </a:lnTo>
                <a:lnTo>
                  <a:pt x="449153" y="208471"/>
                </a:lnTo>
                <a:lnTo>
                  <a:pt x="488138" y="208471"/>
                </a:lnTo>
                <a:lnTo>
                  <a:pt x="488029" y="147590"/>
                </a:lnTo>
                <a:lnTo>
                  <a:pt x="487456" y="141793"/>
                </a:lnTo>
                <a:lnTo>
                  <a:pt x="486093" y="129863"/>
                </a:lnTo>
                <a:lnTo>
                  <a:pt x="566548" y="129863"/>
                </a:lnTo>
                <a:lnTo>
                  <a:pt x="567737" y="128489"/>
                </a:lnTo>
                <a:lnTo>
                  <a:pt x="572139" y="121563"/>
                </a:lnTo>
                <a:lnTo>
                  <a:pt x="574457" y="116570"/>
                </a:lnTo>
                <a:lnTo>
                  <a:pt x="506757" y="116570"/>
                </a:lnTo>
                <a:lnTo>
                  <a:pt x="499514" y="113247"/>
                </a:lnTo>
                <a:lnTo>
                  <a:pt x="494912" y="106600"/>
                </a:lnTo>
                <a:lnTo>
                  <a:pt x="491949" y="100800"/>
                </a:lnTo>
                <a:lnTo>
                  <a:pt x="489832" y="93371"/>
                </a:lnTo>
                <a:lnTo>
                  <a:pt x="488650" y="84943"/>
                </a:lnTo>
                <a:lnTo>
                  <a:pt x="488561" y="84312"/>
                </a:lnTo>
                <a:lnTo>
                  <a:pt x="488148" y="73879"/>
                </a:lnTo>
                <a:lnTo>
                  <a:pt x="488138" y="69405"/>
                </a:lnTo>
                <a:lnTo>
                  <a:pt x="488665" y="59906"/>
                </a:lnTo>
                <a:lnTo>
                  <a:pt x="506501" y="31187"/>
                </a:lnTo>
                <a:lnTo>
                  <a:pt x="574863" y="31187"/>
                </a:lnTo>
                <a:lnTo>
                  <a:pt x="574543" y="30284"/>
                </a:lnTo>
                <a:lnTo>
                  <a:pt x="569250" y="21217"/>
                </a:lnTo>
                <a:lnTo>
                  <a:pt x="486349" y="21217"/>
                </a:lnTo>
                <a:lnTo>
                  <a:pt x="480852" y="2684"/>
                </a:lnTo>
                <a:close/>
              </a:path>
              <a:path w="1753870" h="208915">
                <a:moveTo>
                  <a:pt x="566548" y="129863"/>
                </a:moveTo>
                <a:lnTo>
                  <a:pt x="488138" y="129863"/>
                </a:lnTo>
                <a:lnTo>
                  <a:pt x="495975" y="137860"/>
                </a:lnTo>
                <a:lnTo>
                  <a:pt x="505170" y="143572"/>
                </a:lnTo>
                <a:lnTo>
                  <a:pt x="515723" y="146999"/>
                </a:lnTo>
                <a:lnTo>
                  <a:pt x="527634" y="148141"/>
                </a:lnTo>
                <a:lnTo>
                  <a:pt x="535734" y="147590"/>
                </a:lnTo>
                <a:lnTo>
                  <a:pt x="566548" y="129863"/>
                </a:lnTo>
                <a:close/>
              </a:path>
              <a:path w="1753870" h="208915">
                <a:moveTo>
                  <a:pt x="574863" y="31187"/>
                </a:moveTo>
                <a:lnTo>
                  <a:pt x="525333" y="31187"/>
                </a:lnTo>
                <a:lnTo>
                  <a:pt x="532065" y="34724"/>
                </a:lnTo>
                <a:lnTo>
                  <a:pt x="536326" y="41796"/>
                </a:lnTo>
                <a:lnTo>
                  <a:pt x="542800" y="73879"/>
                </a:lnTo>
                <a:lnTo>
                  <a:pt x="541207" y="92268"/>
                </a:lnTo>
                <a:lnTo>
                  <a:pt x="536294" y="105769"/>
                </a:lnTo>
                <a:lnTo>
                  <a:pt x="528105" y="113870"/>
                </a:lnTo>
                <a:lnTo>
                  <a:pt x="516642" y="116570"/>
                </a:lnTo>
                <a:lnTo>
                  <a:pt x="574457" y="116570"/>
                </a:lnTo>
                <a:lnTo>
                  <a:pt x="575710" y="113870"/>
                </a:lnTo>
                <a:lnTo>
                  <a:pt x="575822" y="113630"/>
                </a:lnTo>
                <a:lnTo>
                  <a:pt x="578785" y="104819"/>
                </a:lnTo>
                <a:lnTo>
                  <a:pt x="580902" y="95256"/>
                </a:lnTo>
                <a:lnTo>
                  <a:pt x="582172" y="84943"/>
                </a:lnTo>
                <a:lnTo>
                  <a:pt x="582596" y="73879"/>
                </a:lnTo>
                <a:lnTo>
                  <a:pt x="581701" y="57446"/>
                </a:lnTo>
                <a:lnTo>
                  <a:pt x="579017" y="42915"/>
                </a:lnTo>
                <a:lnTo>
                  <a:pt x="574863" y="31187"/>
                </a:lnTo>
                <a:close/>
              </a:path>
              <a:path w="1753870" h="208915">
                <a:moveTo>
                  <a:pt x="528657" y="0"/>
                </a:moveTo>
                <a:lnTo>
                  <a:pt x="516058" y="1326"/>
                </a:lnTo>
                <a:lnTo>
                  <a:pt x="505106" y="5304"/>
                </a:lnTo>
                <a:lnTo>
                  <a:pt x="495799" y="11935"/>
                </a:lnTo>
                <a:lnTo>
                  <a:pt x="488138" y="21217"/>
                </a:lnTo>
                <a:lnTo>
                  <a:pt x="569250" y="21217"/>
                </a:lnTo>
                <a:lnTo>
                  <a:pt x="568280" y="19556"/>
                </a:lnTo>
                <a:lnTo>
                  <a:pt x="560435" y="11000"/>
                </a:lnTo>
                <a:lnTo>
                  <a:pt x="551216" y="4889"/>
                </a:lnTo>
                <a:lnTo>
                  <a:pt x="540924" y="1326"/>
                </a:lnTo>
                <a:lnTo>
                  <a:pt x="541640" y="1326"/>
                </a:lnTo>
                <a:lnTo>
                  <a:pt x="528657" y="0"/>
                </a:lnTo>
                <a:close/>
              </a:path>
              <a:path w="1753870" h="208915">
                <a:moveTo>
                  <a:pt x="602024" y="175366"/>
                </a:moveTo>
                <a:lnTo>
                  <a:pt x="602024" y="206298"/>
                </a:lnTo>
                <a:lnTo>
                  <a:pt x="608631" y="207776"/>
                </a:lnTo>
                <a:lnTo>
                  <a:pt x="608767" y="207776"/>
                </a:lnTo>
                <a:lnTo>
                  <a:pt x="615104" y="208471"/>
                </a:lnTo>
                <a:lnTo>
                  <a:pt x="621836" y="208471"/>
                </a:lnTo>
                <a:lnTo>
                  <a:pt x="631798" y="207776"/>
                </a:lnTo>
                <a:lnTo>
                  <a:pt x="671430" y="183419"/>
                </a:lnTo>
                <a:lnTo>
                  <a:pt x="675300" y="177028"/>
                </a:lnTo>
                <a:lnTo>
                  <a:pt x="611824" y="177028"/>
                </a:lnTo>
                <a:lnTo>
                  <a:pt x="606711" y="176474"/>
                </a:lnTo>
                <a:lnTo>
                  <a:pt x="602024" y="175366"/>
                </a:lnTo>
                <a:close/>
              </a:path>
              <a:path w="1753870" h="208915">
                <a:moveTo>
                  <a:pt x="635768" y="2684"/>
                </a:moveTo>
                <a:lnTo>
                  <a:pt x="593077" y="2684"/>
                </a:lnTo>
                <a:lnTo>
                  <a:pt x="649828" y="144562"/>
                </a:lnTo>
                <a:lnTo>
                  <a:pt x="647528" y="151592"/>
                </a:lnTo>
                <a:lnTo>
                  <a:pt x="644630" y="160113"/>
                </a:lnTo>
                <a:lnTo>
                  <a:pt x="640583" y="166462"/>
                </a:lnTo>
                <a:lnTo>
                  <a:pt x="635385" y="170637"/>
                </a:lnTo>
                <a:lnTo>
                  <a:pt x="630272" y="174898"/>
                </a:lnTo>
                <a:lnTo>
                  <a:pt x="624265" y="177028"/>
                </a:lnTo>
                <a:lnTo>
                  <a:pt x="675300" y="177028"/>
                </a:lnTo>
                <a:lnTo>
                  <a:pt x="676926" y="174344"/>
                </a:lnTo>
                <a:lnTo>
                  <a:pt x="681527" y="163863"/>
                </a:lnTo>
                <a:lnTo>
                  <a:pt x="702527" y="107878"/>
                </a:lnTo>
                <a:lnTo>
                  <a:pt x="667467" y="107878"/>
                </a:lnTo>
                <a:lnTo>
                  <a:pt x="666684" y="99101"/>
                </a:lnTo>
                <a:lnTo>
                  <a:pt x="666615" y="98334"/>
                </a:lnTo>
                <a:lnTo>
                  <a:pt x="665039" y="90069"/>
                </a:lnTo>
                <a:lnTo>
                  <a:pt x="662738" y="83081"/>
                </a:lnTo>
                <a:lnTo>
                  <a:pt x="635768" y="2684"/>
                </a:lnTo>
                <a:close/>
              </a:path>
              <a:path w="1753870" h="208915">
                <a:moveTo>
                  <a:pt x="741985" y="2684"/>
                </a:moveTo>
                <a:lnTo>
                  <a:pt x="700189" y="2684"/>
                </a:lnTo>
                <a:lnTo>
                  <a:pt x="673730" y="83081"/>
                </a:lnTo>
                <a:lnTo>
                  <a:pt x="671004" y="90836"/>
                </a:lnTo>
                <a:lnTo>
                  <a:pt x="669172" y="99101"/>
                </a:lnTo>
                <a:lnTo>
                  <a:pt x="668234" y="107878"/>
                </a:lnTo>
                <a:lnTo>
                  <a:pt x="702527" y="107878"/>
                </a:lnTo>
                <a:lnTo>
                  <a:pt x="741985" y="2684"/>
                </a:lnTo>
                <a:close/>
              </a:path>
              <a:path w="1753870" h="208915">
                <a:moveTo>
                  <a:pt x="909428" y="117081"/>
                </a:moveTo>
                <a:lnTo>
                  <a:pt x="743264" y="117081"/>
                </a:lnTo>
                <a:lnTo>
                  <a:pt x="743264" y="196840"/>
                </a:lnTo>
                <a:lnTo>
                  <a:pt x="778286" y="196840"/>
                </a:lnTo>
                <a:lnTo>
                  <a:pt x="778286" y="145585"/>
                </a:lnTo>
                <a:lnTo>
                  <a:pt x="909428" y="145585"/>
                </a:lnTo>
                <a:lnTo>
                  <a:pt x="909428" y="117081"/>
                </a:lnTo>
                <a:close/>
              </a:path>
              <a:path w="1753870" h="208915">
                <a:moveTo>
                  <a:pt x="909428" y="145585"/>
                </a:moveTo>
                <a:lnTo>
                  <a:pt x="874405" y="145585"/>
                </a:lnTo>
                <a:lnTo>
                  <a:pt x="874405" y="196840"/>
                </a:lnTo>
                <a:lnTo>
                  <a:pt x="909428" y="196840"/>
                </a:lnTo>
                <a:lnTo>
                  <a:pt x="909428" y="145585"/>
                </a:lnTo>
                <a:close/>
              </a:path>
              <a:path w="1753870" h="208915">
                <a:moveTo>
                  <a:pt x="888465" y="2684"/>
                </a:moveTo>
                <a:lnTo>
                  <a:pt x="787489" y="2684"/>
                </a:lnTo>
                <a:lnTo>
                  <a:pt x="785516" y="20826"/>
                </a:lnTo>
                <a:lnTo>
                  <a:pt x="782919" y="37930"/>
                </a:lnTo>
                <a:lnTo>
                  <a:pt x="771456" y="82906"/>
                </a:lnTo>
                <a:lnTo>
                  <a:pt x="755279" y="117081"/>
                </a:lnTo>
                <a:lnTo>
                  <a:pt x="796053" y="117081"/>
                </a:lnTo>
                <a:lnTo>
                  <a:pt x="811391" y="77074"/>
                </a:lnTo>
                <a:lnTo>
                  <a:pt x="820210" y="31954"/>
                </a:lnTo>
                <a:lnTo>
                  <a:pt x="888465" y="31954"/>
                </a:lnTo>
                <a:lnTo>
                  <a:pt x="888465" y="2684"/>
                </a:lnTo>
                <a:close/>
              </a:path>
              <a:path w="1753870" h="208915">
                <a:moveTo>
                  <a:pt x="888465" y="31954"/>
                </a:moveTo>
                <a:lnTo>
                  <a:pt x="849481" y="31954"/>
                </a:lnTo>
                <a:lnTo>
                  <a:pt x="849481" y="117081"/>
                </a:lnTo>
                <a:lnTo>
                  <a:pt x="888465" y="117081"/>
                </a:lnTo>
                <a:lnTo>
                  <a:pt x="888465" y="31954"/>
                </a:lnTo>
                <a:close/>
              </a:path>
              <a:path w="1753870" h="208915">
                <a:moveTo>
                  <a:pt x="972826" y="2684"/>
                </a:moveTo>
                <a:lnTo>
                  <a:pt x="933841" y="2684"/>
                </a:lnTo>
                <a:lnTo>
                  <a:pt x="933841" y="145585"/>
                </a:lnTo>
                <a:lnTo>
                  <a:pt x="972826" y="145585"/>
                </a:lnTo>
                <a:lnTo>
                  <a:pt x="972826" y="86660"/>
                </a:lnTo>
                <a:lnTo>
                  <a:pt x="1066261" y="86660"/>
                </a:lnTo>
                <a:lnTo>
                  <a:pt x="1066261" y="57646"/>
                </a:lnTo>
                <a:lnTo>
                  <a:pt x="972826" y="57646"/>
                </a:lnTo>
                <a:lnTo>
                  <a:pt x="972826" y="2684"/>
                </a:lnTo>
                <a:close/>
              </a:path>
              <a:path w="1753870" h="208915">
                <a:moveTo>
                  <a:pt x="1066261" y="86660"/>
                </a:moveTo>
                <a:lnTo>
                  <a:pt x="1027276" y="86660"/>
                </a:lnTo>
                <a:lnTo>
                  <a:pt x="1027276" y="145585"/>
                </a:lnTo>
                <a:lnTo>
                  <a:pt x="1066261" y="145585"/>
                </a:lnTo>
                <a:lnTo>
                  <a:pt x="1066261" y="86660"/>
                </a:lnTo>
                <a:close/>
              </a:path>
              <a:path w="1753870" h="208915">
                <a:moveTo>
                  <a:pt x="1066261" y="2684"/>
                </a:moveTo>
                <a:lnTo>
                  <a:pt x="1027276" y="2684"/>
                </a:lnTo>
                <a:lnTo>
                  <a:pt x="1027276" y="57646"/>
                </a:lnTo>
                <a:lnTo>
                  <a:pt x="1066261" y="57646"/>
                </a:lnTo>
                <a:lnTo>
                  <a:pt x="1066261" y="2684"/>
                </a:lnTo>
                <a:close/>
              </a:path>
              <a:path w="1753870" h="208915">
                <a:moveTo>
                  <a:pt x="1144869" y="2684"/>
                </a:moveTo>
                <a:lnTo>
                  <a:pt x="1107163" y="2684"/>
                </a:lnTo>
                <a:lnTo>
                  <a:pt x="1107163" y="145585"/>
                </a:lnTo>
                <a:lnTo>
                  <a:pt x="1153944" y="145585"/>
                </a:lnTo>
                <a:lnTo>
                  <a:pt x="1182005" y="102893"/>
                </a:lnTo>
                <a:lnTo>
                  <a:pt x="1141929" y="102893"/>
                </a:lnTo>
                <a:lnTo>
                  <a:pt x="1143097" y="88578"/>
                </a:lnTo>
                <a:lnTo>
                  <a:pt x="1144134" y="74582"/>
                </a:lnTo>
                <a:lnTo>
                  <a:pt x="1144685" y="65267"/>
                </a:lnTo>
                <a:lnTo>
                  <a:pt x="1144869" y="59179"/>
                </a:lnTo>
                <a:lnTo>
                  <a:pt x="1144869" y="2684"/>
                </a:lnTo>
                <a:close/>
              </a:path>
              <a:path w="1753870" h="208915">
                <a:moveTo>
                  <a:pt x="1254793" y="45631"/>
                </a:moveTo>
                <a:lnTo>
                  <a:pt x="1219643" y="45631"/>
                </a:lnTo>
                <a:lnTo>
                  <a:pt x="1218525" y="58716"/>
                </a:lnTo>
                <a:lnTo>
                  <a:pt x="1217726" y="70236"/>
                </a:lnTo>
                <a:lnTo>
                  <a:pt x="1217246" y="80190"/>
                </a:lnTo>
                <a:lnTo>
                  <a:pt x="1217114" y="87124"/>
                </a:lnTo>
                <a:lnTo>
                  <a:pt x="1217087" y="145585"/>
                </a:lnTo>
                <a:lnTo>
                  <a:pt x="1254793" y="145585"/>
                </a:lnTo>
                <a:lnTo>
                  <a:pt x="1254793" y="45631"/>
                </a:lnTo>
                <a:close/>
              </a:path>
              <a:path w="1753870" h="208915">
                <a:moveTo>
                  <a:pt x="1254793" y="2684"/>
                </a:moveTo>
                <a:lnTo>
                  <a:pt x="1207884" y="2684"/>
                </a:lnTo>
                <a:lnTo>
                  <a:pt x="1141929" y="102893"/>
                </a:lnTo>
                <a:lnTo>
                  <a:pt x="1182005" y="102893"/>
                </a:lnTo>
                <a:lnTo>
                  <a:pt x="1219643" y="45631"/>
                </a:lnTo>
                <a:lnTo>
                  <a:pt x="1254793" y="45631"/>
                </a:lnTo>
                <a:lnTo>
                  <a:pt x="1254793" y="2684"/>
                </a:lnTo>
                <a:close/>
              </a:path>
              <a:path w="1753870" h="208915">
                <a:moveTo>
                  <a:pt x="1334807" y="2684"/>
                </a:moveTo>
                <a:lnTo>
                  <a:pt x="1295823" y="2684"/>
                </a:lnTo>
                <a:lnTo>
                  <a:pt x="1295823" y="145585"/>
                </a:lnTo>
                <a:lnTo>
                  <a:pt x="1334807" y="145585"/>
                </a:lnTo>
                <a:lnTo>
                  <a:pt x="1334807" y="73112"/>
                </a:lnTo>
                <a:lnTo>
                  <a:pt x="1377425" y="73112"/>
                </a:lnTo>
                <a:lnTo>
                  <a:pt x="1376578" y="72089"/>
                </a:lnTo>
                <a:lnTo>
                  <a:pt x="1334807" y="72089"/>
                </a:lnTo>
                <a:lnTo>
                  <a:pt x="1334807" y="2684"/>
                </a:lnTo>
                <a:close/>
              </a:path>
              <a:path w="1753870" h="208915">
                <a:moveTo>
                  <a:pt x="1377425" y="73112"/>
                </a:moveTo>
                <a:lnTo>
                  <a:pt x="1334807" y="73112"/>
                </a:lnTo>
                <a:lnTo>
                  <a:pt x="1393220" y="145585"/>
                </a:lnTo>
                <a:lnTo>
                  <a:pt x="1437446" y="145585"/>
                </a:lnTo>
                <a:lnTo>
                  <a:pt x="1377425" y="73112"/>
                </a:lnTo>
                <a:close/>
              </a:path>
              <a:path w="1753870" h="208915">
                <a:moveTo>
                  <a:pt x="1432461" y="2684"/>
                </a:moveTo>
                <a:lnTo>
                  <a:pt x="1389514" y="2684"/>
                </a:lnTo>
                <a:lnTo>
                  <a:pt x="1334807" y="72089"/>
                </a:lnTo>
                <a:lnTo>
                  <a:pt x="1376578" y="72089"/>
                </a:lnTo>
                <a:lnTo>
                  <a:pt x="1375837" y="71194"/>
                </a:lnTo>
                <a:lnTo>
                  <a:pt x="1432461" y="2684"/>
                </a:lnTo>
                <a:close/>
              </a:path>
              <a:path w="1753870" h="208915">
                <a:moveTo>
                  <a:pt x="1516309" y="0"/>
                </a:moveTo>
                <a:lnTo>
                  <a:pt x="1474992" y="10928"/>
                </a:lnTo>
                <a:lnTo>
                  <a:pt x="1451218" y="42755"/>
                </a:lnTo>
                <a:lnTo>
                  <a:pt x="1446648" y="73879"/>
                </a:lnTo>
                <a:lnTo>
                  <a:pt x="1447133" y="83896"/>
                </a:lnTo>
                <a:lnTo>
                  <a:pt x="1447176" y="84775"/>
                </a:lnTo>
                <a:lnTo>
                  <a:pt x="1459758" y="121195"/>
                </a:lnTo>
                <a:lnTo>
                  <a:pt x="1496178" y="145904"/>
                </a:lnTo>
                <a:lnTo>
                  <a:pt x="1515543" y="148141"/>
                </a:lnTo>
                <a:lnTo>
                  <a:pt x="1531065" y="146911"/>
                </a:lnTo>
                <a:lnTo>
                  <a:pt x="1566798" y="128457"/>
                </a:lnTo>
                <a:lnTo>
                  <a:pt x="1575230" y="116826"/>
                </a:lnTo>
                <a:lnTo>
                  <a:pt x="1505573" y="116826"/>
                </a:lnTo>
                <a:lnTo>
                  <a:pt x="1498078" y="113247"/>
                </a:lnTo>
                <a:lnTo>
                  <a:pt x="1486400" y="73879"/>
                </a:lnTo>
                <a:lnTo>
                  <a:pt x="1486829" y="63933"/>
                </a:lnTo>
                <a:lnTo>
                  <a:pt x="1505402" y="31443"/>
                </a:lnTo>
                <a:lnTo>
                  <a:pt x="1574874" y="31443"/>
                </a:lnTo>
                <a:lnTo>
                  <a:pt x="1572094" y="26753"/>
                </a:lnTo>
                <a:lnTo>
                  <a:pt x="1535674" y="2236"/>
                </a:lnTo>
                <a:lnTo>
                  <a:pt x="1526295" y="559"/>
                </a:lnTo>
                <a:lnTo>
                  <a:pt x="1516309" y="0"/>
                </a:lnTo>
                <a:close/>
              </a:path>
              <a:path w="1753870" h="208915">
                <a:moveTo>
                  <a:pt x="1574874" y="31443"/>
                </a:moveTo>
                <a:lnTo>
                  <a:pt x="1526279" y="31443"/>
                </a:lnTo>
                <a:lnTo>
                  <a:pt x="1533821" y="34979"/>
                </a:lnTo>
                <a:lnTo>
                  <a:pt x="1538422" y="42052"/>
                </a:lnTo>
                <a:lnTo>
                  <a:pt x="1541442" y="48019"/>
                </a:lnTo>
                <a:lnTo>
                  <a:pt x="1543599" y="55313"/>
                </a:lnTo>
                <a:lnTo>
                  <a:pt x="1544893" y="63933"/>
                </a:lnTo>
                <a:lnTo>
                  <a:pt x="1545324" y="73879"/>
                </a:lnTo>
                <a:lnTo>
                  <a:pt x="1544893" y="83896"/>
                </a:lnTo>
                <a:lnTo>
                  <a:pt x="1526450" y="116826"/>
                </a:lnTo>
                <a:lnTo>
                  <a:pt x="1575230" y="116826"/>
                </a:lnTo>
                <a:lnTo>
                  <a:pt x="1580602" y="104970"/>
                </a:lnTo>
                <a:lnTo>
                  <a:pt x="1584053" y="90375"/>
                </a:lnTo>
                <a:lnTo>
                  <a:pt x="1585204" y="73879"/>
                </a:lnTo>
                <a:lnTo>
                  <a:pt x="1584722" y="63933"/>
                </a:lnTo>
                <a:lnTo>
                  <a:pt x="1584676" y="62990"/>
                </a:lnTo>
                <a:lnTo>
                  <a:pt x="1583095" y="52820"/>
                </a:lnTo>
                <a:lnTo>
                  <a:pt x="1580458" y="43370"/>
                </a:lnTo>
                <a:lnTo>
                  <a:pt x="1576768" y="34638"/>
                </a:lnTo>
                <a:lnTo>
                  <a:pt x="1574874" y="31443"/>
                </a:lnTo>
                <a:close/>
              </a:path>
              <a:path w="1753870" h="208915">
                <a:moveTo>
                  <a:pt x="1690654" y="2684"/>
                </a:moveTo>
                <a:lnTo>
                  <a:pt x="1617414" y="2684"/>
                </a:lnTo>
                <a:lnTo>
                  <a:pt x="1617414" y="145585"/>
                </a:lnTo>
                <a:lnTo>
                  <a:pt x="1690654" y="145585"/>
                </a:lnTo>
                <a:lnTo>
                  <a:pt x="1704985" y="144906"/>
                </a:lnTo>
                <a:lnTo>
                  <a:pt x="1744593" y="128609"/>
                </a:lnTo>
                <a:lnTo>
                  <a:pt x="1750655" y="118615"/>
                </a:lnTo>
                <a:lnTo>
                  <a:pt x="1656398" y="118615"/>
                </a:lnTo>
                <a:lnTo>
                  <a:pt x="1656398" y="84871"/>
                </a:lnTo>
                <a:lnTo>
                  <a:pt x="1748187" y="84871"/>
                </a:lnTo>
                <a:lnTo>
                  <a:pt x="1744849" y="81675"/>
                </a:lnTo>
                <a:lnTo>
                  <a:pt x="1740040" y="77761"/>
                </a:lnTo>
                <a:lnTo>
                  <a:pt x="1734432" y="74709"/>
                </a:lnTo>
                <a:lnTo>
                  <a:pt x="1728025" y="72520"/>
                </a:lnTo>
                <a:lnTo>
                  <a:pt x="1720819" y="71194"/>
                </a:lnTo>
                <a:lnTo>
                  <a:pt x="1720819" y="70172"/>
                </a:lnTo>
                <a:lnTo>
                  <a:pt x="1730192" y="68638"/>
                </a:lnTo>
                <a:lnTo>
                  <a:pt x="1737265" y="65187"/>
                </a:lnTo>
                <a:lnTo>
                  <a:pt x="1743292" y="58413"/>
                </a:lnTo>
                <a:lnTo>
                  <a:pt x="1656398" y="58413"/>
                </a:lnTo>
                <a:lnTo>
                  <a:pt x="1656398" y="30165"/>
                </a:lnTo>
                <a:lnTo>
                  <a:pt x="1747918" y="30165"/>
                </a:lnTo>
                <a:lnTo>
                  <a:pt x="1745648" y="23965"/>
                </a:lnTo>
                <a:lnTo>
                  <a:pt x="1704426" y="3283"/>
                </a:lnTo>
                <a:lnTo>
                  <a:pt x="1690654" y="2684"/>
                </a:lnTo>
                <a:close/>
              </a:path>
              <a:path w="1753870" h="208915">
                <a:moveTo>
                  <a:pt x="1748187" y="84871"/>
                </a:moveTo>
                <a:lnTo>
                  <a:pt x="1696022" y="84871"/>
                </a:lnTo>
                <a:lnTo>
                  <a:pt x="1702541" y="86149"/>
                </a:lnTo>
                <a:lnTo>
                  <a:pt x="1706887" y="88705"/>
                </a:lnTo>
                <a:lnTo>
                  <a:pt x="1711233" y="91177"/>
                </a:lnTo>
                <a:lnTo>
                  <a:pt x="1713405" y="95224"/>
                </a:lnTo>
                <a:lnTo>
                  <a:pt x="1713405" y="106472"/>
                </a:lnTo>
                <a:lnTo>
                  <a:pt x="1711233" y="110861"/>
                </a:lnTo>
                <a:lnTo>
                  <a:pt x="1702626" y="117081"/>
                </a:lnTo>
                <a:lnTo>
                  <a:pt x="1696363" y="118615"/>
                </a:lnTo>
                <a:lnTo>
                  <a:pt x="1750655" y="118615"/>
                </a:lnTo>
                <a:lnTo>
                  <a:pt x="1752774" y="112695"/>
                </a:lnTo>
                <a:lnTo>
                  <a:pt x="1753796" y="102893"/>
                </a:lnTo>
                <a:lnTo>
                  <a:pt x="1753796" y="94457"/>
                </a:lnTo>
                <a:lnTo>
                  <a:pt x="1750814" y="87385"/>
                </a:lnTo>
                <a:lnTo>
                  <a:pt x="1748187" y="84871"/>
                </a:lnTo>
                <a:close/>
              </a:path>
              <a:path w="1753870" h="208915">
                <a:moveTo>
                  <a:pt x="1747918" y="30165"/>
                </a:moveTo>
                <a:lnTo>
                  <a:pt x="1702924" y="30165"/>
                </a:lnTo>
                <a:lnTo>
                  <a:pt x="1709827" y="34510"/>
                </a:lnTo>
                <a:lnTo>
                  <a:pt x="1709827" y="48571"/>
                </a:lnTo>
                <a:lnTo>
                  <a:pt x="1707696" y="52448"/>
                </a:lnTo>
                <a:lnTo>
                  <a:pt x="1699175" y="57220"/>
                </a:lnTo>
                <a:lnTo>
                  <a:pt x="1692912" y="58413"/>
                </a:lnTo>
                <a:lnTo>
                  <a:pt x="1743292" y="58413"/>
                </a:lnTo>
                <a:lnTo>
                  <a:pt x="1746894" y="54365"/>
                </a:lnTo>
                <a:lnTo>
                  <a:pt x="1749322" y="47804"/>
                </a:lnTo>
                <a:lnTo>
                  <a:pt x="1749322" y="40134"/>
                </a:lnTo>
                <a:lnTo>
                  <a:pt x="1748404" y="31491"/>
                </a:lnTo>
                <a:lnTo>
                  <a:pt x="1747918" y="30165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994734" y="8858369"/>
            <a:ext cx="963930" cy="963930"/>
            <a:chOff x="994734" y="8858369"/>
            <a:chExt cx="963930" cy="963930"/>
          </a:xfrm>
        </p:grpSpPr>
        <p:sp>
          <p:nvSpPr>
            <p:cNvPr id="66" name="object 66" descr=""/>
            <p:cNvSpPr/>
            <p:nvPr/>
          </p:nvSpPr>
          <p:spPr>
            <a:xfrm>
              <a:off x="994734" y="8858369"/>
              <a:ext cx="963930" cy="963930"/>
            </a:xfrm>
            <a:custGeom>
              <a:avLst/>
              <a:gdLst/>
              <a:ahLst/>
              <a:cxnLst/>
              <a:rect l="l" t="t" r="r" b="b"/>
              <a:pathLst>
                <a:path w="963930" h="963929">
                  <a:moveTo>
                    <a:pt x="481660" y="0"/>
                  </a:moveTo>
                  <a:lnTo>
                    <a:pt x="432413" y="2486"/>
                  </a:lnTo>
                  <a:lnTo>
                    <a:pt x="384589" y="9785"/>
                  </a:lnTo>
                  <a:lnTo>
                    <a:pt x="338429" y="21654"/>
                  </a:lnTo>
                  <a:lnTo>
                    <a:pt x="294176" y="37851"/>
                  </a:lnTo>
                  <a:lnTo>
                    <a:pt x="252072" y="58133"/>
                  </a:lnTo>
                  <a:lnTo>
                    <a:pt x="212359" y="82260"/>
                  </a:lnTo>
                  <a:lnTo>
                    <a:pt x="175279" y="109987"/>
                  </a:lnTo>
                  <a:lnTo>
                    <a:pt x="141075" y="141075"/>
                  </a:lnTo>
                  <a:lnTo>
                    <a:pt x="109987" y="175279"/>
                  </a:lnTo>
                  <a:lnTo>
                    <a:pt x="82260" y="212359"/>
                  </a:lnTo>
                  <a:lnTo>
                    <a:pt x="58133" y="252072"/>
                  </a:lnTo>
                  <a:lnTo>
                    <a:pt x="37851" y="294176"/>
                  </a:lnTo>
                  <a:lnTo>
                    <a:pt x="21654" y="338429"/>
                  </a:lnTo>
                  <a:lnTo>
                    <a:pt x="9785" y="384589"/>
                  </a:lnTo>
                  <a:lnTo>
                    <a:pt x="2486" y="432413"/>
                  </a:lnTo>
                  <a:lnTo>
                    <a:pt x="0" y="481660"/>
                  </a:lnTo>
                  <a:lnTo>
                    <a:pt x="2486" y="530907"/>
                  </a:lnTo>
                  <a:lnTo>
                    <a:pt x="9785" y="578732"/>
                  </a:lnTo>
                  <a:lnTo>
                    <a:pt x="21654" y="624891"/>
                  </a:lnTo>
                  <a:lnTo>
                    <a:pt x="37851" y="669144"/>
                  </a:lnTo>
                  <a:lnTo>
                    <a:pt x="58133" y="711248"/>
                  </a:lnTo>
                  <a:lnTo>
                    <a:pt x="82260" y="750961"/>
                  </a:lnTo>
                  <a:lnTo>
                    <a:pt x="109987" y="788041"/>
                  </a:lnTo>
                  <a:lnTo>
                    <a:pt x="141075" y="822246"/>
                  </a:lnTo>
                  <a:lnTo>
                    <a:pt x="175279" y="853333"/>
                  </a:lnTo>
                  <a:lnTo>
                    <a:pt x="212359" y="881061"/>
                  </a:lnTo>
                  <a:lnTo>
                    <a:pt x="252072" y="905187"/>
                  </a:lnTo>
                  <a:lnTo>
                    <a:pt x="294176" y="925470"/>
                  </a:lnTo>
                  <a:lnTo>
                    <a:pt x="338429" y="941666"/>
                  </a:lnTo>
                  <a:lnTo>
                    <a:pt x="384589" y="953535"/>
                  </a:lnTo>
                  <a:lnTo>
                    <a:pt x="432413" y="960834"/>
                  </a:lnTo>
                  <a:lnTo>
                    <a:pt x="481660" y="963321"/>
                  </a:lnTo>
                  <a:lnTo>
                    <a:pt x="530907" y="960834"/>
                  </a:lnTo>
                  <a:lnTo>
                    <a:pt x="578732" y="953535"/>
                  </a:lnTo>
                  <a:lnTo>
                    <a:pt x="624891" y="941666"/>
                  </a:lnTo>
                  <a:lnTo>
                    <a:pt x="669144" y="925470"/>
                  </a:lnTo>
                  <a:lnTo>
                    <a:pt x="711248" y="905187"/>
                  </a:lnTo>
                  <a:lnTo>
                    <a:pt x="750961" y="881061"/>
                  </a:lnTo>
                  <a:lnTo>
                    <a:pt x="788041" y="853333"/>
                  </a:lnTo>
                  <a:lnTo>
                    <a:pt x="822246" y="822246"/>
                  </a:lnTo>
                  <a:lnTo>
                    <a:pt x="853333" y="788041"/>
                  </a:lnTo>
                  <a:lnTo>
                    <a:pt x="881061" y="750961"/>
                  </a:lnTo>
                  <a:lnTo>
                    <a:pt x="905187" y="711248"/>
                  </a:lnTo>
                  <a:lnTo>
                    <a:pt x="925470" y="669144"/>
                  </a:lnTo>
                  <a:lnTo>
                    <a:pt x="941666" y="624891"/>
                  </a:lnTo>
                  <a:lnTo>
                    <a:pt x="953535" y="578732"/>
                  </a:lnTo>
                  <a:lnTo>
                    <a:pt x="960834" y="530907"/>
                  </a:lnTo>
                  <a:lnTo>
                    <a:pt x="963321" y="481660"/>
                  </a:lnTo>
                  <a:lnTo>
                    <a:pt x="960834" y="432413"/>
                  </a:lnTo>
                  <a:lnTo>
                    <a:pt x="953535" y="384589"/>
                  </a:lnTo>
                  <a:lnTo>
                    <a:pt x="941666" y="338429"/>
                  </a:lnTo>
                  <a:lnTo>
                    <a:pt x="925470" y="294176"/>
                  </a:lnTo>
                  <a:lnTo>
                    <a:pt x="905187" y="252072"/>
                  </a:lnTo>
                  <a:lnTo>
                    <a:pt x="881061" y="212359"/>
                  </a:lnTo>
                  <a:lnTo>
                    <a:pt x="853333" y="175279"/>
                  </a:lnTo>
                  <a:lnTo>
                    <a:pt x="822246" y="141075"/>
                  </a:lnTo>
                  <a:lnTo>
                    <a:pt x="788041" y="109987"/>
                  </a:lnTo>
                  <a:lnTo>
                    <a:pt x="750961" y="82260"/>
                  </a:lnTo>
                  <a:lnTo>
                    <a:pt x="711248" y="58133"/>
                  </a:lnTo>
                  <a:lnTo>
                    <a:pt x="669144" y="37851"/>
                  </a:lnTo>
                  <a:lnTo>
                    <a:pt x="624891" y="21654"/>
                  </a:lnTo>
                  <a:lnTo>
                    <a:pt x="578732" y="9785"/>
                  </a:lnTo>
                  <a:lnTo>
                    <a:pt x="530907" y="2486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225093" y="9088828"/>
              <a:ext cx="513080" cy="502920"/>
            </a:xfrm>
            <a:custGeom>
              <a:avLst/>
              <a:gdLst/>
              <a:ahLst/>
              <a:cxnLst/>
              <a:rect l="l" t="t" r="r" b="b"/>
              <a:pathLst>
                <a:path w="513080" h="502920">
                  <a:moveTo>
                    <a:pt x="252374" y="167534"/>
                  </a:moveTo>
                  <a:lnTo>
                    <a:pt x="205624" y="183899"/>
                  </a:lnTo>
                  <a:lnTo>
                    <a:pt x="176034" y="222950"/>
                  </a:lnTo>
                  <a:lnTo>
                    <a:pt x="171125" y="247124"/>
                  </a:lnTo>
                  <a:lnTo>
                    <a:pt x="171436" y="259412"/>
                  </a:lnTo>
                  <a:lnTo>
                    <a:pt x="190434" y="304343"/>
                  </a:lnTo>
                  <a:lnTo>
                    <a:pt x="231713" y="331362"/>
                  </a:lnTo>
                  <a:lnTo>
                    <a:pt x="256536" y="334969"/>
                  </a:lnTo>
                  <a:lnTo>
                    <a:pt x="273297" y="333344"/>
                  </a:lnTo>
                  <a:lnTo>
                    <a:pt x="317002" y="310434"/>
                  </a:lnTo>
                  <a:lnTo>
                    <a:pt x="340390" y="267620"/>
                  </a:lnTo>
                  <a:lnTo>
                    <a:pt x="342048" y="251202"/>
                  </a:lnTo>
                  <a:lnTo>
                    <a:pt x="341118" y="238878"/>
                  </a:lnTo>
                  <a:lnTo>
                    <a:pt x="319874" y="194922"/>
                  </a:lnTo>
                  <a:lnTo>
                    <a:pt x="277281" y="169937"/>
                  </a:lnTo>
                  <a:lnTo>
                    <a:pt x="252374" y="167534"/>
                  </a:lnTo>
                  <a:close/>
                </a:path>
                <a:path w="513080" h="502920">
                  <a:moveTo>
                    <a:pt x="113218" y="189651"/>
                  </a:moveTo>
                  <a:lnTo>
                    <a:pt x="66743" y="204332"/>
                  </a:lnTo>
                  <a:lnTo>
                    <a:pt x="31480" y="232230"/>
                  </a:lnTo>
                  <a:lnTo>
                    <a:pt x="8273" y="270371"/>
                  </a:lnTo>
                  <a:lnTo>
                    <a:pt x="0" y="314027"/>
                  </a:lnTo>
                  <a:lnTo>
                    <a:pt x="0" y="319581"/>
                  </a:lnTo>
                  <a:lnTo>
                    <a:pt x="2252" y="324908"/>
                  </a:lnTo>
                  <a:lnTo>
                    <a:pt x="10270" y="332762"/>
                  </a:lnTo>
                  <a:lnTo>
                    <a:pt x="15708" y="334969"/>
                  </a:lnTo>
                  <a:lnTo>
                    <a:pt x="125120" y="334969"/>
                  </a:lnTo>
                  <a:lnTo>
                    <a:pt x="143047" y="311729"/>
                  </a:lnTo>
                  <a:lnTo>
                    <a:pt x="142345" y="308210"/>
                  </a:lnTo>
                  <a:lnTo>
                    <a:pt x="140795" y="305022"/>
                  </a:lnTo>
                  <a:lnTo>
                    <a:pt x="135363" y="292148"/>
                  </a:lnTo>
                  <a:lnTo>
                    <a:pt x="131444" y="278801"/>
                  </a:lnTo>
                  <a:lnTo>
                    <a:pt x="129069" y="265110"/>
                  </a:lnTo>
                  <a:lnTo>
                    <a:pt x="128268" y="251202"/>
                  </a:lnTo>
                  <a:lnTo>
                    <a:pt x="128579" y="242452"/>
                  </a:lnTo>
                  <a:lnTo>
                    <a:pt x="129509" y="233756"/>
                  </a:lnTo>
                  <a:lnTo>
                    <a:pt x="131052" y="225144"/>
                  </a:lnTo>
                  <a:lnTo>
                    <a:pt x="133194" y="216695"/>
                  </a:lnTo>
                  <a:lnTo>
                    <a:pt x="134188" y="213293"/>
                  </a:lnTo>
                  <a:lnTo>
                    <a:pt x="134299" y="209752"/>
                  </a:lnTo>
                  <a:lnTo>
                    <a:pt x="117078" y="190135"/>
                  </a:lnTo>
                  <a:lnTo>
                    <a:pt x="117715" y="190135"/>
                  </a:lnTo>
                  <a:lnTo>
                    <a:pt x="113218" y="189651"/>
                  </a:lnTo>
                  <a:close/>
                </a:path>
                <a:path w="513080" h="502920">
                  <a:moveTo>
                    <a:pt x="256536" y="355910"/>
                  </a:moveTo>
                  <a:lnTo>
                    <a:pt x="207450" y="365475"/>
                  </a:lnTo>
                  <a:lnTo>
                    <a:pt x="165837" y="392713"/>
                  </a:lnTo>
                  <a:lnTo>
                    <a:pt x="138032" y="433477"/>
                  </a:lnTo>
                  <a:lnTo>
                    <a:pt x="128268" y="481561"/>
                  </a:lnTo>
                  <a:lnTo>
                    <a:pt x="128268" y="487115"/>
                  </a:lnTo>
                  <a:lnTo>
                    <a:pt x="130520" y="492442"/>
                  </a:lnTo>
                  <a:lnTo>
                    <a:pt x="138539" y="500297"/>
                  </a:lnTo>
                  <a:lnTo>
                    <a:pt x="143976" y="502503"/>
                  </a:lnTo>
                  <a:lnTo>
                    <a:pt x="369096" y="502503"/>
                  </a:lnTo>
                  <a:lnTo>
                    <a:pt x="374534" y="500297"/>
                  </a:lnTo>
                  <a:lnTo>
                    <a:pt x="382552" y="492442"/>
                  </a:lnTo>
                  <a:lnTo>
                    <a:pt x="384805" y="487115"/>
                  </a:lnTo>
                  <a:lnTo>
                    <a:pt x="384805" y="481561"/>
                  </a:lnTo>
                  <a:lnTo>
                    <a:pt x="375041" y="433477"/>
                  </a:lnTo>
                  <a:lnTo>
                    <a:pt x="347236" y="392713"/>
                  </a:lnTo>
                  <a:lnTo>
                    <a:pt x="305622" y="365475"/>
                  </a:lnTo>
                  <a:lnTo>
                    <a:pt x="256536" y="355910"/>
                  </a:lnTo>
                  <a:close/>
                </a:path>
                <a:path w="513080" h="502920">
                  <a:moveTo>
                    <a:pt x="380642" y="0"/>
                  </a:moveTo>
                  <a:lnTo>
                    <a:pt x="333892" y="16365"/>
                  </a:lnTo>
                  <a:lnTo>
                    <a:pt x="304302" y="55416"/>
                  </a:lnTo>
                  <a:lnTo>
                    <a:pt x="299394" y="79590"/>
                  </a:lnTo>
                  <a:lnTo>
                    <a:pt x="299704" y="91878"/>
                  </a:lnTo>
                  <a:lnTo>
                    <a:pt x="318703" y="136809"/>
                  </a:lnTo>
                  <a:lnTo>
                    <a:pt x="359982" y="163827"/>
                  </a:lnTo>
                  <a:lnTo>
                    <a:pt x="384805" y="167434"/>
                  </a:lnTo>
                  <a:lnTo>
                    <a:pt x="401565" y="165810"/>
                  </a:lnTo>
                  <a:lnTo>
                    <a:pt x="445271" y="142900"/>
                  </a:lnTo>
                  <a:lnTo>
                    <a:pt x="468659" y="100086"/>
                  </a:lnTo>
                  <a:lnTo>
                    <a:pt x="470317" y="83667"/>
                  </a:lnTo>
                  <a:lnTo>
                    <a:pt x="469386" y="71343"/>
                  </a:lnTo>
                  <a:lnTo>
                    <a:pt x="448142" y="27388"/>
                  </a:lnTo>
                  <a:lnTo>
                    <a:pt x="405550" y="2403"/>
                  </a:lnTo>
                  <a:lnTo>
                    <a:pt x="380642" y="0"/>
                  </a:lnTo>
                  <a:close/>
                </a:path>
                <a:path w="513080" h="502920">
                  <a:moveTo>
                    <a:pt x="124106" y="0"/>
                  </a:moveTo>
                  <a:lnTo>
                    <a:pt x="77355" y="16365"/>
                  </a:lnTo>
                  <a:lnTo>
                    <a:pt x="47766" y="55416"/>
                  </a:lnTo>
                  <a:lnTo>
                    <a:pt x="42857" y="79590"/>
                  </a:lnTo>
                  <a:lnTo>
                    <a:pt x="43167" y="91878"/>
                  </a:lnTo>
                  <a:lnTo>
                    <a:pt x="62166" y="136809"/>
                  </a:lnTo>
                  <a:lnTo>
                    <a:pt x="103445" y="163827"/>
                  </a:lnTo>
                  <a:lnTo>
                    <a:pt x="128268" y="167434"/>
                  </a:lnTo>
                  <a:lnTo>
                    <a:pt x="145028" y="165810"/>
                  </a:lnTo>
                  <a:lnTo>
                    <a:pt x="188734" y="142900"/>
                  </a:lnTo>
                  <a:lnTo>
                    <a:pt x="212122" y="100086"/>
                  </a:lnTo>
                  <a:lnTo>
                    <a:pt x="213780" y="83667"/>
                  </a:lnTo>
                  <a:lnTo>
                    <a:pt x="212850" y="71343"/>
                  </a:lnTo>
                  <a:lnTo>
                    <a:pt x="191606" y="27388"/>
                  </a:lnTo>
                  <a:lnTo>
                    <a:pt x="149013" y="2403"/>
                  </a:lnTo>
                  <a:lnTo>
                    <a:pt x="124106" y="0"/>
                  </a:lnTo>
                  <a:close/>
                </a:path>
                <a:path w="513080" h="502920">
                  <a:moveTo>
                    <a:pt x="399846" y="189631"/>
                  </a:moveTo>
                  <a:lnTo>
                    <a:pt x="378660" y="209731"/>
                  </a:lnTo>
                  <a:lnTo>
                    <a:pt x="378772" y="213284"/>
                  </a:lnTo>
                  <a:lnTo>
                    <a:pt x="379771" y="216695"/>
                  </a:lnTo>
                  <a:lnTo>
                    <a:pt x="381940" y="225141"/>
                  </a:lnTo>
                  <a:lnTo>
                    <a:pt x="383511" y="233752"/>
                  </a:lnTo>
                  <a:lnTo>
                    <a:pt x="384467" y="242450"/>
                  </a:lnTo>
                  <a:lnTo>
                    <a:pt x="384772" y="250366"/>
                  </a:lnTo>
                  <a:lnTo>
                    <a:pt x="384805" y="251202"/>
                  </a:lnTo>
                  <a:lnTo>
                    <a:pt x="384019" y="265107"/>
                  </a:lnTo>
                  <a:lnTo>
                    <a:pt x="381660" y="278798"/>
                  </a:lnTo>
                  <a:lnTo>
                    <a:pt x="377871" y="291755"/>
                  </a:lnTo>
                  <a:lnTo>
                    <a:pt x="377757" y="292145"/>
                  </a:lnTo>
                  <a:lnTo>
                    <a:pt x="372341" y="305022"/>
                  </a:lnTo>
                  <a:lnTo>
                    <a:pt x="370791" y="308210"/>
                  </a:lnTo>
                  <a:lnTo>
                    <a:pt x="370089" y="311729"/>
                  </a:lnTo>
                  <a:lnTo>
                    <a:pt x="388016" y="334969"/>
                  </a:lnTo>
                  <a:lnTo>
                    <a:pt x="497365" y="334969"/>
                  </a:lnTo>
                  <a:lnTo>
                    <a:pt x="502802" y="332762"/>
                  </a:lnTo>
                  <a:lnTo>
                    <a:pt x="510821" y="324908"/>
                  </a:lnTo>
                  <a:lnTo>
                    <a:pt x="513073" y="319581"/>
                  </a:lnTo>
                  <a:lnTo>
                    <a:pt x="513073" y="314027"/>
                  </a:lnTo>
                  <a:lnTo>
                    <a:pt x="504799" y="270371"/>
                  </a:lnTo>
                  <a:lnTo>
                    <a:pt x="481593" y="232230"/>
                  </a:lnTo>
                  <a:lnTo>
                    <a:pt x="446330" y="204332"/>
                  </a:lnTo>
                  <a:lnTo>
                    <a:pt x="403382" y="190135"/>
                  </a:lnTo>
                  <a:lnTo>
                    <a:pt x="399846" y="189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8" name="object 6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82199" y="9547875"/>
            <a:ext cx="3064134" cy="263080"/>
          </a:xfrm>
          <a:prstGeom prst="rect">
            <a:avLst/>
          </a:prstGeom>
        </p:spPr>
      </p:pic>
      <p:grpSp>
        <p:nvGrpSpPr>
          <p:cNvPr id="69" name="object 69" descr=""/>
          <p:cNvGrpSpPr/>
          <p:nvPr/>
        </p:nvGrpSpPr>
        <p:grpSpPr>
          <a:xfrm>
            <a:off x="7340090" y="8858369"/>
            <a:ext cx="963930" cy="963930"/>
            <a:chOff x="7340090" y="8858369"/>
            <a:chExt cx="963930" cy="963930"/>
          </a:xfrm>
        </p:grpSpPr>
        <p:sp>
          <p:nvSpPr>
            <p:cNvPr id="70" name="object 70" descr=""/>
            <p:cNvSpPr/>
            <p:nvPr/>
          </p:nvSpPr>
          <p:spPr>
            <a:xfrm>
              <a:off x="7340090" y="8858369"/>
              <a:ext cx="963930" cy="963930"/>
            </a:xfrm>
            <a:custGeom>
              <a:avLst/>
              <a:gdLst/>
              <a:ahLst/>
              <a:cxnLst/>
              <a:rect l="l" t="t" r="r" b="b"/>
              <a:pathLst>
                <a:path w="963929" h="963929">
                  <a:moveTo>
                    <a:pt x="481660" y="0"/>
                  </a:moveTo>
                  <a:lnTo>
                    <a:pt x="432413" y="2486"/>
                  </a:lnTo>
                  <a:lnTo>
                    <a:pt x="384589" y="9785"/>
                  </a:lnTo>
                  <a:lnTo>
                    <a:pt x="338429" y="21654"/>
                  </a:lnTo>
                  <a:lnTo>
                    <a:pt x="294176" y="37851"/>
                  </a:lnTo>
                  <a:lnTo>
                    <a:pt x="252072" y="58133"/>
                  </a:lnTo>
                  <a:lnTo>
                    <a:pt x="212359" y="82260"/>
                  </a:lnTo>
                  <a:lnTo>
                    <a:pt x="175279" y="109987"/>
                  </a:lnTo>
                  <a:lnTo>
                    <a:pt x="141075" y="141075"/>
                  </a:lnTo>
                  <a:lnTo>
                    <a:pt x="109987" y="175279"/>
                  </a:lnTo>
                  <a:lnTo>
                    <a:pt x="82260" y="212359"/>
                  </a:lnTo>
                  <a:lnTo>
                    <a:pt x="58133" y="252072"/>
                  </a:lnTo>
                  <a:lnTo>
                    <a:pt x="37851" y="294176"/>
                  </a:lnTo>
                  <a:lnTo>
                    <a:pt x="21654" y="338429"/>
                  </a:lnTo>
                  <a:lnTo>
                    <a:pt x="9785" y="384589"/>
                  </a:lnTo>
                  <a:lnTo>
                    <a:pt x="2486" y="432413"/>
                  </a:lnTo>
                  <a:lnTo>
                    <a:pt x="0" y="481660"/>
                  </a:lnTo>
                  <a:lnTo>
                    <a:pt x="2486" y="530907"/>
                  </a:lnTo>
                  <a:lnTo>
                    <a:pt x="9785" y="578732"/>
                  </a:lnTo>
                  <a:lnTo>
                    <a:pt x="21654" y="624891"/>
                  </a:lnTo>
                  <a:lnTo>
                    <a:pt x="37851" y="669144"/>
                  </a:lnTo>
                  <a:lnTo>
                    <a:pt x="58133" y="711248"/>
                  </a:lnTo>
                  <a:lnTo>
                    <a:pt x="82260" y="750961"/>
                  </a:lnTo>
                  <a:lnTo>
                    <a:pt x="109987" y="788041"/>
                  </a:lnTo>
                  <a:lnTo>
                    <a:pt x="141075" y="822246"/>
                  </a:lnTo>
                  <a:lnTo>
                    <a:pt x="175279" y="853333"/>
                  </a:lnTo>
                  <a:lnTo>
                    <a:pt x="212359" y="881061"/>
                  </a:lnTo>
                  <a:lnTo>
                    <a:pt x="252072" y="905187"/>
                  </a:lnTo>
                  <a:lnTo>
                    <a:pt x="294176" y="925470"/>
                  </a:lnTo>
                  <a:lnTo>
                    <a:pt x="338429" y="941666"/>
                  </a:lnTo>
                  <a:lnTo>
                    <a:pt x="384589" y="953535"/>
                  </a:lnTo>
                  <a:lnTo>
                    <a:pt x="432413" y="960834"/>
                  </a:lnTo>
                  <a:lnTo>
                    <a:pt x="481660" y="963321"/>
                  </a:lnTo>
                  <a:lnTo>
                    <a:pt x="530907" y="960834"/>
                  </a:lnTo>
                  <a:lnTo>
                    <a:pt x="578732" y="953535"/>
                  </a:lnTo>
                  <a:lnTo>
                    <a:pt x="624891" y="941666"/>
                  </a:lnTo>
                  <a:lnTo>
                    <a:pt x="669144" y="925470"/>
                  </a:lnTo>
                  <a:lnTo>
                    <a:pt x="711248" y="905187"/>
                  </a:lnTo>
                  <a:lnTo>
                    <a:pt x="750961" y="881061"/>
                  </a:lnTo>
                  <a:lnTo>
                    <a:pt x="788041" y="853333"/>
                  </a:lnTo>
                  <a:lnTo>
                    <a:pt x="822246" y="822246"/>
                  </a:lnTo>
                  <a:lnTo>
                    <a:pt x="853333" y="788041"/>
                  </a:lnTo>
                  <a:lnTo>
                    <a:pt x="881061" y="750961"/>
                  </a:lnTo>
                  <a:lnTo>
                    <a:pt x="905187" y="711248"/>
                  </a:lnTo>
                  <a:lnTo>
                    <a:pt x="925470" y="669144"/>
                  </a:lnTo>
                  <a:lnTo>
                    <a:pt x="941666" y="624891"/>
                  </a:lnTo>
                  <a:lnTo>
                    <a:pt x="953535" y="578732"/>
                  </a:lnTo>
                  <a:lnTo>
                    <a:pt x="960834" y="530907"/>
                  </a:lnTo>
                  <a:lnTo>
                    <a:pt x="963321" y="481660"/>
                  </a:lnTo>
                  <a:lnTo>
                    <a:pt x="960834" y="432413"/>
                  </a:lnTo>
                  <a:lnTo>
                    <a:pt x="953535" y="384589"/>
                  </a:lnTo>
                  <a:lnTo>
                    <a:pt x="941666" y="338429"/>
                  </a:lnTo>
                  <a:lnTo>
                    <a:pt x="925470" y="294176"/>
                  </a:lnTo>
                  <a:lnTo>
                    <a:pt x="905187" y="252072"/>
                  </a:lnTo>
                  <a:lnTo>
                    <a:pt x="881061" y="212359"/>
                  </a:lnTo>
                  <a:lnTo>
                    <a:pt x="853333" y="175279"/>
                  </a:lnTo>
                  <a:lnTo>
                    <a:pt x="822246" y="141075"/>
                  </a:lnTo>
                  <a:lnTo>
                    <a:pt x="788041" y="109987"/>
                  </a:lnTo>
                  <a:lnTo>
                    <a:pt x="750961" y="82260"/>
                  </a:lnTo>
                  <a:lnTo>
                    <a:pt x="711248" y="58133"/>
                  </a:lnTo>
                  <a:lnTo>
                    <a:pt x="669144" y="37851"/>
                  </a:lnTo>
                  <a:lnTo>
                    <a:pt x="624891" y="21654"/>
                  </a:lnTo>
                  <a:lnTo>
                    <a:pt x="578732" y="9785"/>
                  </a:lnTo>
                  <a:lnTo>
                    <a:pt x="530907" y="2486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591181" y="9109773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70">
                  <a:moveTo>
                    <a:pt x="152856" y="235707"/>
                  </a:moveTo>
                  <a:lnTo>
                    <a:pt x="17075" y="371076"/>
                  </a:lnTo>
                  <a:lnTo>
                    <a:pt x="4260" y="390452"/>
                  </a:lnTo>
                  <a:lnTo>
                    <a:pt x="0" y="412543"/>
                  </a:lnTo>
                  <a:lnTo>
                    <a:pt x="4243" y="434667"/>
                  </a:lnTo>
                  <a:lnTo>
                    <a:pt x="16938" y="454143"/>
                  </a:lnTo>
                  <a:lnTo>
                    <a:pt x="36413" y="466849"/>
                  </a:lnTo>
                  <a:lnTo>
                    <a:pt x="58537" y="471098"/>
                  </a:lnTo>
                  <a:lnTo>
                    <a:pt x="80581" y="466849"/>
                  </a:lnTo>
                  <a:lnTo>
                    <a:pt x="99827" y="454143"/>
                  </a:lnTo>
                  <a:lnTo>
                    <a:pt x="100182" y="453848"/>
                  </a:lnTo>
                  <a:lnTo>
                    <a:pt x="210243" y="344100"/>
                  </a:lnTo>
                  <a:lnTo>
                    <a:pt x="203159" y="329209"/>
                  </a:lnTo>
                  <a:lnTo>
                    <a:pt x="198685" y="313451"/>
                  </a:lnTo>
                  <a:lnTo>
                    <a:pt x="196897" y="297174"/>
                  </a:lnTo>
                  <a:lnTo>
                    <a:pt x="197875" y="280725"/>
                  </a:lnTo>
                  <a:lnTo>
                    <a:pt x="152856" y="235707"/>
                  </a:lnTo>
                  <a:close/>
                </a:path>
                <a:path w="471804" h="471170">
                  <a:moveTo>
                    <a:pt x="56547" y="196"/>
                  </a:moveTo>
                  <a:lnTo>
                    <a:pt x="10557" y="36001"/>
                  </a:lnTo>
                  <a:lnTo>
                    <a:pt x="655" y="56095"/>
                  </a:lnTo>
                  <a:lnTo>
                    <a:pt x="867" y="63068"/>
                  </a:lnTo>
                  <a:lnTo>
                    <a:pt x="48409" y="153327"/>
                  </a:lnTo>
                  <a:lnTo>
                    <a:pt x="88676" y="176592"/>
                  </a:lnTo>
                  <a:lnTo>
                    <a:pt x="149264" y="176592"/>
                  </a:lnTo>
                  <a:lnTo>
                    <a:pt x="241931" y="269260"/>
                  </a:lnTo>
                  <a:lnTo>
                    <a:pt x="236704" y="286396"/>
                  </a:lnTo>
                  <a:lnTo>
                    <a:pt x="236809" y="304130"/>
                  </a:lnTo>
                  <a:lnTo>
                    <a:pt x="242293" y="321161"/>
                  </a:lnTo>
                  <a:lnTo>
                    <a:pt x="253200" y="336188"/>
                  </a:lnTo>
                  <a:lnTo>
                    <a:pt x="371194" y="453848"/>
                  </a:lnTo>
                  <a:lnTo>
                    <a:pt x="392029" y="467293"/>
                  </a:lnTo>
                  <a:lnTo>
                    <a:pt x="416182" y="471098"/>
                  </a:lnTo>
                  <a:lnTo>
                    <a:pt x="415403" y="471098"/>
                  </a:lnTo>
                  <a:lnTo>
                    <a:pt x="438998" y="465041"/>
                  </a:lnTo>
                  <a:lnTo>
                    <a:pt x="458718" y="449352"/>
                  </a:lnTo>
                  <a:lnTo>
                    <a:pt x="469025" y="429698"/>
                  </a:lnTo>
                  <a:lnTo>
                    <a:pt x="471000" y="408047"/>
                  </a:lnTo>
                  <a:lnTo>
                    <a:pt x="465219" y="386783"/>
                  </a:lnTo>
                  <a:lnTo>
                    <a:pt x="452258" y="368288"/>
                  </a:lnTo>
                  <a:lnTo>
                    <a:pt x="336640" y="253004"/>
                  </a:lnTo>
                  <a:lnTo>
                    <a:pt x="321640" y="242163"/>
                  </a:lnTo>
                  <a:lnTo>
                    <a:pt x="319946" y="241617"/>
                  </a:lnTo>
                  <a:lnTo>
                    <a:pt x="269810" y="241617"/>
                  </a:lnTo>
                  <a:lnTo>
                    <a:pt x="177025" y="148831"/>
                  </a:lnTo>
                  <a:lnTo>
                    <a:pt x="177025" y="88244"/>
                  </a:lnTo>
                  <a:lnTo>
                    <a:pt x="175413" y="76113"/>
                  </a:lnTo>
                  <a:lnTo>
                    <a:pt x="78526" y="4569"/>
                  </a:lnTo>
                  <a:lnTo>
                    <a:pt x="67756" y="536"/>
                  </a:lnTo>
                  <a:lnTo>
                    <a:pt x="56547" y="196"/>
                  </a:lnTo>
                  <a:close/>
                </a:path>
                <a:path w="471804" h="471170">
                  <a:moveTo>
                    <a:pt x="461914" y="197095"/>
                  </a:moveTo>
                  <a:lnTo>
                    <a:pt x="303863" y="197095"/>
                  </a:lnTo>
                  <a:lnTo>
                    <a:pt x="325820" y="201605"/>
                  </a:lnTo>
                  <a:lnTo>
                    <a:pt x="346301" y="211018"/>
                  </a:lnTo>
                  <a:lnTo>
                    <a:pt x="364362" y="225184"/>
                  </a:lnTo>
                  <a:lnTo>
                    <a:pt x="407711" y="268415"/>
                  </a:lnTo>
                  <a:lnTo>
                    <a:pt x="433073" y="246084"/>
                  </a:lnTo>
                  <a:lnTo>
                    <a:pt x="452872" y="218666"/>
                  </a:lnTo>
                  <a:lnTo>
                    <a:pt x="461914" y="197095"/>
                  </a:lnTo>
                  <a:close/>
                </a:path>
                <a:path w="471804" h="471170">
                  <a:moveTo>
                    <a:pt x="286942" y="236510"/>
                  </a:moveTo>
                  <a:lnTo>
                    <a:pt x="269810" y="241617"/>
                  </a:lnTo>
                  <a:lnTo>
                    <a:pt x="319946" y="241617"/>
                  </a:lnTo>
                  <a:lnTo>
                    <a:pt x="304646" y="236679"/>
                  </a:lnTo>
                  <a:lnTo>
                    <a:pt x="286942" y="236510"/>
                  </a:lnTo>
                  <a:close/>
                </a:path>
                <a:path w="471804" h="471170">
                  <a:moveTo>
                    <a:pt x="330138" y="0"/>
                  </a:moveTo>
                  <a:lnTo>
                    <a:pt x="318353" y="0"/>
                  </a:lnTo>
                  <a:lnTo>
                    <a:pt x="286873" y="4716"/>
                  </a:lnTo>
                  <a:lnTo>
                    <a:pt x="257610" y="16054"/>
                  </a:lnTo>
                  <a:lnTo>
                    <a:pt x="231576" y="33149"/>
                  </a:lnTo>
                  <a:lnTo>
                    <a:pt x="209615" y="55163"/>
                  </a:lnTo>
                  <a:lnTo>
                    <a:pt x="212480" y="63068"/>
                  </a:lnTo>
                  <a:lnTo>
                    <a:pt x="214572" y="71254"/>
                  </a:lnTo>
                  <a:lnTo>
                    <a:pt x="215855" y="79666"/>
                  </a:lnTo>
                  <a:lnTo>
                    <a:pt x="216290" y="88244"/>
                  </a:lnTo>
                  <a:lnTo>
                    <a:pt x="216290" y="132575"/>
                  </a:lnTo>
                  <a:lnTo>
                    <a:pt x="281373" y="197639"/>
                  </a:lnTo>
                  <a:lnTo>
                    <a:pt x="303863" y="197095"/>
                  </a:lnTo>
                  <a:lnTo>
                    <a:pt x="461914" y="197095"/>
                  </a:lnTo>
                  <a:lnTo>
                    <a:pt x="466038" y="187257"/>
                  </a:lnTo>
                  <a:lnTo>
                    <a:pt x="467697" y="176830"/>
                  </a:lnTo>
                  <a:lnTo>
                    <a:pt x="334647" y="176830"/>
                  </a:lnTo>
                  <a:lnTo>
                    <a:pt x="319731" y="173702"/>
                  </a:lnTo>
                  <a:lnTo>
                    <a:pt x="306700" y="164793"/>
                  </a:lnTo>
                  <a:lnTo>
                    <a:pt x="297796" y="151759"/>
                  </a:lnTo>
                  <a:lnTo>
                    <a:pt x="294660" y="136836"/>
                  </a:lnTo>
                  <a:lnTo>
                    <a:pt x="297363" y="121883"/>
                  </a:lnTo>
                  <a:lnTo>
                    <a:pt x="305974" y="108761"/>
                  </a:lnTo>
                  <a:lnTo>
                    <a:pt x="371076" y="43658"/>
                  </a:lnTo>
                  <a:lnTo>
                    <a:pt x="378025" y="31258"/>
                  </a:lnTo>
                  <a:lnTo>
                    <a:pt x="341602" y="924"/>
                  </a:lnTo>
                  <a:lnTo>
                    <a:pt x="330138" y="0"/>
                  </a:lnTo>
                  <a:close/>
                </a:path>
                <a:path w="471804" h="471170">
                  <a:moveTo>
                    <a:pt x="440215" y="93448"/>
                  </a:moveTo>
                  <a:lnTo>
                    <a:pt x="427815" y="100397"/>
                  </a:lnTo>
                  <a:lnTo>
                    <a:pt x="362713" y="165500"/>
                  </a:lnTo>
                  <a:lnTo>
                    <a:pt x="349593" y="174116"/>
                  </a:lnTo>
                  <a:lnTo>
                    <a:pt x="334647" y="176830"/>
                  </a:lnTo>
                  <a:lnTo>
                    <a:pt x="467697" y="176830"/>
                  </a:lnTo>
                  <a:lnTo>
                    <a:pt x="471439" y="153327"/>
                  </a:lnTo>
                  <a:lnTo>
                    <a:pt x="471465" y="141335"/>
                  </a:lnTo>
                  <a:lnTo>
                    <a:pt x="470541" y="129871"/>
                  </a:lnTo>
                  <a:lnTo>
                    <a:pt x="468727" y="118576"/>
                  </a:lnTo>
                  <a:lnTo>
                    <a:pt x="466021" y="107465"/>
                  </a:lnTo>
                  <a:lnTo>
                    <a:pt x="461288" y="100397"/>
                  </a:lnTo>
                  <a:lnTo>
                    <a:pt x="451991" y="94529"/>
                  </a:lnTo>
                  <a:lnTo>
                    <a:pt x="440215" y="93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/>
          <p:nvPr/>
        </p:nvSpPr>
        <p:spPr>
          <a:xfrm>
            <a:off x="17109426" y="5319210"/>
            <a:ext cx="52705" cy="1214755"/>
          </a:xfrm>
          <a:custGeom>
            <a:avLst/>
            <a:gdLst/>
            <a:ahLst/>
            <a:cxnLst/>
            <a:rect l="l" t="t" r="r" b="b"/>
            <a:pathLst>
              <a:path w="52705" h="1214754">
                <a:moveTo>
                  <a:pt x="52354" y="0"/>
                </a:moveTo>
                <a:lnTo>
                  <a:pt x="0" y="0"/>
                </a:lnTo>
                <a:lnTo>
                  <a:pt x="0" y="1214622"/>
                </a:lnTo>
                <a:lnTo>
                  <a:pt x="52354" y="1214622"/>
                </a:lnTo>
                <a:lnTo>
                  <a:pt x="523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7109426" y="7025965"/>
            <a:ext cx="52705" cy="1214755"/>
          </a:xfrm>
          <a:custGeom>
            <a:avLst/>
            <a:gdLst/>
            <a:ahLst/>
            <a:cxnLst/>
            <a:rect l="l" t="t" r="r" b="b"/>
            <a:pathLst>
              <a:path w="52705" h="1214754">
                <a:moveTo>
                  <a:pt x="52354" y="0"/>
                </a:moveTo>
                <a:lnTo>
                  <a:pt x="0" y="0"/>
                </a:lnTo>
                <a:lnTo>
                  <a:pt x="0" y="1214622"/>
                </a:lnTo>
                <a:lnTo>
                  <a:pt x="52354" y="1214622"/>
                </a:lnTo>
                <a:lnTo>
                  <a:pt x="523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7109426" y="8732718"/>
            <a:ext cx="52705" cy="1214755"/>
          </a:xfrm>
          <a:custGeom>
            <a:avLst/>
            <a:gdLst/>
            <a:ahLst/>
            <a:cxnLst/>
            <a:rect l="l" t="t" r="r" b="b"/>
            <a:pathLst>
              <a:path w="52705" h="1214754">
                <a:moveTo>
                  <a:pt x="52354" y="0"/>
                </a:moveTo>
                <a:lnTo>
                  <a:pt x="0" y="0"/>
                </a:lnTo>
                <a:lnTo>
                  <a:pt x="0" y="1214622"/>
                </a:lnTo>
                <a:lnTo>
                  <a:pt x="52354" y="1214622"/>
                </a:lnTo>
                <a:lnTo>
                  <a:pt x="5235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031357" y="4439655"/>
            <a:ext cx="366395" cy="429259"/>
          </a:xfrm>
          <a:custGeom>
            <a:avLst/>
            <a:gdLst/>
            <a:ahLst/>
            <a:cxnLst/>
            <a:rect l="l" t="t" r="r" b="b"/>
            <a:pathLst>
              <a:path w="366394" h="429260">
                <a:moveTo>
                  <a:pt x="177222" y="0"/>
                </a:moveTo>
                <a:lnTo>
                  <a:pt x="91559" y="0"/>
                </a:lnTo>
                <a:lnTo>
                  <a:pt x="73621" y="1752"/>
                </a:lnTo>
                <a:lnTo>
                  <a:pt x="26849" y="26224"/>
                </a:lnTo>
                <a:lnTo>
                  <a:pt x="1793" y="71909"/>
                </a:lnTo>
                <a:lnTo>
                  <a:pt x="0" y="89430"/>
                </a:lnTo>
                <a:lnTo>
                  <a:pt x="0" y="339834"/>
                </a:lnTo>
                <a:lnTo>
                  <a:pt x="15416" y="389425"/>
                </a:lnTo>
                <a:lnTo>
                  <a:pt x="56538" y="422428"/>
                </a:lnTo>
                <a:lnTo>
                  <a:pt x="91559" y="429264"/>
                </a:lnTo>
                <a:lnTo>
                  <a:pt x="274678" y="429264"/>
                </a:lnTo>
                <a:lnTo>
                  <a:pt x="325449" y="414206"/>
                </a:lnTo>
                <a:lnTo>
                  <a:pt x="359238" y="374041"/>
                </a:lnTo>
                <a:lnTo>
                  <a:pt x="364330" y="357718"/>
                </a:lnTo>
                <a:lnTo>
                  <a:pt x="164578" y="357718"/>
                </a:lnTo>
                <a:lnTo>
                  <a:pt x="154709" y="356730"/>
                </a:lnTo>
                <a:lnTo>
                  <a:pt x="154149" y="356730"/>
                </a:lnTo>
                <a:lnTo>
                  <a:pt x="143671" y="353592"/>
                </a:lnTo>
                <a:lnTo>
                  <a:pt x="94047" y="314264"/>
                </a:lnTo>
                <a:lnTo>
                  <a:pt x="91437" y="302740"/>
                </a:lnTo>
                <a:lnTo>
                  <a:pt x="91774" y="300389"/>
                </a:lnTo>
                <a:lnTo>
                  <a:pt x="111225" y="286057"/>
                </a:lnTo>
                <a:lnTo>
                  <a:pt x="210757" y="286057"/>
                </a:lnTo>
                <a:lnTo>
                  <a:pt x="247266" y="252074"/>
                </a:lnTo>
                <a:lnTo>
                  <a:pt x="251343" y="250541"/>
                </a:lnTo>
                <a:lnTo>
                  <a:pt x="366237" y="250541"/>
                </a:lnTo>
                <a:lnTo>
                  <a:pt x="366237" y="184619"/>
                </a:lnTo>
                <a:lnTo>
                  <a:pt x="365999" y="181739"/>
                </a:lnTo>
                <a:lnTo>
                  <a:pt x="365798" y="178860"/>
                </a:lnTo>
                <a:lnTo>
                  <a:pt x="238054" y="178860"/>
                </a:lnTo>
                <a:lnTo>
                  <a:pt x="199209" y="163144"/>
                </a:lnTo>
                <a:lnTo>
                  <a:pt x="183118" y="125202"/>
                </a:lnTo>
                <a:lnTo>
                  <a:pt x="183118" y="429"/>
                </a:lnTo>
                <a:lnTo>
                  <a:pt x="180170" y="232"/>
                </a:lnTo>
                <a:lnTo>
                  <a:pt x="177222" y="0"/>
                </a:lnTo>
                <a:close/>
              </a:path>
              <a:path w="366394" h="429260">
                <a:moveTo>
                  <a:pt x="366237" y="250541"/>
                </a:moveTo>
                <a:lnTo>
                  <a:pt x="261671" y="250541"/>
                </a:lnTo>
                <a:lnTo>
                  <a:pt x="266276" y="252534"/>
                </a:lnTo>
                <a:lnTo>
                  <a:pt x="272967" y="259402"/>
                </a:lnTo>
                <a:lnTo>
                  <a:pt x="274778" y="263994"/>
                </a:lnTo>
                <a:lnTo>
                  <a:pt x="274658" y="268732"/>
                </a:lnTo>
                <a:lnTo>
                  <a:pt x="274538" y="273471"/>
                </a:lnTo>
                <a:lnTo>
                  <a:pt x="203335" y="342302"/>
                </a:lnTo>
                <a:lnTo>
                  <a:pt x="164578" y="357718"/>
                </a:lnTo>
                <a:lnTo>
                  <a:pt x="364330" y="357718"/>
                </a:lnTo>
                <a:lnTo>
                  <a:pt x="364444" y="357355"/>
                </a:lnTo>
                <a:lnTo>
                  <a:pt x="366237" y="339834"/>
                </a:lnTo>
                <a:lnTo>
                  <a:pt x="366237" y="250541"/>
                </a:lnTo>
                <a:close/>
              </a:path>
              <a:path w="366394" h="429260">
                <a:moveTo>
                  <a:pt x="210757" y="286057"/>
                </a:moveTo>
                <a:lnTo>
                  <a:pt x="111225" y="286057"/>
                </a:lnTo>
                <a:lnTo>
                  <a:pt x="114196" y="286463"/>
                </a:lnTo>
                <a:lnTo>
                  <a:pt x="113858" y="286463"/>
                </a:lnTo>
                <a:lnTo>
                  <a:pt x="118176" y="287933"/>
                </a:lnTo>
                <a:lnTo>
                  <a:pt x="120270" y="289137"/>
                </a:lnTo>
                <a:lnTo>
                  <a:pt x="151164" y="315992"/>
                </a:lnTo>
                <a:lnTo>
                  <a:pt x="152826" y="317814"/>
                </a:lnTo>
                <a:lnTo>
                  <a:pt x="154851" y="319286"/>
                </a:lnTo>
                <a:lnTo>
                  <a:pt x="159382" y="321344"/>
                </a:lnTo>
                <a:lnTo>
                  <a:pt x="162422" y="322044"/>
                </a:lnTo>
                <a:lnTo>
                  <a:pt x="166834" y="322044"/>
                </a:lnTo>
                <a:lnTo>
                  <a:pt x="169320" y="321611"/>
                </a:lnTo>
                <a:lnTo>
                  <a:pt x="173959" y="319798"/>
                </a:lnTo>
                <a:lnTo>
                  <a:pt x="176065" y="318438"/>
                </a:lnTo>
                <a:lnTo>
                  <a:pt x="177826" y="316707"/>
                </a:lnTo>
                <a:lnTo>
                  <a:pt x="210757" y="286057"/>
                </a:lnTo>
                <a:close/>
              </a:path>
              <a:path w="366394" h="429260">
                <a:moveTo>
                  <a:pt x="219742" y="8227"/>
                </a:moveTo>
                <a:lnTo>
                  <a:pt x="219742" y="129945"/>
                </a:lnTo>
                <a:lnTo>
                  <a:pt x="221671" y="134495"/>
                </a:lnTo>
                <a:lnTo>
                  <a:pt x="228540" y="141203"/>
                </a:lnTo>
                <a:lnTo>
                  <a:pt x="233197" y="143088"/>
                </a:lnTo>
                <a:lnTo>
                  <a:pt x="357814" y="143088"/>
                </a:lnTo>
                <a:lnTo>
                  <a:pt x="337736" y="108849"/>
                </a:lnTo>
                <a:lnTo>
                  <a:pt x="264881" y="36666"/>
                </a:lnTo>
                <a:lnTo>
                  <a:pt x="232140" y="13549"/>
                </a:lnTo>
                <a:lnTo>
                  <a:pt x="219742" y="8227"/>
                </a:lnTo>
                <a:close/>
              </a:path>
            </a:pathLst>
          </a:custGeom>
          <a:solidFill>
            <a:srgbClr val="A79C8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6" name="object 76" descr=""/>
          <p:cNvGrpSpPr/>
          <p:nvPr/>
        </p:nvGrpSpPr>
        <p:grpSpPr>
          <a:xfrm>
            <a:off x="994734" y="7468931"/>
            <a:ext cx="438784" cy="438784"/>
            <a:chOff x="994734" y="7468931"/>
            <a:chExt cx="438784" cy="438784"/>
          </a:xfrm>
        </p:grpSpPr>
        <p:pic>
          <p:nvPicPr>
            <p:cNvPr id="77" name="object 7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4734" y="7669698"/>
              <a:ext cx="201430" cy="237743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003884" y="7468939"/>
              <a:ext cx="429895" cy="438784"/>
            </a:xfrm>
            <a:custGeom>
              <a:avLst/>
              <a:gdLst/>
              <a:ahLst/>
              <a:cxnLst/>
              <a:rect l="l" t="t" r="r" b="b"/>
              <a:pathLst>
                <a:path w="429894" h="438784">
                  <a:moveTo>
                    <a:pt x="365925" y="374980"/>
                  </a:moveTo>
                  <a:lnTo>
                    <a:pt x="315544" y="324612"/>
                  </a:lnTo>
                  <a:lnTo>
                    <a:pt x="302145" y="292252"/>
                  </a:lnTo>
                  <a:lnTo>
                    <a:pt x="302145" y="269773"/>
                  </a:lnTo>
                  <a:lnTo>
                    <a:pt x="300215" y="265125"/>
                  </a:lnTo>
                  <a:lnTo>
                    <a:pt x="293344" y="258254"/>
                  </a:lnTo>
                  <a:lnTo>
                    <a:pt x="288696" y="256324"/>
                  </a:lnTo>
                  <a:lnTo>
                    <a:pt x="228892" y="256324"/>
                  </a:lnTo>
                  <a:lnTo>
                    <a:pt x="218135" y="255257"/>
                  </a:lnTo>
                  <a:lnTo>
                    <a:pt x="183197" y="231863"/>
                  </a:lnTo>
                  <a:lnTo>
                    <a:pt x="173964" y="201383"/>
                  </a:lnTo>
                  <a:lnTo>
                    <a:pt x="173964" y="192227"/>
                  </a:lnTo>
                  <a:lnTo>
                    <a:pt x="194348" y="154139"/>
                  </a:lnTo>
                  <a:lnTo>
                    <a:pt x="219748" y="146456"/>
                  </a:lnTo>
                  <a:lnTo>
                    <a:pt x="222173" y="146456"/>
                  </a:lnTo>
                  <a:lnTo>
                    <a:pt x="224497" y="145491"/>
                  </a:lnTo>
                  <a:lnTo>
                    <a:pt x="227939" y="142049"/>
                  </a:lnTo>
                  <a:lnTo>
                    <a:pt x="228892" y="139725"/>
                  </a:lnTo>
                  <a:lnTo>
                    <a:pt x="228892" y="118986"/>
                  </a:lnTo>
                  <a:lnTo>
                    <a:pt x="229781" y="110007"/>
                  </a:lnTo>
                  <a:lnTo>
                    <a:pt x="257162" y="76695"/>
                  </a:lnTo>
                  <a:lnTo>
                    <a:pt x="302348" y="73190"/>
                  </a:lnTo>
                  <a:lnTo>
                    <a:pt x="304673" y="72237"/>
                  </a:lnTo>
                  <a:lnTo>
                    <a:pt x="336804" y="40119"/>
                  </a:lnTo>
                  <a:lnTo>
                    <a:pt x="314667" y="26377"/>
                  </a:lnTo>
                  <a:lnTo>
                    <a:pt x="291147" y="15392"/>
                  </a:lnTo>
                  <a:lnTo>
                    <a:pt x="266484" y="7264"/>
                  </a:lnTo>
                  <a:lnTo>
                    <a:pt x="240957" y="2095"/>
                  </a:lnTo>
                  <a:lnTo>
                    <a:pt x="214985" y="0"/>
                  </a:lnTo>
                  <a:lnTo>
                    <a:pt x="189039" y="977"/>
                  </a:lnTo>
                  <a:lnTo>
                    <a:pt x="138315" y="12103"/>
                  </a:lnTo>
                  <a:lnTo>
                    <a:pt x="91630" y="34848"/>
                  </a:lnTo>
                  <a:lnTo>
                    <a:pt x="51600" y="67919"/>
                  </a:lnTo>
                  <a:lnTo>
                    <a:pt x="20485" y="109486"/>
                  </a:lnTo>
                  <a:lnTo>
                    <a:pt x="0" y="157200"/>
                  </a:lnTo>
                  <a:lnTo>
                    <a:pt x="113766" y="270979"/>
                  </a:lnTo>
                  <a:lnTo>
                    <a:pt x="115798" y="272326"/>
                  </a:lnTo>
                  <a:lnTo>
                    <a:pt x="120256" y="274167"/>
                  </a:lnTo>
                  <a:lnTo>
                    <a:pt x="122643" y="274637"/>
                  </a:lnTo>
                  <a:lnTo>
                    <a:pt x="173964" y="274637"/>
                  </a:lnTo>
                  <a:lnTo>
                    <a:pt x="184734" y="275704"/>
                  </a:lnTo>
                  <a:lnTo>
                    <a:pt x="219671" y="299097"/>
                  </a:lnTo>
                  <a:lnTo>
                    <a:pt x="228892" y="329577"/>
                  </a:lnTo>
                  <a:lnTo>
                    <a:pt x="228892" y="438505"/>
                  </a:lnTo>
                  <a:lnTo>
                    <a:pt x="266979" y="431952"/>
                  </a:lnTo>
                  <a:lnTo>
                    <a:pt x="303060" y="418934"/>
                  </a:lnTo>
                  <a:lnTo>
                    <a:pt x="336308" y="399821"/>
                  </a:lnTo>
                  <a:lnTo>
                    <a:pt x="365925" y="374980"/>
                  </a:lnTo>
                  <a:close/>
                </a:path>
                <a:path w="429894" h="438784">
                  <a:moveTo>
                    <a:pt x="429514" y="200710"/>
                  </a:moveTo>
                  <a:lnTo>
                    <a:pt x="422783" y="162547"/>
                  </a:lnTo>
                  <a:lnTo>
                    <a:pt x="409536" y="126428"/>
                  </a:lnTo>
                  <a:lnTo>
                    <a:pt x="390169" y="93192"/>
                  </a:lnTo>
                  <a:lnTo>
                    <a:pt x="365061" y="63652"/>
                  </a:lnTo>
                  <a:lnTo>
                    <a:pt x="332282" y="96431"/>
                  </a:lnTo>
                  <a:lnTo>
                    <a:pt x="325310" y="102120"/>
                  </a:lnTo>
                  <a:lnTo>
                    <a:pt x="317436" y="106324"/>
                  </a:lnTo>
                  <a:lnTo>
                    <a:pt x="308889" y="108927"/>
                  </a:lnTo>
                  <a:lnTo>
                    <a:pt x="299935" y="109829"/>
                  </a:lnTo>
                  <a:lnTo>
                    <a:pt x="272249" y="109829"/>
                  </a:lnTo>
                  <a:lnTo>
                    <a:pt x="269925" y="110794"/>
                  </a:lnTo>
                  <a:lnTo>
                    <a:pt x="266484" y="114223"/>
                  </a:lnTo>
                  <a:lnTo>
                    <a:pt x="265518" y="116560"/>
                  </a:lnTo>
                  <a:lnTo>
                    <a:pt x="265518" y="137299"/>
                  </a:lnTo>
                  <a:lnTo>
                    <a:pt x="264629" y="146265"/>
                  </a:lnTo>
                  <a:lnTo>
                    <a:pt x="237261" y="179590"/>
                  </a:lnTo>
                  <a:lnTo>
                    <a:pt x="219748" y="183070"/>
                  </a:lnTo>
                  <a:lnTo>
                    <a:pt x="217309" y="183070"/>
                  </a:lnTo>
                  <a:lnTo>
                    <a:pt x="214985" y="184035"/>
                  </a:lnTo>
                  <a:lnTo>
                    <a:pt x="211556" y="187477"/>
                  </a:lnTo>
                  <a:lnTo>
                    <a:pt x="210591" y="189801"/>
                  </a:lnTo>
                  <a:lnTo>
                    <a:pt x="210591" y="206248"/>
                  </a:lnTo>
                  <a:lnTo>
                    <a:pt x="212509" y="210908"/>
                  </a:lnTo>
                  <a:lnTo>
                    <a:pt x="219379" y="217766"/>
                  </a:lnTo>
                  <a:lnTo>
                    <a:pt x="224040" y="219697"/>
                  </a:lnTo>
                  <a:lnTo>
                    <a:pt x="283832" y="219697"/>
                  </a:lnTo>
                  <a:lnTo>
                    <a:pt x="294601" y="220764"/>
                  </a:lnTo>
                  <a:lnTo>
                    <a:pt x="329539" y="244157"/>
                  </a:lnTo>
                  <a:lnTo>
                    <a:pt x="338772" y="274637"/>
                  </a:lnTo>
                  <a:lnTo>
                    <a:pt x="338772" y="294678"/>
                  </a:lnTo>
                  <a:lnTo>
                    <a:pt x="339725" y="297002"/>
                  </a:lnTo>
                  <a:lnTo>
                    <a:pt x="389509" y="346798"/>
                  </a:lnTo>
                  <a:lnTo>
                    <a:pt x="409181" y="313397"/>
                  </a:lnTo>
                  <a:lnTo>
                    <a:pt x="422554" y="277329"/>
                  </a:lnTo>
                  <a:lnTo>
                    <a:pt x="429425" y="239483"/>
                  </a:lnTo>
                  <a:lnTo>
                    <a:pt x="429514" y="200710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/>
          <p:nvPr/>
        </p:nvSpPr>
        <p:spPr>
          <a:xfrm>
            <a:off x="11442244" y="2376890"/>
            <a:ext cx="441325" cy="450215"/>
          </a:xfrm>
          <a:custGeom>
            <a:avLst/>
            <a:gdLst/>
            <a:ahLst/>
            <a:cxnLst/>
            <a:rect l="l" t="t" r="r" b="b"/>
            <a:pathLst>
              <a:path w="441325" h="450214">
                <a:moveTo>
                  <a:pt x="95817" y="412230"/>
                </a:moveTo>
                <a:lnTo>
                  <a:pt x="38327" y="412230"/>
                </a:lnTo>
                <a:lnTo>
                  <a:pt x="38327" y="421599"/>
                </a:lnTo>
                <a:lnTo>
                  <a:pt x="40587" y="432544"/>
                </a:lnTo>
                <a:lnTo>
                  <a:pt x="46749" y="441477"/>
                </a:lnTo>
                <a:lnTo>
                  <a:pt x="55887" y="447498"/>
                </a:lnTo>
                <a:lnTo>
                  <a:pt x="67072" y="449705"/>
                </a:lnTo>
                <a:lnTo>
                  <a:pt x="78258" y="447498"/>
                </a:lnTo>
                <a:lnTo>
                  <a:pt x="87395" y="441477"/>
                </a:lnTo>
                <a:lnTo>
                  <a:pt x="93557" y="432544"/>
                </a:lnTo>
                <a:lnTo>
                  <a:pt x="95817" y="421599"/>
                </a:lnTo>
                <a:lnTo>
                  <a:pt x="95817" y="412230"/>
                </a:lnTo>
                <a:close/>
              </a:path>
              <a:path w="441325" h="450214">
                <a:moveTo>
                  <a:pt x="258708" y="318541"/>
                </a:moveTo>
                <a:lnTo>
                  <a:pt x="105399" y="318541"/>
                </a:lnTo>
                <a:lnTo>
                  <a:pt x="94214" y="320748"/>
                </a:lnTo>
                <a:lnTo>
                  <a:pt x="85076" y="326769"/>
                </a:lnTo>
                <a:lnTo>
                  <a:pt x="78914" y="335703"/>
                </a:lnTo>
                <a:lnTo>
                  <a:pt x="76654" y="346648"/>
                </a:lnTo>
                <a:lnTo>
                  <a:pt x="76654" y="356017"/>
                </a:lnTo>
                <a:lnTo>
                  <a:pt x="28745" y="356017"/>
                </a:lnTo>
                <a:lnTo>
                  <a:pt x="17559" y="358224"/>
                </a:lnTo>
                <a:lnTo>
                  <a:pt x="8422" y="364245"/>
                </a:lnTo>
                <a:lnTo>
                  <a:pt x="2260" y="373178"/>
                </a:lnTo>
                <a:lnTo>
                  <a:pt x="0" y="384123"/>
                </a:lnTo>
                <a:lnTo>
                  <a:pt x="2260" y="395068"/>
                </a:lnTo>
                <a:lnTo>
                  <a:pt x="8422" y="404002"/>
                </a:lnTo>
                <a:lnTo>
                  <a:pt x="17559" y="410023"/>
                </a:lnTo>
                <a:lnTo>
                  <a:pt x="28745" y="412230"/>
                </a:lnTo>
                <a:lnTo>
                  <a:pt x="268290" y="412230"/>
                </a:lnTo>
                <a:lnTo>
                  <a:pt x="268290" y="421599"/>
                </a:lnTo>
                <a:lnTo>
                  <a:pt x="270550" y="432544"/>
                </a:lnTo>
                <a:lnTo>
                  <a:pt x="276712" y="441477"/>
                </a:lnTo>
                <a:lnTo>
                  <a:pt x="285850" y="447498"/>
                </a:lnTo>
                <a:lnTo>
                  <a:pt x="297035" y="449705"/>
                </a:lnTo>
                <a:lnTo>
                  <a:pt x="308221" y="447498"/>
                </a:lnTo>
                <a:lnTo>
                  <a:pt x="317358" y="441477"/>
                </a:lnTo>
                <a:lnTo>
                  <a:pt x="323521" y="432544"/>
                </a:lnTo>
                <a:lnTo>
                  <a:pt x="325781" y="421599"/>
                </a:lnTo>
                <a:lnTo>
                  <a:pt x="325781" y="402580"/>
                </a:lnTo>
                <a:lnTo>
                  <a:pt x="371978" y="378257"/>
                </a:lnTo>
                <a:lnTo>
                  <a:pt x="395791" y="354443"/>
                </a:lnTo>
                <a:lnTo>
                  <a:pt x="287453" y="354443"/>
                </a:lnTo>
                <a:lnTo>
                  <a:pt x="287453" y="346648"/>
                </a:lnTo>
                <a:lnTo>
                  <a:pt x="285193" y="335703"/>
                </a:lnTo>
                <a:lnTo>
                  <a:pt x="279031" y="326769"/>
                </a:lnTo>
                <a:lnTo>
                  <a:pt x="269894" y="320748"/>
                </a:lnTo>
                <a:lnTo>
                  <a:pt x="258708" y="318541"/>
                </a:lnTo>
                <a:close/>
              </a:path>
              <a:path w="441325" h="450214">
                <a:moveTo>
                  <a:pt x="395536" y="131164"/>
                </a:moveTo>
                <a:lnTo>
                  <a:pt x="268290" y="131164"/>
                </a:lnTo>
                <a:lnTo>
                  <a:pt x="313008" y="140011"/>
                </a:lnTo>
                <a:lnTo>
                  <a:pt x="349560" y="164126"/>
                </a:lnTo>
                <a:lnTo>
                  <a:pt x="374223" y="199866"/>
                </a:lnTo>
                <a:lnTo>
                  <a:pt x="383271" y="243590"/>
                </a:lnTo>
                <a:lnTo>
                  <a:pt x="375937" y="283116"/>
                </a:lnTo>
                <a:lnTo>
                  <a:pt x="355729" y="316520"/>
                </a:lnTo>
                <a:lnTo>
                  <a:pt x="325337" y="341172"/>
                </a:lnTo>
                <a:lnTo>
                  <a:pt x="287453" y="354443"/>
                </a:lnTo>
                <a:lnTo>
                  <a:pt x="395791" y="354443"/>
                </a:lnTo>
                <a:lnTo>
                  <a:pt x="408366" y="341867"/>
                </a:lnTo>
                <a:lnTo>
                  <a:pt x="432207" y="296087"/>
                </a:lnTo>
                <a:lnTo>
                  <a:pt x="440762" y="243590"/>
                </a:lnTo>
                <a:lnTo>
                  <a:pt x="434591" y="198815"/>
                </a:lnTo>
                <a:lnTo>
                  <a:pt x="417183" y="158546"/>
                </a:lnTo>
                <a:lnTo>
                  <a:pt x="395536" y="131164"/>
                </a:lnTo>
                <a:close/>
              </a:path>
              <a:path w="441325" h="450214">
                <a:moveTo>
                  <a:pt x="182054" y="0"/>
                </a:moveTo>
                <a:lnTo>
                  <a:pt x="170868" y="2207"/>
                </a:lnTo>
                <a:lnTo>
                  <a:pt x="161731" y="8228"/>
                </a:lnTo>
                <a:lnTo>
                  <a:pt x="155568" y="17161"/>
                </a:lnTo>
                <a:lnTo>
                  <a:pt x="153308" y="28106"/>
                </a:lnTo>
                <a:lnTo>
                  <a:pt x="153308" y="42291"/>
                </a:lnTo>
                <a:lnTo>
                  <a:pt x="130210" y="54452"/>
                </a:lnTo>
                <a:lnTo>
                  <a:pt x="112016" y="72648"/>
                </a:lnTo>
                <a:lnTo>
                  <a:pt x="100095" y="95541"/>
                </a:lnTo>
                <a:lnTo>
                  <a:pt x="95817" y="121795"/>
                </a:lnTo>
                <a:lnTo>
                  <a:pt x="95817" y="252959"/>
                </a:lnTo>
                <a:lnTo>
                  <a:pt x="98078" y="263904"/>
                </a:lnTo>
                <a:lnTo>
                  <a:pt x="104240" y="272837"/>
                </a:lnTo>
                <a:lnTo>
                  <a:pt x="113377" y="278858"/>
                </a:lnTo>
                <a:lnTo>
                  <a:pt x="124563" y="281066"/>
                </a:lnTo>
                <a:lnTo>
                  <a:pt x="239544" y="281066"/>
                </a:lnTo>
                <a:lnTo>
                  <a:pt x="250730" y="278858"/>
                </a:lnTo>
                <a:lnTo>
                  <a:pt x="259867" y="272837"/>
                </a:lnTo>
                <a:lnTo>
                  <a:pt x="266030" y="263904"/>
                </a:lnTo>
                <a:lnTo>
                  <a:pt x="268290" y="252959"/>
                </a:lnTo>
                <a:lnTo>
                  <a:pt x="268290" y="224852"/>
                </a:lnTo>
                <a:lnTo>
                  <a:pt x="153308" y="224852"/>
                </a:lnTo>
                <a:lnTo>
                  <a:pt x="153308" y="121795"/>
                </a:lnTo>
                <a:lnTo>
                  <a:pt x="155571" y="110866"/>
                </a:lnTo>
                <a:lnTo>
                  <a:pt x="161738" y="101930"/>
                </a:lnTo>
                <a:lnTo>
                  <a:pt x="170876" y="95901"/>
                </a:lnTo>
                <a:lnTo>
                  <a:pt x="182054" y="93688"/>
                </a:lnTo>
                <a:lnTo>
                  <a:pt x="344819" y="93688"/>
                </a:lnTo>
                <a:lnTo>
                  <a:pt x="314090" y="80986"/>
                </a:lnTo>
                <a:lnTo>
                  <a:pt x="268290" y="74950"/>
                </a:lnTo>
                <a:lnTo>
                  <a:pt x="253726" y="74950"/>
                </a:lnTo>
                <a:lnTo>
                  <a:pt x="245175" y="64401"/>
                </a:lnTo>
                <a:lnTo>
                  <a:pt x="235036" y="55311"/>
                </a:lnTo>
                <a:lnTo>
                  <a:pt x="223511" y="47876"/>
                </a:lnTo>
                <a:lnTo>
                  <a:pt x="210799" y="42291"/>
                </a:lnTo>
                <a:lnTo>
                  <a:pt x="210799" y="28106"/>
                </a:lnTo>
                <a:lnTo>
                  <a:pt x="208539" y="17161"/>
                </a:lnTo>
                <a:lnTo>
                  <a:pt x="202377" y="8228"/>
                </a:lnTo>
                <a:lnTo>
                  <a:pt x="193239" y="2207"/>
                </a:lnTo>
                <a:lnTo>
                  <a:pt x="182054" y="0"/>
                </a:lnTo>
                <a:close/>
              </a:path>
              <a:path w="441325" h="450214">
                <a:moveTo>
                  <a:pt x="344819" y="93688"/>
                </a:moveTo>
                <a:lnTo>
                  <a:pt x="182054" y="93688"/>
                </a:lnTo>
                <a:lnTo>
                  <a:pt x="193231" y="95901"/>
                </a:lnTo>
                <a:lnTo>
                  <a:pt x="202369" y="101930"/>
                </a:lnTo>
                <a:lnTo>
                  <a:pt x="208536" y="110866"/>
                </a:lnTo>
                <a:lnTo>
                  <a:pt x="210799" y="121795"/>
                </a:lnTo>
                <a:lnTo>
                  <a:pt x="210799" y="224852"/>
                </a:lnTo>
                <a:lnTo>
                  <a:pt x="268290" y="224852"/>
                </a:lnTo>
                <a:lnTo>
                  <a:pt x="268290" y="131164"/>
                </a:lnTo>
                <a:lnTo>
                  <a:pt x="395536" y="131164"/>
                </a:lnTo>
                <a:lnTo>
                  <a:pt x="390192" y="124404"/>
                </a:lnTo>
                <a:lnTo>
                  <a:pt x="355276" y="98010"/>
                </a:lnTo>
                <a:lnTo>
                  <a:pt x="344819" y="93688"/>
                </a:lnTo>
                <a:close/>
              </a:path>
            </a:pathLst>
          </a:custGeom>
          <a:solidFill>
            <a:srgbClr val="A79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1479698" y="5486466"/>
            <a:ext cx="398780" cy="521334"/>
          </a:xfrm>
          <a:custGeom>
            <a:avLst/>
            <a:gdLst/>
            <a:ahLst/>
            <a:cxnLst/>
            <a:rect l="l" t="t" r="r" b="b"/>
            <a:pathLst>
              <a:path w="398779" h="521335">
                <a:moveTo>
                  <a:pt x="199345" y="0"/>
                </a:moveTo>
                <a:lnTo>
                  <a:pt x="180439" y="1136"/>
                </a:lnTo>
                <a:lnTo>
                  <a:pt x="161744" y="4544"/>
                </a:lnTo>
                <a:lnTo>
                  <a:pt x="22188" y="43442"/>
                </a:lnTo>
                <a:lnTo>
                  <a:pt x="22188" y="108599"/>
                </a:lnTo>
                <a:lnTo>
                  <a:pt x="66478" y="130317"/>
                </a:lnTo>
                <a:lnTo>
                  <a:pt x="66478" y="152036"/>
                </a:lnTo>
                <a:lnTo>
                  <a:pt x="74782" y="155430"/>
                </a:lnTo>
                <a:lnTo>
                  <a:pt x="99695" y="162896"/>
                </a:lnTo>
                <a:lnTo>
                  <a:pt x="141216" y="170361"/>
                </a:lnTo>
                <a:lnTo>
                  <a:pt x="199345" y="173755"/>
                </a:lnTo>
                <a:lnTo>
                  <a:pt x="257475" y="170361"/>
                </a:lnTo>
                <a:lnTo>
                  <a:pt x="298996" y="162896"/>
                </a:lnTo>
                <a:lnTo>
                  <a:pt x="323909" y="155430"/>
                </a:lnTo>
                <a:lnTo>
                  <a:pt x="332213" y="152036"/>
                </a:lnTo>
                <a:lnTo>
                  <a:pt x="332213" y="130317"/>
                </a:lnTo>
                <a:lnTo>
                  <a:pt x="199345" y="130317"/>
                </a:lnTo>
                <a:lnTo>
                  <a:pt x="132579" y="91028"/>
                </a:lnTo>
                <a:lnTo>
                  <a:pt x="155366" y="53781"/>
                </a:lnTo>
                <a:lnTo>
                  <a:pt x="376502" y="53781"/>
                </a:lnTo>
                <a:lnTo>
                  <a:pt x="376502" y="43442"/>
                </a:lnTo>
                <a:lnTo>
                  <a:pt x="236947" y="4544"/>
                </a:lnTo>
                <a:lnTo>
                  <a:pt x="218252" y="1136"/>
                </a:lnTo>
                <a:lnTo>
                  <a:pt x="199345" y="0"/>
                </a:lnTo>
                <a:close/>
              </a:path>
              <a:path w="398779" h="521335">
                <a:moveTo>
                  <a:pt x="376502" y="53781"/>
                </a:moveTo>
                <a:lnTo>
                  <a:pt x="243280" y="53781"/>
                </a:lnTo>
                <a:lnTo>
                  <a:pt x="266067" y="91028"/>
                </a:lnTo>
                <a:lnTo>
                  <a:pt x="199301" y="130317"/>
                </a:lnTo>
                <a:lnTo>
                  <a:pt x="332213" y="130317"/>
                </a:lnTo>
                <a:lnTo>
                  <a:pt x="376502" y="108599"/>
                </a:lnTo>
                <a:lnTo>
                  <a:pt x="376502" y="53781"/>
                </a:lnTo>
                <a:close/>
              </a:path>
              <a:path w="398779" h="521335">
                <a:moveTo>
                  <a:pt x="243280" y="53781"/>
                </a:moveTo>
                <a:lnTo>
                  <a:pt x="155366" y="53781"/>
                </a:lnTo>
                <a:lnTo>
                  <a:pt x="199323" y="79648"/>
                </a:lnTo>
                <a:lnTo>
                  <a:pt x="243280" y="53781"/>
                </a:lnTo>
                <a:close/>
              </a:path>
              <a:path w="398779" h="521335">
                <a:moveTo>
                  <a:pt x="66522" y="198645"/>
                </a:moveTo>
                <a:lnTo>
                  <a:pt x="77852" y="248206"/>
                </a:lnTo>
                <a:lnTo>
                  <a:pt x="106510" y="288612"/>
                </a:lnTo>
                <a:lnTo>
                  <a:pt x="148379" y="315819"/>
                </a:lnTo>
                <a:lnTo>
                  <a:pt x="199345" y="325786"/>
                </a:lnTo>
                <a:lnTo>
                  <a:pt x="250312" y="315819"/>
                </a:lnTo>
                <a:lnTo>
                  <a:pt x="292181" y="288612"/>
                </a:lnTo>
                <a:lnTo>
                  <a:pt x="320838" y="248206"/>
                </a:lnTo>
                <a:lnTo>
                  <a:pt x="327928" y="217192"/>
                </a:lnTo>
                <a:lnTo>
                  <a:pt x="199345" y="217192"/>
                </a:lnTo>
                <a:lnTo>
                  <a:pt x="154545" y="215394"/>
                </a:lnTo>
                <a:lnTo>
                  <a:pt x="117471" y="210851"/>
                </a:lnTo>
                <a:lnTo>
                  <a:pt x="88129" y="204841"/>
                </a:lnTo>
                <a:lnTo>
                  <a:pt x="66522" y="198645"/>
                </a:lnTo>
                <a:close/>
              </a:path>
              <a:path w="398779" h="521335">
                <a:moveTo>
                  <a:pt x="332169" y="198645"/>
                </a:moveTo>
                <a:lnTo>
                  <a:pt x="310562" y="204841"/>
                </a:lnTo>
                <a:lnTo>
                  <a:pt x="281219" y="210851"/>
                </a:lnTo>
                <a:lnTo>
                  <a:pt x="244146" y="215394"/>
                </a:lnTo>
                <a:lnTo>
                  <a:pt x="199345" y="217192"/>
                </a:lnTo>
                <a:lnTo>
                  <a:pt x="327928" y="217192"/>
                </a:lnTo>
                <a:lnTo>
                  <a:pt x="332169" y="198645"/>
                </a:lnTo>
                <a:close/>
              </a:path>
              <a:path w="398779" h="521335">
                <a:moveTo>
                  <a:pt x="287879" y="347505"/>
                </a:moveTo>
                <a:lnTo>
                  <a:pt x="254662" y="347505"/>
                </a:lnTo>
                <a:lnTo>
                  <a:pt x="210373" y="401802"/>
                </a:lnTo>
                <a:lnTo>
                  <a:pt x="243590" y="521255"/>
                </a:lnTo>
                <a:lnTo>
                  <a:pt x="398602" y="521255"/>
                </a:lnTo>
                <a:lnTo>
                  <a:pt x="398602" y="456099"/>
                </a:lnTo>
                <a:lnTo>
                  <a:pt x="389887" y="413870"/>
                </a:lnTo>
                <a:lnTo>
                  <a:pt x="366136" y="379347"/>
                </a:lnTo>
                <a:lnTo>
                  <a:pt x="330936" y="356052"/>
                </a:lnTo>
                <a:lnTo>
                  <a:pt x="287879" y="347505"/>
                </a:lnTo>
                <a:close/>
              </a:path>
              <a:path w="398779" h="521335">
                <a:moveTo>
                  <a:pt x="143939" y="347505"/>
                </a:moveTo>
                <a:lnTo>
                  <a:pt x="110723" y="347505"/>
                </a:lnTo>
                <a:lnTo>
                  <a:pt x="67665" y="356052"/>
                </a:lnTo>
                <a:lnTo>
                  <a:pt x="32466" y="379347"/>
                </a:lnTo>
                <a:lnTo>
                  <a:pt x="8714" y="413870"/>
                </a:lnTo>
                <a:lnTo>
                  <a:pt x="0" y="456099"/>
                </a:lnTo>
                <a:lnTo>
                  <a:pt x="0" y="521255"/>
                </a:lnTo>
                <a:lnTo>
                  <a:pt x="155277" y="521255"/>
                </a:lnTo>
                <a:lnTo>
                  <a:pt x="188229" y="401802"/>
                </a:lnTo>
                <a:lnTo>
                  <a:pt x="143939" y="347505"/>
                </a:lnTo>
                <a:close/>
              </a:path>
            </a:pathLst>
          </a:custGeom>
          <a:solidFill>
            <a:srgbClr val="A79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1474647" y="7479772"/>
            <a:ext cx="398780" cy="408940"/>
          </a:xfrm>
          <a:custGeom>
            <a:avLst/>
            <a:gdLst/>
            <a:ahLst/>
            <a:cxnLst/>
            <a:rect l="l" t="t" r="r" b="b"/>
            <a:pathLst>
              <a:path w="398779" h="408940">
                <a:moveTo>
                  <a:pt x="36342" y="0"/>
                </a:moveTo>
                <a:lnTo>
                  <a:pt x="1753" y="28898"/>
                </a:lnTo>
                <a:lnTo>
                  <a:pt x="0" y="41000"/>
                </a:lnTo>
                <a:lnTo>
                  <a:pt x="0" y="408583"/>
                </a:lnTo>
                <a:lnTo>
                  <a:pt x="358393" y="408583"/>
                </a:lnTo>
                <a:lnTo>
                  <a:pt x="370184" y="406782"/>
                </a:lnTo>
                <a:lnTo>
                  <a:pt x="380705" y="401663"/>
                </a:lnTo>
                <a:lnTo>
                  <a:pt x="389342" y="393650"/>
                </a:lnTo>
                <a:lnTo>
                  <a:pt x="395480" y="383168"/>
                </a:lnTo>
                <a:lnTo>
                  <a:pt x="398376" y="371309"/>
                </a:lnTo>
                <a:lnTo>
                  <a:pt x="397793" y="359380"/>
                </a:lnTo>
                <a:lnTo>
                  <a:pt x="393878" y="348127"/>
                </a:lnTo>
                <a:lnTo>
                  <a:pt x="386777" y="338300"/>
                </a:lnTo>
                <a:lnTo>
                  <a:pt x="375251" y="326478"/>
                </a:lnTo>
                <a:lnTo>
                  <a:pt x="292292" y="326478"/>
                </a:lnTo>
                <a:lnTo>
                  <a:pt x="272694" y="306377"/>
                </a:lnTo>
                <a:lnTo>
                  <a:pt x="99650" y="306377"/>
                </a:lnTo>
                <a:lnTo>
                  <a:pt x="99650" y="214154"/>
                </a:lnTo>
                <a:lnTo>
                  <a:pt x="182792" y="214154"/>
                </a:lnTo>
                <a:lnTo>
                  <a:pt x="174870" y="206028"/>
                </a:lnTo>
                <a:lnTo>
                  <a:pt x="198338" y="181959"/>
                </a:lnTo>
                <a:lnTo>
                  <a:pt x="151386" y="181959"/>
                </a:lnTo>
                <a:lnTo>
                  <a:pt x="127901" y="157872"/>
                </a:lnTo>
                <a:lnTo>
                  <a:pt x="152256" y="132883"/>
                </a:lnTo>
                <a:lnTo>
                  <a:pt x="103553" y="132883"/>
                </a:lnTo>
                <a:lnTo>
                  <a:pt x="80069" y="108796"/>
                </a:lnTo>
                <a:lnTo>
                  <a:pt x="121540" y="66262"/>
                </a:lnTo>
                <a:lnTo>
                  <a:pt x="68526" y="11888"/>
                </a:lnTo>
                <a:lnTo>
                  <a:pt x="58944" y="4608"/>
                </a:lnTo>
                <a:lnTo>
                  <a:pt x="47973" y="596"/>
                </a:lnTo>
                <a:lnTo>
                  <a:pt x="36342" y="0"/>
                </a:lnTo>
                <a:close/>
              </a:path>
              <a:path w="398779" h="408940">
                <a:moveTo>
                  <a:pt x="333763" y="283926"/>
                </a:moveTo>
                <a:lnTo>
                  <a:pt x="292292" y="326478"/>
                </a:lnTo>
                <a:lnTo>
                  <a:pt x="375251" y="326478"/>
                </a:lnTo>
                <a:lnTo>
                  <a:pt x="333763" y="283926"/>
                </a:lnTo>
                <a:close/>
              </a:path>
              <a:path w="398779" h="408940">
                <a:moveTo>
                  <a:pt x="182792" y="214154"/>
                </a:moveTo>
                <a:lnTo>
                  <a:pt x="99650" y="214154"/>
                </a:lnTo>
                <a:lnTo>
                  <a:pt x="189568" y="306377"/>
                </a:lnTo>
                <a:lnTo>
                  <a:pt x="272694" y="306377"/>
                </a:lnTo>
                <a:lnTo>
                  <a:pt x="268807" y="302391"/>
                </a:lnTo>
                <a:lnTo>
                  <a:pt x="292299" y="278288"/>
                </a:lnTo>
                <a:lnTo>
                  <a:pt x="245323" y="278288"/>
                </a:lnTo>
                <a:lnTo>
                  <a:pt x="221839" y="254201"/>
                </a:lnTo>
                <a:lnTo>
                  <a:pt x="245323" y="230115"/>
                </a:lnTo>
                <a:lnTo>
                  <a:pt x="198354" y="230115"/>
                </a:lnTo>
                <a:lnTo>
                  <a:pt x="182792" y="214154"/>
                </a:lnTo>
                <a:close/>
              </a:path>
              <a:path w="398779" h="408940">
                <a:moveTo>
                  <a:pt x="286794" y="235753"/>
                </a:moveTo>
                <a:lnTo>
                  <a:pt x="245323" y="278288"/>
                </a:lnTo>
                <a:lnTo>
                  <a:pt x="292299" y="278288"/>
                </a:lnTo>
                <a:lnTo>
                  <a:pt x="310279" y="259840"/>
                </a:lnTo>
                <a:lnTo>
                  <a:pt x="286794" y="235753"/>
                </a:lnTo>
                <a:close/>
              </a:path>
              <a:path w="398779" h="408940">
                <a:moveTo>
                  <a:pt x="239826" y="187580"/>
                </a:moveTo>
                <a:lnTo>
                  <a:pt x="198354" y="230115"/>
                </a:lnTo>
                <a:lnTo>
                  <a:pt x="245323" y="230115"/>
                </a:lnTo>
                <a:lnTo>
                  <a:pt x="263310" y="211667"/>
                </a:lnTo>
                <a:lnTo>
                  <a:pt x="239826" y="187580"/>
                </a:lnTo>
                <a:close/>
              </a:path>
              <a:path w="398779" h="408940">
                <a:moveTo>
                  <a:pt x="192857" y="139407"/>
                </a:moveTo>
                <a:lnTo>
                  <a:pt x="151386" y="181959"/>
                </a:lnTo>
                <a:lnTo>
                  <a:pt x="198338" y="181959"/>
                </a:lnTo>
                <a:lnTo>
                  <a:pt x="216341" y="163494"/>
                </a:lnTo>
                <a:lnTo>
                  <a:pt x="192857" y="139407"/>
                </a:lnTo>
                <a:close/>
              </a:path>
              <a:path w="398779" h="408940">
                <a:moveTo>
                  <a:pt x="145025" y="90348"/>
                </a:moveTo>
                <a:lnTo>
                  <a:pt x="103553" y="132883"/>
                </a:lnTo>
                <a:lnTo>
                  <a:pt x="152256" y="132883"/>
                </a:lnTo>
                <a:lnTo>
                  <a:pt x="169373" y="115320"/>
                </a:lnTo>
                <a:lnTo>
                  <a:pt x="145025" y="90348"/>
                </a:lnTo>
                <a:close/>
              </a:path>
            </a:pathLst>
          </a:custGeom>
          <a:solidFill>
            <a:srgbClr val="A79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994731" y="5946076"/>
            <a:ext cx="492125" cy="492759"/>
          </a:xfrm>
          <a:custGeom>
            <a:avLst/>
            <a:gdLst/>
            <a:ahLst/>
            <a:cxnLst/>
            <a:rect l="l" t="t" r="r" b="b"/>
            <a:pathLst>
              <a:path w="492125" h="492760">
                <a:moveTo>
                  <a:pt x="184549" y="0"/>
                </a:moveTo>
                <a:lnTo>
                  <a:pt x="136700" y="9682"/>
                </a:lnTo>
                <a:lnTo>
                  <a:pt x="97588" y="36071"/>
                </a:lnTo>
                <a:lnTo>
                  <a:pt x="71198" y="75183"/>
                </a:lnTo>
                <a:lnTo>
                  <a:pt x="61516" y="123032"/>
                </a:lnTo>
                <a:lnTo>
                  <a:pt x="71198" y="170882"/>
                </a:lnTo>
                <a:lnTo>
                  <a:pt x="97588" y="209994"/>
                </a:lnTo>
                <a:lnTo>
                  <a:pt x="136700" y="236383"/>
                </a:lnTo>
                <a:lnTo>
                  <a:pt x="184549" y="246065"/>
                </a:lnTo>
                <a:lnTo>
                  <a:pt x="232398" y="236383"/>
                </a:lnTo>
                <a:lnTo>
                  <a:pt x="271510" y="209994"/>
                </a:lnTo>
                <a:lnTo>
                  <a:pt x="297900" y="170882"/>
                </a:lnTo>
                <a:lnTo>
                  <a:pt x="307582" y="123032"/>
                </a:lnTo>
                <a:lnTo>
                  <a:pt x="297900" y="75183"/>
                </a:lnTo>
                <a:lnTo>
                  <a:pt x="271510" y="36071"/>
                </a:lnTo>
                <a:lnTo>
                  <a:pt x="232398" y="9682"/>
                </a:lnTo>
                <a:lnTo>
                  <a:pt x="184549" y="0"/>
                </a:lnTo>
                <a:close/>
              </a:path>
              <a:path w="492125" h="492760">
                <a:moveTo>
                  <a:pt x="184549" y="287056"/>
                </a:moveTo>
                <a:lnTo>
                  <a:pt x="135549" y="293659"/>
                </a:lnTo>
                <a:lnTo>
                  <a:pt x="91481" y="312287"/>
                </a:lnTo>
                <a:lnTo>
                  <a:pt x="54119" y="341167"/>
                </a:lnTo>
                <a:lnTo>
                  <a:pt x="25235" y="378528"/>
                </a:lnTo>
                <a:lnTo>
                  <a:pt x="6604" y="422598"/>
                </a:lnTo>
                <a:lnTo>
                  <a:pt x="0" y="471605"/>
                </a:lnTo>
                <a:lnTo>
                  <a:pt x="1612" y="479593"/>
                </a:lnTo>
                <a:lnTo>
                  <a:pt x="6008" y="486110"/>
                </a:lnTo>
                <a:lnTo>
                  <a:pt x="12526" y="490501"/>
                </a:lnTo>
                <a:lnTo>
                  <a:pt x="20607" y="492131"/>
                </a:lnTo>
                <a:lnTo>
                  <a:pt x="204876" y="492131"/>
                </a:lnTo>
                <a:lnTo>
                  <a:pt x="202257" y="483056"/>
                </a:lnTo>
                <a:lnTo>
                  <a:pt x="202204" y="482875"/>
                </a:lnTo>
                <a:lnTo>
                  <a:pt x="200971" y="473371"/>
                </a:lnTo>
                <a:lnTo>
                  <a:pt x="201085" y="469543"/>
                </a:lnTo>
                <a:lnTo>
                  <a:pt x="201211" y="465289"/>
                </a:lnTo>
                <a:lnTo>
                  <a:pt x="201257" y="463733"/>
                </a:lnTo>
                <a:lnTo>
                  <a:pt x="212887" y="424258"/>
                </a:lnTo>
                <a:lnTo>
                  <a:pt x="216937" y="404003"/>
                </a:lnTo>
                <a:lnTo>
                  <a:pt x="225539" y="375117"/>
                </a:lnTo>
                <a:lnTo>
                  <a:pt x="240129" y="341167"/>
                </a:lnTo>
                <a:lnTo>
                  <a:pt x="240247" y="340894"/>
                </a:lnTo>
                <a:lnTo>
                  <a:pt x="262613" y="304629"/>
                </a:lnTo>
                <a:lnTo>
                  <a:pt x="244326" y="297177"/>
                </a:lnTo>
                <a:lnTo>
                  <a:pt x="225150" y="291659"/>
                </a:lnTo>
                <a:lnTo>
                  <a:pt x="205190" y="288233"/>
                </a:lnTo>
                <a:lnTo>
                  <a:pt x="184549" y="287056"/>
                </a:lnTo>
                <a:close/>
              </a:path>
              <a:path w="492125" h="492760">
                <a:moveTo>
                  <a:pt x="473758" y="246086"/>
                </a:moveTo>
                <a:lnTo>
                  <a:pt x="409043" y="254275"/>
                </a:lnTo>
                <a:lnTo>
                  <a:pt x="369224" y="268519"/>
                </a:lnTo>
                <a:lnTo>
                  <a:pt x="329871" y="293023"/>
                </a:lnTo>
                <a:lnTo>
                  <a:pt x="294417" y="330528"/>
                </a:lnTo>
                <a:lnTo>
                  <a:pt x="271402" y="370526"/>
                </a:lnTo>
                <a:lnTo>
                  <a:pt x="258373" y="407175"/>
                </a:lnTo>
                <a:lnTo>
                  <a:pt x="252873" y="434634"/>
                </a:lnTo>
                <a:lnTo>
                  <a:pt x="249991" y="442276"/>
                </a:lnTo>
                <a:lnTo>
                  <a:pt x="247332" y="449954"/>
                </a:lnTo>
                <a:lnTo>
                  <a:pt x="244880" y="457636"/>
                </a:lnTo>
                <a:lnTo>
                  <a:pt x="242620" y="465289"/>
                </a:lnTo>
                <a:lnTo>
                  <a:pt x="242461" y="469543"/>
                </a:lnTo>
                <a:lnTo>
                  <a:pt x="242384" y="471605"/>
                </a:lnTo>
                <a:lnTo>
                  <a:pt x="242318" y="473371"/>
                </a:lnTo>
                <a:lnTo>
                  <a:pt x="242250" y="475176"/>
                </a:lnTo>
                <a:lnTo>
                  <a:pt x="246227" y="483770"/>
                </a:lnTo>
                <a:lnTo>
                  <a:pt x="253552" y="489834"/>
                </a:lnTo>
                <a:lnTo>
                  <a:pt x="263228" y="492131"/>
                </a:lnTo>
                <a:lnTo>
                  <a:pt x="270068" y="491021"/>
                </a:lnTo>
                <a:lnTo>
                  <a:pt x="276065" y="487894"/>
                </a:lnTo>
                <a:lnTo>
                  <a:pt x="280755" y="483056"/>
                </a:lnTo>
                <a:lnTo>
                  <a:pt x="283672" y="476814"/>
                </a:lnTo>
                <a:lnTo>
                  <a:pt x="285730" y="469543"/>
                </a:lnTo>
                <a:lnTo>
                  <a:pt x="287955" y="462278"/>
                </a:lnTo>
                <a:lnTo>
                  <a:pt x="312517" y="406768"/>
                </a:lnTo>
                <a:lnTo>
                  <a:pt x="340924" y="365266"/>
                </a:lnTo>
                <a:lnTo>
                  <a:pt x="377558" y="327105"/>
                </a:lnTo>
                <a:lnTo>
                  <a:pt x="421736" y="295955"/>
                </a:lnTo>
                <a:lnTo>
                  <a:pt x="482489" y="295955"/>
                </a:lnTo>
                <a:lnTo>
                  <a:pt x="491577" y="268519"/>
                </a:lnTo>
                <a:lnTo>
                  <a:pt x="491700" y="260161"/>
                </a:lnTo>
                <a:lnTo>
                  <a:pt x="488220" y="252988"/>
                </a:lnTo>
                <a:lnTo>
                  <a:pt x="481964" y="247973"/>
                </a:lnTo>
                <a:lnTo>
                  <a:pt x="473758" y="246086"/>
                </a:lnTo>
                <a:close/>
              </a:path>
              <a:path w="492125" h="492760">
                <a:moveTo>
                  <a:pt x="482489" y="295955"/>
                </a:moveTo>
                <a:lnTo>
                  <a:pt x="421736" y="295955"/>
                </a:lnTo>
                <a:lnTo>
                  <a:pt x="382185" y="349043"/>
                </a:lnTo>
                <a:lnTo>
                  <a:pt x="356472" y="394540"/>
                </a:lnTo>
                <a:lnTo>
                  <a:pt x="342547" y="426328"/>
                </a:lnTo>
                <a:lnTo>
                  <a:pt x="338360" y="438284"/>
                </a:lnTo>
                <a:lnTo>
                  <a:pt x="355039" y="432214"/>
                </a:lnTo>
                <a:lnTo>
                  <a:pt x="389711" y="413955"/>
                </a:lnTo>
                <a:lnTo>
                  <a:pt x="440936" y="367408"/>
                </a:lnTo>
                <a:lnTo>
                  <a:pt x="465659" y="331107"/>
                </a:lnTo>
                <a:lnTo>
                  <a:pt x="482246" y="296689"/>
                </a:lnTo>
                <a:lnTo>
                  <a:pt x="482489" y="295955"/>
                </a:lnTo>
                <a:close/>
              </a:path>
            </a:pathLst>
          </a:custGeom>
          <a:solidFill>
            <a:srgbClr val="A79C8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3" name="object 83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683262" y="8807198"/>
            <a:ext cx="3194082" cy="272305"/>
          </a:xfrm>
          <a:prstGeom prst="rect">
            <a:avLst/>
          </a:prstGeom>
        </p:spPr>
      </p:pic>
      <p:sp>
        <p:nvSpPr>
          <p:cNvPr id="84" name="object 84" descr=""/>
          <p:cNvSpPr/>
          <p:nvPr/>
        </p:nvSpPr>
        <p:spPr>
          <a:xfrm>
            <a:off x="12672923" y="9259063"/>
            <a:ext cx="686435" cy="464820"/>
          </a:xfrm>
          <a:custGeom>
            <a:avLst/>
            <a:gdLst/>
            <a:ahLst/>
            <a:cxnLst/>
            <a:rect l="l" t="t" r="r" b="b"/>
            <a:pathLst>
              <a:path w="686434" h="464820">
                <a:moveTo>
                  <a:pt x="0" y="368053"/>
                </a:moveTo>
                <a:lnTo>
                  <a:pt x="0" y="439743"/>
                </a:lnTo>
                <a:lnTo>
                  <a:pt x="12041" y="445464"/>
                </a:lnTo>
                <a:lnTo>
                  <a:pt x="54407" y="458306"/>
                </a:lnTo>
                <a:lnTo>
                  <a:pt x="103975" y="464307"/>
                </a:lnTo>
                <a:lnTo>
                  <a:pt x="121617" y="464707"/>
                </a:lnTo>
                <a:lnTo>
                  <a:pt x="149301" y="463547"/>
                </a:lnTo>
                <a:lnTo>
                  <a:pt x="197948" y="454265"/>
                </a:lnTo>
                <a:lnTo>
                  <a:pt x="237554" y="435543"/>
                </a:lnTo>
                <a:lnTo>
                  <a:pt x="267638" y="408339"/>
                </a:lnTo>
                <a:lnTo>
                  <a:pt x="275110" y="397497"/>
                </a:lnTo>
                <a:lnTo>
                  <a:pt x="119697" y="397497"/>
                </a:lnTo>
                <a:lnTo>
                  <a:pt x="104735" y="396977"/>
                </a:lnTo>
                <a:lnTo>
                  <a:pt x="56968" y="389176"/>
                </a:lnTo>
                <a:lnTo>
                  <a:pt x="12441" y="374174"/>
                </a:lnTo>
                <a:lnTo>
                  <a:pt x="0" y="368053"/>
                </a:lnTo>
                <a:close/>
              </a:path>
              <a:path w="686434" h="464820">
                <a:moveTo>
                  <a:pt x="282387" y="237474"/>
                </a:moveTo>
                <a:lnTo>
                  <a:pt x="117136" y="237474"/>
                </a:lnTo>
                <a:lnTo>
                  <a:pt x="141060" y="238714"/>
                </a:lnTo>
                <a:lnTo>
                  <a:pt x="161623" y="242435"/>
                </a:lnTo>
                <a:lnTo>
                  <a:pt x="203309" y="268398"/>
                </a:lnTo>
                <a:lnTo>
                  <a:pt x="216991" y="315565"/>
                </a:lnTo>
                <a:lnTo>
                  <a:pt x="216271" y="329047"/>
                </a:lnTo>
                <a:lnTo>
                  <a:pt x="199068" y="370693"/>
                </a:lnTo>
                <a:lnTo>
                  <a:pt x="160743" y="392816"/>
                </a:lnTo>
                <a:lnTo>
                  <a:pt x="119697" y="397497"/>
                </a:lnTo>
                <a:lnTo>
                  <a:pt x="275110" y="397497"/>
                </a:lnTo>
                <a:lnTo>
                  <a:pt x="294442" y="353171"/>
                </a:lnTo>
                <a:lnTo>
                  <a:pt x="299563" y="307884"/>
                </a:lnTo>
                <a:lnTo>
                  <a:pt x="298363" y="286681"/>
                </a:lnTo>
                <a:lnTo>
                  <a:pt x="294762" y="267238"/>
                </a:lnTo>
                <a:lnTo>
                  <a:pt x="288761" y="249556"/>
                </a:lnTo>
                <a:lnTo>
                  <a:pt x="282492" y="237674"/>
                </a:lnTo>
                <a:lnTo>
                  <a:pt x="282387" y="237474"/>
                </a:lnTo>
                <a:close/>
              </a:path>
              <a:path w="686434" h="464820">
                <a:moveTo>
                  <a:pt x="267558" y="1280"/>
                </a:moveTo>
                <a:lnTo>
                  <a:pt x="26883" y="1280"/>
                </a:lnTo>
                <a:lnTo>
                  <a:pt x="9601" y="227872"/>
                </a:lnTo>
                <a:lnTo>
                  <a:pt x="44166" y="247075"/>
                </a:lnTo>
                <a:lnTo>
                  <a:pt x="51327" y="245475"/>
                </a:lnTo>
                <a:lnTo>
                  <a:pt x="59368" y="243875"/>
                </a:lnTo>
                <a:lnTo>
                  <a:pt x="98414" y="238274"/>
                </a:lnTo>
                <a:lnTo>
                  <a:pt x="117136" y="237474"/>
                </a:lnTo>
                <a:lnTo>
                  <a:pt x="282387" y="237474"/>
                </a:lnTo>
                <a:lnTo>
                  <a:pt x="280360" y="233633"/>
                </a:lnTo>
                <a:lnTo>
                  <a:pt x="244235" y="195828"/>
                </a:lnTo>
                <a:lnTo>
                  <a:pt x="201577" y="177305"/>
                </a:lnTo>
                <a:lnTo>
                  <a:pt x="88332" y="177305"/>
                </a:lnTo>
                <a:lnTo>
                  <a:pt x="97934" y="71690"/>
                </a:lnTo>
                <a:lnTo>
                  <a:pt x="267558" y="71690"/>
                </a:lnTo>
                <a:lnTo>
                  <a:pt x="267558" y="1280"/>
                </a:lnTo>
                <a:close/>
              </a:path>
              <a:path w="686434" h="464820">
                <a:moveTo>
                  <a:pt x="151701" y="170904"/>
                </a:moveTo>
                <a:lnTo>
                  <a:pt x="100174" y="175385"/>
                </a:lnTo>
                <a:lnTo>
                  <a:pt x="88332" y="177305"/>
                </a:lnTo>
                <a:lnTo>
                  <a:pt x="201577" y="177305"/>
                </a:lnTo>
                <a:lnTo>
                  <a:pt x="192667" y="174905"/>
                </a:lnTo>
                <a:lnTo>
                  <a:pt x="172825" y="171904"/>
                </a:lnTo>
                <a:lnTo>
                  <a:pt x="151701" y="170904"/>
                </a:lnTo>
                <a:close/>
              </a:path>
              <a:path w="686434" h="464820">
                <a:moveTo>
                  <a:pt x="626820" y="360372"/>
                </a:moveTo>
                <a:lnTo>
                  <a:pt x="547449" y="360372"/>
                </a:lnTo>
                <a:lnTo>
                  <a:pt x="547449" y="458306"/>
                </a:lnTo>
                <a:lnTo>
                  <a:pt x="626820" y="458306"/>
                </a:lnTo>
                <a:lnTo>
                  <a:pt x="626820" y="360372"/>
                </a:lnTo>
                <a:close/>
              </a:path>
              <a:path w="686434" h="464820">
                <a:moveTo>
                  <a:pt x="626820" y="0"/>
                </a:moveTo>
                <a:lnTo>
                  <a:pt x="549369" y="0"/>
                </a:lnTo>
                <a:lnTo>
                  <a:pt x="343899" y="300203"/>
                </a:lnTo>
                <a:lnTo>
                  <a:pt x="343899" y="360372"/>
                </a:lnTo>
                <a:lnTo>
                  <a:pt x="686349" y="360372"/>
                </a:lnTo>
                <a:lnTo>
                  <a:pt x="686349" y="294442"/>
                </a:lnTo>
                <a:lnTo>
                  <a:pt x="417510" y="294442"/>
                </a:lnTo>
                <a:lnTo>
                  <a:pt x="521205" y="142100"/>
                </a:lnTo>
                <a:lnTo>
                  <a:pt x="542648" y="104655"/>
                </a:lnTo>
                <a:lnTo>
                  <a:pt x="548729" y="92173"/>
                </a:lnTo>
                <a:lnTo>
                  <a:pt x="626820" y="92173"/>
                </a:lnTo>
                <a:lnTo>
                  <a:pt x="626820" y="0"/>
                </a:lnTo>
                <a:close/>
              </a:path>
              <a:path w="686434" h="464820">
                <a:moveTo>
                  <a:pt x="626820" y="92173"/>
                </a:moveTo>
                <a:lnTo>
                  <a:pt x="551289" y="92173"/>
                </a:lnTo>
                <a:lnTo>
                  <a:pt x="547449" y="164503"/>
                </a:lnTo>
                <a:lnTo>
                  <a:pt x="547449" y="294442"/>
                </a:lnTo>
                <a:lnTo>
                  <a:pt x="626820" y="294442"/>
                </a:lnTo>
                <a:lnTo>
                  <a:pt x="626820" y="92173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4772719" y="9263759"/>
            <a:ext cx="1203325" cy="546100"/>
          </a:xfrm>
          <a:custGeom>
            <a:avLst/>
            <a:gdLst/>
            <a:ahLst/>
            <a:cxnLst/>
            <a:rect l="l" t="t" r="r" b="b"/>
            <a:pathLst>
              <a:path w="1203325" h="546100">
                <a:moveTo>
                  <a:pt x="205469" y="92173"/>
                </a:moveTo>
                <a:lnTo>
                  <a:pt x="127378" y="92173"/>
                </a:lnTo>
                <a:lnTo>
                  <a:pt x="126738" y="105615"/>
                </a:lnTo>
                <a:lnTo>
                  <a:pt x="124818" y="149781"/>
                </a:lnTo>
                <a:lnTo>
                  <a:pt x="124818" y="463427"/>
                </a:lnTo>
                <a:lnTo>
                  <a:pt x="205469" y="463427"/>
                </a:lnTo>
                <a:lnTo>
                  <a:pt x="205469" y="92173"/>
                </a:lnTo>
                <a:close/>
              </a:path>
              <a:path w="1203325" h="546100">
                <a:moveTo>
                  <a:pt x="205469" y="6400"/>
                </a:moveTo>
                <a:lnTo>
                  <a:pt x="138260" y="6400"/>
                </a:lnTo>
                <a:lnTo>
                  <a:pt x="0" y="115856"/>
                </a:lnTo>
                <a:lnTo>
                  <a:pt x="40325" y="165784"/>
                </a:lnTo>
                <a:lnTo>
                  <a:pt x="91533" y="124818"/>
                </a:lnTo>
                <a:lnTo>
                  <a:pt x="111376" y="107535"/>
                </a:lnTo>
                <a:lnTo>
                  <a:pt x="117777" y="101561"/>
                </a:lnTo>
                <a:lnTo>
                  <a:pt x="123111" y="96440"/>
                </a:lnTo>
                <a:lnTo>
                  <a:pt x="127378" y="92173"/>
                </a:lnTo>
                <a:lnTo>
                  <a:pt x="205469" y="92173"/>
                </a:lnTo>
                <a:lnTo>
                  <a:pt x="205469" y="6400"/>
                </a:lnTo>
                <a:close/>
              </a:path>
              <a:path w="1203325" h="546100">
                <a:moveTo>
                  <a:pt x="347740" y="373814"/>
                </a:moveTo>
                <a:lnTo>
                  <a:pt x="347740" y="444864"/>
                </a:lnTo>
                <a:lnTo>
                  <a:pt x="362062" y="450825"/>
                </a:lnTo>
                <a:lnTo>
                  <a:pt x="407909" y="463427"/>
                </a:lnTo>
                <a:lnTo>
                  <a:pt x="458796" y="469427"/>
                </a:lnTo>
                <a:lnTo>
                  <a:pt x="477039" y="469828"/>
                </a:lnTo>
                <a:lnTo>
                  <a:pt x="506963" y="468707"/>
                </a:lnTo>
                <a:lnTo>
                  <a:pt x="558170" y="459746"/>
                </a:lnTo>
                <a:lnTo>
                  <a:pt x="598296" y="442104"/>
                </a:lnTo>
                <a:lnTo>
                  <a:pt x="628060" y="417460"/>
                </a:lnTo>
                <a:lnTo>
                  <a:pt x="638040" y="403898"/>
                </a:lnTo>
                <a:lnTo>
                  <a:pt x="470638" y="403898"/>
                </a:lnTo>
                <a:lnTo>
                  <a:pt x="455996" y="403418"/>
                </a:lnTo>
                <a:lnTo>
                  <a:pt x="409189" y="396217"/>
                </a:lnTo>
                <a:lnTo>
                  <a:pt x="362382" y="380735"/>
                </a:lnTo>
                <a:lnTo>
                  <a:pt x="347740" y="373814"/>
                </a:lnTo>
                <a:close/>
              </a:path>
              <a:path w="1203325" h="546100">
                <a:moveTo>
                  <a:pt x="634886" y="66569"/>
                </a:moveTo>
                <a:lnTo>
                  <a:pt x="491761" y="66569"/>
                </a:lnTo>
                <a:lnTo>
                  <a:pt x="508563" y="67529"/>
                </a:lnTo>
                <a:lnTo>
                  <a:pt x="523125" y="70410"/>
                </a:lnTo>
                <a:lnTo>
                  <a:pt x="558970" y="100334"/>
                </a:lnTo>
                <a:lnTo>
                  <a:pt x="563451" y="124818"/>
                </a:lnTo>
                <a:lnTo>
                  <a:pt x="562811" y="135059"/>
                </a:lnTo>
                <a:lnTo>
                  <a:pt x="540088" y="176185"/>
                </a:lnTo>
                <a:lnTo>
                  <a:pt x="492561" y="193628"/>
                </a:lnTo>
                <a:lnTo>
                  <a:pt x="456556" y="195868"/>
                </a:lnTo>
                <a:lnTo>
                  <a:pt x="417510" y="195868"/>
                </a:lnTo>
                <a:lnTo>
                  <a:pt x="417510" y="260517"/>
                </a:lnTo>
                <a:lnTo>
                  <a:pt x="455916" y="260517"/>
                </a:lnTo>
                <a:lnTo>
                  <a:pt x="475718" y="260997"/>
                </a:lnTo>
                <a:lnTo>
                  <a:pt x="523125" y="268198"/>
                </a:lnTo>
                <a:lnTo>
                  <a:pt x="560891" y="289961"/>
                </a:lnTo>
                <a:lnTo>
                  <a:pt x="572412" y="327727"/>
                </a:lnTo>
                <a:lnTo>
                  <a:pt x="570972" y="344689"/>
                </a:lnTo>
                <a:lnTo>
                  <a:pt x="549369" y="384055"/>
                </a:lnTo>
                <a:lnTo>
                  <a:pt x="496441" y="402658"/>
                </a:lnTo>
                <a:lnTo>
                  <a:pt x="470638" y="403898"/>
                </a:lnTo>
                <a:lnTo>
                  <a:pt x="638040" y="403898"/>
                </a:lnTo>
                <a:lnTo>
                  <a:pt x="656985" y="350890"/>
                </a:lnTo>
                <a:lnTo>
                  <a:pt x="658185" y="331568"/>
                </a:lnTo>
                <a:lnTo>
                  <a:pt x="656425" y="309964"/>
                </a:lnTo>
                <a:lnTo>
                  <a:pt x="642343" y="273479"/>
                </a:lnTo>
                <a:lnTo>
                  <a:pt x="614258" y="246155"/>
                </a:lnTo>
                <a:lnTo>
                  <a:pt x="572652" y="229193"/>
                </a:lnTo>
                <a:lnTo>
                  <a:pt x="546809" y="224672"/>
                </a:lnTo>
                <a:lnTo>
                  <a:pt x="546809" y="222752"/>
                </a:lnTo>
                <a:lnTo>
                  <a:pt x="586054" y="208830"/>
                </a:lnTo>
                <a:lnTo>
                  <a:pt x="616739" y="185466"/>
                </a:lnTo>
                <a:lnTo>
                  <a:pt x="636902" y="152502"/>
                </a:lnTo>
                <a:lnTo>
                  <a:pt x="644045" y="111816"/>
                </a:lnTo>
                <a:lnTo>
                  <a:pt x="644103" y="110736"/>
                </a:lnTo>
                <a:lnTo>
                  <a:pt x="641662" y="86492"/>
                </a:lnTo>
                <a:lnTo>
                  <a:pt x="634995" y="66889"/>
                </a:lnTo>
                <a:lnTo>
                  <a:pt x="634886" y="66569"/>
                </a:lnTo>
                <a:close/>
              </a:path>
              <a:path w="1203325" h="546100">
                <a:moveTo>
                  <a:pt x="495601" y="0"/>
                </a:moveTo>
                <a:lnTo>
                  <a:pt x="450475" y="3600"/>
                </a:lnTo>
                <a:lnTo>
                  <a:pt x="411109" y="13441"/>
                </a:lnTo>
                <a:lnTo>
                  <a:pt x="367423" y="33924"/>
                </a:lnTo>
                <a:lnTo>
                  <a:pt x="348906" y="46166"/>
                </a:lnTo>
                <a:lnTo>
                  <a:pt x="349075" y="46166"/>
                </a:lnTo>
                <a:lnTo>
                  <a:pt x="387426" y="101774"/>
                </a:lnTo>
                <a:lnTo>
                  <a:pt x="424111" y="81171"/>
                </a:lnTo>
                <a:lnTo>
                  <a:pt x="469838" y="67849"/>
                </a:lnTo>
                <a:lnTo>
                  <a:pt x="491761" y="66569"/>
                </a:lnTo>
                <a:lnTo>
                  <a:pt x="634886" y="66569"/>
                </a:lnTo>
                <a:lnTo>
                  <a:pt x="634341" y="64969"/>
                </a:lnTo>
                <a:lnTo>
                  <a:pt x="605057" y="30084"/>
                </a:lnTo>
                <a:lnTo>
                  <a:pt x="558490" y="7521"/>
                </a:lnTo>
                <a:lnTo>
                  <a:pt x="529086" y="1880"/>
                </a:lnTo>
                <a:lnTo>
                  <a:pt x="495601" y="0"/>
                </a:lnTo>
                <a:close/>
              </a:path>
              <a:path w="1203325" h="546100">
                <a:moveTo>
                  <a:pt x="819018" y="389176"/>
                </a:moveTo>
                <a:lnTo>
                  <a:pt x="741567" y="389176"/>
                </a:lnTo>
                <a:lnTo>
                  <a:pt x="739847" y="400658"/>
                </a:lnTo>
                <a:lnTo>
                  <a:pt x="737886" y="412699"/>
                </a:lnTo>
                <a:lnTo>
                  <a:pt x="730645" y="451945"/>
                </a:lnTo>
                <a:lnTo>
                  <a:pt x="722364" y="492871"/>
                </a:lnTo>
                <a:lnTo>
                  <a:pt x="713363" y="533317"/>
                </a:lnTo>
                <a:lnTo>
                  <a:pt x="710202" y="545999"/>
                </a:lnTo>
                <a:lnTo>
                  <a:pt x="768451" y="545999"/>
                </a:lnTo>
                <a:lnTo>
                  <a:pt x="784413" y="509033"/>
                </a:lnTo>
                <a:lnTo>
                  <a:pt x="799495" y="470468"/>
                </a:lnTo>
                <a:lnTo>
                  <a:pt x="813057" y="431982"/>
                </a:lnTo>
                <a:lnTo>
                  <a:pt x="823499" y="396217"/>
                </a:lnTo>
                <a:lnTo>
                  <a:pt x="819018" y="389176"/>
                </a:lnTo>
                <a:close/>
              </a:path>
              <a:path w="1203325" h="546100">
                <a:moveTo>
                  <a:pt x="892819" y="373814"/>
                </a:moveTo>
                <a:lnTo>
                  <a:pt x="892819" y="444864"/>
                </a:lnTo>
                <a:lnTo>
                  <a:pt x="907141" y="450825"/>
                </a:lnTo>
                <a:lnTo>
                  <a:pt x="952987" y="463427"/>
                </a:lnTo>
                <a:lnTo>
                  <a:pt x="1003875" y="469427"/>
                </a:lnTo>
                <a:lnTo>
                  <a:pt x="1022118" y="469828"/>
                </a:lnTo>
                <a:lnTo>
                  <a:pt x="1052042" y="468707"/>
                </a:lnTo>
                <a:lnTo>
                  <a:pt x="1103249" y="459746"/>
                </a:lnTo>
                <a:lnTo>
                  <a:pt x="1143375" y="442104"/>
                </a:lnTo>
                <a:lnTo>
                  <a:pt x="1173139" y="417460"/>
                </a:lnTo>
                <a:lnTo>
                  <a:pt x="1183119" y="403898"/>
                </a:lnTo>
                <a:lnTo>
                  <a:pt x="1015717" y="403898"/>
                </a:lnTo>
                <a:lnTo>
                  <a:pt x="1001074" y="403418"/>
                </a:lnTo>
                <a:lnTo>
                  <a:pt x="954268" y="396217"/>
                </a:lnTo>
                <a:lnTo>
                  <a:pt x="907461" y="380735"/>
                </a:lnTo>
                <a:lnTo>
                  <a:pt x="892819" y="373814"/>
                </a:lnTo>
                <a:close/>
              </a:path>
              <a:path w="1203325" h="546100">
                <a:moveTo>
                  <a:pt x="1179965" y="66569"/>
                </a:moveTo>
                <a:lnTo>
                  <a:pt x="1036840" y="66569"/>
                </a:lnTo>
                <a:lnTo>
                  <a:pt x="1053642" y="67529"/>
                </a:lnTo>
                <a:lnTo>
                  <a:pt x="1068204" y="70410"/>
                </a:lnTo>
                <a:lnTo>
                  <a:pt x="1104049" y="100334"/>
                </a:lnTo>
                <a:lnTo>
                  <a:pt x="1108530" y="124818"/>
                </a:lnTo>
                <a:lnTo>
                  <a:pt x="1107890" y="135059"/>
                </a:lnTo>
                <a:lnTo>
                  <a:pt x="1085167" y="176185"/>
                </a:lnTo>
                <a:lnTo>
                  <a:pt x="1037640" y="193628"/>
                </a:lnTo>
                <a:lnTo>
                  <a:pt x="1001635" y="195868"/>
                </a:lnTo>
                <a:lnTo>
                  <a:pt x="962589" y="195868"/>
                </a:lnTo>
                <a:lnTo>
                  <a:pt x="962589" y="260517"/>
                </a:lnTo>
                <a:lnTo>
                  <a:pt x="1000994" y="260517"/>
                </a:lnTo>
                <a:lnTo>
                  <a:pt x="1020797" y="260997"/>
                </a:lnTo>
                <a:lnTo>
                  <a:pt x="1068204" y="268198"/>
                </a:lnTo>
                <a:lnTo>
                  <a:pt x="1105970" y="289961"/>
                </a:lnTo>
                <a:lnTo>
                  <a:pt x="1117491" y="327727"/>
                </a:lnTo>
                <a:lnTo>
                  <a:pt x="1116051" y="344689"/>
                </a:lnTo>
                <a:lnTo>
                  <a:pt x="1094448" y="384055"/>
                </a:lnTo>
                <a:lnTo>
                  <a:pt x="1041520" y="402658"/>
                </a:lnTo>
                <a:lnTo>
                  <a:pt x="1015717" y="403898"/>
                </a:lnTo>
                <a:lnTo>
                  <a:pt x="1183119" y="403898"/>
                </a:lnTo>
                <a:lnTo>
                  <a:pt x="1202064" y="350890"/>
                </a:lnTo>
                <a:lnTo>
                  <a:pt x="1203264" y="331568"/>
                </a:lnTo>
                <a:lnTo>
                  <a:pt x="1201503" y="309964"/>
                </a:lnTo>
                <a:lnTo>
                  <a:pt x="1187421" y="273479"/>
                </a:lnTo>
                <a:lnTo>
                  <a:pt x="1159337" y="246155"/>
                </a:lnTo>
                <a:lnTo>
                  <a:pt x="1117731" y="229193"/>
                </a:lnTo>
                <a:lnTo>
                  <a:pt x="1091888" y="224672"/>
                </a:lnTo>
                <a:lnTo>
                  <a:pt x="1091888" y="222752"/>
                </a:lnTo>
                <a:lnTo>
                  <a:pt x="1131133" y="208830"/>
                </a:lnTo>
                <a:lnTo>
                  <a:pt x="1161818" y="185466"/>
                </a:lnTo>
                <a:lnTo>
                  <a:pt x="1181981" y="152502"/>
                </a:lnTo>
                <a:lnTo>
                  <a:pt x="1189124" y="111816"/>
                </a:lnTo>
                <a:lnTo>
                  <a:pt x="1189182" y="110736"/>
                </a:lnTo>
                <a:lnTo>
                  <a:pt x="1186741" y="86492"/>
                </a:lnTo>
                <a:lnTo>
                  <a:pt x="1180073" y="66889"/>
                </a:lnTo>
                <a:lnTo>
                  <a:pt x="1179965" y="66569"/>
                </a:lnTo>
                <a:close/>
              </a:path>
              <a:path w="1203325" h="546100">
                <a:moveTo>
                  <a:pt x="1040680" y="0"/>
                </a:moveTo>
                <a:lnTo>
                  <a:pt x="995554" y="3600"/>
                </a:lnTo>
                <a:lnTo>
                  <a:pt x="956188" y="13441"/>
                </a:lnTo>
                <a:lnTo>
                  <a:pt x="912502" y="33924"/>
                </a:lnTo>
                <a:lnTo>
                  <a:pt x="893985" y="46166"/>
                </a:lnTo>
                <a:lnTo>
                  <a:pt x="894154" y="46166"/>
                </a:lnTo>
                <a:lnTo>
                  <a:pt x="932505" y="101774"/>
                </a:lnTo>
                <a:lnTo>
                  <a:pt x="969190" y="81171"/>
                </a:lnTo>
                <a:lnTo>
                  <a:pt x="1014916" y="67849"/>
                </a:lnTo>
                <a:lnTo>
                  <a:pt x="1036840" y="66569"/>
                </a:lnTo>
                <a:lnTo>
                  <a:pt x="1179965" y="66569"/>
                </a:lnTo>
                <a:lnTo>
                  <a:pt x="1179420" y="64969"/>
                </a:lnTo>
                <a:lnTo>
                  <a:pt x="1150136" y="30084"/>
                </a:lnTo>
                <a:lnTo>
                  <a:pt x="1103569" y="7521"/>
                </a:lnTo>
                <a:lnTo>
                  <a:pt x="1074165" y="1880"/>
                </a:lnTo>
                <a:lnTo>
                  <a:pt x="1040680" y="0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4468067" y="9290749"/>
            <a:ext cx="215900" cy="436880"/>
          </a:xfrm>
          <a:custGeom>
            <a:avLst/>
            <a:gdLst/>
            <a:ahLst/>
            <a:cxnLst/>
            <a:rect l="l" t="t" r="r" b="b"/>
            <a:pathLst>
              <a:path w="215900" h="436879">
                <a:moveTo>
                  <a:pt x="215359" y="0"/>
                </a:moveTo>
                <a:lnTo>
                  <a:pt x="162742" y="0"/>
                </a:lnTo>
                <a:lnTo>
                  <a:pt x="0" y="436836"/>
                </a:lnTo>
                <a:lnTo>
                  <a:pt x="52616" y="436836"/>
                </a:lnTo>
                <a:lnTo>
                  <a:pt x="215359" y="0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6086428" y="9277009"/>
            <a:ext cx="595630" cy="484505"/>
          </a:xfrm>
          <a:custGeom>
            <a:avLst/>
            <a:gdLst/>
            <a:ahLst/>
            <a:cxnLst/>
            <a:rect l="l" t="t" r="r" b="b"/>
            <a:pathLst>
              <a:path w="595630" h="484504">
                <a:moveTo>
                  <a:pt x="42929" y="0"/>
                </a:moveTo>
                <a:lnTo>
                  <a:pt x="6819" y="0"/>
                </a:lnTo>
                <a:lnTo>
                  <a:pt x="6819" y="176215"/>
                </a:lnTo>
                <a:lnTo>
                  <a:pt x="32818" y="176215"/>
                </a:lnTo>
                <a:lnTo>
                  <a:pt x="32818" y="30974"/>
                </a:lnTo>
                <a:lnTo>
                  <a:pt x="55659" y="30974"/>
                </a:lnTo>
                <a:lnTo>
                  <a:pt x="42929" y="0"/>
                </a:lnTo>
                <a:close/>
              </a:path>
              <a:path w="595630" h="484504">
                <a:moveTo>
                  <a:pt x="55659" y="30974"/>
                </a:moveTo>
                <a:lnTo>
                  <a:pt x="32818" y="30974"/>
                </a:lnTo>
                <a:lnTo>
                  <a:pt x="34851" y="37714"/>
                </a:lnTo>
                <a:lnTo>
                  <a:pt x="45336" y="67084"/>
                </a:lnTo>
                <a:lnTo>
                  <a:pt x="89310" y="176215"/>
                </a:lnTo>
                <a:lnTo>
                  <a:pt x="112741" y="176215"/>
                </a:lnTo>
                <a:lnTo>
                  <a:pt x="123930" y="148612"/>
                </a:lnTo>
                <a:lnTo>
                  <a:pt x="100544" y="148612"/>
                </a:lnTo>
                <a:lnTo>
                  <a:pt x="97013" y="136575"/>
                </a:lnTo>
                <a:lnTo>
                  <a:pt x="93643" y="125822"/>
                </a:lnTo>
                <a:lnTo>
                  <a:pt x="90433" y="116353"/>
                </a:lnTo>
                <a:lnTo>
                  <a:pt x="87384" y="108169"/>
                </a:lnTo>
                <a:lnTo>
                  <a:pt x="55659" y="30974"/>
                </a:lnTo>
                <a:close/>
              </a:path>
              <a:path w="595630" h="484504">
                <a:moveTo>
                  <a:pt x="195874" y="30974"/>
                </a:moveTo>
                <a:lnTo>
                  <a:pt x="169875" y="30974"/>
                </a:lnTo>
                <a:lnTo>
                  <a:pt x="169875" y="176215"/>
                </a:lnTo>
                <a:lnTo>
                  <a:pt x="195874" y="176215"/>
                </a:lnTo>
                <a:lnTo>
                  <a:pt x="195874" y="30974"/>
                </a:lnTo>
                <a:close/>
              </a:path>
              <a:path w="595630" h="484504">
                <a:moveTo>
                  <a:pt x="195874" y="0"/>
                </a:moveTo>
                <a:lnTo>
                  <a:pt x="158641" y="0"/>
                </a:lnTo>
                <a:lnTo>
                  <a:pt x="112741" y="112502"/>
                </a:lnTo>
                <a:lnTo>
                  <a:pt x="109211" y="121740"/>
                </a:lnTo>
                <a:lnTo>
                  <a:pt x="106001" y="130837"/>
                </a:lnTo>
                <a:lnTo>
                  <a:pt x="103112" y="139795"/>
                </a:lnTo>
                <a:lnTo>
                  <a:pt x="100544" y="148612"/>
                </a:lnTo>
                <a:lnTo>
                  <a:pt x="123930" y="148612"/>
                </a:lnTo>
                <a:lnTo>
                  <a:pt x="156715" y="67726"/>
                </a:lnTo>
                <a:lnTo>
                  <a:pt x="169875" y="30974"/>
                </a:lnTo>
                <a:lnTo>
                  <a:pt x="195874" y="30974"/>
                </a:lnTo>
                <a:lnTo>
                  <a:pt x="195874" y="0"/>
                </a:lnTo>
                <a:close/>
              </a:path>
              <a:path w="595630" h="484504">
                <a:moveTo>
                  <a:pt x="226367" y="154550"/>
                </a:moveTo>
                <a:lnTo>
                  <a:pt x="226367" y="176215"/>
                </a:lnTo>
                <a:lnTo>
                  <a:pt x="229577" y="177713"/>
                </a:lnTo>
                <a:lnTo>
                  <a:pt x="234659" y="178462"/>
                </a:lnTo>
                <a:lnTo>
                  <a:pt x="241613" y="178462"/>
                </a:lnTo>
                <a:lnTo>
                  <a:pt x="277841" y="155833"/>
                </a:lnTo>
                <a:lnTo>
                  <a:pt x="231609" y="155833"/>
                </a:lnTo>
                <a:lnTo>
                  <a:pt x="228614" y="155406"/>
                </a:lnTo>
                <a:lnTo>
                  <a:pt x="226367" y="154550"/>
                </a:lnTo>
                <a:close/>
              </a:path>
              <a:path w="595630" h="484504">
                <a:moveTo>
                  <a:pt x="386213" y="24073"/>
                </a:moveTo>
                <a:lnTo>
                  <a:pt x="356844" y="24073"/>
                </a:lnTo>
                <a:lnTo>
                  <a:pt x="356844" y="176215"/>
                </a:lnTo>
                <a:lnTo>
                  <a:pt x="386213" y="176215"/>
                </a:lnTo>
                <a:lnTo>
                  <a:pt x="386213" y="24073"/>
                </a:lnTo>
                <a:close/>
              </a:path>
              <a:path w="595630" h="484504">
                <a:moveTo>
                  <a:pt x="386213" y="0"/>
                </a:moveTo>
                <a:lnTo>
                  <a:pt x="279970" y="0"/>
                </a:lnTo>
                <a:lnTo>
                  <a:pt x="276710" y="37925"/>
                </a:lnTo>
                <a:lnTo>
                  <a:pt x="272868" y="70333"/>
                </a:lnTo>
                <a:lnTo>
                  <a:pt x="268509" y="96834"/>
                </a:lnTo>
                <a:lnTo>
                  <a:pt x="268445" y="97225"/>
                </a:lnTo>
                <a:lnTo>
                  <a:pt x="263440" y="118600"/>
                </a:lnTo>
                <a:lnTo>
                  <a:pt x="257772" y="134890"/>
                </a:lnTo>
                <a:lnTo>
                  <a:pt x="251202" y="146525"/>
                </a:lnTo>
                <a:lnTo>
                  <a:pt x="243730" y="153506"/>
                </a:lnTo>
                <a:lnTo>
                  <a:pt x="235354" y="155833"/>
                </a:lnTo>
                <a:lnTo>
                  <a:pt x="277841" y="155833"/>
                </a:lnTo>
                <a:lnTo>
                  <a:pt x="278699" y="154550"/>
                </a:lnTo>
                <a:lnTo>
                  <a:pt x="278786" y="154419"/>
                </a:lnTo>
                <a:lnTo>
                  <a:pt x="284062" y="143436"/>
                </a:lnTo>
                <a:lnTo>
                  <a:pt x="288737" y="130266"/>
                </a:lnTo>
                <a:lnTo>
                  <a:pt x="292809" y="114909"/>
                </a:lnTo>
                <a:lnTo>
                  <a:pt x="296381" y="97225"/>
                </a:lnTo>
                <a:lnTo>
                  <a:pt x="296460" y="96834"/>
                </a:lnTo>
                <a:lnTo>
                  <a:pt x="299710" y="75670"/>
                </a:lnTo>
                <a:lnTo>
                  <a:pt x="302559" y="51416"/>
                </a:lnTo>
                <a:lnTo>
                  <a:pt x="305006" y="24073"/>
                </a:lnTo>
                <a:lnTo>
                  <a:pt x="386213" y="24073"/>
                </a:lnTo>
                <a:lnTo>
                  <a:pt x="386213" y="0"/>
                </a:lnTo>
                <a:close/>
              </a:path>
              <a:path w="595630" h="484504">
                <a:moveTo>
                  <a:pt x="470951" y="0"/>
                </a:moveTo>
                <a:lnTo>
                  <a:pt x="442063" y="0"/>
                </a:lnTo>
                <a:lnTo>
                  <a:pt x="442063" y="176215"/>
                </a:lnTo>
                <a:lnTo>
                  <a:pt x="470951" y="176215"/>
                </a:lnTo>
                <a:lnTo>
                  <a:pt x="470951" y="97737"/>
                </a:lnTo>
                <a:lnTo>
                  <a:pt x="595490" y="97737"/>
                </a:lnTo>
                <a:lnTo>
                  <a:pt x="595490" y="73343"/>
                </a:lnTo>
                <a:lnTo>
                  <a:pt x="470951" y="73343"/>
                </a:lnTo>
                <a:lnTo>
                  <a:pt x="470951" y="0"/>
                </a:lnTo>
                <a:close/>
              </a:path>
              <a:path w="595630" h="484504">
                <a:moveTo>
                  <a:pt x="595490" y="97737"/>
                </a:moveTo>
                <a:lnTo>
                  <a:pt x="566602" y="97737"/>
                </a:lnTo>
                <a:lnTo>
                  <a:pt x="566602" y="176215"/>
                </a:lnTo>
                <a:lnTo>
                  <a:pt x="595490" y="176215"/>
                </a:lnTo>
                <a:lnTo>
                  <a:pt x="595490" y="97737"/>
                </a:lnTo>
                <a:close/>
              </a:path>
              <a:path w="595630" h="484504">
                <a:moveTo>
                  <a:pt x="595490" y="0"/>
                </a:moveTo>
                <a:lnTo>
                  <a:pt x="566602" y="0"/>
                </a:lnTo>
                <a:lnTo>
                  <a:pt x="566602" y="73343"/>
                </a:lnTo>
                <a:lnTo>
                  <a:pt x="595490" y="73343"/>
                </a:lnTo>
                <a:lnTo>
                  <a:pt x="595490" y="0"/>
                </a:lnTo>
                <a:close/>
              </a:path>
              <a:path w="595630" h="484504">
                <a:moveTo>
                  <a:pt x="59677" y="304806"/>
                </a:moveTo>
                <a:lnTo>
                  <a:pt x="0" y="304806"/>
                </a:lnTo>
                <a:lnTo>
                  <a:pt x="0" y="437988"/>
                </a:lnTo>
                <a:lnTo>
                  <a:pt x="59919" y="437988"/>
                </a:lnTo>
                <a:lnTo>
                  <a:pt x="72193" y="437358"/>
                </a:lnTo>
                <a:lnTo>
                  <a:pt x="107187" y="420400"/>
                </a:lnTo>
                <a:lnTo>
                  <a:pt x="21833" y="420400"/>
                </a:lnTo>
                <a:lnTo>
                  <a:pt x="21833" y="377583"/>
                </a:lnTo>
                <a:lnTo>
                  <a:pt x="105107" y="377583"/>
                </a:lnTo>
                <a:lnTo>
                  <a:pt x="101614" y="374770"/>
                </a:lnTo>
                <a:lnTo>
                  <a:pt x="96065" y="371912"/>
                </a:lnTo>
                <a:lnTo>
                  <a:pt x="89364" y="369736"/>
                </a:lnTo>
                <a:lnTo>
                  <a:pt x="81510" y="368243"/>
                </a:lnTo>
                <a:lnTo>
                  <a:pt x="81510" y="367151"/>
                </a:lnTo>
                <a:lnTo>
                  <a:pt x="90486" y="365534"/>
                </a:lnTo>
                <a:lnTo>
                  <a:pt x="97399" y="362502"/>
                </a:lnTo>
                <a:lnTo>
                  <a:pt x="100663" y="359510"/>
                </a:lnTo>
                <a:lnTo>
                  <a:pt x="21833" y="359510"/>
                </a:lnTo>
                <a:lnTo>
                  <a:pt x="21833" y="323000"/>
                </a:lnTo>
                <a:lnTo>
                  <a:pt x="105786" y="323000"/>
                </a:lnTo>
                <a:lnTo>
                  <a:pt x="97066" y="313205"/>
                </a:lnTo>
                <a:lnTo>
                  <a:pt x="81487" y="306906"/>
                </a:lnTo>
                <a:lnTo>
                  <a:pt x="59677" y="304806"/>
                </a:lnTo>
                <a:close/>
              </a:path>
              <a:path w="595630" h="484504">
                <a:moveTo>
                  <a:pt x="105107" y="377583"/>
                </a:moveTo>
                <a:lnTo>
                  <a:pt x="57615" y="377583"/>
                </a:lnTo>
                <a:lnTo>
                  <a:pt x="65537" y="377863"/>
                </a:lnTo>
                <a:lnTo>
                  <a:pt x="72443" y="378705"/>
                </a:lnTo>
                <a:lnTo>
                  <a:pt x="78333" y="380107"/>
                </a:lnTo>
                <a:lnTo>
                  <a:pt x="83208" y="382071"/>
                </a:lnTo>
                <a:lnTo>
                  <a:pt x="89030" y="385063"/>
                </a:lnTo>
                <a:lnTo>
                  <a:pt x="91941" y="390278"/>
                </a:lnTo>
                <a:lnTo>
                  <a:pt x="91941" y="397718"/>
                </a:lnTo>
                <a:lnTo>
                  <a:pt x="89826" y="407641"/>
                </a:lnTo>
                <a:lnTo>
                  <a:pt x="83481" y="414729"/>
                </a:lnTo>
                <a:lnTo>
                  <a:pt x="72905" y="418982"/>
                </a:lnTo>
                <a:lnTo>
                  <a:pt x="58100" y="420400"/>
                </a:lnTo>
                <a:lnTo>
                  <a:pt x="107187" y="420400"/>
                </a:lnTo>
                <a:lnTo>
                  <a:pt x="110287" y="415639"/>
                </a:lnTo>
                <a:lnTo>
                  <a:pt x="112902" y="407838"/>
                </a:lnTo>
                <a:lnTo>
                  <a:pt x="113774" y="398931"/>
                </a:lnTo>
                <a:lnTo>
                  <a:pt x="113774" y="390278"/>
                </a:lnTo>
                <a:lnTo>
                  <a:pt x="111187" y="383405"/>
                </a:lnTo>
                <a:lnTo>
                  <a:pt x="106011" y="378310"/>
                </a:lnTo>
                <a:lnTo>
                  <a:pt x="105107" y="377583"/>
                </a:lnTo>
                <a:close/>
              </a:path>
              <a:path w="595630" h="484504">
                <a:moveTo>
                  <a:pt x="105786" y="323000"/>
                </a:moveTo>
                <a:lnTo>
                  <a:pt x="68895" y="323000"/>
                </a:lnTo>
                <a:lnTo>
                  <a:pt x="76132" y="324334"/>
                </a:lnTo>
                <a:lnTo>
                  <a:pt x="85755" y="329671"/>
                </a:lnTo>
                <a:lnTo>
                  <a:pt x="88181" y="334119"/>
                </a:lnTo>
                <a:lnTo>
                  <a:pt x="88181" y="347219"/>
                </a:lnTo>
                <a:lnTo>
                  <a:pt x="55189" y="359510"/>
                </a:lnTo>
                <a:lnTo>
                  <a:pt x="100663" y="359510"/>
                </a:lnTo>
                <a:lnTo>
                  <a:pt x="102251" y="358054"/>
                </a:lnTo>
                <a:lnTo>
                  <a:pt x="107103" y="353526"/>
                </a:lnTo>
                <a:lnTo>
                  <a:pt x="109439" y="347219"/>
                </a:lnTo>
                <a:lnTo>
                  <a:pt x="109529" y="338404"/>
                </a:lnTo>
                <a:lnTo>
                  <a:pt x="106413" y="323705"/>
                </a:lnTo>
                <a:lnTo>
                  <a:pt x="105786" y="323000"/>
                </a:lnTo>
                <a:close/>
              </a:path>
              <a:path w="595630" h="484504">
                <a:moveTo>
                  <a:pt x="288924" y="304806"/>
                </a:moveTo>
                <a:lnTo>
                  <a:pt x="207657" y="304806"/>
                </a:lnTo>
                <a:lnTo>
                  <a:pt x="207657" y="437988"/>
                </a:lnTo>
                <a:lnTo>
                  <a:pt x="229490" y="437988"/>
                </a:lnTo>
                <a:lnTo>
                  <a:pt x="229490" y="323243"/>
                </a:lnTo>
                <a:lnTo>
                  <a:pt x="288924" y="323243"/>
                </a:lnTo>
                <a:lnTo>
                  <a:pt x="288924" y="304806"/>
                </a:lnTo>
                <a:close/>
              </a:path>
              <a:path w="595630" h="484504">
                <a:moveTo>
                  <a:pt x="368615" y="302380"/>
                </a:moveTo>
                <a:lnTo>
                  <a:pt x="354480" y="303540"/>
                </a:lnTo>
                <a:lnTo>
                  <a:pt x="354676" y="303540"/>
                </a:lnTo>
                <a:lnTo>
                  <a:pt x="342211" y="307019"/>
                </a:lnTo>
                <a:lnTo>
                  <a:pt x="342367" y="307019"/>
                </a:lnTo>
                <a:lnTo>
                  <a:pt x="331954" y="312614"/>
                </a:lnTo>
                <a:lnTo>
                  <a:pt x="322921" y="320695"/>
                </a:lnTo>
                <a:lnTo>
                  <a:pt x="315897" y="330513"/>
                </a:lnTo>
                <a:lnTo>
                  <a:pt x="310818" y="342256"/>
                </a:lnTo>
                <a:lnTo>
                  <a:pt x="307771" y="355803"/>
                </a:lnTo>
                <a:lnTo>
                  <a:pt x="306755" y="371154"/>
                </a:lnTo>
                <a:lnTo>
                  <a:pt x="307225" y="381267"/>
                </a:lnTo>
                <a:lnTo>
                  <a:pt x="308635" y="390743"/>
                </a:lnTo>
                <a:lnTo>
                  <a:pt x="310985" y="399583"/>
                </a:lnTo>
                <a:lnTo>
                  <a:pt x="314275" y="407785"/>
                </a:lnTo>
                <a:lnTo>
                  <a:pt x="318339" y="415040"/>
                </a:lnTo>
                <a:lnTo>
                  <a:pt x="318437" y="415214"/>
                </a:lnTo>
                <a:lnTo>
                  <a:pt x="350724" y="438321"/>
                </a:lnTo>
                <a:lnTo>
                  <a:pt x="367766" y="440414"/>
                </a:lnTo>
                <a:lnTo>
                  <a:pt x="381533" y="439269"/>
                </a:lnTo>
                <a:lnTo>
                  <a:pt x="393723" y="435835"/>
                </a:lnTo>
                <a:lnTo>
                  <a:pt x="404337" y="430111"/>
                </a:lnTo>
                <a:lnTo>
                  <a:pt x="413099" y="422341"/>
                </a:lnTo>
                <a:lnTo>
                  <a:pt x="368373" y="422341"/>
                </a:lnTo>
                <a:lnTo>
                  <a:pt x="359313" y="421529"/>
                </a:lnTo>
                <a:lnTo>
                  <a:pt x="331772" y="393260"/>
                </a:lnTo>
                <a:lnTo>
                  <a:pt x="329316" y="371154"/>
                </a:lnTo>
                <a:lnTo>
                  <a:pt x="331724" y="349169"/>
                </a:lnTo>
                <a:lnTo>
                  <a:pt x="368009" y="320695"/>
                </a:lnTo>
                <a:lnTo>
                  <a:pt x="412984" y="320695"/>
                </a:lnTo>
                <a:lnTo>
                  <a:pt x="404276" y="312819"/>
                </a:lnTo>
                <a:lnTo>
                  <a:pt x="393845" y="307019"/>
                </a:lnTo>
                <a:lnTo>
                  <a:pt x="381958" y="303540"/>
                </a:lnTo>
                <a:lnTo>
                  <a:pt x="368615" y="302380"/>
                </a:lnTo>
                <a:close/>
              </a:path>
              <a:path w="595630" h="484504">
                <a:moveTo>
                  <a:pt x="412984" y="320695"/>
                </a:moveTo>
                <a:lnTo>
                  <a:pt x="368009" y="320695"/>
                </a:lnTo>
                <a:lnTo>
                  <a:pt x="377068" y="321491"/>
                </a:lnTo>
                <a:lnTo>
                  <a:pt x="384960" y="323879"/>
                </a:lnTo>
                <a:lnTo>
                  <a:pt x="406679" y="359381"/>
                </a:lnTo>
                <a:lnTo>
                  <a:pt x="407308" y="371154"/>
                </a:lnTo>
                <a:lnTo>
                  <a:pt x="406776" y="381267"/>
                </a:lnTo>
                <a:lnTo>
                  <a:pt x="406687" y="382958"/>
                </a:lnTo>
                <a:lnTo>
                  <a:pt x="385142" y="419096"/>
                </a:lnTo>
                <a:lnTo>
                  <a:pt x="368373" y="422341"/>
                </a:lnTo>
                <a:lnTo>
                  <a:pt x="413099" y="422341"/>
                </a:lnTo>
                <a:lnTo>
                  <a:pt x="428838" y="386574"/>
                </a:lnTo>
                <a:lnTo>
                  <a:pt x="429869" y="371154"/>
                </a:lnTo>
                <a:lnTo>
                  <a:pt x="428831" y="356098"/>
                </a:lnTo>
                <a:lnTo>
                  <a:pt x="425715" y="342710"/>
                </a:lnTo>
                <a:lnTo>
                  <a:pt x="420522" y="330990"/>
                </a:lnTo>
                <a:lnTo>
                  <a:pt x="413252" y="320938"/>
                </a:lnTo>
                <a:lnTo>
                  <a:pt x="412984" y="320695"/>
                </a:lnTo>
                <a:close/>
              </a:path>
              <a:path w="595630" h="484504">
                <a:moveTo>
                  <a:pt x="582822" y="419551"/>
                </a:moveTo>
                <a:lnTo>
                  <a:pt x="448185" y="419551"/>
                </a:lnTo>
                <a:lnTo>
                  <a:pt x="448185" y="484201"/>
                </a:lnTo>
                <a:lnTo>
                  <a:pt x="469047" y="484201"/>
                </a:lnTo>
                <a:lnTo>
                  <a:pt x="469047" y="437988"/>
                </a:lnTo>
                <a:lnTo>
                  <a:pt x="582822" y="437988"/>
                </a:lnTo>
                <a:lnTo>
                  <a:pt x="582822" y="419551"/>
                </a:lnTo>
                <a:close/>
              </a:path>
              <a:path w="595630" h="484504">
                <a:moveTo>
                  <a:pt x="582822" y="437988"/>
                </a:moveTo>
                <a:lnTo>
                  <a:pt x="561717" y="437988"/>
                </a:lnTo>
                <a:lnTo>
                  <a:pt x="561717" y="484201"/>
                </a:lnTo>
                <a:lnTo>
                  <a:pt x="582822" y="484201"/>
                </a:lnTo>
                <a:lnTo>
                  <a:pt x="582822" y="437988"/>
                </a:lnTo>
                <a:close/>
              </a:path>
              <a:path w="595630" h="484504">
                <a:moveTo>
                  <a:pt x="563415" y="304806"/>
                </a:moveTo>
                <a:lnTo>
                  <a:pt x="493428" y="304806"/>
                </a:lnTo>
                <a:lnTo>
                  <a:pt x="492654" y="321196"/>
                </a:lnTo>
                <a:lnTo>
                  <a:pt x="490820" y="337131"/>
                </a:lnTo>
                <a:lnTo>
                  <a:pt x="479032" y="381934"/>
                </a:lnTo>
                <a:lnTo>
                  <a:pt x="458859" y="419551"/>
                </a:lnTo>
                <a:lnTo>
                  <a:pt x="481420" y="419551"/>
                </a:lnTo>
                <a:lnTo>
                  <a:pt x="502282" y="375885"/>
                </a:lnTo>
                <a:lnTo>
                  <a:pt x="511379" y="335448"/>
                </a:lnTo>
                <a:lnTo>
                  <a:pt x="512714" y="322030"/>
                </a:lnTo>
                <a:lnTo>
                  <a:pt x="563415" y="322030"/>
                </a:lnTo>
                <a:lnTo>
                  <a:pt x="563415" y="304806"/>
                </a:lnTo>
                <a:close/>
              </a:path>
              <a:path w="595630" h="484504">
                <a:moveTo>
                  <a:pt x="563415" y="322030"/>
                </a:moveTo>
                <a:lnTo>
                  <a:pt x="542310" y="322030"/>
                </a:lnTo>
                <a:lnTo>
                  <a:pt x="542310" y="419551"/>
                </a:lnTo>
                <a:lnTo>
                  <a:pt x="563415" y="419551"/>
                </a:lnTo>
                <a:lnTo>
                  <a:pt x="563415" y="322030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13514015" y="9273766"/>
            <a:ext cx="778510" cy="487680"/>
          </a:xfrm>
          <a:custGeom>
            <a:avLst/>
            <a:gdLst/>
            <a:ahLst/>
            <a:cxnLst/>
            <a:rect l="l" t="t" r="r" b="b"/>
            <a:pathLst>
              <a:path w="778509" h="487679">
                <a:moveTo>
                  <a:pt x="85456" y="27609"/>
                </a:moveTo>
                <a:lnTo>
                  <a:pt x="56861" y="27609"/>
                </a:lnTo>
                <a:lnTo>
                  <a:pt x="56861" y="179459"/>
                </a:lnTo>
                <a:lnTo>
                  <a:pt x="85456" y="179459"/>
                </a:lnTo>
                <a:lnTo>
                  <a:pt x="85456" y="27609"/>
                </a:lnTo>
                <a:close/>
              </a:path>
              <a:path w="778509" h="487679">
                <a:moveTo>
                  <a:pt x="142975" y="3286"/>
                </a:moveTo>
                <a:lnTo>
                  <a:pt x="0" y="3286"/>
                </a:lnTo>
                <a:lnTo>
                  <a:pt x="0" y="27609"/>
                </a:lnTo>
                <a:lnTo>
                  <a:pt x="142975" y="27609"/>
                </a:lnTo>
                <a:lnTo>
                  <a:pt x="142975" y="3286"/>
                </a:lnTo>
                <a:close/>
              </a:path>
              <a:path w="778509" h="487679">
                <a:moveTo>
                  <a:pt x="206603" y="3286"/>
                </a:moveTo>
                <a:lnTo>
                  <a:pt x="177679" y="3286"/>
                </a:lnTo>
                <a:lnTo>
                  <a:pt x="177679" y="179459"/>
                </a:lnTo>
                <a:lnTo>
                  <a:pt x="250975" y="179459"/>
                </a:lnTo>
                <a:lnTo>
                  <a:pt x="262540" y="179048"/>
                </a:lnTo>
                <a:lnTo>
                  <a:pt x="303153" y="164915"/>
                </a:lnTo>
                <a:lnTo>
                  <a:pt x="310745" y="156122"/>
                </a:lnTo>
                <a:lnTo>
                  <a:pt x="206603" y="156122"/>
                </a:lnTo>
                <a:lnTo>
                  <a:pt x="206603" y="99589"/>
                </a:lnTo>
                <a:lnTo>
                  <a:pt x="313007" y="99589"/>
                </a:lnTo>
                <a:lnTo>
                  <a:pt x="312109" y="97946"/>
                </a:lnTo>
                <a:lnTo>
                  <a:pt x="273243" y="76993"/>
                </a:lnTo>
                <a:lnTo>
                  <a:pt x="252289" y="75596"/>
                </a:lnTo>
                <a:lnTo>
                  <a:pt x="206603" y="75596"/>
                </a:lnTo>
                <a:lnTo>
                  <a:pt x="206603" y="3286"/>
                </a:lnTo>
                <a:close/>
              </a:path>
              <a:path w="778509" h="487679">
                <a:moveTo>
                  <a:pt x="313007" y="99589"/>
                </a:moveTo>
                <a:lnTo>
                  <a:pt x="248674" y="99589"/>
                </a:lnTo>
                <a:lnTo>
                  <a:pt x="258267" y="99959"/>
                </a:lnTo>
                <a:lnTo>
                  <a:pt x="266669" y="101068"/>
                </a:lnTo>
                <a:lnTo>
                  <a:pt x="273880" y="102917"/>
                </a:lnTo>
                <a:lnTo>
                  <a:pt x="279899" y="105506"/>
                </a:lnTo>
                <a:lnTo>
                  <a:pt x="287129" y="109231"/>
                </a:lnTo>
                <a:lnTo>
                  <a:pt x="290745" y="116462"/>
                </a:lnTo>
                <a:lnTo>
                  <a:pt x="290745" y="127199"/>
                </a:lnTo>
                <a:lnTo>
                  <a:pt x="290120" y="133505"/>
                </a:lnTo>
                <a:lnTo>
                  <a:pt x="290005" y="134655"/>
                </a:lnTo>
                <a:lnTo>
                  <a:pt x="257281" y="155732"/>
                </a:lnTo>
                <a:lnTo>
                  <a:pt x="248345" y="156122"/>
                </a:lnTo>
                <a:lnTo>
                  <a:pt x="310745" y="156122"/>
                </a:lnTo>
                <a:lnTo>
                  <a:pt x="319247" y="127199"/>
                </a:lnTo>
                <a:lnTo>
                  <a:pt x="319340" y="125555"/>
                </a:lnTo>
                <a:lnTo>
                  <a:pt x="318888" y="117544"/>
                </a:lnTo>
                <a:lnTo>
                  <a:pt x="317532" y="110272"/>
                </a:lnTo>
                <a:lnTo>
                  <a:pt x="315273" y="103739"/>
                </a:lnTo>
                <a:lnTo>
                  <a:pt x="313007" y="99589"/>
                </a:lnTo>
                <a:close/>
              </a:path>
              <a:path w="778509" h="487679">
                <a:moveTo>
                  <a:pt x="377516" y="3286"/>
                </a:moveTo>
                <a:lnTo>
                  <a:pt x="348593" y="3286"/>
                </a:lnTo>
                <a:lnTo>
                  <a:pt x="348593" y="179459"/>
                </a:lnTo>
                <a:lnTo>
                  <a:pt x="377516" y="179459"/>
                </a:lnTo>
                <a:lnTo>
                  <a:pt x="377516" y="3286"/>
                </a:lnTo>
                <a:close/>
              </a:path>
              <a:path w="778509" h="487679">
                <a:moveTo>
                  <a:pt x="506135" y="0"/>
                </a:moveTo>
                <a:lnTo>
                  <a:pt x="463736" y="9531"/>
                </a:lnTo>
                <a:lnTo>
                  <a:pt x="434483" y="39441"/>
                </a:lnTo>
                <a:lnTo>
                  <a:pt x="424315" y="76849"/>
                </a:lnTo>
                <a:lnTo>
                  <a:pt x="423651" y="92030"/>
                </a:lnTo>
                <a:lnTo>
                  <a:pt x="423637" y="92358"/>
                </a:lnTo>
                <a:lnTo>
                  <a:pt x="424274" y="107272"/>
                </a:lnTo>
                <a:lnTo>
                  <a:pt x="426082" y="120070"/>
                </a:lnTo>
                <a:lnTo>
                  <a:pt x="426184" y="120789"/>
                </a:lnTo>
                <a:lnTo>
                  <a:pt x="446234" y="161053"/>
                </a:lnTo>
                <a:lnTo>
                  <a:pt x="482060" y="180362"/>
                </a:lnTo>
                <a:lnTo>
                  <a:pt x="504163" y="182745"/>
                </a:lnTo>
                <a:lnTo>
                  <a:pt x="511435" y="182581"/>
                </a:lnTo>
                <a:lnTo>
                  <a:pt x="517295" y="182150"/>
                </a:lnTo>
                <a:lnTo>
                  <a:pt x="517673" y="182150"/>
                </a:lnTo>
                <a:lnTo>
                  <a:pt x="524254" y="181266"/>
                </a:lnTo>
                <a:lnTo>
                  <a:pt x="537031" y="178582"/>
                </a:lnTo>
                <a:lnTo>
                  <a:pt x="543605" y="176281"/>
                </a:lnTo>
                <a:lnTo>
                  <a:pt x="549521" y="173214"/>
                </a:lnTo>
                <a:lnTo>
                  <a:pt x="549521" y="157766"/>
                </a:lnTo>
                <a:lnTo>
                  <a:pt x="503835" y="157766"/>
                </a:lnTo>
                <a:lnTo>
                  <a:pt x="495803" y="157293"/>
                </a:lnTo>
                <a:lnTo>
                  <a:pt x="462277" y="134799"/>
                </a:lnTo>
                <a:lnTo>
                  <a:pt x="453558" y="92358"/>
                </a:lnTo>
                <a:lnTo>
                  <a:pt x="453547" y="92030"/>
                </a:lnTo>
                <a:lnTo>
                  <a:pt x="453896" y="81471"/>
                </a:lnTo>
                <a:lnTo>
                  <a:pt x="466201" y="42235"/>
                </a:lnTo>
                <a:lnTo>
                  <a:pt x="505478" y="25308"/>
                </a:lnTo>
                <a:lnTo>
                  <a:pt x="546644" y="25308"/>
                </a:lnTo>
                <a:lnTo>
                  <a:pt x="552479" y="9531"/>
                </a:lnTo>
                <a:lnTo>
                  <a:pt x="512812" y="184"/>
                </a:lnTo>
                <a:lnTo>
                  <a:pt x="506135" y="0"/>
                </a:lnTo>
                <a:close/>
              </a:path>
              <a:path w="778509" h="487679">
                <a:moveTo>
                  <a:pt x="549521" y="147577"/>
                </a:moveTo>
                <a:lnTo>
                  <a:pt x="510840" y="157581"/>
                </a:lnTo>
                <a:lnTo>
                  <a:pt x="503835" y="157766"/>
                </a:lnTo>
                <a:lnTo>
                  <a:pt x="549521" y="157766"/>
                </a:lnTo>
                <a:lnTo>
                  <a:pt x="549521" y="147577"/>
                </a:lnTo>
                <a:close/>
              </a:path>
              <a:path w="778509" h="487679">
                <a:moveTo>
                  <a:pt x="546644" y="25308"/>
                </a:moveTo>
                <a:lnTo>
                  <a:pt x="511613" y="25308"/>
                </a:lnTo>
                <a:lnTo>
                  <a:pt x="518187" y="26184"/>
                </a:lnTo>
                <a:lnTo>
                  <a:pt x="532211" y="29690"/>
                </a:lnTo>
                <a:lnTo>
                  <a:pt x="538346" y="31553"/>
                </a:lnTo>
                <a:lnTo>
                  <a:pt x="543605" y="33525"/>
                </a:lnTo>
                <a:lnTo>
                  <a:pt x="546644" y="25308"/>
                </a:lnTo>
                <a:close/>
              </a:path>
              <a:path w="778509" h="487679">
                <a:moveTo>
                  <a:pt x="612891" y="139688"/>
                </a:moveTo>
                <a:lnTo>
                  <a:pt x="601716" y="139688"/>
                </a:lnTo>
                <a:lnTo>
                  <a:pt x="597005" y="141332"/>
                </a:lnTo>
                <a:lnTo>
                  <a:pt x="589117" y="147905"/>
                </a:lnTo>
                <a:lnTo>
                  <a:pt x="587145" y="153602"/>
                </a:lnTo>
                <a:lnTo>
                  <a:pt x="587145" y="169598"/>
                </a:lnTo>
                <a:lnTo>
                  <a:pt x="589117" y="175295"/>
                </a:lnTo>
                <a:lnTo>
                  <a:pt x="597005" y="182307"/>
                </a:lnTo>
                <a:lnTo>
                  <a:pt x="601716" y="184060"/>
                </a:lnTo>
                <a:lnTo>
                  <a:pt x="612891" y="184060"/>
                </a:lnTo>
                <a:lnTo>
                  <a:pt x="617712" y="182307"/>
                </a:lnTo>
                <a:lnTo>
                  <a:pt x="621656" y="178801"/>
                </a:lnTo>
                <a:lnTo>
                  <a:pt x="625819" y="175295"/>
                </a:lnTo>
                <a:lnTo>
                  <a:pt x="627901" y="169598"/>
                </a:lnTo>
                <a:lnTo>
                  <a:pt x="627901" y="153602"/>
                </a:lnTo>
                <a:lnTo>
                  <a:pt x="625819" y="147905"/>
                </a:lnTo>
                <a:lnTo>
                  <a:pt x="621656" y="144619"/>
                </a:lnTo>
                <a:lnTo>
                  <a:pt x="617712" y="141332"/>
                </a:lnTo>
                <a:lnTo>
                  <a:pt x="612891" y="139688"/>
                </a:lnTo>
                <a:close/>
              </a:path>
              <a:path w="778509" h="487679">
                <a:moveTo>
                  <a:pt x="71676" y="308082"/>
                </a:moveTo>
                <a:lnTo>
                  <a:pt x="14541" y="308082"/>
                </a:lnTo>
                <a:lnTo>
                  <a:pt x="14541" y="441231"/>
                </a:lnTo>
                <a:lnTo>
                  <a:pt x="81529" y="441231"/>
                </a:lnTo>
                <a:lnTo>
                  <a:pt x="89727" y="440320"/>
                </a:lnTo>
                <a:lnTo>
                  <a:pt x="119921" y="423593"/>
                </a:lnTo>
                <a:lnTo>
                  <a:pt x="36401" y="423593"/>
                </a:lnTo>
                <a:lnTo>
                  <a:pt x="36401" y="380867"/>
                </a:lnTo>
                <a:lnTo>
                  <a:pt x="117295" y="380867"/>
                </a:lnTo>
                <a:lnTo>
                  <a:pt x="110511" y="375567"/>
                </a:lnTo>
                <a:lnTo>
                  <a:pt x="103307" y="372586"/>
                </a:lnTo>
                <a:lnTo>
                  <a:pt x="95027" y="371427"/>
                </a:lnTo>
                <a:lnTo>
                  <a:pt x="95027" y="370433"/>
                </a:lnTo>
                <a:lnTo>
                  <a:pt x="102810" y="368777"/>
                </a:lnTo>
                <a:lnTo>
                  <a:pt x="109186" y="365631"/>
                </a:lnTo>
                <a:lnTo>
                  <a:pt x="112291" y="362732"/>
                </a:lnTo>
                <a:lnTo>
                  <a:pt x="36401" y="362732"/>
                </a:lnTo>
                <a:lnTo>
                  <a:pt x="36401" y="326216"/>
                </a:lnTo>
                <a:lnTo>
                  <a:pt x="119063" y="326216"/>
                </a:lnTo>
                <a:lnTo>
                  <a:pt x="114900" y="321744"/>
                </a:lnTo>
                <a:lnTo>
                  <a:pt x="110594" y="316776"/>
                </a:lnTo>
                <a:lnTo>
                  <a:pt x="78569" y="308284"/>
                </a:lnTo>
                <a:lnTo>
                  <a:pt x="71676" y="308082"/>
                </a:lnTo>
                <a:close/>
              </a:path>
              <a:path w="778509" h="487679">
                <a:moveTo>
                  <a:pt x="117295" y="380867"/>
                </a:moveTo>
                <a:lnTo>
                  <a:pt x="68943" y="380867"/>
                </a:lnTo>
                <a:lnTo>
                  <a:pt x="76877" y="381177"/>
                </a:lnTo>
                <a:lnTo>
                  <a:pt x="83786" y="382109"/>
                </a:lnTo>
                <a:lnTo>
                  <a:pt x="89670" y="383661"/>
                </a:lnTo>
                <a:lnTo>
                  <a:pt x="94530" y="385835"/>
                </a:lnTo>
                <a:lnTo>
                  <a:pt x="100326" y="389147"/>
                </a:lnTo>
                <a:lnTo>
                  <a:pt x="103224" y="394612"/>
                </a:lnTo>
                <a:lnTo>
                  <a:pt x="103224" y="410014"/>
                </a:lnTo>
                <a:lnTo>
                  <a:pt x="69440" y="423593"/>
                </a:lnTo>
                <a:lnTo>
                  <a:pt x="119921" y="423593"/>
                </a:lnTo>
                <a:lnTo>
                  <a:pt x="120613" y="422683"/>
                </a:lnTo>
                <a:lnTo>
                  <a:pt x="122600" y="417880"/>
                </a:lnTo>
                <a:lnTo>
                  <a:pt x="124753" y="413077"/>
                </a:lnTo>
                <a:lnTo>
                  <a:pt x="125830" y="407861"/>
                </a:lnTo>
                <a:lnTo>
                  <a:pt x="125830" y="392294"/>
                </a:lnTo>
                <a:lnTo>
                  <a:pt x="122766" y="385007"/>
                </a:lnTo>
                <a:lnTo>
                  <a:pt x="117295" y="380867"/>
                </a:lnTo>
                <a:close/>
              </a:path>
              <a:path w="778509" h="487679">
                <a:moveTo>
                  <a:pt x="119063" y="326216"/>
                </a:moveTo>
                <a:lnTo>
                  <a:pt x="80701" y="326216"/>
                </a:lnTo>
                <a:lnTo>
                  <a:pt x="88071" y="327706"/>
                </a:lnTo>
                <a:lnTo>
                  <a:pt x="92542" y="330687"/>
                </a:lnTo>
                <a:lnTo>
                  <a:pt x="97179" y="333503"/>
                </a:lnTo>
                <a:lnTo>
                  <a:pt x="99498" y="338057"/>
                </a:lnTo>
                <a:lnTo>
                  <a:pt x="99498" y="350643"/>
                </a:lnTo>
                <a:lnTo>
                  <a:pt x="96683" y="355280"/>
                </a:lnTo>
                <a:lnTo>
                  <a:pt x="85421" y="361242"/>
                </a:lnTo>
                <a:lnTo>
                  <a:pt x="77224" y="362732"/>
                </a:lnTo>
                <a:lnTo>
                  <a:pt x="112291" y="362732"/>
                </a:lnTo>
                <a:lnTo>
                  <a:pt x="119123" y="356357"/>
                </a:lnTo>
                <a:lnTo>
                  <a:pt x="121607" y="349898"/>
                </a:lnTo>
                <a:lnTo>
                  <a:pt x="121607" y="333171"/>
                </a:lnTo>
                <a:lnTo>
                  <a:pt x="119371" y="326547"/>
                </a:lnTo>
                <a:lnTo>
                  <a:pt x="119063" y="326216"/>
                </a:lnTo>
                <a:close/>
              </a:path>
              <a:path w="778509" h="487679">
                <a:moveTo>
                  <a:pt x="340442" y="422848"/>
                </a:moveTo>
                <a:lnTo>
                  <a:pt x="205803" y="422848"/>
                </a:lnTo>
                <a:lnTo>
                  <a:pt x="205803" y="487435"/>
                </a:lnTo>
                <a:lnTo>
                  <a:pt x="226670" y="487435"/>
                </a:lnTo>
                <a:lnTo>
                  <a:pt x="226670" y="441231"/>
                </a:lnTo>
                <a:lnTo>
                  <a:pt x="340442" y="441231"/>
                </a:lnTo>
                <a:lnTo>
                  <a:pt x="340442" y="422848"/>
                </a:lnTo>
                <a:close/>
              </a:path>
              <a:path w="778509" h="487679">
                <a:moveTo>
                  <a:pt x="340442" y="441231"/>
                </a:moveTo>
                <a:lnTo>
                  <a:pt x="319327" y="441231"/>
                </a:lnTo>
                <a:lnTo>
                  <a:pt x="319327" y="487435"/>
                </a:lnTo>
                <a:lnTo>
                  <a:pt x="340442" y="487435"/>
                </a:lnTo>
                <a:lnTo>
                  <a:pt x="340442" y="441231"/>
                </a:lnTo>
                <a:close/>
              </a:path>
              <a:path w="778509" h="487679">
                <a:moveTo>
                  <a:pt x="321066" y="308082"/>
                </a:moveTo>
                <a:lnTo>
                  <a:pt x="251014" y="308082"/>
                </a:lnTo>
                <a:lnTo>
                  <a:pt x="250657" y="318282"/>
                </a:lnTo>
                <a:lnTo>
                  <a:pt x="249834" y="328514"/>
                </a:lnTo>
                <a:lnTo>
                  <a:pt x="242061" y="369098"/>
                </a:lnTo>
                <a:lnTo>
                  <a:pt x="226918" y="406267"/>
                </a:lnTo>
                <a:lnTo>
                  <a:pt x="216485" y="422848"/>
                </a:lnTo>
                <a:lnTo>
                  <a:pt x="239090" y="422848"/>
                </a:lnTo>
                <a:lnTo>
                  <a:pt x="257442" y="386238"/>
                </a:lnTo>
                <a:lnTo>
                  <a:pt x="268589" y="342425"/>
                </a:lnTo>
                <a:lnTo>
                  <a:pt x="270390" y="325222"/>
                </a:lnTo>
                <a:lnTo>
                  <a:pt x="321066" y="325222"/>
                </a:lnTo>
                <a:lnTo>
                  <a:pt x="321066" y="308082"/>
                </a:lnTo>
                <a:close/>
              </a:path>
              <a:path w="778509" h="487679">
                <a:moveTo>
                  <a:pt x="321066" y="325222"/>
                </a:moveTo>
                <a:lnTo>
                  <a:pt x="299951" y="325222"/>
                </a:lnTo>
                <a:lnTo>
                  <a:pt x="299951" y="422848"/>
                </a:lnTo>
                <a:lnTo>
                  <a:pt x="321066" y="422848"/>
                </a:lnTo>
                <a:lnTo>
                  <a:pt x="321066" y="325222"/>
                </a:lnTo>
                <a:close/>
              </a:path>
              <a:path w="778509" h="487679">
                <a:moveTo>
                  <a:pt x="417961" y="305598"/>
                </a:moveTo>
                <a:lnTo>
                  <a:pt x="380683" y="318717"/>
                </a:lnTo>
                <a:lnTo>
                  <a:pt x="360888" y="355342"/>
                </a:lnTo>
                <a:lnTo>
                  <a:pt x="359087" y="375650"/>
                </a:lnTo>
                <a:lnTo>
                  <a:pt x="359584" y="386285"/>
                </a:lnTo>
                <a:lnTo>
                  <a:pt x="376786" y="426450"/>
                </a:lnTo>
                <a:lnTo>
                  <a:pt x="414001" y="443234"/>
                </a:lnTo>
                <a:lnTo>
                  <a:pt x="423177" y="443715"/>
                </a:lnTo>
                <a:lnTo>
                  <a:pt x="432286" y="443715"/>
                </a:lnTo>
                <a:lnTo>
                  <a:pt x="440152" y="442970"/>
                </a:lnTo>
                <a:lnTo>
                  <a:pt x="446776" y="441479"/>
                </a:lnTo>
                <a:lnTo>
                  <a:pt x="453401" y="440154"/>
                </a:lnTo>
                <a:lnTo>
                  <a:pt x="460108" y="438001"/>
                </a:lnTo>
                <a:lnTo>
                  <a:pt x="466898" y="435020"/>
                </a:lnTo>
                <a:lnTo>
                  <a:pt x="466898" y="425084"/>
                </a:lnTo>
                <a:lnTo>
                  <a:pt x="424171" y="425084"/>
                </a:lnTo>
                <a:lnTo>
                  <a:pt x="414778" y="424354"/>
                </a:lnTo>
                <a:lnTo>
                  <a:pt x="384797" y="398814"/>
                </a:lnTo>
                <a:lnTo>
                  <a:pt x="381692" y="378879"/>
                </a:lnTo>
                <a:lnTo>
                  <a:pt x="472860" y="378879"/>
                </a:lnTo>
                <a:lnTo>
                  <a:pt x="472831" y="365108"/>
                </a:lnTo>
                <a:lnTo>
                  <a:pt x="472658" y="361490"/>
                </a:lnTo>
                <a:lnTo>
                  <a:pt x="382189" y="361490"/>
                </a:lnTo>
                <a:lnTo>
                  <a:pt x="383509" y="353044"/>
                </a:lnTo>
                <a:lnTo>
                  <a:pt x="410291" y="324120"/>
                </a:lnTo>
                <a:lnTo>
                  <a:pt x="417712" y="323483"/>
                </a:lnTo>
                <a:lnTo>
                  <a:pt x="459299" y="323483"/>
                </a:lnTo>
                <a:lnTo>
                  <a:pt x="458203" y="322055"/>
                </a:lnTo>
                <a:lnTo>
                  <a:pt x="426560" y="306126"/>
                </a:lnTo>
                <a:lnTo>
                  <a:pt x="427322" y="306126"/>
                </a:lnTo>
                <a:lnTo>
                  <a:pt x="417961" y="305598"/>
                </a:lnTo>
                <a:close/>
              </a:path>
              <a:path w="778509" h="487679">
                <a:moveTo>
                  <a:pt x="466898" y="415893"/>
                </a:moveTo>
                <a:lnTo>
                  <a:pt x="432617" y="425084"/>
                </a:lnTo>
                <a:lnTo>
                  <a:pt x="466898" y="425084"/>
                </a:lnTo>
                <a:lnTo>
                  <a:pt x="466898" y="415893"/>
                </a:lnTo>
                <a:close/>
              </a:path>
              <a:path w="778509" h="487679">
                <a:moveTo>
                  <a:pt x="459299" y="323483"/>
                </a:moveTo>
                <a:lnTo>
                  <a:pt x="425164" y="323483"/>
                </a:lnTo>
                <a:lnTo>
                  <a:pt x="431209" y="325139"/>
                </a:lnTo>
                <a:lnTo>
                  <a:pt x="435846" y="328452"/>
                </a:lnTo>
                <a:lnTo>
                  <a:pt x="440649" y="331598"/>
                </a:lnTo>
                <a:lnTo>
                  <a:pt x="444209" y="335987"/>
                </a:lnTo>
                <a:lnTo>
                  <a:pt x="448846" y="347248"/>
                </a:lnTo>
                <a:lnTo>
                  <a:pt x="450006" y="353872"/>
                </a:lnTo>
                <a:lnTo>
                  <a:pt x="450006" y="361490"/>
                </a:lnTo>
                <a:lnTo>
                  <a:pt x="472658" y="361490"/>
                </a:lnTo>
                <a:lnTo>
                  <a:pt x="462550" y="327722"/>
                </a:lnTo>
                <a:lnTo>
                  <a:pt x="459299" y="323483"/>
                </a:lnTo>
                <a:close/>
              </a:path>
              <a:path w="778509" h="487679">
                <a:moveTo>
                  <a:pt x="528617" y="308082"/>
                </a:moveTo>
                <a:lnTo>
                  <a:pt x="506756" y="308082"/>
                </a:lnTo>
                <a:lnTo>
                  <a:pt x="506756" y="441231"/>
                </a:lnTo>
                <a:lnTo>
                  <a:pt x="528617" y="441231"/>
                </a:lnTo>
                <a:lnTo>
                  <a:pt x="528617" y="381860"/>
                </a:lnTo>
                <a:lnTo>
                  <a:pt x="622765" y="381860"/>
                </a:lnTo>
                <a:lnTo>
                  <a:pt x="622765" y="363478"/>
                </a:lnTo>
                <a:lnTo>
                  <a:pt x="528617" y="363478"/>
                </a:lnTo>
                <a:lnTo>
                  <a:pt x="528617" y="308082"/>
                </a:lnTo>
                <a:close/>
              </a:path>
              <a:path w="778509" h="487679">
                <a:moveTo>
                  <a:pt x="622765" y="381860"/>
                </a:moveTo>
                <a:lnTo>
                  <a:pt x="600905" y="381860"/>
                </a:lnTo>
                <a:lnTo>
                  <a:pt x="600905" y="441231"/>
                </a:lnTo>
                <a:lnTo>
                  <a:pt x="622765" y="441231"/>
                </a:lnTo>
                <a:lnTo>
                  <a:pt x="622765" y="381860"/>
                </a:lnTo>
                <a:close/>
              </a:path>
              <a:path w="778509" h="487679">
                <a:moveTo>
                  <a:pt x="622765" y="308082"/>
                </a:moveTo>
                <a:lnTo>
                  <a:pt x="600905" y="308082"/>
                </a:lnTo>
                <a:lnTo>
                  <a:pt x="600905" y="363478"/>
                </a:lnTo>
                <a:lnTo>
                  <a:pt x="622765" y="363478"/>
                </a:lnTo>
                <a:lnTo>
                  <a:pt x="622765" y="308082"/>
                </a:lnTo>
                <a:close/>
              </a:path>
              <a:path w="778509" h="487679">
                <a:moveTo>
                  <a:pt x="686785" y="308082"/>
                </a:moveTo>
                <a:lnTo>
                  <a:pt x="664925" y="308082"/>
                </a:lnTo>
                <a:lnTo>
                  <a:pt x="664925" y="441231"/>
                </a:lnTo>
                <a:lnTo>
                  <a:pt x="725289" y="441231"/>
                </a:lnTo>
                <a:lnTo>
                  <a:pt x="734061" y="440920"/>
                </a:lnTo>
                <a:lnTo>
                  <a:pt x="771601" y="423593"/>
                </a:lnTo>
                <a:lnTo>
                  <a:pt x="686785" y="423593"/>
                </a:lnTo>
                <a:lnTo>
                  <a:pt x="686785" y="380867"/>
                </a:lnTo>
                <a:lnTo>
                  <a:pt x="773142" y="380867"/>
                </a:lnTo>
                <a:lnTo>
                  <a:pt x="772239" y="379624"/>
                </a:lnTo>
                <a:lnTo>
                  <a:pt x="768430" y="373994"/>
                </a:lnTo>
                <a:lnTo>
                  <a:pt x="726283" y="362732"/>
                </a:lnTo>
                <a:lnTo>
                  <a:pt x="686785" y="362732"/>
                </a:lnTo>
                <a:lnTo>
                  <a:pt x="686785" y="308082"/>
                </a:lnTo>
                <a:close/>
              </a:path>
              <a:path w="778509" h="487679">
                <a:moveTo>
                  <a:pt x="773142" y="380867"/>
                </a:moveTo>
                <a:lnTo>
                  <a:pt x="734066" y="380867"/>
                </a:lnTo>
                <a:lnTo>
                  <a:pt x="742016" y="382357"/>
                </a:lnTo>
                <a:lnTo>
                  <a:pt x="747646" y="385338"/>
                </a:lnTo>
                <a:lnTo>
                  <a:pt x="753443" y="388153"/>
                </a:lnTo>
                <a:lnTo>
                  <a:pt x="756341" y="393618"/>
                </a:lnTo>
                <a:lnTo>
                  <a:pt x="756341" y="409682"/>
                </a:lnTo>
                <a:lnTo>
                  <a:pt x="753277" y="415313"/>
                </a:lnTo>
                <a:lnTo>
                  <a:pt x="747149" y="418625"/>
                </a:lnTo>
                <a:lnTo>
                  <a:pt x="741188" y="421937"/>
                </a:lnTo>
                <a:lnTo>
                  <a:pt x="733570" y="423593"/>
                </a:lnTo>
                <a:lnTo>
                  <a:pt x="771601" y="423593"/>
                </a:lnTo>
                <a:lnTo>
                  <a:pt x="772488" y="422103"/>
                </a:lnTo>
                <a:lnTo>
                  <a:pt x="776297" y="415975"/>
                </a:lnTo>
                <a:lnTo>
                  <a:pt x="778201" y="408772"/>
                </a:lnTo>
                <a:lnTo>
                  <a:pt x="778201" y="392045"/>
                </a:lnTo>
                <a:lnTo>
                  <a:pt x="776285" y="385338"/>
                </a:lnTo>
                <a:lnTo>
                  <a:pt x="776214" y="385090"/>
                </a:lnTo>
                <a:lnTo>
                  <a:pt x="773142" y="380867"/>
                </a:lnTo>
                <a:close/>
              </a:path>
            </a:pathLst>
          </a:custGeom>
          <a:solidFill>
            <a:srgbClr val="64564D">
              <a:alpha val="80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object 8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95528" y="3344421"/>
            <a:ext cx="4540944" cy="4537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72060" y="5555"/>
            <a:ext cx="13832205" cy="11303000"/>
          </a:xfrm>
          <a:custGeom>
            <a:avLst/>
            <a:gdLst/>
            <a:ahLst/>
            <a:cxnLst/>
            <a:rect l="l" t="t" r="r" b="b"/>
            <a:pathLst>
              <a:path w="13832205" h="11303000">
                <a:moveTo>
                  <a:pt x="11484915" y="1155700"/>
                </a:moveTo>
                <a:lnTo>
                  <a:pt x="11474234" y="1155700"/>
                </a:lnTo>
                <a:lnTo>
                  <a:pt x="11443818" y="1130300"/>
                </a:lnTo>
                <a:lnTo>
                  <a:pt x="11399037" y="1092200"/>
                </a:lnTo>
                <a:lnTo>
                  <a:pt x="11345240" y="1054100"/>
                </a:lnTo>
                <a:lnTo>
                  <a:pt x="11287773" y="1016000"/>
                </a:lnTo>
                <a:lnTo>
                  <a:pt x="11231994" y="977900"/>
                </a:lnTo>
                <a:lnTo>
                  <a:pt x="11183277" y="939800"/>
                </a:lnTo>
                <a:lnTo>
                  <a:pt x="11103102" y="889000"/>
                </a:lnTo>
                <a:lnTo>
                  <a:pt x="11062805" y="850900"/>
                </a:lnTo>
                <a:lnTo>
                  <a:pt x="10693616" y="622300"/>
                </a:lnTo>
                <a:lnTo>
                  <a:pt x="10270236" y="368300"/>
                </a:lnTo>
                <a:lnTo>
                  <a:pt x="10227158" y="355600"/>
                </a:lnTo>
                <a:lnTo>
                  <a:pt x="10097148" y="279400"/>
                </a:lnTo>
                <a:lnTo>
                  <a:pt x="10053549" y="266700"/>
                </a:lnTo>
                <a:lnTo>
                  <a:pt x="9922002" y="190500"/>
                </a:lnTo>
                <a:lnTo>
                  <a:pt x="9877895" y="177800"/>
                </a:lnTo>
                <a:lnTo>
                  <a:pt x="9789312" y="127000"/>
                </a:lnTo>
                <a:lnTo>
                  <a:pt x="9744837" y="114300"/>
                </a:lnTo>
                <a:lnTo>
                  <a:pt x="9655518" y="63500"/>
                </a:lnTo>
                <a:lnTo>
                  <a:pt x="9610674" y="50800"/>
                </a:lnTo>
                <a:lnTo>
                  <a:pt x="9565703" y="25400"/>
                </a:lnTo>
                <a:lnTo>
                  <a:pt x="9520618" y="12700"/>
                </a:lnTo>
                <a:lnTo>
                  <a:pt x="9501314" y="0"/>
                </a:lnTo>
                <a:lnTo>
                  <a:pt x="1987588" y="0"/>
                </a:lnTo>
                <a:lnTo>
                  <a:pt x="1968284" y="12700"/>
                </a:lnTo>
                <a:lnTo>
                  <a:pt x="1923224" y="25400"/>
                </a:lnTo>
                <a:lnTo>
                  <a:pt x="1878279" y="50800"/>
                </a:lnTo>
                <a:lnTo>
                  <a:pt x="1833448" y="63500"/>
                </a:lnTo>
                <a:lnTo>
                  <a:pt x="1744167" y="114300"/>
                </a:lnTo>
                <a:lnTo>
                  <a:pt x="1699704" y="127000"/>
                </a:lnTo>
                <a:lnTo>
                  <a:pt x="1611160" y="177800"/>
                </a:lnTo>
                <a:lnTo>
                  <a:pt x="1567078" y="190500"/>
                </a:lnTo>
                <a:lnTo>
                  <a:pt x="1435582" y="266700"/>
                </a:lnTo>
                <a:lnTo>
                  <a:pt x="1392008" y="279400"/>
                </a:lnTo>
                <a:lnTo>
                  <a:pt x="1262049" y="355600"/>
                </a:lnTo>
                <a:lnTo>
                  <a:pt x="1218984" y="368300"/>
                </a:lnTo>
                <a:lnTo>
                  <a:pt x="795731" y="622300"/>
                </a:lnTo>
                <a:lnTo>
                  <a:pt x="426605" y="850900"/>
                </a:lnTo>
                <a:lnTo>
                  <a:pt x="386308" y="889000"/>
                </a:lnTo>
                <a:lnTo>
                  <a:pt x="306133" y="939800"/>
                </a:lnTo>
                <a:lnTo>
                  <a:pt x="214972" y="1003300"/>
                </a:lnTo>
                <a:lnTo>
                  <a:pt x="115366" y="1079500"/>
                </a:lnTo>
                <a:lnTo>
                  <a:pt x="35166" y="1130300"/>
                </a:lnTo>
                <a:lnTo>
                  <a:pt x="2247" y="1155700"/>
                </a:lnTo>
                <a:lnTo>
                  <a:pt x="2247" y="2768600"/>
                </a:lnTo>
                <a:lnTo>
                  <a:pt x="34963" y="2806700"/>
                </a:lnTo>
                <a:lnTo>
                  <a:pt x="69011" y="2832100"/>
                </a:lnTo>
                <a:lnTo>
                  <a:pt x="104368" y="2870200"/>
                </a:lnTo>
                <a:lnTo>
                  <a:pt x="140982" y="2895600"/>
                </a:lnTo>
                <a:lnTo>
                  <a:pt x="178803" y="2933700"/>
                </a:lnTo>
                <a:lnTo>
                  <a:pt x="217792" y="2959100"/>
                </a:lnTo>
                <a:lnTo>
                  <a:pt x="257911" y="2984500"/>
                </a:lnTo>
                <a:lnTo>
                  <a:pt x="299110" y="3022600"/>
                </a:lnTo>
                <a:lnTo>
                  <a:pt x="341363" y="3048000"/>
                </a:lnTo>
                <a:lnTo>
                  <a:pt x="384606" y="3086100"/>
                </a:lnTo>
                <a:lnTo>
                  <a:pt x="428802" y="3111500"/>
                </a:lnTo>
                <a:lnTo>
                  <a:pt x="473925" y="3136900"/>
                </a:lnTo>
                <a:lnTo>
                  <a:pt x="519912" y="3162300"/>
                </a:lnTo>
                <a:lnTo>
                  <a:pt x="566724" y="3200400"/>
                </a:lnTo>
                <a:lnTo>
                  <a:pt x="662660" y="3251200"/>
                </a:lnTo>
                <a:lnTo>
                  <a:pt x="811720" y="3327400"/>
                </a:lnTo>
                <a:lnTo>
                  <a:pt x="965923" y="3403600"/>
                </a:lnTo>
                <a:lnTo>
                  <a:pt x="1285176" y="3556000"/>
                </a:lnTo>
                <a:lnTo>
                  <a:pt x="1339278" y="3568700"/>
                </a:lnTo>
                <a:lnTo>
                  <a:pt x="1447901" y="3619500"/>
                </a:lnTo>
                <a:lnTo>
                  <a:pt x="1502321" y="3632200"/>
                </a:lnTo>
                <a:lnTo>
                  <a:pt x="1611160" y="3683000"/>
                </a:lnTo>
                <a:lnTo>
                  <a:pt x="1665503" y="3695700"/>
                </a:lnTo>
                <a:lnTo>
                  <a:pt x="1719732" y="3721100"/>
                </a:lnTo>
                <a:lnTo>
                  <a:pt x="1773796" y="3733800"/>
                </a:lnTo>
                <a:lnTo>
                  <a:pt x="1827682" y="3759200"/>
                </a:lnTo>
                <a:lnTo>
                  <a:pt x="1934667" y="3784600"/>
                </a:lnTo>
                <a:lnTo>
                  <a:pt x="1987702" y="3810000"/>
                </a:lnTo>
                <a:lnTo>
                  <a:pt x="2092604" y="3835400"/>
                </a:lnTo>
                <a:lnTo>
                  <a:pt x="2144407" y="3860800"/>
                </a:lnTo>
                <a:lnTo>
                  <a:pt x="2395093" y="3924300"/>
                </a:lnTo>
                <a:lnTo>
                  <a:pt x="2583116" y="3975100"/>
                </a:lnTo>
                <a:lnTo>
                  <a:pt x="2628036" y="3975100"/>
                </a:lnTo>
                <a:lnTo>
                  <a:pt x="2757055" y="4013200"/>
                </a:lnTo>
                <a:lnTo>
                  <a:pt x="2798026" y="4013200"/>
                </a:lnTo>
                <a:lnTo>
                  <a:pt x="2837891" y="4025900"/>
                </a:lnTo>
                <a:lnTo>
                  <a:pt x="2876626" y="4025900"/>
                </a:lnTo>
                <a:lnTo>
                  <a:pt x="2914180" y="4038600"/>
                </a:lnTo>
                <a:lnTo>
                  <a:pt x="2985566" y="4038600"/>
                </a:lnTo>
                <a:lnTo>
                  <a:pt x="3019323" y="4051300"/>
                </a:lnTo>
                <a:lnTo>
                  <a:pt x="3112312" y="4051300"/>
                </a:lnTo>
                <a:lnTo>
                  <a:pt x="3140418" y="4064000"/>
                </a:lnTo>
                <a:lnTo>
                  <a:pt x="3192005" y="4064000"/>
                </a:lnTo>
                <a:lnTo>
                  <a:pt x="3192005" y="2451100"/>
                </a:lnTo>
                <a:lnTo>
                  <a:pt x="3236049" y="2425700"/>
                </a:lnTo>
                <a:lnTo>
                  <a:pt x="3280283" y="2413000"/>
                </a:lnTo>
                <a:lnTo>
                  <a:pt x="3369284" y="2362200"/>
                </a:lnTo>
                <a:lnTo>
                  <a:pt x="3414052" y="2349500"/>
                </a:lnTo>
                <a:lnTo>
                  <a:pt x="3458997" y="2324100"/>
                </a:lnTo>
                <a:lnTo>
                  <a:pt x="3504120" y="2311400"/>
                </a:lnTo>
                <a:lnTo>
                  <a:pt x="3549408" y="2286000"/>
                </a:lnTo>
                <a:lnTo>
                  <a:pt x="3594874" y="2273300"/>
                </a:lnTo>
                <a:lnTo>
                  <a:pt x="3640505" y="2247900"/>
                </a:lnTo>
                <a:lnTo>
                  <a:pt x="3686302" y="2235200"/>
                </a:lnTo>
                <a:lnTo>
                  <a:pt x="3732276" y="2209800"/>
                </a:lnTo>
                <a:lnTo>
                  <a:pt x="3824719" y="2184400"/>
                </a:lnTo>
                <a:lnTo>
                  <a:pt x="3871188" y="2159000"/>
                </a:lnTo>
                <a:lnTo>
                  <a:pt x="3964597" y="2133600"/>
                </a:lnTo>
                <a:lnTo>
                  <a:pt x="4011549" y="2108200"/>
                </a:lnTo>
                <a:lnTo>
                  <a:pt x="4200906" y="2057400"/>
                </a:lnTo>
                <a:lnTo>
                  <a:pt x="4248632" y="2032000"/>
                </a:lnTo>
                <a:lnTo>
                  <a:pt x="4635779" y="1930400"/>
                </a:lnTo>
                <a:lnTo>
                  <a:pt x="4684827" y="1930400"/>
                </a:lnTo>
                <a:lnTo>
                  <a:pt x="4882362" y="1879600"/>
                </a:lnTo>
                <a:lnTo>
                  <a:pt x="4932083" y="1879600"/>
                </a:lnTo>
                <a:lnTo>
                  <a:pt x="5031918" y="1854200"/>
                </a:lnTo>
                <a:lnTo>
                  <a:pt x="5082032" y="1854200"/>
                </a:lnTo>
                <a:lnTo>
                  <a:pt x="5132273" y="1841500"/>
                </a:lnTo>
                <a:lnTo>
                  <a:pt x="5182654" y="1841500"/>
                </a:lnTo>
                <a:lnTo>
                  <a:pt x="5233149" y="1828800"/>
                </a:lnTo>
                <a:lnTo>
                  <a:pt x="5334508" y="1828800"/>
                </a:lnTo>
                <a:lnTo>
                  <a:pt x="5385371" y="1816100"/>
                </a:lnTo>
                <a:lnTo>
                  <a:pt x="5538673" y="1816100"/>
                </a:lnTo>
                <a:lnTo>
                  <a:pt x="5590019" y="1803400"/>
                </a:lnTo>
                <a:lnTo>
                  <a:pt x="5899404" y="1803400"/>
                </a:lnTo>
                <a:lnTo>
                  <a:pt x="5950737" y="1816100"/>
                </a:lnTo>
                <a:lnTo>
                  <a:pt x="6104039" y="1816100"/>
                </a:lnTo>
                <a:lnTo>
                  <a:pt x="6154902" y="1828800"/>
                </a:lnTo>
                <a:lnTo>
                  <a:pt x="6256274" y="1828800"/>
                </a:lnTo>
                <a:lnTo>
                  <a:pt x="6306769" y="1841500"/>
                </a:lnTo>
                <a:lnTo>
                  <a:pt x="6357137" y="1841500"/>
                </a:lnTo>
                <a:lnTo>
                  <a:pt x="6407378" y="1854200"/>
                </a:lnTo>
                <a:lnTo>
                  <a:pt x="6457493" y="1854200"/>
                </a:lnTo>
                <a:lnTo>
                  <a:pt x="6557340" y="1879600"/>
                </a:lnTo>
                <a:lnTo>
                  <a:pt x="6607061" y="1879600"/>
                </a:lnTo>
                <a:lnTo>
                  <a:pt x="6804596" y="1930400"/>
                </a:lnTo>
                <a:lnTo>
                  <a:pt x="6853631" y="1930400"/>
                </a:lnTo>
                <a:lnTo>
                  <a:pt x="7192899" y="2019300"/>
                </a:lnTo>
                <a:lnTo>
                  <a:pt x="7240778" y="2044700"/>
                </a:lnTo>
                <a:lnTo>
                  <a:pt x="7430757" y="2095500"/>
                </a:lnTo>
                <a:lnTo>
                  <a:pt x="7477861" y="2120900"/>
                </a:lnTo>
                <a:lnTo>
                  <a:pt x="7618235" y="2159000"/>
                </a:lnTo>
                <a:lnTo>
                  <a:pt x="7664691" y="2184400"/>
                </a:lnTo>
                <a:lnTo>
                  <a:pt x="7710995" y="2197100"/>
                </a:lnTo>
                <a:lnTo>
                  <a:pt x="7757134" y="2222500"/>
                </a:lnTo>
                <a:lnTo>
                  <a:pt x="7848905" y="2247900"/>
                </a:lnTo>
                <a:lnTo>
                  <a:pt x="7894548" y="2273300"/>
                </a:lnTo>
                <a:lnTo>
                  <a:pt x="7940002" y="2286000"/>
                </a:lnTo>
                <a:lnTo>
                  <a:pt x="7985303" y="2311400"/>
                </a:lnTo>
                <a:lnTo>
                  <a:pt x="8030413" y="2324100"/>
                </a:lnTo>
                <a:lnTo>
                  <a:pt x="8075358" y="2349500"/>
                </a:lnTo>
                <a:lnTo>
                  <a:pt x="8120126" y="2362200"/>
                </a:lnTo>
                <a:lnTo>
                  <a:pt x="8209127" y="2413000"/>
                </a:lnTo>
                <a:lnTo>
                  <a:pt x="8253362" y="2425700"/>
                </a:lnTo>
                <a:lnTo>
                  <a:pt x="8297418" y="2451100"/>
                </a:lnTo>
                <a:lnTo>
                  <a:pt x="8297418" y="5295900"/>
                </a:lnTo>
                <a:lnTo>
                  <a:pt x="8297418" y="7670800"/>
                </a:lnTo>
                <a:lnTo>
                  <a:pt x="7897609" y="8382000"/>
                </a:lnTo>
                <a:lnTo>
                  <a:pt x="7020217" y="8978900"/>
                </a:lnTo>
                <a:lnTo>
                  <a:pt x="6143256" y="9385300"/>
                </a:lnTo>
                <a:lnTo>
                  <a:pt x="5744705" y="9537700"/>
                </a:lnTo>
                <a:lnTo>
                  <a:pt x="5345849" y="9385300"/>
                </a:lnTo>
                <a:lnTo>
                  <a:pt x="4468355" y="8978900"/>
                </a:lnTo>
                <a:lnTo>
                  <a:pt x="3590861" y="8382000"/>
                </a:lnTo>
                <a:lnTo>
                  <a:pt x="3192005" y="7670800"/>
                </a:lnTo>
                <a:lnTo>
                  <a:pt x="8297418" y="5295900"/>
                </a:lnTo>
                <a:lnTo>
                  <a:pt x="8297418" y="2451100"/>
                </a:lnTo>
                <a:lnTo>
                  <a:pt x="0" y="6311900"/>
                </a:lnTo>
                <a:lnTo>
                  <a:pt x="897255" y="9093200"/>
                </a:lnTo>
                <a:lnTo>
                  <a:pt x="2871228" y="10871200"/>
                </a:lnTo>
                <a:lnTo>
                  <a:pt x="3766693" y="11303000"/>
                </a:lnTo>
                <a:lnTo>
                  <a:pt x="7716952" y="11303000"/>
                </a:lnTo>
                <a:lnTo>
                  <a:pt x="8613686" y="10871200"/>
                </a:lnTo>
                <a:lnTo>
                  <a:pt x="10094163" y="9537700"/>
                </a:lnTo>
                <a:lnTo>
                  <a:pt x="10587660" y="9093200"/>
                </a:lnTo>
                <a:lnTo>
                  <a:pt x="11484915" y="6311900"/>
                </a:lnTo>
                <a:lnTo>
                  <a:pt x="11484915" y="5295900"/>
                </a:lnTo>
                <a:lnTo>
                  <a:pt x="11484915" y="1803400"/>
                </a:lnTo>
                <a:lnTo>
                  <a:pt x="11484915" y="1155700"/>
                </a:lnTo>
                <a:close/>
              </a:path>
              <a:path w="13832205" h="11303000">
                <a:moveTo>
                  <a:pt x="13832040" y="8820467"/>
                </a:moveTo>
                <a:lnTo>
                  <a:pt x="13767956" y="8782812"/>
                </a:lnTo>
                <a:lnTo>
                  <a:pt x="13728002" y="8761222"/>
                </a:lnTo>
                <a:lnTo>
                  <a:pt x="13687425" y="8740661"/>
                </a:lnTo>
                <a:lnTo>
                  <a:pt x="13646277" y="8721141"/>
                </a:lnTo>
                <a:lnTo>
                  <a:pt x="13604545" y="8702662"/>
                </a:lnTo>
                <a:lnTo>
                  <a:pt x="13562254" y="8685251"/>
                </a:lnTo>
                <a:lnTo>
                  <a:pt x="13519417" y="8668931"/>
                </a:lnTo>
                <a:lnTo>
                  <a:pt x="13476072" y="8653716"/>
                </a:lnTo>
                <a:lnTo>
                  <a:pt x="13432206" y="8639619"/>
                </a:lnTo>
                <a:lnTo>
                  <a:pt x="13387858" y="8626665"/>
                </a:lnTo>
                <a:lnTo>
                  <a:pt x="13343039" y="8614854"/>
                </a:lnTo>
                <a:lnTo>
                  <a:pt x="13297764" y="8604225"/>
                </a:lnTo>
                <a:lnTo>
                  <a:pt x="13252044" y="8594776"/>
                </a:lnTo>
                <a:lnTo>
                  <a:pt x="13205892" y="8586533"/>
                </a:lnTo>
                <a:lnTo>
                  <a:pt x="13159346" y="8579510"/>
                </a:lnTo>
                <a:lnTo>
                  <a:pt x="13112407" y="8573732"/>
                </a:lnTo>
                <a:lnTo>
                  <a:pt x="13065100" y="8569211"/>
                </a:lnTo>
                <a:lnTo>
                  <a:pt x="13017424" y="8565959"/>
                </a:lnTo>
                <a:lnTo>
                  <a:pt x="12969418" y="8563991"/>
                </a:lnTo>
                <a:lnTo>
                  <a:pt x="12921094" y="8563331"/>
                </a:lnTo>
                <a:lnTo>
                  <a:pt x="12872758" y="8563991"/>
                </a:lnTo>
                <a:lnTo>
                  <a:pt x="12824752" y="8565959"/>
                </a:lnTo>
                <a:lnTo>
                  <a:pt x="12777089" y="8569211"/>
                </a:lnTo>
                <a:lnTo>
                  <a:pt x="12729769" y="8573732"/>
                </a:lnTo>
                <a:lnTo>
                  <a:pt x="12682842" y="8579510"/>
                </a:lnTo>
                <a:lnTo>
                  <a:pt x="12636284" y="8586533"/>
                </a:lnTo>
                <a:lnTo>
                  <a:pt x="12590145" y="8594776"/>
                </a:lnTo>
                <a:lnTo>
                  <a:pt x="12544425" y="8604225"/>
                </a:lnTo>
                <a:lnTo>
                  <a:pt x="12499150" y="8614854"/>
                </a:lnTo>
                <a:lnTo>
                  <a:pt x="12454319" y="8626665"/>
                </a:lnTo>
                <a:lnTo>
                  <a:pt x="12409970" y="8639619"/>
                </a:lnTo>
                <a:lnTo>
                  <a:pt x="12366117" y="8653716"/>
                </a:lnTo>
                <a:lnTo>
                  <a:pt x="12322759" y="8668931"/>
                </a:lnTo>
                <a:lnTo>
                  <a:pt x="12279935" y="8685251"/>
                </a:lnTo>
                <a:lnTo>
                  <a:pt x="12237644" y="8702662"/>
                </a:lnTo>
                <a:lnTo>
                  <a:pt x="12195912" y="8721141"/>
                </a:lnTo>
                <a:lnTo>
                  <a:pt x="12154751" y="8740661"/>
                </a:lnTo>
                <a:lnTo>
                  <a:pt x="12114187" y="8761222"/>
                </a:lnTo>
                <a:lnTo>
                  <a:pt x="12074233" y="8782812"/>
                </a:lnTo>
                <a:lnTo>
                  <a:pt x="12034888" y="8805393"/>
                </a:lnTo>
                <a:lnTo>
                  <a:pt x="11996191" y="8828964"/>
                </a:lnTo>
                <a:lnTo>
                  <a:pt x="11958155" y="8853500"/>
                </a:lnTo>
                <a:lnTo>
                  <a:pt x="11920792" y="8878989"/>
                </a:lnTo>
                <a:lnTo>
                  <a:pt x="11884127" y="8905405"/>
                </a:lnTo>
                <a:lnTo>
                  <a:pt x="11848160" y="8932748"/>
                </a:lnTo>
                <a:lnTo>
                  <a:pt x="11812918" y="8960993"/>
                </a:lnTo>
                <a:lnTo>
                  <a:pt x="11778412" y="8990114"/>
                </a:lnTo>
                <a:lnTo>
                  <a:pt x="11744681" y="9020111"/>
                </a:lnTo>
                <a:lnTo>
                  <a:pt x="11711711" y="9050947"/>
                </a:lnTo>
                <a:lnTo>
                  <a:pt x="11679530" y="9082621"/>
                </a:lnTo>
                <a:lnTo>
                  <a:pt x="11648161" y="9115107"/>
                </a:lnTo>
                <a:lnTo>
                  <a:pt x="11617617" y="9148394"/>
                </a:lnTo>
                <a:lnTo>
                  <a:pt x="11587925" y="9182468"/>
                </a:lnTo>
                <a:lnTo>
                  <a:pt x="11559083" y="9217304"/>
                </a:lnTo>
                <a:lnTo>
                  <a:pt x="11531117" y="9252890"/>
                </a:lnTo>
                <a:lnTo>
                  <a:pt x="11504041" y="9289212"/>
                </a:lnTo>
                <a:lnTo>
                  <a:pt x="11477866" y="9326232"/>
                </a:lnTo>
                <a:lnTo>
                  <a:pt x="11452631" y="9363964"/>
                </a:lnTo>
                <a:lnTo>
                  <a:pt x="11428324" y="9402369"/>
                </a:lnTo>
                <a:lnTo>
                  <a:pt x="11404981" y="9441447"/>
                </a:lnTo>
                <a:lnTo>
                  <a:pt x="11382616" y="9481172"/>
                </a:lnTo>
                <a:lnTo>
                  <a:pt x="11361242" y="9521520"/>
                </a:lnTo>
                <a:lnTo>
                  <a:pt x="11340884" y="9562478"/>
                </a:lnTo>
                <a:lnTo>
                  <a:pt x="11321542" y="9604045"/>
                </a:lnTo>
                <a:lnTo>
                  <a:pt x="11303241" y="9646183"/>
                </a:lnTo>
                <a:lnTo>
                  <a:pt x="11286007" y="9688881"/>
                </a:lnTo>
                <a:lnTo>
                  <a:pt x="11269840" y="9732124"/>
                </a:lnTo>
                <a:lnTo>
                  <a:pt x="11254778" y="9775901"/>
                </a:lnTo>
                <a:lnTo>
                  <a:pt x="11240821" y="9820186"/>
                </a:lnTo>
                <a:lnTo>
                  <a:pt x="11227981" y="9864966"/>
                </a:lnTo>
                <a:lnTo>
                  <a:pt x="11216297" y="9910229"/>
                </a:lnTo>
                <a:lnTo>
                  <a:pt x="11205756" y="9955949"/>
                </a:lnTo>
                <a:lnTo>
                  <a:pt x="11196409" y="10002114"/>
                </a:lnTo>
                <a:lnTo>
                  <a:pt x="11188243" y="10048710"/>
                </a:lnTo>
                <a:lnTo>
                  <a:pt x="11181296" y="10095713"/>
                </a:lnTo>
                <a:lnTo>
                  <a:pt x="11175568" y="10143109"/>
                </a:lnTo>
                <a:lnTo>
                  <a:pt x="11171085" y="10190886"/>
                </a:lnTo>
                <a:lnTo>
                  <a:pt x="11167859" y="10239019"/>
                </a:lnTo>
                <a:lnTo>
                  <a:pt x="11165916" y="10287495"/>
                </a:lnTo>
                <a:lnTo>
                  <a:pt x="11165269" y="10336301"/>
                </a:lnTo>
                <a:lnTo>
                  <a:pt x="11165916" y="10385095"/>
                </a:lnTo>
                <a:lnTo>
                  <a:pt x="11167859" y="10433571"/>
                </a:lnTo>
                <a:lnTo>
                  <a:pt x="11171085" y="10481704"/>
                </a:lnTo>
                <a:lnTo>
                  <a:pt x="11175568" y="10529481"/>
                </a:lnTo>
                <a:lnTo>
                  <a:pt x="11181296" y="10576878"/>
                </a:lnTo>
                <a:lnTo>
                  <a:pt x="11188243" y="10623880"/>
                </a:lnTo>
                <a:lnTo>
                  <a:pt x="11196409" y="10670477"/>
                </a:lnTo>
                <a:lnTo>
                  <a:pt x="11205756" y="10716641"/>
                </a:lnTo>
                <a:lnTo>
                  <a:pt x="11216297" y="10762361"/>
                </a:lnTo>
                <a:lnTo>
                  <a:pt x="11227981" y="10807624"/>
                </a:lnTo>
                <a:lnTo>
                  <a:pt x="11240821" y="10852404"/>
                </a:lnTo>
                <a:lnTo>
                  <a:pt x="11254778" y="10896689"/>
                </a:lnTo>
                <a:lnTo>
                  <a:pt x="11269840" y="10940466"/>
                </a:lnTo>
                <a:lnTo>
                  <a:pt x="11286007" y="10983709"/>
                </a:lnTo>
                <a:lnTo>
                  <a:pt x="11303241" y="11026419"/>
                </a:lnTo>
                <a:lnTo>
                  <a:pt x="11321542" y="11068558"/>
                </a:lnTo>
                <a:lnTo>
                  <a:pt x="11340884" y="11110112"/>
                </a:lnTo>
                <a:lnTo>
                  <a:pt x="11361242" y="11151083"/>
                </a:lnTo>
                <a:lnTo>
                  <a:pt x="11382616" y="11191431"/>
                </a:lnTo>
                <a:lnTo>
                  <a:pt x="11404981" y="11231143"/>
                </a:lnTo>
                <a:lnTo>
                  <a:pt x="11428324" y="11270221"/>
                </a:lnTo>
                <a:lnTo>
                  <a:pt x="11449075" y="11303000"/>
                </a:lnTo>
                <a:lnTo>
                  <a:pt x="13832040" y="11303000"/>
                </a:lnTo>
                <a:lnTo>
                  <a:pt x="13832040" y="882046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41451"/>
            <a:ext cx="5481596" cy="386710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9059" y="1889585"/>
            <a:ext cx="9187964" cy="27972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0361411" y="6666354"/>
            <a:ext cx="1982470" cy="280035"/>
          </a:xfrm>
          <a:custGeom>
            <a:avLst/>
            <a:gdLst/>
            <a:ahLst/>
            <a:cxnLst/>
            <a:rect l="l" t="t" r="r" b="b"/>
            <a:pathLst>
              <a:path w="1982470" h="280034">
                <a:moveTo>
                  <a:pt x="31351" y="0"/>
                </a:moveTo>
                <a:lnTo>
                  <a:pt x="0" y="0"/>
                </a:lnTo>
                <a:lnTo>
                  <a:pt x="0" y="209294"/>
                </a:lnTo>
                <a:lnTo>
                  <a:pt x="40083" y="209294"/>
                </a:lnTo>
                <a:lnTo>
                  <a:pt x="67245" y="166777"/>
                </a:lnTo>
                <a:lnTo>
                  <a:pt x="29203" y="166777"/>
                </a:lnTo>
                <a:lnTo>
                  <a:pt x="29490" y="162673"/>
                </a:lnTo>
                <a:lnTo>
                  <a:pt x="31297" y="117343"/>
                </a:lnTo>
                <a:lnTo>
                  <a:pt x="31351" y="0"/>
                </a:lnTo>
                <a:close/>
              </a:path>
              <a:path w="1982470" h="280034">
                <a:moveTo>
                  <a:pt x="177371" y="41229"/>
                </a:moveTo>
                <a:lnTo>
                  <a:pt x="148596" y="41229"/>
                </a:lnTo>
                <a:lnTo>
                  <a:pt x="147406" y="58246"/>
                </a:lnTo>
                <a:lnTo>
                  <a:pt x="146556" y="73940"/>
                </a:lnTo>
                <a:lnTo>
                  <a:pt x="146046" y="88309"/>
                </a:lnTo>
                <a:lnTo>
                  <a:pt x="145876" y="101354"/>
                </a:lnTo>
                <a:lnTo>
                  <a:pt x="145876" y="209294"/>
                </a:lnTo>
                <a:lnTo>
                  <a:pt x="177371" y="209294"/>
                </a:lnTo>
                <a:lnTo>
                  <a:pt x="177371" y="41229"/>
                </a:lnTo>
                <a:close/>
              </a:path>
              <a:path w="1982470" h="280034">
                <a:moveTo>
                  <a:pt x="177371" y="0"/>
                </a:moveTo>
                <a:lnTo>
                  <a:pt x="137430" y="0"/>
                </a:lnTo>
                <a:lnTo>
                  <a:pt x="30492" y="166777"/>
                </a:lnTo>
                <a:lnTo>
                  <a:pt x="67245" y="166777"/>
                </a:lnTo>
                <a:lnTo>
                  <a:pt x="147451" y="41229"/>
                </a:lnTo>
                <a:lnTo>
                  <a:pt x="177371" y="41229"/>
                </a:lnTo>
                <a:lnTo>
                  <a:pt x="177371" y="0"/>
                </a:lnTo>
                <a:close/>
              </a:path>
              <a:path w="1982470" h="280034">
                <a:moveTo>
                  <a:pt x="262262" y="50963"/>
                </a:moveTo>
                <a:lnTo>
                  <a:pt x="228621" y="50963"/>
                </a:lnTo>
                <a:lnTo>
                  <a:pt x="228621" y="209294"/>
                </a:lnTo>
                <a:lnTo>
                  <a:pt x="262262" y="209294"/>
                </a:lnTo>
                <a:lnTo>
                  <a:pt x="262262" y="141009"/>
                </a:lnTo>
                <a:lnTo>
                  <a:pt x="370489" y="141009"/>
                </a:lnTo>
                <a:lnTo>
                  <a:pt x="370489" y="114525"/>
                </a:lnTo>
                <a:lnTo>
                  <a:pt x="262262" y="114525"/>
                </a:lnTo>
                <a:lnTo>
                  <a:pt x="262262" y="50963"/>
                </a:lnTo>
                <a:close/>
              </a:path>
              <a:path w="1982470" h="280034">
                <a:moveTo>
                  <a:pt x="370489" y="141009"/>
                </a:moveTo>
                <a:lnTo>
                  <a:pt x="336847" y="141009"/>
                </a:lnTo>
                <a:lnTo>
                  <a:pt x="336847" y="209294"/>
                </a:lnTo>
                <a:lnTo>
                  <a:pt x="370489" y="209294"/>
                </a:lnTo>
                <a:lnTo>
                  <a:pt x="370489" y="141009"/>
                </a:lnTo>
                <a:close/>
              </a:path>
              <a:path w="1982470" h="280034">
                <a:moveTo>
                  <a:pt x="370489" y="50963"/>
                </a:moveTo>
                <a:lnTo>
                  <a:pt x="336847" y="50963"/>
                </a:lnTo>
                <a:lnTo>
                  <a:pt x="336847" y="114525"/>
                </a:lnTo>
                <a:lnTo>
                  <a:pt x="370489" y="114525"/>
                </a:lnTo>
                <a:lnTo>
                  <a:pt x="370489" y="50963"/>
                </a:lnTo>
                <a:close/>
              </a:path>
              <a:path w="1982470" h="280034">
                <a:moveTo>
                  <a:pt x="485300" y="48100"/>
                </a:moveTo>
                <a:lnTo>
                  <a:pt x="439642" y="60179"/>
                </a:lnTo>
                <a:lnTo>
                  <a:pt x="414152" y="95664"/>
                </a:lnTo>
                <a:lnTo>
                  <a:pt x="409284" y="130988"/>
                </a:lnTo>
                <a:lnTo>
                  <a:pt x="410447" y="149464"/>
                </a:lnTo>
                <a:lnTo>
                  <a:pt x="427895" y="191257"/>
                </a:lnTo>
                <a:lnTo>
                  <a:pt x="465688" y="210851"/>
                </a:lnTo>
                <a:lnTo>
                  <a:pt x="482581" y="212158"/>
                </a:lnTo>
                <a:lnTo>
                  <a:pt x="492315" y="212158"/>
                </a:lnTo>
                <a:lnTo>
                  <a:pt x="500571" y="211394"/>
                </a:lnTo>
                <a:lnTo>
                  <a:pt x="514218" y="208340"/>
                </a:lnTo>
                <a:lnTo>
                  <a:pt x="520660" y="205811"/>
                </a:lnTo>
                <a:lnTo>
                  <a:pt x="526673" y="202280"/>
                </a:lnTo>
                <a:lnTo>
                  <a:pt x="526673" y="184099"/>
                </a:lnTo>
                <a:lnTo>
                  <a:pt x="484155" y="184099"/>
                </a:lnTo>
                <a:lnTo>
                  <a:pt x="474868" y="183267"/>
                </a:lnTo>
                <a:lnTo>
                  <a:pt x="446469" y="154036"/>
                </a:lnTo>
                <a:lnTo>
                  <a:pt x="443928" y="130702"/>
                </a:lnTo>
                <a:lnTo>
                  <a:pt x="446496" y="106839"/>
                </a:lnTo>
                <a:lnTo>
                  <a:pt x="454200" y="89794"/>
                </a:lnTo>
                <a:lnTo>
                  <a:pt x="467039" y="79568"/>
                </a:lnTo>
                <a:lnTo>
                  <a:pt x="485014" y="76159"/>
                </a:lnTo>
                <a:lnTo>
                  <a:pt x="523350" y="76159"/>
                </a:lnTo>
                <a:lnTo>
                  <a:pt x="530395" y="57405"/>
                </a:lnTo>
                <a:lnTo>
                  <a:pt x="520061" y="53334"/>
                </a:lnTo>
                <a:lnTo>
                  <a:pt x="509100" y="50426"/>
                </a:lnTo>
                <a:lnTo>
                  <a:pt x="497514" y="48682"/>
                </a:lnTo>
                <a:lnTo>
                  <a:pt x="485300" y="48100"/>
                </a:lnTo>
                <a:close/>
              </a:path>
              <a:path w="1982470" h="280034">
                <a:moveTo>
                  <a:pt x="526673" y="172933"/>
                </a:moveTo>
                <a:lnTo>
                  <a:pt x="516500" y="177818"/>
                </a:lnTo>
                <a:lnTo>
                  <a:pt x="506022" y="181307"/>
                </a:lnTo>
                <a:lnTo>
                  <a:pt x="495241" y="183401"/>
                </a:lnTo>
                <a:lnTo>
                  <a:pt x="484155" y="184099"/>
                </a:lnTo>
                <a:lnTo>
                  <a:pt x="526673" y="184099"/>
                </a:lnTo>
                <a:lnTo>
                  <a:pt x="526673" y="172933"/>
                </a:lnTo>
                <a:close/>
              </a:path>
              <a:path w="1982470" h="280034">
                <a:moveTo>
                  <a:pt x="523350" y="76159"/>
                </a:moveTo>
                <a:lnTo>
                  <a:pt x="485014" y="76159"/>
                </a:lnTo>
                <a:lnTo>
                  <a:pt x="492423" y="76678"/>
                </a:lnTo>
                <a:lnTo>
                  <a:pt x="500761" y="78235"/>
                </a:lnTo>
                <a:lnTo>
                  <a:pt x="510031" y="80829"/>
                </a:lnTo>
                <a:lnTo>
                  <a:pt x="520231" y="84462"/>
                </a:lnTo>
                <a:lnTo>
                  <a:pt x="523350" y="76159"/>
                </a:lnTo>
                <a:close/>
              </a:path>
              <a:path w="1982470" h="280034">
                <a:moveTo>
                  <a:pt x="631320" y="77304"/>
                </a:moveTo>
                <a:lnTo>
                  <a:pt x="597535" y="77304"/>
                </a:lnTo>
                <a:lnTo>
                  <a:pt x="597535" y="209294"/>
                </a:lnTo>
                <a:lnTo>
                  <a:pt x="631320" y="209294"/>
                </a:lnTo>
                <a:lnTo>
                  <a:pt x="631320" y="77304"/>
                </a:lnTo>
                <a:close/>
              </a:path>
              <a:path w="1982470" h="280034">
                <a:moveTo>
                  <a:pt x="682857" y="50963"/>
                </a:moveTo>
                <a:lnTo>
                  <a:pt x="545999" y="50963"/>
                </a:lnTo>
                <a:lnTo>
                  <a:pt x="545999" y="77304"/>
                </a:lnTo>
                <a:lnTo>
                  <a:pt x="682857" y="77304"/>
                </a:lnTo>
                <a:lnTo>
                  <a:pt x="682857" y="50963"/>
                </a:lnTo>
                <a:close/>
              </a:path>
              <a:path w="1982470" h="280034">
                <a:moveTo>
                  <a:pt x="740549" y="50963"/>
                </a:moveTo>
                <a:lnTo>
                  <a:pt x="713349" y="50963"/>
                </a:lnTo>
                <a:lnTo>
                  <a:pt x="713349" y="279728"/>
                </a:lnTo>
                <a:lnTo>
                  <a:pt x="746991" y="279728"/>
                </a:lnTo>
                <a:lnTo>
                  <a:pt x="746891" y="210807"/>
                </a:lnTo>
                <a:lnTo>
                  <a:pt x="746323" y="203902"/>
                </a:lnTo>
                <a:lnTo>
                  <a:pt x="744987" y="190541"/>
                </a:lnTo>
                <a:lnTo>
                  <a:pt x="839905" y="190541"/>
                </a:lnTo>
                <a:lnTo>
                  <a:pt x="840043" y="190398"/>
                </a:lnTo>
                <a:lnTo>
                  <a:pt x="843586" y="184672"/>
                </a:lnTo>
                <a:lnTo>
                  <a:pt x="786073" y="184672"/>
                </a:lnTo>
                <a:lnTo>
                  <a:pt x="776418" y="183866"/>
                </a:lnTo>
                <a:lnTo>
                  <a:pt x="749281" y="154788"/>
                </a:lnTo>
                <a:lnTo>
                  <a:pt x="746991" y="129843"/>
                </a:lnTo>
                <a:lnTo>
                  <a:pt x="746991" y="124832"/>
                </a:lnTo>
                <a:lnTo>
                  <a:pt x="756153" y="87325"/>
                </a:lnTo>
                <a:lnTo>
                  <a:pt x="775694" y="76445"/>
                </a:lnTo>
                <a:lnTo>
                  <a:pt x="774554" y="76445"/>
                </a:lnTo>
                <a:lnTo>
                  <a:pt x="785500" y="75586"/>
                </a:lnTo>
                <a:lnTo>
                  <a:pt x="844025" y="75586"/>
                </a:lnTo>
                <a:lnTo>
                  <a:pt x="841913" y="72150"/>
                </a:lnTo>
                <a:lnTo>
                  <a:pt x="745273" y="72150"/>
                </a:lnTo>
                <a:lnTo>
                  <a:pt x="742887" y="60984"/>
                </a:lnTo>
                <a:lnTo>
                  <a:pt x="741355" y="54113"/>
                </a:lnTo>
                <a:lnTo>
                  <a:pt x="740549" y="50963"/>
                </a:lnTo>
                <a:close/>
              </a:path>
              <a:path w="1982470" h="280034">
                <a:moveTo>
                  <a:pt x="839905" y="190541"/>
                </a:moveTo>
                <a:lnTo>
                  <a:pt x="746991" y="190541"/>
                </a:lnTo>
                <a:lnTo>
                  <a:pt x="756135" y="199998"/>
                </a:lnTo>
                <a:lnTo>
                  <a:pt x="766961" y="206753"/>
                </a:lnTo>
                <a:lnTo>
                  <a:pt x="779469" y="210807"/>
                </a:lnTo>
                <a:lnTo>
                  <a:pt x="793660" y="212158"/>
                </a:lnTo>
                <a:lnTo>
                  <a:pt x="807579" y="210807"/>
                </a:lnTo>
                <a:lnTo>
                  <a:pt x="819963" y="206753"/>
                </a:lnTo>
                <a:lnTo>
                  <a:pt x="830735" y="199998"/>
                </a:lnTo>
                <a:lnTo>
                  <a:pt x="839905" y="190541"/>
                </a:lnTo>
                <a:close/>
              </a:path>
              <a:path w="1982470" h="280034">
                <a:moveTo>
                  <a:pt x="844025" y="75586"/>
                </a:moveTo>
                <a:lnTo>
                  <a:pt x="785500" y="75586"/>
                </a:lnTo>
                <a:lnTo>
                  <a:pt x="794036" y="76445"/>
                </a:lnTo>
                <a:lnTo>
                  <a:pt x="801462" y="79022"/>
                </a:lnTo>
                <a:lnTo>
                  <a:pt x="821844" y="117057"/>
                </a:lnTo>
                <a:lnTo>
                  <a:pt x="822434" y="129556"/>
                </a:lnTo>
                <a:lnTo>
                  <a:pt x="821844" y="142038"/>
                </a:lnTo>
                <a:lnTo>
                  <a:pt x="801533" y="181093"/>
                </a:lnTo>
                <a:lnTo>
                  <a:pt x="794063" y="183866"/>
                </a:lnTo>
                <a:lnTo>
                  <a:pt x="793481" y="183866"/>
                </a:lnTo>
                <a:lnTo>
                  <a:pt x="786073" y="184672"/>
                </a:lnTo>
                <a:lnTo>
                  <a:pt x="843586" y="184672"/>
                </a:lnTo>
                <a:lnTo>
                  <a:pt x="847433" y="178453"/>
                </a:lnTo>
                <a:lnTo>
                  <a:pt x="852712" y="164379"/>
                </a:lnTo>
                <a:lnTo>
                  <a:pt x="855879" y="148176"/>
                </a:lnTo>
                <a:lnTo>
                  <a:pt x="856935" y="129843"/>
                </a:lnTo>
                <a:lnTo>
                  <a:pt x="855971" y="112825"/>
                </a:lnTo>
                <a:lnTo>
                  <a:pt x="855897" y="111527"/>
                </a:lnTo>
                <a:lnTo>
                  <a:pt x="852784" y="95378"/>
                </a:lnTo>
                <a:lnTo>
                  <a:pt x="847594" y="81393"/>
                </a:lnTo>
                <a:lnTo>
                  <a:pt x="844025" y="75586"/>
                </a:lnTo>
                <a:close/>
              </a:path>
              <a:path w="1982470" h="280034">
                <a:moveTo>
                  <a:pt x="794233" y="48100"/>
                </a:moveTo>
                <a:lnTo>
                  <a:pt x="779469" y="49603"/>
                </a:lnTo>
                <a:lnTo>
                  <a:pt x="766675" y="54113"/>
                </a:lnTo>
                <a:lnTo>
                  <a:pt x="755849" y="61628"/>
                </a:lnTo>
                <a:lnTo>
                  <a:pt x="746991" y="72150"/>
                </a:lnTo>
                <a:lnTo>
                  <a:pt x="841913" y="72150"/>
                </a:lnTo>
                <a:lnTo>
                  <a:pt x="808226" y="49442"/>
                </a:lnTo>
                <a:lnTo>
                  <a:pt x="794233" y="48100"/>
                </a:lnTo>
                <a:close/>
              </a:path>
              <a:path w="1982470" h="280034">
                <a:moveTo>
                  <a:pt x="878122" y="250667"/>
                </a:moveTo>
                <a:lnTo>
                  <a:pt x="878122" y="277294"/>
                </a:lnTo>
                <a:lnTo>
                  <a:pt x="885185" y="278916"/>
                </a:lnTo>
                <a:lnTo>
                  <a:pt x="892438" y="279728"/>
                </a:lnTo>
                <a:lnTo>
                  <a:pt x="899882" y="279728"/>
                </a:lnTo>
                <a:lnTo>
                  <a:pt x="919888" y="276641"/>
                </a:lnTo>
                <a:lnTo>
                  <a:pt x="936817" y="267380"/>
                </a:lnTo>
                <a:lnTo>
                  <a:pt x="950273" y="252385"/>
                </a:lnTo>
                <a:lnTo>
                  <a:pt x="888955" y="252385"/>
                </a:lnTo>
                <a:lnTo>
                  <a:pt x="883180" y="251812"/>
                </a:lnTo>
                <a:lnTo>
                  <a:pt x="878122" y="250667"/>
                </a:lnTo>
                <a:close/>
              </a:path>
              <a:path w="1982470" h="280034">
                <a:moveTo>
                  <a:pt x="908615" y="50963"/>
                </a:moveTo>
                <a:lnTo>
                  <a:pt x="871967" y="50963"/>
                </a:lnTo>
                <a:lnTo>
                  <a:pt x="935528" y="209294"/>
                </a:lnTo>
                <a:lnTo>
                  <a:pt x="929659" y="224183"/>
                </a:lnTo>
                <a:lnTo>
                  <a:pt x="923816" y="236521"/>
                </a:lnTo>
                <a:lnTo>
                  <a:pt x="916166" y="245334"/>
                </a:lnTo>
                <a:lnTo>
                  <a:pt x="906629" y="250667"/>
                </a:lnTo>
                <a:lnTo>
                  <a:pt x="906423" y="250667"/>
                </a:lnTo>
                <a:lnTo>
                  <a:pt x="895444" y="252385"/>
                </a:lnTo>
                <a:lnTo>
                  <a:pt x="950273" y="252385"/>
                </a:lnTo>
                <a:lnTo>
                  <a:pt x="950667" y="251946"/>
                </a:lnTo>
                <a:lnTo>
                  <a:pt x="961439" y="230339"/>
                </a:lnTo>
                <a:lnTo>
                  <a:pt x="981651" y="176798"/>
                </a:lnTo>
                <a:lnTo>
                  <a:pt x="950560" y="176798"/>
                </a:lnTo>
                <a:lnTo>
                  <a:pt x="949039" y="168209"/>
                </a:lnTo>
                <a:lnTo>
                  <a:pt x="946909" y="159333"/>
                </a:lnTo>
                <a:lnTo>
                  <a:pt x="944171" y="150171"/>
                </a:lnTo>
                <a:lnTo>
                  <a:pt x="940825" y="140722"/>
                </a:lnTo>
                <a:lnTo>
                  <a:pt x="908615" y="50963"/>
                </a:lnTo>
                <a:close/>
              </a:path>
              <a:path w="1982470" h="280034">
                <a:moveTo>
                  <a:pt x="1029153" y="50963"/>
                </a:moveTo>
                <a:lnTo>
                  <a:pt x="992791" y="50963"/>
                </a:lnTo>
                <a:lnTo>
                  <a:pt x="978171" y="93445"/>
                </a:lnTo>
                <a:lnTo>
                  <a:pt x="959990" y="146842"/>
                </a:lnTo>
                <a:lnTo>
                  <a:pt x="951705" y="176798"/>
                </a:lnTo>
                <a:lnTo>
                  <a:pt x="981651" y="176798"/>
                </a:lnTo>
                <a:lnTo>
                  <a:pt x="1029153" y="50963"/>
                </a:lnTo>
                <a:close/>
              </a:path>
              <a:path w="1982470" h="280034">
                <a:moveTo>
                  <a:pt x="1097725" y="50963"/>
                </a:moveTo>
                <a:lnTo>
                  <a:pt x="1053203" y="50963"/>
                </a:lnTo>
                <a:lnTo>
                  <a:pt x="1053203" y="209294"/>
                </a:lnTo>
                <a:lnTo>
                  <a:pt x="1083982" y="209294"/>
                </a:lnTo>
                <a:lnTo>
                  <a:pt x="1083982" y="81456"/>
                </a:lnTo>
                <a:lnTo>
                  <a:pt x="1110213" y="81456"/>
                </a:lnTo>
                <a:lnTo>
                  <a:pt x="1097725" y="50963"/>
                </a:lnTo>
                <a:close/>
              </a:path>
              <a:path w="1982470" h="280034">
                <a:moveTo>
                  <a:pt x="1110213" y="81456"/>
                </a:moveTo>
                <a:lnTo>
                  <a:pt x="1083982" y="81456"/>
                </a:lnTo>
                <a:lnTo>
                  <a:pt x="1087059" y="92828"/>
                </a:lnTo>
                <a:lnTo>
                  <a:pt x="1090280" y="103609"/>
                </a:lnTo>
                <a:lnTo>
                  <a:pt x="1093645" y="113800"/>
                </a:lnTo>
                <a:lnTo>
                  <a:pt x="1097152" y="123401"/>
                </a:lnTo>
                <a:lnTo>
                  <a:pt x="1131796" y="209294"/>
                </a:lnTo>
                <a:lnTo>
                  <a:pt x="1157278" y="209294"/>
                </a:lnTo>
                <a:lnTo>
                  <a:pt x="1170356" y="177084"/>
                </a:lnTo>
                <a:lnTo>
                  <a:pt x="1144107" y="177084"/>
                </a:lnTo>
                <a:lnTo>
                  <a:pt x="1140564" y="162956"/>
                </a:lnTo>
                <a:lnTo>
                  <a:pt x="1137418" y="151352"/>
                </a:lnTo>
                <a:lnTo>
                  <a:pt x="1134552" y="141841"/>
                </a:lnTo>
                <a:lnTo>
                  <a:pt x="1132082" y="134853"/>
                </a:lnTo>
                <a:lnTo>
                  <a:pt x="1110213" y="81456"/>
                </a:lnTo>
                <a:close/>
              </a:path>
              <a:path w="1982470" h="280034">
                <a:moveTo>
                  <a:pt x="1236443" y="81456"/>
                </a:moveTo>
                <a:lnTo>
                  <a:pt x="1205378" y="81456"/>
                </a:lnTo>
                <a:lnTo>
                  <a:pt x="1205378" y="209294"/>
                </a:lnTo>
                <a:lnTo>
                  <a:pt x="1236443" y="209294"/>
                </a:lnTo>
                <a:lnTo>
                  <a:pt x="1236443" y="81456"/>
                </a:lnTo>
                <a:close/>
              </a:path>
              <a:path w="1982470" h="280034">
                <a:moveTo>
                  <a:pt x="1236443" y="50963"/>
                </a:moveTo>
                <a:lnTo>
                  <a:pt x="1191635" y="50963"/>
                </a:lnTo>
                <a:lnTo>
                  <a:pt x="1156132" y="137430"/>
                </a:lnTo>
                <a:lnTo>
                  <a:pt x="1144107" y="177084"/>
                </a:lnTo>
                <a:lnTo>
                  <a:pt x="1170356" y="177084"/>
                </a:lnTo>
                <a:lnTo>
                  <a:pt x="1191922" y="123973"/>
                </a:lnTo>
                <a:lnTo>
                  <a:pt x="1202802" y="90045"/>
                </a:lnTo>
                <a:lnTo>
                  <a:pt x="1205378" y="81456"/>
                </a:lnTo>
                <a:lnTo>
                  <a:pt x="1236443" y="81456"/>
                </a:lnTo>
                <a:lnTo>
                  <a:pt x="1236443" y="50963"/>
                </a:lnTo>
                <a:close/>
              </a:path>
              <a:path w="1982470" h="280034">
                <a:moveTo>
                  <a:pt x="1347533" y="48100"/>
                </a:moveTo>
                <a:lnTo>
                  <a:pt x="1304989" y="60582"/>
                </a:lnTo>
                <a:lnTo>
                  <a:pt x="1279927" y="96630"/>
                </a:lnTo>
                <a:lnTo>
                  <a:pt x="1275096" y="131274"/>
                </a:lnTo>
                <a:lnTo>
                  <a:pt x="1276351" y="148578"/>
                </a:lnTo>
                <a:lnTo>
                  <a:pt x="1276393" y="149160"/>
                </a:lnTo>
                <a:lnTo>
                  <a:pt x="1280285" y="165023"/>
                </a:lnTo>
                <a:lnTo>
                  <a:pt x="1286650" y="178605"/>
                </a:lnTo>
                <a:lnTo>
                  <a:pt x="1286772" y="178865"/>
                </a:lnTo>
                <a:lnTo>
                  <a:pt x="1320763" y="206789"/>
                </a:lnTo>
                <a:lnTo>
                  <a:pt x="1353689" y="212158"/>
                </a:lnTo>
                <a:lnTo>
                  <a:pt x="1361553" y="212006"/>
                </a:lnTo>
                <a:lnTo>
                  <a:pt x="1401199" y="204141"/>
                </a:lnTo>
                <a:lnTo>
                  <a:pt x="1407372" y="201421"/>
                </a:lnTo>
                <a:lnTo>
                  <a:pt x="1407372" y="185531"/>
                </a:lnTo>
                <a:lnTo>
                  <a:pt x="1355263" y="185531"/>
                </a:lnTo>
                <a:lnTo>
                  <a:pt x="1346836" y="184886"/>
                </a:lnTo>
                <a:lnTo>
                  <a:pt x="1345679" y="184886"/>
                </a:lnTo>
                <a:lnTo>
                  <a:pt x="1336331" y="182453"/>
                </a:lnTo>
                <a:lnTo>
                  <a:pt x="1310786" y="148578"/>
                </a:lnTo>
                <a:lnTo>
                  <a:pt x="1309740" y="137716"/>
                </a:lnTo>
                <a:lnTo>
                  <a:pt x="1415246" y="137716"/>
                </a:lnTo>
                <a:lnTo>
                  <a:pt x="1415246" y="119535"/>
                </a:lnTo>
                <a:lnTo>
                  <a:pt x="1414803" y="113380"/>
                </a:lnTo>
                <a:lnTo>
                  <a:pt x="1310312" y="113380"/>
                </a:lnTo>
                <a:lnTo>
                  <a:pt x="1311726" y="104226"/>
                </a:lnTo>
                <a:lnTo>
                  <a:pt x="1313989" y="96630"/>
                </a:lnTo>
                <a:lnTo>
                  <a:pt x="1314106" y="96237"/>
                </a:lnTo>
                <a:lnTo>
                  <a:pt x="1317452" y="89410"/>
                </a:lnTo>
                <a:lnTo>
                  <a:pt x="1347533" y="73582"/>
                </a:lnTo>
                <a:lnTo>
                  <a:pt x="1401985" y="73582"/>
                </a:lnTo>
                <a:lnTo>
                  <a:pt x="1397065" y="67140"/>
                </a:lnTo>
                <a:lnTo>
                  <a:pt x="1387152" y="58810"/>
                </a:lnTo>
                <a:lnTo>
                  <a:pt x="1375592" y="52860"/>
                </a:lnTo>
                <a:lnTo>
                  <a:pt x="1362385" y="49290"/>
                </a:lnTo>
                <a:lnTo>
                  <a:pt x="1347533" y="48100"/>
                </a:lnTo>
                <a:close/>
              </a:path>
              <a:path w="1982470" h="280034">
                <a:moveTo>
                  <a:pt x="1407372" y="174078"/>
                </a:moveTo>
                <a:lnTo>
                  <a:pt x="1368792" y="184886"/>
                </a:lnTo>
                <a:lnTo>
                  <a:pt x="1355263" y="185531"/>
                </a:lnTo>
                <a:lnTo>
                  <a:pt x="1407372" y="185531"/>
                </a:lnTo>
                <a:lnTo>
                  <a:pt x="1407372" y="174078"/>
                </a:lnTo>
                <a:close/>
              </a:path>
              <a:path w="1982470" h="280034">
                <a:moveTo>
                  <a:pt x="1401985" y="73582"/>
                </a:moveTo>
                <a:lnTo>
                  <a:pt x="1347533" y="73582"/>
                </a:lnTo>
                <a:lnTo>
                  <a:pt x="1355120" y="74217"/>
                </a:lnTo>
                <a:lnTo>
                  <a:pt x="1361849" y="76123"/>
                </a:lnTo>
                <a:lnTo>
                  <a:pt x="1382142" y="112914"/>
                </a:lnTo>
                <a:lnTo>
                  <a:pt x="1382177" y="113380"/>
                </a:lnTo>
                <a:lnTo>
                  <a:pt x="1414803" y="113380"/>
                </a:lnTo>
                <a:lnTo>
                  <a:pt x="1414144" y="104226"/>
                </a:lnTo>
                <a:lnTo>
                  <a:pt x="1414110" y="103752"/>
                </a:lnTo>
                <a:lnTo>
                  <a:pt x="1410701" y="89759"/>
                </a:lnTo>
                <a:lnTo>
                  <a:pt x="1405019" y="77555"/>
                </a:lnTo>
                <a:lnTo>
                  <a:pt x="1401985" y="73582"/>
                </a:lnTo>
                <a:close/>
              </a:path>
              <a:path w="1982470" h="280034">
                <a:moveTo>
                  <a:pt x="1487111" y="50963"/>
                </a:moveTo>
                <a:lnTo>
                  <a:pt x="1453469" y="50963"/>
                </a:lnTo>
                <a:lnTo>
                  <a:pt x="1453469" y="209294"/>
                </a:lnTo>
                <a:lnTo>
                  <a:pt x="1487111" y="209294"/>
                </a:lnTo>
                <a:lnTo>
                  <a:pt x="1487111" y="141009"/>
                </a:lnTo>
                <a:lnTo>
                  <a:pt x="1595337" y="141009"/>
                </a:lnTo>
                <a:lnTo>
                  <a:pt x="1595337" y="114525"/>
                </a:lnTo>
                <a:lnTo>
                  <a:pt x="1487111" y="114525"/>
                </a:lnTo>
                <a:lnTo>
                  <a:pt x="1487111" y="50963"/>
                </a:lnTo>
                <a:close/>
              </a:path>
              <a:path w="1982470" h="280034">
                <a:moveTo>
                  <a:pt x="1595337" y="141009"/>
                </a:moveTo>
                <a:lnTo>
                  <a:pt x="1561695" y="141009"/>
                </a:lnTo>
                <a:lnTo>
                  <a:pt x="1561695" y="209294"/>
                </a:lnTo>
                <a:lnTo>
                  <a:pt x="1595337" y="209294"/>
                </a:lnTo>
                <a:lnTo>
                  <a:pt x="1595337" y="141009"/>
                </a:lnTo>
                <a:close/>
              </a:path>
              <a:path w="1982470" h="280034">
                <a:moveTo>
                  <a:pt x="1595337" y="50963"/>
                </a:moveTo>
                <a:lnTo>
                  <a:pt x="1561695" y="50963"/>
                </a:lnTo>
                <a:lnTo>
                  <a:pt x="1561695" y="114525"/>
                </a:lnTo>
                <a:lnTo>
                  <a:pt x="1595337" y="114525"/>
                </a:lnTo>
                <a:lnTo>
                  <a:pt x="1595337" y="50963"/>
                </a:lnTo>
                <a:close/>
              </a:path>
              <a:path w="1982470" h="280034">
                <a:moveTo>
                  <a:pt x="1711008" y="77304"/>
                </a:moveTo>
                <a:lnTo>
                  <a:pt x="1677223" y="77304"/>
                </a:lnTo>
                <a:lnTo>
                  <a:pt x="1677223" y="209294"/>
                </a:lnTo>
                <a:lnTo>
                  <a:pt x="1711008" y="209294"/>
                </a:lnTo>
                <a:lnTo>
                  <a:pt x="1711008" y="77304"/>
                </a:lnTo>
                <a:close/>
              </a:path>
              <a:path w="1982470" h="280034">
                <a:moveTo>
                  <a:pt x="1762544" y="50963"/>
                </a:moveTo>
                <a:lnTo>
                  <a:pt x="1625686" y="50963"/>
                </a:lnTo>
                <a:lnTo>
                  <a:pt x="1625686" y="77304"/>
                </a:lnTo>
                <a:lnTo>
                  <a:pt x="1762544" y="77304"/>
                </a:lnTo>
                <a:lnTo>
                  <a:pt x="1762544" y="50963"/>
                </a:lnTo>
                <a:close/>
              </a:path>
              <a:path w="1982470" h="280034">
                <a:moveTo>
                  <a:pt x="1826678" y="50963"/>
                </a:moveTo>
                <a:lnTo>
                  <a:pt x="1793036" y="50963"/>
                </a:lnTo>
                <a:lnTo>
                  <a:pt x="1793036" y="209294"/>
                </a:lnTo>
                <a:lnTo>
                  <a:pt x="1858745" y="209294"/>
                </a:lnTo>
                <a:lnTo>
                  <a:pt x="1873741" y="208525"/>
                </a:lnTo>
                <a:lnTo>
                  <a:pt x="1914397" y="190004"/>
                </a:lnTo>
                <a:lnTo>
                  <a:pt x="1917835" y="184385"/>
                </a:lnTo>
                <a:lnTo>
                  <a:pt x="1826678" y="184385"/>
                </a:lnTo>
                <a:lnTo>
                  <a:pt x="1826678" y="139577"/>
                </a:lnTo>
                <a:lnTo>
                  <a:pt x="1919495" y="139577"/>
                </a:lnTo>
                <a:lnTo>
                  <a:pt x="1914800" y="132133"/>
                </a:lnTo>
                <a:lnTo>
                  <a:pt x="1874269" y="114954"/>
                </a:lnTo>
                <a:lnTo>
                  <a:pt x="1858745" y="114238"/>
                </a:lnTo>
                <a:lnTo>
                  <a:pt x="1826678" y="114238"/>
                </a:lnTo>
                <a:lnTo>
                  <a:pt x="1826678" y="50963"/>
                </a:lnTo>
                <a:close/>
              </a:path>
              <a:path w="1982470" h="280034">
                <a:moveTo>
                  <a:pt x="1919495" y="139577"/>
                </a:moveTo>
                <a:lnTo>
                  <a:pt x="1856312" y="139577"/>
                </a:lnTo>
                <a:lnTo>
                  <a:pt x="1864060" y="139872"/>
                </a:lnTo>
                <a:lnTo>
                  <a:pt x="1870842" y="140758"/>
                </a:lnTo>
                <a:lnTo>
                  <a:pt x="1876658" y="142235"/>
                </a:lnTo>
                <a:lnTo>
                  <a:pt x="1881507" y="144301"/>
                </a:lnTo>
                <a:lnTo>
                  <a:pt x="1887424" y="147451"/>
                </a:lnTo>
                <a:lnTo>
                  <a:pt x="1890383" y="152986"/>
                </a:lnTo>
                <a:lnTo>
                  <a:pt x="1890383" y="168924"/>
                </a:lnTo>
                <a:lnTo>
                  <a:pt x="1852017" y="184385"/>
                </a:lnTo>
                <a:lnTo>
                  <a:pt x="1917835" y="184385"/>
                </a:lnTo>
                <a:lnTo>
                  <a:pt x="1919587" y="181522"/>
                </a:lnTo>
                <a:lnTo>
                  <a:pt x="1922700" y="171537"/>
                </a:lnTo>
                <a:lnTo>
                  <a:pt x="1923661" y="160908"/>
                </a:lnTo>
                <a:lnTo>
                  <a:pt x="1923738" y="160049"/>
                </a:lnTo>
                <a:lnTo>
                  <a:pt x="1922745" y="149312"/>
                </a:lnTo>
                <a:lnTo>
                  <a:pt x="1919766" y="140007"/>
                </a:lnTo>
                <a:lnTo>
                  <a:pt x="1919495" y="139577"/>
                </a:lnTo>
                <a:close/>
              </a:path>
              <a:path w="1982470" h="280034">
                <a:moveTo>
                  <a:pt x="1982433" y="50963"/>
                </a:moveTo>
                <a:lnTo>
                  <a:pt x="1948648" y="50963"/>
                </a:lnTo>
                <a:lnTo>
                  <a:pt x="1948648" y="209294"/>
                </a:lnTo>
                <a:lnTo>
                  <a:pt x="1982433" y="209294"/>
                </a:lnTo>
                <a:lnTo>
                  <a:pt x="1982433" y="50963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2045454" y="5851472"/>
            <a:ext cx="593090" cy="190500"/>
          </a:xfrm>
          <a:custGeom>
            <a:avLst/>
            <a:gdLst/>
            <a:ahLst/>
            <a:cxnLst/>
            <a:rect l="l" t="t" r="r" b="b"/>
            <a:pathLst>
              <a:path w="593090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93090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93090" h="190500">
                <a:moveTo>
                  <a:pt x="213468" y="0"/>
                </a:moveTo>
                <a:lnTo>
                  <a:pt x="185299" y="5462"/>
                </a:lnTo>
                <a:lnTo>
                  <a:pt x="164673" y="22494"/>
                </a:lnTo>
                <a:lnTo>
                  <a:pt x="151999" y="52065"/>
                </a:lnTo>
                <a:lnTo>
                  <a:pt x="147683" y="95144"/>
                </a:lnTo>
                <a:lnTo>
                  <a:pt x="151999" y="138566"/>
                </a:lnTo>
                <a:lnTo>
                  <a:pt x="164673" y="168099"/>
                </a:lnTo>
                <a:lnTo>
                  <a:pt x="185299" y="184940"/>
                </a:lnTo>
                <a:lnTo>
                  <a:pt x="213468" y="190288"/>
                </a:lnTo>
                <a:lnTo>
                  <a:pt x="241765" y="184940"/>
                </a:lnTo>
                <a:lnTo>
                  <a:pt x="256049" y="173434"/>
                </a:lnTo>
                <a:lnTo>
                  <a:pt x="213468" y="173434"/>
                </a:lnTo>
                <a:lnTo>
                  <a:pt x="193960" y="169305"/>
                </a:lnTo>
                <a:lnTo>
                  <a:pt x="179930" y="155900"/>
                </a:lnTo>
                <a:lnTo>
                  <a:pt x="171456" y="131689"/>
                </a:lnTo>
                <a:lnTo>
                  <a:pt x="168615" y="95144"/>
                </a:lnTo>
                <a:lnTo>
                  <a:pt x="171456" y="58369"/>
                </a:lnTo>
                <a:lnTo>
                  <a:pt x="179930" y="34183"/>
                </a:lnTo>
                <a:lnTo>
                  <a:pt x="193960" y="20906"/>
                </a:lnTo>
                <a:lnTo>
                  <a:pt x="213468" y="16854"/>
                </a:lnTo>
                <a:lnTo>
                  <a:pt x="256049" y="16854"/>
                </a:lnTo>
                <a:lnTo>
                  <a:pt x="241908" y="5462"/>
                </a:lnTo>
                <a:lnTo>
                  <a:pt x="242372" y="5462"/>
                </a:lnTo>
                <a:lnTo>
                  <a:pt x="213468" y="0"/>
                </a:lnTo>
                <a:close/>
              </a:path>
              <a:path w="593090" h="190500">
                <a:moveTo>
                  <a:pt x="256049" y="16854"/>
                </a:moveTo>
                <a:lnTo>
                  <a:pt x="213468" y="16854"/>
                </a:lnTo>
                <a:lnTo>
                  <a:pt x="233364" y="20906"/>
                </a:lnTo>
                <a:lnTo>
                  <a:pt x="247448" y="34183"/>
                </a:lnTo>
                <a:lnTo>
                  <a:pt x="255825" y="58369"/>
                </a:lnTo>
                <a:lnTo>
                  <a:pt x="258594" y="95144"/>
                </a:lnTo>
                <a:lnTo>
                  <a:pt x="255825" y="131689"/>
                </a:lnTo>
                <a:lnTo>
                  <a:pt x="247448" y="155900"/>
                </a:lnTo>
                <a:lnTo>
                  <a:pt x="233364" y="169305"/>
                </a:lnTo>
                <a:lnTo>
                  <a:pt x="213468" y="173434"/>
                </a:lnTo>
                <a:lnTo>
                  <a:pt x="256049" y="173434"/>
                </a:lnTo>
                <a:lnTo>
                  <a:pt x="262672" y="168099"/>
                </a:lnTo>
                <a:lnTo>
                  <a:pt x="275626" y="138566"/>
                </a:lnTo>
                <a:lnTo>
                  <a:pt x="280069" y="95144"/>
                </a:lnTo>
                <a:lnTo>
                  <a:pt x="275662" y="52065"/>
                </a:lnTo>
                <a:lnTo>
                  <a:pt x="275626" y="51721"/>
                </a:lnTo>
                <a:lnTo>
                  <a:pt x="262672" y="22188"/>
                </a:lnTo>
                <a:lnTo>
                  <a:pt x="256049" y="16854"/>
                </a:lnTo>
                <a:close/>
              </a:path>
              <a:path w="593090" h="190500">
                <a:moveTo>
                  <a:pt x="414073" y="16582"/>
                </a:moveTo>
                <a:lnTo>
                  <a:pt x="366281" y="16582"/>
                </a:lnTo>
                <a:lnTo>
                  <a:pt x="385012" y="19262"/>
                </a:lnTo>
                <a:lnTo>
                  <a:pt x="397067" y="26402"/>
                </a:lnTo>
                <a:lnTo>
                  <a:pt x="403515" y="36651"/>
                </a:lnTo>
                <a:lnTo>
                  <a:pt x="405339" y="48115"/>
                </a:lnTo>
                <a:lnTo>
                  <a:pt x="405426" y="48659"/>
                </a:lnTo>
                <a:lnTo>
                  <a:pt x="381801" y="86619"/>
                </a:lnTo>
                <a:lnTo>
                  <a:pt x="346173" y="109836"/>
                </a:lnTo>
                <a:lnTo>
                  <a:pt x="329311" y="123721"/>
                </a:lnTo>
                <a:lnTo>
                  <a:pt x="317137" y="142550"/>
                </a:lnTo>
                <a:lnTo>
                  <a:pt x="312457" y="169356"/>
                </a:lnTo>
                <a:lnTo>
                  <a:pt x="312457" y="178870"/>
                </a:lnTo>
                <a:lnTo>
                  <a:pt x="314088" y="187569"/>
                </a:lnTo>
                <a:lnTo>
                  <a:pt x="421736" y="187569"/>
                </a:lnTo>
                <a:lnTo>
                  <a:pt x="422552" y="185666"/>
                </a:lnTo>
                <a:lnTo>
                  <a:pt x="423367" y="182676"/>
                </a:lnTo>
                <a:lnTo>
                  <a:pt x="423367" y="174249"/>
                </a:lnTo>
                <a:lnTo>
                  <a:pt x="422552" y="171259"/>
                </a:lnTo>
                <a:lnTo>
                  <a:pt x="421736" y="169628"/>
                </a:lnTo>
                <a:lnTo>
                  <a:pt x="332029" y="169628"/>
                </a:lnTo>
                <a:lnTo>
                  <a:pt x="331485" y="164735"/>
                </a:lnTo>
                <a:lnTo>
                  <a:pt x="331485" y="161473"/>
                </a:lnTo>
                <a:lnTo>
                  <a:pt x="335669" y="143616"/>
                </a:lnTo>
                <a:lnTo>
                  <a:pt x="346199" y="130551"/>
                </a:lnTo>
                <a:lnTo>
                  <a:pt x="360041" y="120646"/>
                </a:lnTo>
                <a:lnTo>
                  <a:pt x="374164" y="112270"/>
                </a:lnTo>
                <a:lnTo>
                  <a:pt x="395924" y="98576"/>
                </a:lnTo>
                <a:lnTo>
                  <a:pt x="412256" y="85086"/>
                </a:lnTo>
                <a:lnTo>
                  <a:pt x="422522" y="69149"/>
                </a:lnTo>
                <a:lnTo>
                  <a:pt x="425994" y="48659"/>
                </a:lnTo>
                <a:lnTo>
                  <a:pt x="426086" y="48115"/>
                </a:lnTo>
                <a:lnTo>
                  <a:pt x="421729" y="26402"/>
                </a:lnTo>
                <a:lnTo>
                  <a:pt x="421609" y="25803"/>
                </a:lnTo>
                <a:lnTo>
                  <a:pt x="414073" y="16582"/>
                </a:lnTo>
                <a:close/>
              </a:path>
              <a:path w="593090" h="190500">
                <a:moveTo>
                  <a:pt x="369543" y="0"/>
                </a:moveTo>
                <a:lnTo>
                  <a:pt x="323173" y="8257"/>
                </a:lnTo>
                <a:lnTo>
                  <a:pt x="318709" y="16038"/>
                </a:lnTo>
                <a:lnTo>
                  <a:pt x="320884" y="20931"/>
                </a:lnTo>
                <a:lnTo>
                  <a:pt x="325233" y="24193"/>
                </a:lnTo>
                <a:lnTo>
                  <a:pt x="332985" y="21628"/>
                </a:lnTo>
                <a:lnTo>
                  <a:pt x="342607" y="19262"/>
                </a:lnTo>
                <a:lnTo>
                  <a:pt x="342403" y="19262"/>
                </a:lnTo>
                <a:lnTo>
                  <a:pt x="354401" y="17312"/>
                </a:lnTo>
                <a:lnTo>
                  <a:pt x="366281" y="16582"/>
                </a:lnTo>
                <a:lnTo>
                  <a:pt x="414073" y="16582"/>
                </a:lnTo>
                <a:lnTo>
                  <a:pt x="409436" y="10907"/>
                </a:lnTo>
                <a:lnTo>
                  <a:pt x="391452" y="2586"/>
                </a:lnTo>
                <a:lnTo>
                  <a:pt x="369543" y="0"/>
                </a:lnTo>
                <a:close/>
              </a:path>
              <a:path w="593090" h="190500">
                <a:moveTo>
                  <a:pt x="525925" y="0"/>
                </a:moveTo>
                <a:lnTo>
                  <a:pt x="497756" y="5462"/>
                </a:lnTo>
                <a:lnTo>
                  <a:pt x="477130" y="22494"/>
                </a:lnTo>
                <a:lnTo>
                  <a:pt x="464456" y="52065"/>
                </a:lnTo>
                <a:lnTo>
                  <a:pt x="460140" y="95144"/>
                </a:lnTo>
                <a:lnTo>
                  <a:pt x="464456" y="138566"/>
                </a:lnTo>
                <a:lnTo>
                  <a:pt x="477130" y="168099"/>
                </a:lnTo>
                <a:lnTo>
                  <a:pt x="497756" y="184940"/>
                </a:lnTo>
                <a:lnTo>
                  <a:pt x="525925" y="190288"/>
                </a:lnTo>
                <a:lnTo>
                  <a:pt x="554222" y="184940"/>
                </a:lnTo>
                <a:lnTo>
                  <a:pt x="568506" y="173434"/>
                </a:lnTo>
                <a:lnTo>
                  <a:pt x="525925" y="173434"/>
                </a:lnTo>
                <a:lnTo>
                  <a:pt x="506417" y="169305"/>
                </a:lnTo>
                <a:lnTo>
                  <a:pt x="492387" y="155900"/>
                </a:lnTo>
                <a:lnTo>
                  <a:pt x="483913" y="131689"/>
                </a:lnTo>
                <a:lnTo>
                  <a:pt x="481072" y="95144"/>
                </a:lnTo>
                <a:lnTo>
                  <a:pt x="483913" y="58369"/>
                </a:lnTo>
                <a:lnTo>
                  <a:pt x="492387" y="34183"/>
                </a:lnTo>
                <a:lnTo>
                  <a:pt x="506417" y="20906"/>
                </a:lnTo>
                <a:lnTo>
                  <a:pt x="525925" y="16854"/>
                </a:lnTo>
                <a:lnTo>
                  <a:pt x="568506" y="16854"/>
                </a:lnTo>
                <a:lnTo>
                  <a:pt x="554365" y="5462"/>
                </a:lnTo>
                <a:lnTo>
                  <a:pt x="554829" y="5462"/>
                </a:lnTo>
                <a:lnTo>
                  <a:pt x="525925" y="0"/>
                </a:lnTo>
                <a:close/>
              </a:path>
              <a:path w="593090" h="190500">
                <a:moveTo>
                  <a:pt x="568506" y="16854"/>
                </a:moveTo>
                <a:lnTo>
                  <a:pt x="525925" y="16854"/>
                </a:lnTo>
                <a:lnTo>
                  <a:pt x="545821" y="20906"/>
                </a:lnTo>
                <a:lnTo>
                  <a:pt x="559906" y="34183"/>
                </a:lnTo>
                <a:lnTo>
                  <a:pt x="568282" y="58369"/>
                </a:lnTo>
                <a:lnTo>
                  <a:pt x="571051" y="95144"/>
                </a:lnTo>
                <a:lnTo>
                  <a:pt x="568282" y="131689"/>
                </a:lnTo>
                <a:lnTo>
                  <a:pt x="559906" y="155900"/>
                </a:lnTo>
                <a:lnTo>
                  <a:pt x="545821" y="169305"/>
                </a:lnTo>
                <a:lnTo>
                  <a:pt x="525925" y="173434"/>
                </a:lnTo>
                <a:lnTo>
                  <a:pt x="568506" y="173434"/>
                </a:lnTo>
                <a:lnTo>
                  <a:pt x="575129" y="168099"/>
                </a:lnTo>
                <a:lnTo>
                  <a:pt x="588083" y="138566"/>
                </a:lnTo>
                <a:lnTo>
                  <a:pt x="592526" y="95144"/>
                </a:lnTo>
                <a:lnTo>
                  <a:pt x="588119" y="52065"/>
                </a:lnTo>
                <a:lnTo>
                  <a:pt x="588083" y="51721"/>
                </a:lnTo>
                <a:lnTo>
                  <a:pt x="575129" y="22188"/>
                </a:lnTo>
                <a:lnTo>
                  <a:pt x="568506" y="16854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126225" y="5851472"/>
            <a:ext cx="540385" cy="190500"/>
          </a:xfrm>
          <a:custGeom>
            <a:avLst/>
            <a:gdLst/>
            <a:ahLst/>
            <a:cxnLst/>
            <a:rect l="l" t="t" r="r" b="b"/>
            <a:pathLst>
              <a:path w="540384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40384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40384" h="190500">
                <a:moveTo>
                  <a:pt x="213468" y="0"/>
                </a:moveTo>
                <a:lnTo>
                  <a:pt x="185299" y="5462"/>
                </a:lnTo>
                <a:lnTo>
                  <a:pt x="164673" y="22494"/>
                </a:lnTo>
                <a:lnTo>
                  <a:pt x="151999" y="52065"/>
                </a:lnTo>
                <a:lnTo>
                  <a:pt x="147683" y="95144"/>
                </a:lnTo>
                <a:lnTo>
                  <a:pt x="151999" y="138566"/>
                </a:lnTo>
                <a:lnTo>
                  <a:pt x="164673" y="168099"/>
                </a:lnTo>
                <a:lnTo>
                  <a:pt x="185299" y="184940"/>
                </a:lnTo>
                <a:lnTo>
                  <a:pt x="213468" y="190288"/>
                </a:lnTo>
                <a:lnTo>
                  <a:pt x="241765" y="184940"/>
                </a:lnTo>
                <a:lnTo>
                  <a:pt x="256049" y="173434"/>
                </a:lnTo>
                <a:lnTo>
                  <a:pt x="213468" y="173434"/>
                </a:lnTo>
                <a:lnTo>
                  <a:pt x="193960" y="169305"/>
                </a:lnTo>
                <a:lnTo>
                  <a:pt x="179930" y="155900"/>
                </a:lnTo>
                <a:lnTo>
                  <a:pt x="171456" y="131689"/>
                </a:lnTo>
                <a:lnTo>
                  <a:pt x="168615" y="95144"/>
                </a:lnTo>
                <a:lnTo>
                  <a:pt x="171456" y="58369"/>
                </a:lnTo>
                <a:lnTo>
                  <a:pt x="179930" y="34183"/>
                </a:lnTo>
                <a:lnTo>
                  <a:pt x="193960" y="20906"/>
                </a:lnTo>
                <a:lnTo>
                  <a:pt x="213468" y="16854"/>
                </a:lnTo>
                <a:lnTo>
                  <a:pt x="256049" y="16854"/>
                </a:lnTo>
                <a:lnTo>
                  <a:pt x="241908" y="5462"/>
                </a:lnTo>
                <a:lnTo>
                  <a:pt x="242372" y="5462"/>
                </a:lnTo>
                <a:lnTo>
                  <a:pt x="213468" y="0"/>
                </a:lnTo>
                <a:close/>
              </a:path>
              <a:path w="540384" h="190500">
                <a:moveTo>
                  <a:pt x="256049" y="16854"/>
                </a:moveTo>
                <a:lnTo>
                  <a:pt x="213468" y="16854"/>
                </a:lnTo>
                <a:lnTo>
                  <a:pt x="233364" y="20906"/>
                </a:lnTo>
                <a:lnTo>
                  <a:pt x="247448" y="34183"/>
                </a:lnTo>
                <a:lnTo>
                  <a:pt x="255825" y="58369"/>
                </a:lnTo>
                <a:lnTo>
                  <a:pt x="258594" y="95144"/>
                </a:lnTo>
                <a:lnTo>
                  <a:pt x="255825" y="131689"/>
                </a:lnTo>
                <a:lnTo>
                  <a:pt x="247448" y="155900"/>
                </a:lnTo>
                <a:lnTo>
                  <a:pt x="233364" y="169305"/>
                </a:lnTo>
                <a:lnTo>
                  <a:pt x="213468" y="173434"/>
                </a:lnTo>
                <a:lnTo>
                  <a:pt x="256049" y="173434"/>
                </a:lnTo>
                <a:lnTo>
                  <a:pt x="262672" y="168099"/>
                </a:lnTo>
                <a:lnTo>
                  <a:pt x="275626" y="138566"/>
                </a:lnTo>
                <a:lnTo>
                  <a:pt x="280069" y="95144"/>
                </a:lnTo>
                <a:lnTo>
                  <a:pt x="275662" y="52065"/>
                </a:lnTo>
                <a:lnTo>
                  <a:pt x="275626" y="51721"/>
                </a:lnTo>
                <a:lnTo>
                  <a:pt x="262672" y="22188"/>
                </a:lnTo>
                <a:lnTo>
                  <a:pt x="256049" y="16854"/>
                </a:lnTo>
                <a:close/>
              </a:path>
              <a:path w="540384" h="190500">
                <a:moveTo>
                  <a:pt x="380417" y="30446"/>
                </a:moveTo>
                <a:lnTo>
                  <a:pt x="360300" y="185938"/>
                </a:lnTo>
                <a:lnTo>
                  <a:pt x="363834" y="187569"/>
                </a:lnTo>
                <a:lnTo>
                  <a:pt x="377426" y="187569"/>
                </a:lnTo>
                <a:lnTo>
                  <a:pt x="380417" y="185938"/>
                </a:lnTo>
                <a:lnTo>
                  <a:pt x="380417" y="30446"/>
                </a:lnTo>
                <a:close/>
              </a:path>
              <a:path w="540384" h="190500">
                <a:moveTo>
                  <a:pt x="377154" y="2718"/>
                </a:moveTo>
                <a:lnTo>
                  <a:pt x="364106" y="2718"/>
                </a:lnTo>
                <a:lnTo>
                  <a:pt x="361116" y="4349"/>
                </a:lnTo>
                <a:lnTo>
                  <a:pt x="350416" y="18111"/>
                </a:lnTo>
                <a:lnTo>
                  <a:pt x="337908" y="29222"/>
                </a:lnTo>
                <a:lnTo>
                  <a:pt x="323615" y="37683"/>
                </a:lnTo>
                <a:lnTo>
                  <a:pt x="307563" y="43494"/>
                </a:lnTo>
                <a:lnTo>
                  <a:pt x="306315" y="49237"/>
                </a:lnTo>
                <a:lnTo>
                  <a:pt x="306204" y="49746"/>
                </a:lnTo>
                <a:lnTo>
                  <a:pt x="308168" y="55638"/>
                </a:lnTo>
                <a:lnTo>
                  <a:pt x="308270" y="55943"/>
                </a:lnTo>
                <a:lnTo>
                  <a:pt x="308379" y="56270"/>
                </a:lnTo>
                <a:lnTo>
                  <a:pt x="312185" y="60076"/>
                </a:lnTo>
                <a:lnTo>
                  <a:pt x="325955" y="55638"/>
                </a:lnTo>
                <a:lnTo>
                  <a:pt x="339165" y="49237"/>
                </a:lnTo>
                <a:lnTo>
                  <a:pt x="351253" y="40848"/>
                </a:lnTo>
                <a:lnTo>
                  <a:pt x="361660" y="30446"/>
                </a:lnTo>
                <a:lnTo>
                  <a:pt x="380417" y="30446"/>
                </a:lnTo>
                <a:lnTo>
                  <a:pt x="380417" y="4349"/>
                </a:lnTo>
                <a:lnTo>
                  <a:pt x="377154" y="2718"/>
                </a:lnTo>
                <a:close/>
              </a:path>
              <a:path w="540384" h="190500">
                <a:moveTo>
                  <a:pt x="535333" y="106017"/>
                </a:moveTo>
                <a:lnTo>
                  <a:pt x="516152" y="106017"/>
                </a:lnTo>
                <a:lnTo>
                  <a:pt x="506480" y="133800"/>
                </a:lnTo>
                <a:lnTo>
                  <a:pt x="490361" y="153351"/>
                </a:lnTo>
                <a:lnTo>
                  <a:pt x="468176" y="165614"/>
                </a:lnTo>
                <a:lnTo>
                  <a:pt x="440309" y="171531"/>
                </a:lnTo>
                <a:lnTo>
                  <a:pt x="438134" y="176424"/>
                </a:lnTo>
                <a:lnTo>
                  <a:pt x="438134" y="182132"/>
                </a:lnTo>
                <a:lnTo>
                  <a:pt x="440309" y="187569"/>
                </a:lnTo>
                <a:lnTo>
                  <a:pt x="481586" y="178701"/>
                </a:lnTo>
                <a:lnTo>
                  <a:pt x="513026" y="157191"/>
                </a:lnTo>
                <a:lnTo>
                  <a:pt x="533049" y="122124"/>
                </a:lnTo>
                <a:lnTo>
                  <a:pt x="535333" y="106017"/>
                </a:lnTo>
                <a:close/>
              </a:path>
              <a:path w="540384" h="190500">
                <a:moveTo>
                  <a:pt x="480541" y="0"/>
                </a:moveTo>
                <a:lnTo>
                  <a:pt x="456373" y="3618"/>
                </a:lnTo>
                <a:lnTo>
                  <a:pt x="437658" y="14475"/>
                </a:lnTo>
                <a:lnTo>
                  <a:pt x="425570" y="32569"/>
                </a:lnTo>
                <a:lnTo>
                  <a:pt x="421280" y="57901"/>
                </a:lnTo>
                <a:lnTo>
                  <a:pt x="425587" y="84495"/>
                </a:lnTo>
                <a:lnTo>
                  <a:pt x="437386" y="102449"/>
                </a:lnTo>
                <a:lnTo>
                  <a:pt x="454996" y="112605"/>
                </a:lnTo>
                <a:lnTo>
                  <a:pt x="476735" y="115803"/>
                </a:lnTo>
                <a:lnTo>
                  <a:pt x="489049" y="114848"/>
                </a:lnTo>
                <a:lnTo>
                  <a:pt x="499808" y="112439"/>
                </a:lnTo>
                <a:lnTo>
                  <a:pt x="508884" y="109267"/>
                </a:lnTo>
                <a:lnTo>
                  <a:pt x="516152" y="106017"/>
                </a:lnTo>
                <a:lnTo>
                  <a:pt x="535333" y="106017"/>
                </a:lnTo>
                <a:lnTo>
                  <a:pt x="536219" y="99765"/>
                </a:lnTo>
                <a:lnTo>
                  <a:pt x="479454" y="99765"/>
                </a:lnTo>
                <a:lnTo>
                  <a:pt x="464260" y="97391"/>
                </a:lnTo>
                <a:lnTo>
                  <a:pt x="452303" y="89945"/>
                </a:lnTo>
                <a:lnTo>
                  <a:pt x="444475" y="76943"/>
                </a:lnTo>
                <a:lnTo>
                  <a:pt x="441668" y="57901"/>
                </a:lnTo>
                <a:lnTo>
                  <a:pt x="444451" y="39794"/>
                </a:lnTo>
                <a:lnTo>
                  <a:pt x="444531" y="39276"/>
                </a:lnTo>
                <a:lnTo>
                  <a:pt x="452541" y="26130"/>
                </a:lnTo>
                <a:lnTo>
                  <a:pt x="464834" y="18336"/>
                </a:lnTo>
                <a:lnTo>
                  <a:pt x="480541" y="15766"/>
                </a:lnTo>
                <a:lnTo>
                  <a:pt x="521451" y="15766"/>
                </a:lnTo>
                <a:lnTo>
                  <a:pt x="504752" y="4192"/>
                </a:lnTo>
                <a:lnTo>
                  <a:pt x="480541" y="0"/>
                </a:lnTo>
                <a:close/>
              </a:path>
              <a:path w="540384" h="190500">
                <a:moveTo>
                  <a:pt x="521451" y="15766"/>
                </a:moveTo>
                <a:lnTo>
                  <a:pt x="480541" y="15766"/>
                </a:lnTo>
                <a:lnTo>
                  <a:pt x="496291" y="18931"/>
                </a:lnTo>
                <a:lnTo>
                  <a:pt x="508676" y="28849"/>
                </a:lnTo>
                <a:lnTo>
                  <a:pt x="516781" y="46157"/>
                </a:lnTo>
                <a:lnTo>
                  <a:pt x="519686" y="71494"/>
                </a:lnTo>
                <a:lnTo>
                  <a:pt x="519686" y="77474"/>
                </a:lnTo>
                <a:lnTo>
                  <a:pt x="479454" y="99765"/>
                </a:lnTo>
                <a:lnTo>
                  <a:pt x="536219" y="99765"/>
                </a:lnTo>
                <a:lnTo>
                  <a:pt x="540074" y="72581"/>
                </a:lnTo>
                <a:lnTo>
                  <a:pt x="535741" y="39794"/>
                </a:lnTo>
                <a:lnTo>
                  <a:pt x="523560" y="17227"/>
                </a:lnTo>
                <a:lnTo>
                  <a:pt x="521451" y="15766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032908" y="5851472"/>
            <a:ext cx="525145" cy="190500"/>
          </a:xfrm>
          <a:custGeom>
            <a:avLst/>
            <a:gdLst/>
            <a:ahLst/>
            <a:cxnLst/>
            <a:rect l="l" t="t" r="r" b="b"/>
            <a:pathLst>
              <a:path w="525144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25144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25144" h="190500">
                <a:moveTo>
                  <a:pt x="213468" y="0"/>
                </a:moveTo>
                <a:lnTo>
                  <a:pt x="185299" y="5462"/>
                </a:lnTo>
                <a:lnTo>
                  <a:pt x="164673" y="22494"/>
                </a:lnTo>
                <a:lnTo>
                  <a:pt x="151999" y="52065"/>
                </a:lnTo>
                <a:lnTo>
                  <a:pt x="147683" y="95144"/>
                </a:lnTo>
                <a:lnTo>
                  <a:pt x="151999" y="138566"/>
                </a:lnTo>
                <a:lnTo>
                  <a:pt x="164673" y="168099"/>
                </a:lnTo>
                <a:lnTo>
                  <a:pt x="185299" y="184940"/>
                </a:lnTo>
                <a:lnTo>
                  <a:pt x="213468" y="190288"/>
                </a:lnTo>
                <a:lnTo>
                  <a:pt x="241765" y="184940"/>
                </a:lnTo>
                <a:lnTo>
                  <a:pt x="256049" y="173434"/>
                </a:lnTo>
                <a:lnTo>
                  <a:pt x="213468" y="173434"/>
                </a:lnTo>
                <a:lnTo>
                  <a:pt x="193960" y="169305"/>
                </a:lnTo>
                <a:lnTo>
                  <a:pt x="179930" y="155900"/>
                </a:lnTo>
                <a:lnTo>
                  <a:pt x="171456" y="131689"/>
                </a:lnTo>
                <a:lnTo>
                  <a:pt x="168615" y="95144"/>
                </a:lnTo>
                <a:lnTo>
                  <a:pt x="171456" y="58369"/>
                </a:lnTo>
                <a:lnTo>
                  <a:pt x="179930" y="34183"/>
                </a:lnTo>
                <a:lnTo>
                  <a:pt x="193960" y="20906"/>
                </a:lnTo>
                <a:lnTo>
                  <a:pt x="213468" y="16854"/>
                </a:lnTo>
                <a:lnTo>
                  <a:pt x="256049" y="16854"/>
                </a:lnTo>
                <a:lnTo>
                  <a:pt x="241908" y="5462"/>
                </a:lnTo>
                <a:lnTo>
                  <a:pt x="242372" y="5462"/>
                </a:lnTo>
                <a:lnTo>
                  <a:pt x="213468" y="0"/>
                </a:lnTo>
                <a:close/>
              </a:path>
              <a:path w="525144" h="190500">
                <a:moveTo>
                  <a:pt x="256049" y="16854"/>
                </a:moveTo>
                <a:lnTo>
                  <a:pt x="213468" y="16854"/>
                </a:lnTo>
                <a:lnTo>
                  <a:pt x="233364" y="20906"/>
                </a:lnTo>
                <a:lnTo>
                  <a:pt x="247448" y="34183"/>
                </a:lnTo>
                <a:lnTo>
                  <a:pt x="255825" y="58369"/>
                </a:lnTo>
                <a:lnTo>
                  <a:pt x="258594" y="95144"/>
                </a:lnTo>
                <a:lnTo>
                  <a:pt x="255825" y="131689"/>
                </a:lnTo>
                <a:lnTo>
                  <a:pt x="247448" y="155900"/>
                </a:lnTo>
                <a:lnTo>
                  <a:pt x="233364" y="169305"/>
                </a:lnTo>
                <a:lnTo>
                  <a:pt x="213468" y="173434"/>
                </a:lnTo>
                <a:lnTo>
                  <a:pt x="256049" y="173434"/>
                </a:lnTo>
                <a:lnTo>
                  <a:pt x="262672" y="168099"/>
                </a:lnTo>
                <a:lnTo>
                  <a:pt x="275626" y="138566"/>
                </a:lnTo>
                <a:lnTo>
                  <a:pt x="280069" y="95144"/>
                </a:lnTo>
                <a:lnTo>
                  <a:pt x="275662" y="52065"/>
                </a:lnTo>
                <a:lnTo>
                  <a:pt x="275626" y="51721"/>
                </a:lnTo>
                <a:lnTo>
                  <a:pt x="262672" y="22188"/>
                </a:lnTo>
                <a:lnTo>
                  <a:pt x="256049" y="16854"/>
                </a:lnTo>
                <a:close/>
              </a:path>
              <a:path w="525144" h="190500">
                <a:moveTo>
                  <a:pt x="414073" y="16582"/>
                </a:moveTo>
                <a:lnTo>
                  <a:pt x="366281" y="16582"/>
                </a:lnTo>
                <a:lnTo>
                  <a:pt x="385012" y="19262"/>
                </a:lnTo>
                <a:lnTo>
                  <a:pt x="397067" y="26402"/>
                </a:lnTo>
                <a:lnTo>
                  <a:pt x="403515" y="36651"/>
                </a:lnTo>
                <a:lnTo>
                  <a:pt x="405339" y="48115"/>
                </a:lnTo>
                <a:lnTo>
                  <a:pt x="405426" y="48659"/>
                </a:lnTo>
                <a:lnTo>
                  <a:pt x="381801" y="86619"/>
                </a:lnTo>
                <a:lnTo>
                  <a:pt x="346173" y="109836"/>
                </a:lnTo>
                <a:lnTo>
                  <a:pt x="329311" y="123721"/>
                </a:lnTo>
                <a:lnTo>
                  <a:pt x="317137" y="142550"/>
                </a:lnTo>
                <a:lnTo>
                  <a:pt x="312457" y="169356"/>
                </a:lnTo>
                <a:lnTo>
                  <a:pt x="312457" y="178870"/>
                </a:lnTo>
                <a:lnTo>
                  <a:pt x="314088" y="187569"/>
                </a:lnTo>
                <a:lnTo>
                  <a:pt x="421736" y="187569"/>
                </a:lnTo>
                <a:lnTo>
                  <a:pt x="422552" y="185666"/>
                </a:lnTo>
                <a:lnTo>
                  <a:pt x="423367" y="182676"/>
                </a:lnTo>
                <a:lnTo>
                  <a:pt x="423367" y="174249"/>
                </a:lnTo>
                <a:lnTo>
                  <a:pt x="422552" y="171259"/>
                </a:lnTo>
                <a:lnTo>
                  <a:pt x="421736" y="169628"/>
                </a:lnTo>
                <a:lnTo>
                  <a:pt x="332029" y="169628"/>
                </a:lnTo>
                <a:lnTo>
                  <a:pt x="331485" y="164735"/>
                </a:lnTo>
                <a:lnTo>
                  <a:pt x="331485" y="161473"/>
                </a:lnTo>
                <a:lnTo>
                  <a:pt x="335669" y="143616"/>
                </a:lnTo>
                <a:lnTo>
                  <a:pt x="346199" y="130551"/>
                </a:lnTo>
                <a:lnTo>
                  <a:pt x="360041" y="120646"/>
                </a:lnTo>
                <a:lnTo>
                  <a:pt x="374164" y="112270"/>
                </a:lnTo>
                <a:lnTo>
                  <a:pt x="395924" y="98576"/>
                </a:lnTo>
                <a:lnTo>
                  <a:pt x="412256" y="85086"/>
                </a:lnTo>
                <a:lnTo>
                  <a:pt x="422522" y="69149"/>
                </a:lnTo>
                <a:lnTo>
                  <a:pt x="425994" y="48659"/>
                </a:lnTo>
                <a:lnTo>
                  <a:pt x="426086" y="48115"/>
                </a:lnTo>
                <a:lnTo>
                  <a:pt x="421729" y="26402"/>
                </a:lnTo>
                <a:lnTo>
                  <a:pt x="421609" y="25803"/>
                </a:lnTo>
                <a:lnTo>
                  <a:pt x="414073" y="16582"/>
                </a:lnTo>
                <a:close/>
              </a:path>
              <a:path w="525144" h="190500">
                <a:moveTo>
                  <a:pt x="369543" y="0"/>
                </a:moveTo>
                <a:lnTo>
                  <a:pt x="323173" y="8257"/>
                </a:lnTo>
                <a:lnTo>
                  <a:pt x="318709" y="16038"/>
                </a:lnTo>
                <a:lnTo>
                  <a:pt x="320884" y="20931"/>
                </a:lnTo>
                <a:lnTo>
                  <a:pt x="325233" y="24193"/>
                </a:lnTo>
                <a:lnTo>
                  <a:pt x="332985" y="21628"/>
                </a:lnTo>
                <a:lnTo>
                  <a:pt x="342607" y="19262"/>
                </a:lnTo>
                <a:lnTo>
                  <a:pt x="342403" y="19262"/>
                </a:lnTo>
                <a:lnTo>
                  <a:pt x="354401" y="17312"/>
                </a:lnTo>
                <a:lnTo>
                  <a:pt x="366281" y="16582"/>
                </a:lnTo>
                <a:lnTo>
                  <a:pt x="414073" y="16582"/>
                </a:lnTo>
                <a:lnTo>
                  <a:pt x="409436" y="10907"/>
                </a:lnTo>
                <a:lnTo>
                  <a:pt x="391452" y="2586"/>
                </a:lnTo>
                <a:lnTo>
                  <a:pt x="369543" y="0"/>
                </a:lnTo>
                <a:close/>
              </a:path>
              <a:path w="525144" h="190500">
                <a:moveTo>
                  <a:pt x="524566" y="30446"/>
                </a:moveTo>
                <a:lnTo>
                  <a:pt x="504450" y="185938"/>
                </a:lnTo>
                <a:lnTo>
                  <a:pt x="507984" y="187569"/>
                </a:lnTo>
                <a:lnTo>
                  <a:pt x="521576" y="187569"/>
                </a:lnTo>
                <a:lnTo>
                  <a:pt x="524566" y="185938"/>
                </a:lnTo>
                <a:lnTo>
                  <a:pt x="524566" y="30446"/>
                </a:lnTo>
                <a:close/>
              </a:path>
              <a:path w="525144" h="190500">
                <a:moveTo>
                  <a:pt x="521304" y="2718"/>
                </a:moveTo>
                <a:lnTo>
                  <a:pt x="508256" y="2718"/>
                </a:lnTo>
                <a:lnTo>
                  <a:pt x="505266" y="4349"/>
                </a:lnTo>
                <a:lnTo>
                  <a:pt x="494566" y="18111"/>
                </a:lnTo>
                <a:lnTo>
                  <a:pt x="482057" y="29222"/>
                </a:lnTo>
                <a:lnTo>
                  <a:pt x="467764" y="37683"/>
                </a:lnTo>
                <a:lnTo>
                  <a:pt x="451713" y="43494"/>
                </a:lnTo>
                <a:lnTo>
                  <a:pt x="450465" y="49237"/>
                </a:lnTo>
                <a:lnTo>
                  <a:pt x="450354" y="49746"/>
                </a:lnTo>
                <a:lnTo>
                  <a:pt x="452318" y="55638"/>
                </a:lnTo>
                <a:lnTo>
                  <a:pt x="452420" y="55943"/>
                </a:lnTo>
                <a:lnTo>
                  <a:pt x="452529" y="56270"/>
                </a:lnTo>
                <a:lnTo>
                  <a:pt x="495403" y="40848"/>
                </a:lnTo>
                <a:lnTo>
                  <a:pt x="505809" y="30446"/>
                </a:lnTo>
                <a:lnTo>
                  <a:pt x="524566" y="30446"/>
                </a:lnTo>
                <a:lnTo>
                  <a:pt x="524566" y="4349"/>
                </a:lnTo>
                <a:lnTo>
                  <a:pt x="521304" y="2718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059873" y="5851472"/>
            <a:ext cx="570230" cy="190500"/>
          </a:xfrm>
          <a:custGeom>
            <a:avLst/>
            <a:gdLst/>
            <a:ahLst/>
            <a:cxnLst/>
            <a:rect l="l" t="t" r="r" b="b"/>
            <a:pathLst>
              <a:path w="570230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70230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70230" h="190500">
                <a:moveTo>
                  <a:pt x="213468" y="0"/>
                </a:moveTo>
                <a:lnTo>
                  <a:pt x="185299" y="5462"/>
                </a:lnTo>
                <a:lnTo>
                  <a:pt x="164673" y="22494"/>
                </a:lnTo>
                <a:lnTo>
                  <a:pt x="151999" y="52065"/>
                </a:lnTo>
                <a:lnTo>
                  <a:pt x="147683" y="95144"/>
                </a:lnTo>
                <a:lnTo>
                  <a:pt x="151999" y="138566"/>
                </a:lnTo>
                <a:lnTo>
                  <a:pt x="164673" y="168099"/>
                </a:lnTo>
                <a:lnTo>
                  <a:pt x="185299" y="184940"/>
                </a:lnTo>
                <a:lnTo>
                  <a:pt x="213468" y="190288"/>
                </a:lnTo>
                <a:lnTo>
                  <a:pt x="241765" y="184940"/>
                </a:lnTo>
                <a:lnTo>
                  <a:pt x="256049" y="173434"/>
                </a:lnTo>
                <a:lnTo>
                  <a:pt x="213468" y="173434"/>
                </a:lnTo>
                <a:lnTo>
                  <a:pt x="193960" y="169305"/>
                </a:lnTo>
                <a:lnTo>
                  <a:pt x="179930" y="155900"/>
                </a:lnTo>
                <a:lnTo>
                  <a:pt x="171456" y="131689"/>
                </a:lnTo>
                <a:lnTo>
                  <a:pt x="168615" y="95144"/>
                </a:lnTo>
                <a:lnTo>
                  <a:pt x="171456" y="58369"/>
                </a:lnTo>
                <a:lnTo>
                  <a:pt x="179930" y="34183"/>
                </a:lnTo>
                <a:lnTo>
                  <a:pt x="193960" y="20906"/>
                </a:lnTo>
                <a:lnTo>
                  <a:pt x="213468" y="16854"/>
                </a:lnTo>
                <a:lnTo>
                  <a:pt x="256049" y="16854"/>
                </a:lnTo>
                <a:lnTo>
                  <a:pt x="241908" y="5462"/>
                </a:lnTo>
                <a:lnTo>
                  <a:pt x="242372" y="5462"/>
                </a:lnTo>
                <a:lnTo>
                  <a:pt x="213468" y="0"/>
                </a:lnTo>
                <a:close/>
              </a:path>
              <a:path w="570230" h="190500">
                <a:moveTo>
                  <a:pt x="256049" y="16854"/>
                </a:moveTo>
                <a:lnTo>
                  <a:pt x="213468" y="16854"/>
                </a:lnTo>
                <a:lnTo>
                  <a:pt x="233364" y="20906"/>
                </a:lnTo>
                <a:lnTo>
                  <a:pt x="247448" y="34183"/>
                </a:lnTo>
                <a:lnTo>
                  <a:pt x="255825" y="58369"/>
                </a:lnTo>
                <a:lnTo>
                  <a:pt x="258594" y="95144"/>
                </a:lnTo>
                <a:lnTo>
                  <a:pt x="255825" y="131689"/>
                </a:lnTo>
                <a:lnTo>
                  <a:pt x="247448" y="155900"/>
                </a:lnTo>
                <a:lnTo>
                  <a:pt x="233364" y="169305"/>
                </a:lnTo>
                <a:lnTo>
                  <a:pt x="213468" y="173434"/>
                </a:lnTo>
                <a:lnTo>
                  <a:pt x="256049" y="173434"/>
                </a:lnTo>
                <a:lnTo>
                  <a:pt x="262672" y="168099"/>
                </a:lnTo>
                <a:lnTo>
                  <a:pt x="275626" y="138566"/>
                </a:lnTo>
                <a:lnTo>
                  <a:pt x="280069" y="95144"/>
                </a:lnTo>
                <a:lnTo>
                  <a:pt x="275662" y="52065"/>
                </a:lnTo>
                <a:lnTo>
                  <a:pt x="275626" y="51721"/>
                </a:lnTo>
                <a:lnTo>
                  <a:pt x="262672" y="22188"/>
                </a:lnTo>
                <a:lnTo>
                  <a:pt x="256049" y="16854"/>
                </a:lnTo>
                <a:close/>
              </a:path>
              <a:path w="570230" h="190500">
                <a:moveTo>
                  <a:pt x="414073" y="16582"/>
                </a:moveTo>
                <a:lnTo>
                  <a:pt x="366281" y="16582"/>
                </a:lnTo>
                <a:lnTo>
                  <a:pt x="385012" y="19262"/>
                </a:lnTo>
                <a:lnTo>
                  <a:pt x="397067" y="26402"/>
                </a:lnTo>
                <a:lnTo>
                  <a:pt x="403515" y="36651"/>
                </a:lnTo>
                <a:lnTo>
                  <a:pt x="405339" y="48115"/>
                </a:lnTo>
                <a:lnTo>
                  <a:pt x="405426" y="48659"/>
                </a:lnTo>
                <a:lnTo>
                  <a:pt x="381801" y="86619"/>
                </a:lnTo>
                <a:lnTo>
                  <a:pt x="346173" y="109836"/>
                </a:lnTo>
                <a:lnTo>
                  <a:pt x="329311" y="123721"/>
                </a:lnTo>
                <a:lnTo>
                  <a:pt x="317137" y="142550"/>
                </a:lnTo>
                <a:lnTo>
                  <a:pt x="312457" y="169356"/>
                </a:lnTo>
                <a:lnTo>
                  <a:pt x="312457" y="178870"/>
                </a:lnTo>
                <a:lnTo>
                  <a:pt x="314088" y="187569"/>
                </a:lnTo>
                <a:lnTo>
                  <a:pt x="421736" y="187569"/>
                </a:lnTo>
                <a:lnTo>
                  <a:pt x="422552" y="185666"/>
                </a:lnTo>
                <a:lnTo>
                  <a:pt x="423367" y="182676"/>
                </a:lnTo>
                <a:lnTo>
                  <a:pt x="423367" y="174249"/>
                </a:lnTo>
                <a:lnTo>
                  <a:pt x="422552" y="171259"/>
                </a:lnTo>
                <a:lnTo>
                  <a:pt x="421736" y="169628"/>
                </a:lnTo>
                <a:lnTo>
                  <a:pt x="332029" y="169628"/>
                </a:lnTo>
                <a:lnTo>
                  <a:pt x="331485" y="164735"/>
                </a:lnTo>
                <a:lnTo>
                  <a:pt x="331485" y="161473"/>
                </a:lnTo>
                <a:lnTo>
                  <a:pt x="335669" y="143616"/>
                </a:lnTo>
                <a:lnTo>
                  <a:pt x="346199" y="130551"/>
                </a:lnTo>
                <a:lnTo>
                  <a:pt x="360041" y="120646"/>
                </a:lnTo>
                <a:lnTo>
                  <a:pt x="374164" y="112270"/>
                </a:lnTo>
                <a:lnTo>
                  <a:pt x="395924" y="98576"/>
                </a:lnTo>
                <a:lnTo>
                  <a:pt x="412256" y="85086"/>
                </a:lnTo>
                <a:lnTo>
                  <a:pt x="422522" y="69149"/>
                </a:lnTo>
                <a:lnTo>
                  <a:pt x="425994" y="48659"/>
                </a:lnTo>
                <a:lnTo>
                  <a:pt x="426086" y="48115"/>
                </a:lnTo>
                <a:lnTo>
                  <a:pt x="421729" y="26402"/>
                </a:lnTo>
                <a:lnTo>
                  <a:pt x="421609" y="25803"/>
                </a:lnTo>
                <a:lnTo>
                  <a:pt x="414073" y="16582"/>
                </a:lnTo>
                <a:close/>
              </a:path>
              <a:path w="570230" h="190500">
                <a:moveTo>
                  <a:pt x="369543" y="0"/>
                </a:moveTo>
                <a:lnTo>
                  <a:pt x="323173" y="8257"/>
                </a:lnTo>
                <a:lnTo>
                  <a:pt x="318709" y="16038"/>
                </a:lnTo>
                <a:lnTo>
                  <a:pt x="320884" y="20931"/>
                </a:lnTo>
                <a:lnTo>
                  <a:pt x="325233" y="24193"/>
                </a:lnTo>
                <a:lnTo>
                  <a:pt x="332985" y="21628"/>
                </a:lnTo>
                <a:lnTo>
                  <a:pt x="342607" y="19262"/>
                </a:lnTo>
                <a:lnTo>
                  <a:pt x="342403" y="19262"/>
                </a:lnTo>
                <a:lnTo>
                  <a:pt x="354401" y="17312"/>
                </a:lnTo>
                <a:lnTo>
                  <a:pt x="366281" y="16582"/>
                </a:lnTo>
                <a:lnTo>
                  <a:pt x="414073" y="16582"/>
                </a:lnTo>
                <a:lnTo>
                  <a:pt x="409436" y="10907"/>
                </a:lnTo>
                <a:lnTo>
                  <a:pt x="391452" y="2586"/>
                </a:lnTo>
                <a:lnTo>
                  <a:pt x="369543" y="0"/>
                </a:lnTo>
                <a:close/>
              </a:path>
              <a:path w="570230" h="190500">
                <a:moveTo>
                  <a:pt x="558223" y="16582"/>
                </a:moveTo>
                <a:lnTo>
                  <a:pt x="510431" y="16582"/>
                </a:lnTo>
                <a:lnTo>
                  <a:pt x="529162" y="19262"/>
                </a:lnTo>
                <a:lnTo>
                  <a:pt x="541216" y="26402"/>
                </a:lnTo>
                <a:lnTo>
                  <a:pt x="547664" y="36651"/>
                </a:lnTo>
                <a:lnTo>
                  <a:pt x="549489" y="48115"/>
                </a:lnTo>
                <a:lnTo>
                  <a:pt x="549576" y="48659"/>
                </a:lnTo>
                <a:lnTo>
                  <a:pt x="546764" y="64031"/>
                </a:lnTo>
                <a:lnTo>
                  <a:pt x="538702" y="76013"/>
                </a:lnTo>
                <a:lnTo>
                  <a:pt x="525951" y="86619"/>
                </a:lnTo>
                <a:lnTo>
                  <a:pt x="509071" y="97862"/>
                </a:lnTo>
                <a:lnTo>
                  <a:pt x="490323" y="109836"/>
                </a:lnTo>
                <a:lnTo>
                  <a:pt x="473460" y="123721"/>
                </a:lnTo>
                <a:lnTo>
                  <a:pt x="461287" y="142550"/>
                </a:lnTo>
                <a:lnTo>
                  <a:pt x="456606" y="169356"/>
                </a:lnTo>
                <a:lnTo>
                  <a:pt x="456606" y="178870"/>
                </a:lnTo>
                <a:lnTo>
                  <a:pt x="458237" y="187569"/>
                </a:lnTo>
                <a:lnTo>
                  <a:pt x="565886" y="187569"/>
                </a:lnTo>
                <a:lnTo>
                  <a:pt x="566702" y="185666"/>
                </a:lnTo>
                <a:lnTo>
                  <a:pt x="567517" y="182676"/>
                </a:lnTo>
                <a:lnTo>
                  <a:pt x="567517" y="174249"/>
                </a:lnTo>
                <a:lnTo>
                  <a:pt x="566702" y="171259"/>
                </a:lnTo>
                <a:lnTo>
                  <a:pt x="565886" y="169628"/>
                </a:lnTo>
                <a:lnTo>
                  <a:pt x="476179" y="169628"/>
                </a:lnTo>
                <a:lnTo>
                  <a:pt x="475635" y="164735"/>
                </a:lnTo>
                <a:lnTo>
                  <a:pt x="475635" y="161473"/>
                </a:lnTo>
                <a:lnTo>
                  <a:pt x="479819" y="143616"/>
                </a:lnTo>
                <a:lnTo>
                  <a:pt x="490348" y="130551"/>
                </a:lnTo>
                <a:lnTo>
                  <a:pt x="504191" y="120646"/>
                </a:lnTo>
                <a:lnTo>
                  <a:pt x="518314" y="112270"/>
                </a:lnTo>
                <a:lnTo>
                  <a:pt x="540074" y="98576"/>
                </a:lnTo>
                <a:lnTo>
                  <a:pt x="556406" y="85086"/>
                </a:lnTo>
                <a:lnTo>
                  <a:pt x="566672" y="69149"/>
                </a:lnTo>
                <a:lnTo>
                  <a:pt x="570143" y="48659"/>
                </a:lnTo>
                <a:lnTo>
                  <a:pt x="570235" y="48115"/>
                </a:lnTo>
                <a:lnTo>
                  <a:pt x="565879" y="26402"/>
                </a:lnTo>
                <a:lnTo>
                  <a:pt x="565759" y="25803"/>
                </a:lnTo>
                <a:lnTo>
                  <a:pt x="558223" y="16582"/>
                </a:lnTo>
                <a:close/>
              </a:path>
              <a:path w="570230" h="190500">
                <a:moveTo>
                  <a:pt x="513693" y="0"/>
                </a:moveTo>
                <a:lnTo>
                  <a:pt x="467323" y="8257"/>
                </a:lnTo>
                <a:lnTo>
                  <a:pt x="462859" y="16038"/>
                </a:lnTo>
                <a:lnTo>
                  <a:pt x="465033" y="20931"/>
                </a:lnTo>
                <a:lnTo>
                  <a:pt x="469383" y="24193"/>
                </a:lnTo>
                <a:lnTo>
                  <a:pt x="477134" y="21628"/>
                </a:lnTo>
                <a:lnTo>
                  <a:pt x="486757" y="19262"/>
                </a:lnTo>
                <a:lnTo>
                  <a:pt x="486553" y="19262"/>
                </a:lnTo>
                <a:lnTo>
                  <a:pt x="498550" y="17312"/>
                </a:lnTo>
                <a:lnTo>
                  <a:pt x="510431" y="16582"/>
                </a:lnTo>
                <a:lnTo>
                  <a:pt x="558223" y="16582"/>
                </a:lnTo>
                <a:lnTo>
                  <a:pt x="553585" y="10907"/>
                </a:lnTo>
                <a:lnTo>
                  <a:pt x="535601" y="2586"/>
                </a:lnTo>
                <a:lnTo>
                  <a:pt x="513693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101399" y="5851472"/>
            <a:ext cx="566420" cy="190500"/>
          </a:xfrm>
          <a:custGeom>
            <a:avLst/>
            <a:gdLst/>
            <a:ahLst/>
            <a:cxnLst/>
            <a:rect l="l" t="t" r="r" b="b"/>
            <a:pathLst>
              <a:path w="566419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66419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66419" h="190500">
                <a:moveTo>
                  <a:pt x="213468" y="0"/>
                </a:moveTo>
                <a:lnTo>
                  <a:pt x="185299" y="5462"/>
                </a:lnTo>
                <a:lnTo>
                  <a:pt x="164673" y="22494"/>
                </a:lnTo>
                <a:lnTo>
                  <a:pt x="151999" y="52065"/>
                </a:lnTo>
                <a:lnTo>
                  <a:pt x="147683" y="95144"/>
                </a:lnTo>
                <a:lnTo>
                  <a:pt x="151999" y="138566"/>
                </a:lnTo>
                <a:lnTo>
                  <a:pt x="164673" y="168099"/>
                </a:lnTo>
                <a:lnTo>
                  <a:pt x="185299" y="184940"/>
                </a:lnTo>
                <a:lnTo>
                  <a:pt x="213468" y="190288"/>
                </a:lnTo>
                <a:lnTo>
                  <a:pt x="241765" y="184940"/>
                </a:lnTo>
                <a:lnTo>
                  <a:pt x="256049" y="173434"/>
                </a:lnTo>
                <a:lnTo>
                  <a:pt x="213468" y="173434"/>
                </a:lnTo>
                <a:lnTo>
                  <a:pt x="193960" y="169305"/>
                </a:lnTo>
                <a:lnTo>
                  <a:pt x="179930" y="155900"/>
                </a:lnTo>
                <a:lnTo>
                  <a:pt x="171456" y="131689"/>
                </a:lnTo>
                <a:lnTo>
                  <a:pt x="168615" y="95144"/>
                </a:lnTo>
                <a:lnTo>
                  <a:pt x="171456" y="58369"/>
                </a:lnTo>
                <a:lnTo>
                  <a:pt x="179930" y="34183"/>
                </a:lnTo>
                <a:lnTo>
                  <a:pt x="193960" y="20906"/>
                </a:lnTo>
                <a:lnTo>
                  <a:pt x="213468" y="16854"/>
                </a:lnTo>
                <a:lnTo>
                  <a:pt x="256049" y="16854"/>
                </a:lnTo>
                <a:lnTo>
                  <a:pt x="241908" y="5462"/>
                </a:lnTo>
                <a:lnTo>
                  <a:pt x="242372" y="5462"/>
                </a:lnTo>
                <a:lnTo>
                  <a:pt x="213468" y="0"/>
                </a:lnTo>
                <a:close/>
              </a:path>
              <a:path w="566419" h="190500">
                <a:moveTo>
                  <a:pt x="256049" y="16854"/>
                </a:moveTo>
                <a:lnTo>
                  <a:pt x="213468" y="16854"/>
                </a:lnTo>
                <a:lnTo>
                  <a:pt x="233364" y="20906"/>
                </a:lnTo>
                <a:lnTo>
                  <a:pt x="247448" y="34183"/>
                </a:lnTo>
                <a:lnTo>
                  <a:pt x="255825" y="58369"/>
                </a:lnTo>
                <a:lnTo>
                  <a:pt x="258594" y="95144"/>
                </a:lnTo>
                <a:lnTo>
                  <a:pt x="255825" y="131689"/>
                </a:lnTo>
                <a:lnTo>
                  <a:pt x="247448" y="155900"/>
                </a:lnTo>
                <a:lnTo>
                  <a:pt x="233364" y="169305"/>
                </a:lnTo>
                <a:lnTo>
                  <a:pt x="213468" y="173434"/>
                </a:lnTo>
                <a:lnTo>
                  <a:pt x="256049" y="173434"/>
                </a:lnTo>
                <a:lnTo>
                  <a:pt x="262672" y="168099"/>
                </a:lnTo>
                <a:lnTo>
                  <a:pt x="275626" y="138566"/>
                </a:lnTo>
                <a:lnTo>
                  <a:pt x="280069" y="95144"/>
                </a:lnTo>
                <a:lnTo>
                  <a:pt x="275662" y="52065"/>
                </a:lnTo>
                <a:lnTo>
                  <a:pt x="275626" y="51721"/>
                </a:lnTo>
                <a:lnTo>
                  <a:pt x="262672" y="22188"/>
                </a:lnTo>
                <a:lnTo>
                  <a:pt x="256049" y="16854"/>
                </a:lnTo>
                <a:close/>
              </a:path>
              <a:path w="566419" h="190500">
                <a:moveTo>
                  <a:pt x="414073" y="16582"/>
                </a:moveTo>
                <a:lnTo>
                  <a:pt x="366281" y="16582"/>
                </a:lnTo>
                <a:lnTo>
                  <a:pt x="385012" y="19262"/>
                </a:lnTo>
                <a:lnTo>
                  <a:pt x="397067" y="26402"/>
                </a:lnTo>
                <a:lnTo>
                  <a:pt x="403515" y="36651"/>
                </a:lnTo>
                <a:lnTo>
                  <a:pt x="405339" y="48115"/>
                </a:lnTo>
                <a:lnTo>
                  <a:pt x="405426" y="48659"/>
                </a:lnTo>
                <a:lnTo>
                  <a:pt x="381801" y="86619"/>
                </a:lnTo>
                <a:lnTo>
                  <a:pt x="346173" y="109836"/>
                </a:lnTo>
                <a:lnTo>
                  <a:pt x="329311" y="123721"/>
                </a:lnTo>
                <a:lnTo>
                  <a:pt x="317137" y="142550"/>
                </a:lnTo>
                <a:lnTo>
                  <a:pt x="312457" y="169356"/>
                </a:lnTo>
                <a:lnTo>
                  <a:pt x="312457" y="178870"/>
                </a:lnTo>
                <a:lnTo>
                  <a:pt x="314088" y="187569"/>
                </a:lnTo>
                <a:lnTo>
                  <a:pt x="421736" y="187569"/>
                </a:lnTo>
                <a:lnTo>
                  <a:pt x="422552" y="185666"/>
                </a:lnTo>
                <a:lnTo>
                  <a:pt x="423367" y="182676"/>
                </a:lnTo>
                <a:lnTo>
                  <a:pt x="423367" y="174249"/>
                </a:lnTo>
                <a:lnTo>
                  <a:pt x="422552" y="171259"/>
                </a:lnTo>
                <a:lnTo>
                  <a:pt x="421736" y="169628"/>
                </a:lnTo>
                <a:lnTo>
                  <a:pt x="332029" y="169628"/>
                </a:lnTo>
                <a:lnTo>
                  <a:pt x="331485" y="164735"/>
                </a:lnTo>
                <a:lnTo>
                  <a:pt x="331485" y="161473"/>
                </a:lnTo>
                <a:lnTo>
                  <a:pt x="335669" y="143616"/>
                </a:lnTo>
                <a:lnTo>
                  <a:pt x="346199" y="130551"/>
                </a:lnTo>
                <a:lnTo>
                  <a:pt x="360041" y="120646"/>
                </a:lnTo>
                <a:lnTo>
                  <a:pt x="374164" y="112270"/>
                </a:lnTo>
                <a:lnTo>
                  <a:pt x="395924" y="98576"/>
                </a:lnTo>
                <a:lnTo>
                  <a:pt x="412256" y="85086"/>
                </a:lnTo>
                <a:lnTo>
                  <a:pt x="422522" y="69149"/>
                </a:lnTo>
                <a:lnTo>
                  <a:pt x="425994" y="48659"/>
                </a:lnTo>
                <a:lnTo>
                  <a:pt x="426086" y="48115"/>
                </a:lnTo>
                <a:lnTo>
                  <a:pt x="421729" y="26402"/>
                </a:lnTo>
                <a:lnTo>
                  <a:pt x="421609" y="25803"/>
                </a:lnTo>
                <a:lnTo>
                  <a:pt x="414073" y="16582"/>
                </a:lnTo>
                <a:close/>
              </a:path>
              <a:path w="566419" h="190500">
                <a:moveTo>
                  <a:pt x="369543" y="0"/>
                </a:moveTo>
                <a:lnTo>
                  <a:pt x="323173" y="8257"/>
                </a:lnTo>
                <a:lnTo>
                  <a:pt x="318709" y="16038"/>
                </a:lnTo>
                <a:lnTo>
                  <a:pt x="320884" y="20931"/>
                </a:lnTo>
                <a:lnTo>
                  <a:pt x="325233" y="24193"/>
                </a:lnTo>
                <a:lnTo>
                  <a:pt x="332985" y="21628"/>
                </a:lnTo>
                <a:lnTo>
                  <a:pt x="342607" y="19262"/>
                </a:lnTo>
                <a:lnTo>
                  <a:pt x="342403" y="19262"/>
                </a:lnTo>
                <a:lnTo>
                  <a:pt x="354401" y="17312"/>
                </a:lnTo>
                <a:lnTo>
                  <a:pt x="366281" y="16582"/>
                </a:lnTo>
                <a:lnTo>
                  <a:pt x="414073" y="16582"/>
                </a:lnTo>
                <a:lnTo>
                  <a:pt x="409436" y="10907"/>
                </a:lnTo>
                <a:lnTo>
                  <a:pt x="391452" y="2586"/>
                </a:lnTo>
                <a:lnTo>
                  <a:pt x="369543" y="0"/>
                </a:lnTo>
                <a:close/>
              </a:path>
              <a:path w="566419" h="190500">
                <a:moveTo>
                  <a:pt x="460956" y="166366"/>
                </a:moveTo>
                <a:lnTo>
                  <a:pt x="457694" y="169628"/>
                </a:lnTo>
                <a:lnTo>
                  <a:pt x="455519" y="175880"/>
                </a:lnTo>
                <a:lnTo>
                  <a:pt x="455791" y="181045"/>
                </a:lnTo>
                <a:lnTo>
                  <a:pt x="458955" y="182489"/>
                </a:lnTo>
                <a:lnTo>
                  <a:pt x="468057" y="185666"/>
                </a:lnTo>
                <a:lnTo>
                  <a:pt x="482512" y="188844"/>
                </a:lnTo>
                <a:lnTo>
                  <a:pt x="501732" y="190288"/>
                </a:lnTo>
                <a:lnTo>
                  <a:pt x="531868" y="186321"/>
                </a:lnTo>
                <a:lnTo>
                  <a:pt x="551784" y="175472"/>
                </a:lnTo>
                <a:lnTo>
                  <a:pt x="553543" y="172890"/>
                </a:lnTo>
                <a:lnTo>
                  <a:pt x="500373" y="172890"/>
                </a:lnTo>
                <a:lnTo>
                  <a:pt x="486492" y="172100"/>
                </a:lnTo>
                <a:lnTo>
                  <a:pt x="474955" y="170239"/>
                </a:lnTo>
                <a:lnTo>
                  <a:pt x="466274" y="168073"/>
                </a:lnTo>
                <a:lnTo>
                  <a:pt x="460956" y="166366"/>
                </a:lnTo>
                <a:close/>
              </a:path>
              <a:path w="566419" h="190500">
                <a:moveTo>
                  <a:pt x="548881" y="16582"/>
                </a:moveTo>
                <a:lnTo>
                  <a:pt x="501460" y="16582"/>
                </a:lnTo>
                <a:lnTo>
                  <a:pt x="518700" y="18735"/>
                </a:lnTo>
                <a:lnTo>
                  <a:pt x="530921" y="25043"/>
                </a:lnTo>
                <a:lnTo>
                  <a:pt x="538197" y="35275"/>
                </a:lnTo>
                <a:lnTo>
                  <a:pt x="540605" y="49203"/>
                </a:lnTo>
                <a:lnTo>
                  <a:pt x="537402" y="65551"/>
                </a:lnTo>
                <a:lnTo>
                  <a:pt x="528848" y="75809"/>
                </a:lnTo>
                <a:lnTo>
                  <a:pt x="516522" y="81123"/>
                </a:lnTo>
                <a:lnTo>
                  <a:pt x="502004" y="82639"/>
                </a:lnTo>
                <a:lnTo>
                  <a:pt x="485149" y="82639"/>
                </a:lnTo>
                <a:lnTo>
                  <a:pt x="482975" y="87804"/>
                </a:lnTo>
                <a:lnTo>
                  <a:pt x="482975" y="93784"/>
                </a:lnTo>
                <a:lnTo>
                  <a:pt x="485149" y="98949"/>
                </a:lnTo>
                <a:lnTo>
                  <a:pt x="502004" y="98949"/>
                </a:lnTo>
                <a:lnTo>
                  <a:pt x="518633" y="100610"/>
                </a:lnTo>
                <a:lnTo>
                  <a:pt x="532688" y="106527"/>
                </a:lnTo>
                <a:lnTo>
                  <a:pt x="542410" y="118101"/>
                </a:lnTo>
                <a:lnTo>
                  <a:pt x="546042" y="136735"/>
                </a:lnTo>
                <a:lnTo>
                  <a:pt x="543493" y="152018"/>
                </a:lnTo>
                <a:lnTo>
                  <a:pt x="535440" y="163376"/>
                </a:lnTo>
                <a:lnTo>
                  <a:pt x="521270" y="170452"/>
                </a:lnTo>
                <a:lnTo>
                  <a:pt x="500373" y="172890"/>
                </a:lnTo>
                <a:lnTo>
                  <a:pt x="553543" y="172890"/>
                </a:lnTo>
                <a:lnTo>
                  <a:pt x="562781" y="159323"/>
                </a:lnTo>
                <a:lnTo>
                  <a:pt x="566158" y="139454"/>
                </a:lnTo>
                <a:lnTo>
                  <a:pt x="564353" y="122633"/>
                </a:lnTo>
                <a:lnTo>
                  <a:pt x="558648" y="108668"/>
                </a:lnTo>
                <a:lnTo>
                  <a:pt x="548611" y="97862"/>
                </a:lnTo>
                <a:lnTo>
                  <a:pt x="533809" y="90522"/>
                </a:lnTo>
                <a:lnTo>
                  <a:pt x="546343" y="83183"/>
                </a:lnTo>
                <a:lnTo>
                  <a:pt x="554571" y="73192"/>
                </a:lnTo>
                <a:lnTo>
                  <a:pt x="559077" y="60858"/>
                </a:lnTo>
                <a:lnTo>
                  <a:pt x="560449" y="46484"/>
                </a:lnTo>
                <a:lnTo>
                  <a:pt x="556767" y="27179"/>
                </a:lnTo>
                <a:lnTo>
                  <a:pt x="548881" y="16582"/>
                </a:lnTo>
                <a:close/>
              </a:path>
              <a:path w="566419" h="190500">
                <a:moveTo>
                  <a:pt x="503363" y="0"/>
                </a:moveTo>
                <a:lnTo>
                  <a:pt x="461465" y="7569"/>
                </a:lnTo>
                <a:lnTo>
                  <a:pt x="457694" y="14679"/>
                </a:lnTo>
                <a:lnTo>
                  <a:pt x="460018" y="19844"/>
                </a:lnTo>
                <a:lnTo>
                  <a:pt x="460140" y="20116"/>
                </a:lnTo>
                <a:lnTo>
                  <a:pt x="464761" y="23106"/>
                </a:lnTo>
                <a:lnTo>
                  <a:pt x="467514" y="22087"/>
                </a:lnTo>
                <a:lnTo>
                  <a:pt x="475159" y="19844"/>
                </a:lnTo>
                <a:lnTo>
                  <a:pt x="486780" y="17601"/>
                </a:lnTo>
                <a:lnTo>
                  <a:pt x="501460" y="16582"/>
                </a:lnTo>
                <a:lnTo>
                  <a:pt x="548881" y="16582"/>
                </a:lnTo>
                <a:lnTo>
                  <a:pt x="545872" y="12538"/>
                </a:lnTo>
                <a:lnTo>
                  <a:pt x="527994" y="3249"/>
                </a:lnTo>
                <a:lnTo>
                  <a:pt x="503363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6156176" y="5851472"/>
            <a:ext cx="585470" cy="190500"/>
          </a:xfrm>
          <a:custGeom>
            <a:avLst/>
            <a:gdLst/>
            <a:ahLst/>
            <a:cxnLst/>
            <a:rect l="l" t="t" r="r" b="b"/>
            <a:pathLst>
              <a:path w="585469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85469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85469" h="190500">
                <a:moveTo>
                  <a:pt x="213468" y="0"/>
                </a:moveTo>
                <a:lnTo>
                  <a:pt x="185299" y="5462"/>
                </a:lnTo>
                <a:lnTo>
                  <a:pt x="164673" y="22494"/>
                </a:lnTo>
                <a:lnTo>
                  <a:pt x="151999" y="52065"/>
                </a:lnTo>
                <a:lnTo>
                  <a:pt x="147683" y="95144"/>
                </a:lnTo>
                <a:lnTo>
                  <a:pt x="151999" y="138566"/>
                </a:lnTo>
                <a:lnTo>
                  <a:pt x="164673" y="168099"/>
                </a:lnTo>
                <a:lnTo>
                  <a:pt x="185299" y="184940"/>
                </a:lnTo>
                <a:lnTo>
                  <a:pt x="213468" y="190288"/>
                </a:lnTo>
                <a:lnTo>
                  <a:pt x="241765" y="184940"/>
                </a:lnTo>
                <a:lnTo>
                  <a:pt x="256049" y="173434"/>
                </a:lnTo>
                <a:lnTo>
                  <a:pt x="213468" y="173434"/>
                </a:lnTo>
                <a:lnTo>
                  <a:pt x="193960" y="169305"/>
                </a:lnTo>
                <a:lnTo>
                  <a:pt x="179930" y="155900"/>
                </a:lnTo>
                <a:lnTo>
                  <a:pt x="171456" y="131689"/>
                </a:lnTo>
                <a:lnTo>
                  <a:pt x="168615" y="95144"/>
                </a:lnTo>
                <a:lnTo>
                  <a:pt x="171456" y="58369"/>
                </a:lnTo>
                <a:lnTo>
                  <a:pt x="179930" y="34183"/>
                </a:lnTo>
                <a:lnTo>
                  <a:pt x="193960" y="20906"/>
                </a:lnTo>
                <a:lnTo>
                  <a:pt x="213468" y="16854"/>
                </a:lnTo>
                <a:lnTo>
                  <a:pt x="256049" y="16854"/>
                </a:lnTo>
                <a:lnTo>
                  <a:pt x="241908" y="5462"/>
                </a:lnTo>
                <a:lnTo>
                  <a:pt x="242372" y="5462"/>
                </a:lnTo>
                <a:lnTo>
                  <a:pt x="213468" y="0"/>
                </a:lnTo>
                <a:close/>
              </a:path>
              <a:path w="585469" h="190500">
                <a:moveTo>
                  <a:pt x="256049" y="16854"/>
                </a:moveTo>
                <a:lnTo>
                  <a:pt x="213468" y="16854"/>
                </a:lnTo>
                <a:lnTo>
                  <a:pt x="233364" y="20906"/>
                </a:lnTo>
                <a:lnTo>
                  <a:pt x="247448" y="34183"/>
                </a:lnTo>
                <a:lnTo>
                  <a:pt x="255825" y="58369"/>
                </a:lnTo>
                <a:lnTo>
                  <a:pt x="258594" y="95144"/>
                </a:lnTo>
                <a:lnTo>
                  <a:pt x="255825" y="131689"/>
                </a:lnTo>
                <a:lnTo>
                  <a:pt x="247448" y="155900"/>
                </a:lnTo>
                <a:lnTo>
                  <a:pt x="233364" y="169305"/>
                </a:lnTo>
                <a:lnTo>
                  <a:pt x="213468" y="173434"/>
                </a:lnTo>
                <a:lnTo>
                  <a:pt x="256049" y="173434"/>
                </a:lnTo>
                <a:lnTo>
                  <a:pt x="262672" y="168099"/>
                </a:lnTo>
                <a:lnTo>
                  <a:pt x="275626" y="138566"/>
                </a:lnTo>
                <a:lnTo>
                  <a:pt x="280069" y="95144"/>
                </a:lnTo>
                <a:lnTo>
                  <a:pt x="275662" y="52065"/>
                </a:lnTo>
                <a:lnTo>
                  <a:pt x="275626" y="51721"/>
                </a:lnTo>
                <a:lnTo>
                  <a:pt x="262672" y="22188"/>
                </a:lnTo>
                <a:lnTo>
                  <a:pt x="256049" y="16854"/>
                </a:lnTo>
                <a:close/>
              </a:path>
              <a:path w="585469" h="190500">
                <a:moveTo>
                  <a:pt x="414073" y="16582"/>
                </a:moveTo>
                <a:lnTo>
                  <a:pt x="366281" y="16582"/>
                </a:lnTo>
                <a:lnTo>
                  <a:pt x="385012" y="19262"/>
                </a:lnTo>
                <a:lnTo>
                  <a:pt x="397067" y="26402"/>
                </a:lnTo>
                <a:lnTo>
                  <a:pt x="403515" y="36651"/>
                </a:lnTo>
                <a:lnTo>
                  <a:pt x="405339" y="48115"/>
                </a:lnTo>
                <a:lnTo>
                  <a:pt x="405426" y="48659"/>
                </a:lnTo>
                <a:lnTo>
                  <a:pt x="381801" y="86619"/>
                </a:lnTo>
                <a:lnTo>
                  <a:pt x="346173" y="109836"/>
                </a:lnTo>
                <a:lnTo>
                  <a:pt x="329311" y="123721"/>
                </a:lnTo>
                <a:lnTo>
                  <a:pt x="317137" y="142550"/>
                </a:lnTo>
                <a:lnTo>
                  <a:pt x="312457" y="169356"/>
                </a:lnTo>
                <a:lnTo>
                  <a:pt x="312457" y="178870"/>
                </a:lnTo>
                <a:lnTo>
                  <a:pt x="314088" y="187569"/>
                </a:lnTo>
                <a:lnTo>
                  <a:pt x="421736" y="187569"/>
                </a:lnTo>
                <a:lnTo>
                  <a:pt x="422552" y="185666"/>
                </a:lnTo>
                <a:lnTo>
                  <a:pt x="423367" y="182676"/>
                </a:lnTo>
                <a:lnTo>
                  <a:pt x="423367" y="174249"/>
                </a:lnTo>
                <a:lnTo>
                  <a:pt x="422552" y="171259"/>
                </a:lnTo>
                <a:lnTo>
                  <a:pt x="421736" y="169628"/>
                </a:lnTo>
                <a:lnTo>
                  <a:pt x="332029" y="169628"/>
                </a:lnTo>
                <a:lnTo>
                  <a:pt x="331485" y="164735"/>
                </a:lnTo>
                <a:lnTo>
                  <a:pt x="331485" y="161473"/>
                </a:lnTo>
                <a:lnTo>
                  <a:pt x="335669" y="143616"/>
                </a:lnTo>
                <a:lnTo>
                  <a:pt x="346199" y="130551"/>
                </a:lnTo>
                <a:lnTo>
                  <a:pt x="360041" y="120646"/>
                </a:lnTo>
                <a:lnTo>
                  <a:pt x="374164" y="112270"/>
                </a:lnTo>
                <a:lnTo>
                  <a:pt x="395924" y="98576"/>
                </a:lnTo>
                <a:lnTo>
                  <a:pt x="412256" y="85086"/>
                </a:lnTo>
                <a:lnTo>
                  <a:pt x="422522" y="69149"/>
                </a:lnTo>
                <a:lnTo>
                  <a:pt x="425994" y="48659"/>
                </a:lnTo>
                <a:lnTo>
                  <a:pt x="426086" y="48115"/>
                </a:lnTo>
                <a:lnTo>
                  <a:pt x="421729" y="26402"/>
                </a:lnTo>
                <a:lnTo>
                  <a:pt x="421609" y="25803"/>
                </a:lnTo>
                <a:lnTo>
                  <a:pt x="414073" y="16582"/>
                </a:lnTo>
                <a:close/>
              </a:path>
              <a:path w="585469" h="190500">
                <a:moveTo>
                  <a:pt x="369543" y="0"/>
                </a:moveTo>
                <a:lnTo>
                  <a:pt x="323173" y="8257"/>
                </a:lnTo>
                <a:lnTo>
                  <a:pt x="318709" y="16038"/>
                </a:lnTo>
                <a:lnTo>
                  <a:pt x="320884" y="20931"/>
                </a:lnTo>
                <a:lnTo>
                  <a:pt x="325233" y="24193"/>
                </a:lnTo>
                <a:lnTo>
                  <a:pt x="332985" y="21628"/>
                </a:lnTo>
                <a:lnTo>
                  <a:pt x="342607" y="19262"/>
                </a:lnTo>
                <a:lnTo>
                  <a:pt x="342403" y="19262"/>
                </a:lnTo>
                <a:lnTo>
                  <a:pt x="354401" y="17312"/>
                </a:lnTo>
                <a:lnTo>
                  <a:pt x="366281" y="16582"/>
                </a:lnTo>
                <a:lnTo>
                  <a:pt x="414073" y="16582"/>
                </a:lnTo>
                <a:lnTo>
                  <a:pt x="409436" y="10907"/>
                </a:lnTo>
                <a:lnTo>
                  <a:pt x="391452" y="2586"/>
                </a:lnTo>
                <a:lnTo>
                  <a:pt x="369543" y="0"/>
                </a:lnTo>
                <a:close/>
              </a:path>
              <a:path w="585469" h="190500">
                <a:moveTo>
                  <a:pt x="557535" y="139454"/>
                </a:moveTo>
                <a:lnTo>
                  <a:pt x="538507" y="139454"/>
                </a:lnTo>
                <a:lnTo>
                  <a:pt x="538507" y="185938"/>
                </a:lnTo>
                <a:lnTo>
                  <a:pt x="541769" y="187569"/>
                </a:lnTo>
                <a:lnTo>
                  <a:pt x="554001" y="187569"/>
                </a:lnTo>
                <a:lnTo>
                  <a:pt x="557535" y="185938"/>
                </a:lnTo>
                <a:lnTo>
                  <a:pt x="557535" y="139454"/>
                </a:lnTo>
                <a:close/>
              </a:path>
              <a:path w="585469" h="190500">
                <a:moveTo>
                  <a:pt x="554545" y="2718"/>
                </a:moveTo>
                <a:lnTo>
                  <a:pt x="540953" y="2718"/>
                </a:lnTo>
                <a:lnTo>
                  <a:pt x="537691" y="4349"/>
                </a:lnTo>
                <a:lnTo>
                  <a:pt x="449887" y="123415"/>
                </a:lnTo>
                <a:lnTo>
                  <a:pt x="448256" y="126133"/>
                </a:lnTo>
                <a:lnTo>
                  <a:pt x="448256" y="137007"/>
                </a:lnTo>
                <a:lnTo>
                  <a:pt x="449887" y="139454"/>
                </a:lnTo>
                <a:lnTo>
                  <a:pt x="583632" y="139454"/>
                </a:lnTo>
                <a:lnTo>
                  <a:pt x="585263" y="137007"/>
                </a:lnTo>
                <a:lnTo>
                  <a:pt x="585263" y="126133"/>
                </a:lnTo>
                <a:lnTo>
                  <a:pt x="583632" y="123415"/>
                </a:lnTo>
                <a:lnTo>
                  <a:pt x="470547" y="123415"/>
                </a:lnTo>
                <a:lnTo>
                  <a:pt x="538507" y="30989"/>
                </a:lnTo>
                <a:lnTo>
                  <a:pt x="557535" y="30989"/>
                </a:lnTo>
                <a:lnTo>
                  <a:pt x="557535" y="4349"/>
                </a:lnTo>
                <a:lnTo>
                  <a:pt x="554545" y="2718"/>
                </a:lnTo>
                <a:close/>
              </a:path>
              <a:path w="585469" h="190500">
                <a:moveTo>
                  <a:pt x="557535" y="30989"/>
                </a:moveTo>
                <a:lnTo>
                  <a:pt x="538507" y="30989"/>
                </a:lnTo>
                <a:lnTo>
                  <a:pt x="538507" y="123415"/>
                </a:lnTo>
                <a:lnTo>
                  <a:pt x="557535" y="123415"/>
                </a:lnTo>
                <a:lnTo>
                  <a:pt x="557535" y="30989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7220372" y="5850656"/>
            <a:ext cx="581025" cy="192405"/>
          </a:xfrm>
          <a:custGeom>
            <a:avLst/>
            <a:gdLst/>
            <a:ahLst/>
            <a:cxnLst/>
            <a:rect l="l" t="t" r="r" b="b"/>
            <a:pathLst>
              <a:path w="581025" h="192404">
                <a:moveTo>
                  <a:pt x="117014" y="28271"/>
                </a:moveTo>
                <a:lnTo>
                  <a:pt x="54096" y="28271"/>
                </a:lnTo>
                <a:lnTo>
                  <a:pt x="68282" y="29987"/>
                </a:lnTo>
                <a:lnTo>
                  <a:pt x="78290" y="34863"/>
                </a:lnTo>
                <a:lnTo>
                  <a:pt x="84219" y="42492"/>
                </a:lnTo>
                <a:lnTo>
                  <a:pt x="86173" y="52465"/>
                </a:lnTo>
                <a:lnTo>
                  <a:pt x="84266" y="64251"/>
                </a:lnTo>
                <a:lnTo>
                  <a:pt x="78256" y="74178"/>
                </a:lnTo>
                <a:lnTo>
                  <a:pt x="67709" y="83849"/>
                </a:lnTo>
                <a:lnTo>
                  <a:pt x="52193" y="94872"/>
                </a:lnTo>
                <a:lnTo>
                  <a:pt x="33602" y="107495"/>
                </a:lnTo>
                <a:lnTo>
                  <a:pt x="16820" y="122464"/>
                </a:lnTo>
                <a:lnTo>
                  <a:pt x="4676" y="142121"/>
                </a:lnTo>
                <a:lnTo>
                  <a:pt x="0" y="168812"/>
                </a:lnTo>
                <a:lnTo>
                  <a:pt x="0" y="179414"/>
                </a:lnTo>
                <a:lnTo>
                  <a:pt x="1902" y="188385"/>
                </a:lnTo>
                <a:lnTo>
                  <a:pt x="116891" y="188385"/>
                </a:lnTo>
                <a:lnTo>
                  <a:pt x="118794" y="184307"/>
                </a:lnTo>
                <a:lnTo>
                  <a:pt x="119566" y="179414"/>
                </a:lnTo>
                <a:lnTo>
                  <a:pt x="119609" y="167725"/>
                </a:lnTo>
                <a:lnTo>
                  <a:pt x="118794" y="162560"/>
                </a:lnTo>
                <a:lnTo>
                  <a:pt x="116891" y="158754"/>
                </a:lnTo>
                <a:lnTo>
                  <a:pt x="35067" y="158754"/>
                </a:lnTo>
                <a:lnTo>
                  <a:pt x="35067" y="156851"/>
                </a:lnTo>
                <a:lnTo>
                  <a:pt x="34795" y="154948"/>
                </a:lnTo>
                <a:lnTo>
                  <a:pt x="35067" y="153046"/>
                </a:lnTo>
                <a:lnTo>
                  <a:pt x="38851" y="140707"/>
                </a:lnTo>
                <a:lnTo>
                  <a:pt x="47809" y="131400"/>
                </a:lnTo>
                <a:lnTo>
                  <a:pt x="59571" y="123878"/>
                </a:lnTo>
                <a:lnTo>
                  <a:pt x="71765" y="116891"/>
                </a:lnTo>
                <a:lnTo>
                  <a:pt x="93113" y="103180"/>
                </a:lnTo>
                <a:lnTo>
                  <a:pt x="108804" y="89367"/>
                </a:lnTo>
                <a:lnTo>
                  <a:pt x="118479" y="73006"/>
                </a:lnTo>
                <a:lnTo>
                  <a:pt x="121658" y="52465"/>
                </a:lnTo>
                <a:lnTo>
                  <a:pt x="121784" y="51649"/>
                </a:lnTo>
                <a:lnTo>
                  <a:pt x="117150" y="28441"/>
                </a:lnTo>
                <a:lnTo>
                  <a:pt x="117014" y="28271"/>
                </a:lnTo>
                <a:close/>
              </a:path>
              <a:path w="581025" h="192404">
                <a:moveTo>
                  <a:pt x="60076" y="0"/>
                </a:moveTo>
                <a:lnTo>
                  <a:pt x="38206" y="1699"/>
                </a:lnTo>
                <a:lnTo>
                  <a:pt x="21101" y="5436"/>
                </a:lnTo>
                <a:lnTo>
                  <a:pt x="9960" y="9174"/>
                </a:lnTo>
                <a:lnTo>
                  <a:pt x="5980" y="10873"/>
                </a:lnTo>
                <a:lnTo>
                  <a:pt x="6209" y="18098"/>
                </a:lnTo>
                <a:lnTo>
                  <a:pt x="8019" y="24839"/>
                </a:lnTo>
                <a:lnTo>
                  <a:pt x="11255" y="30713"/>
                </a:lnTo>
                <a:lnTo>
                  <a:pt x="15766" y="35339"/>
                </a:lnTo>
                <a:lnTo>
                  <a:pt x="20532" y="33776"/>
                </a:lnTo>
                <a:lnTo>
                  <a:pt x="29426" y="31397"/>
                </a:lnTo>
                <a:lnTo>
                  <a:pt x="41073" y="29222"/>
                </a:lnTo>
                <a:lnTo>
                  <a:pt x="54096" y="28271"/>
                </a:lnTo>
                <a:lnTo>
                  <a:pt x="117014" y="28271"/>
                </a:lnTo>
                <a:lnTo>
                  <a:pt x="104284" y="12368"/>
                </a:lnTo>
                <a:lnTo>
                  <a:pt x="84741" y="3024"/>
                </a:lnTo>
                <a:lnTo>
                  <a:pt x="60076" y="0"/>
                </a:lnTo>
                <a:close/>
              </a:path>
              <a:path w="581025" h="192404">
                <a:moveTo>
                  <a:pt x="219132" y="0"/>
                </a:moveTo>
                <a:lnTo>
                  <a:pt x="189022" y="5551"/>
                </a:lnTo>
                <a:lnTo>
                  <a:pt x="167041" y="22800"/>
                </a:lnTo>
                <a:lnTo>
                  <a:pt x="153572" y="52639"/>
                </a:lnTo>
                <a:lnTo>
                  <a:pt x="148998" y="95959"/>
                </a:lnTo>
                <a:lnTo>
                  <a:pt x="153572" y="139623"/>
                </a:lnTo>
                <a:lnTo>
                  <a:pt x="167041" y="169424"/>
                </a:lnTo>
                <a:lnTo>
                  <a:pt x="189022" y="186482"/>
                </a:lnTo>
                <a:lnTo>
                  <a:pt x="219132" y="191919"/>
                </a:lnTo>
                <a:lnTo>
                  <a:pt x="249328" y="186482"/>
                </a:lnTo>
                <a:lnTo>
                  <a:pt x="271496" y="169424"/>
                </a:lnTo>
                <a:lnTo>
                  <a:pt x="274267" y="163376"/>
                </a:lnTo>
                <a:lnTo>
                  <a:pt x="219132" y="163376"/>
                </a:lnTo>
                <a:lnTo>
                  <a:pt x="204733" y="160373"/>
                </a:lnTo>
                <a:lnTo>
                  <a:pt x="194259" y="149750"/>
                </a:lnTo>
                <a:lnTo>
                  <a:pt x="187862" y="129085"/>
                </a:lnTo>
                <a:lnTo>
                  <a:pt x="185696" y="95959"/>
                </a:lnTo>
                <a:lnTo>
                  <a:pt x="187862" y="62718"/>
                </a:lnTo>
                <a:lnTo>
                  <a:pt x="194259" y="42067"/>
                </a:lnTo>
                <a:lnTo>
                  <a:pt x="204733" y="31507"/>
                </a:lnTo>
                <a:lnTo>
                  <a:pt x="219132" y="28543"/>
                </a:lnTo>
                <a:lnTo>
                  <a:pt x="274267" y="28543"/>
                </a:lnTo>
                <a:lnTo>
                  <a:pt x="271496" y="22494"/>
                </a:lnTo>
                <a:lnTo>
                  <a:pt x="249477" y="5551"/>
                </a:lnTo>
                <a:lnTo>
                  <a:pt x="249965" y="5551"/>
                </a:lnTo>
                <a:lnTo>
                  <a:pt x="219132" y="0"/>
                </a:lnTo>
                <a:close/>
              </a:path>
              <a:path w="581025" h="192404">
                <a:moveTo>
                  <a:pt x="274267" y="28543"/>
                </a:moveTo>
                <a:lnTo>
                  <a:pt x="219132" y="28543"/>
                </a:lnTo>
                <a:lnTo>
                  <a:pt x="233718" y="31507"/>
                </a:lnTo>
                <a:lnTo>
                  <a:pt x="244074" y="42067"/>
                </a:lnTo>
                <a:lnTo>
                  <a:pt x="250250" y="62718"/>
                </a:lnTo>
                <a:lnTo>
                  <a:pt x="252297" y="95959"/>
                </a:lnTo>
                <a:lnTo>
                  <a:pt x="250250" y="129085"/>
                </a:lnTo>
                <a:lnTo>
                  <a:pt x="244074" y="149750"/>
                </a:lnTo>
                <a:lnTo>
                  <a:pt x="233718" y="160373"/>
                </a:lnTo>
                <a:lnTo>
                  <a:pt x="219132" y="163376"/>
                </a:lnTo>
                <a:lnTo>
                  <a:pt x="274267" y="163376"/>
                </a:lnTo>
                <a:lnTo>
                  <a:pt x="285151" y="139623"/>
                </a:lnTo>
                <a:lnTo>
                  <a:pt x="289811" y="95959"/>
                </a:lnTo>
                <a:lnTo>
                  <a:pt x="285188" y="52639"/>
                </a:lnTo>
                <a:lnTo>
                  <a:pt x="285151" y="52295"/>
                </a:lnTo>
                <a:lnTo>
                  <a:pt x="274267" y="28543"/>
                </a:lnTo>
                <a:close/>
              </a:path>
              <a:path w="581025" h="192404">
                <a:moveTo>
                  <a:pt x="432126" y="28271"/>
                </a:moveTo>
                <a:lnTo>
                  <a:pt x="369207" y="28271"/>
                </a:lnTo>
                <a:lnTo>
                  <a:pt x="383394" y="29987"/>
                </a:lnTo>
                <a:lnTo>
                  <a:pt x="393401" y="34863"/>
                </a:lnTo>
                <a:lnTo>
                  <a:pt x="399331" y="42492"/>
                </a:lnTo>
                <a:lnTo>
                  <a:pt x="401285" y="52465"/>
                </a:lnTo>
                <a:lnTo>
                  <a:pt x="399377" y="64251"/>
                </a:lnTo>
                <a:lnTo>
                  <a:pt x="393367" y="74178"/>
                </a:lnTo>
                <a:lnTo>
                  <a:pt x="382821" y="83849"/>
                </a:lnTo>
                <a:lnTo>
                  <a:pt x="367305" y="94872"/>
                </a:lnTo>
                <a:lnTo>
                  <a:pt x="348713" y="107495"/>
                </a:lnTo>
                <a:lnTo>
                  <a:pt x="331931" y="122464"/>
                </a:lnTo>
                <a:lnTo>
                  <a:pt x="319788" y="142121"/>
                </a:lnTo>
                <a:lnTo>
                  <a:pt x="315111" y="168812"/>
                </a:lnTo>
                <a:lnTo>
                  <a:pt x="315111" y="179414"/>
                </a:lnTo>
                <a:lnTo>
                  <a:pt x="317014" y="188385"/>
                </a:lnTo>
                <a:lnTo>
                  <a:pt x="432003" y="188385"/>
                </a:lnTo>
                <a:lnTo>
                  <a:pt x="433905" y="184307"/>
                </a:lnTo>
                <a:lnTo>
                  <a:pt x="434678" y="179414"/>
                </a:lnTo>
                <a:lnTo>
                  <a:pt x="434721" y="167725"/>
                </a:lnTo>
                <a:lnTo>
                  <a:pt x="433905" y="162560"/>
                </a:lnTo>
                <a:lnTo>
                  <a:pt x="432003" y="158754"/>
                </a:lnTo>
                <a:lnTo>
                  <a:pt x="350179" y="158754"/>
                </a:lnTo>
                <a:lnTo>
                  <a:pt x="350179" y="156851"/>
                </a:lnTo>
                <a:lnTo>
                  <a:pt x="349907" y="154948"/>
                </a:lnTo>
                <a:lnTo>
                  <a:pt x="350179" y="153046"/>
                </a:lnTo>
                <a:lnTo>
                  <a:pt x="353963" y="140707"/>
                </a:lnTo>
                <a:lnTo>
                  <a:pt x="362921" y="131400"/>
                </a:lnTo>
                <a:lnTo>
                  <a:pt x="374682" y="123878"/>
                </a:lnTo>
                <a:lnTo>
                  <a:pt x="386877" y="116891"/>
                </a:lnTo>
                <a:lnTo>
                  <a:pt x="408225" y="103180"/>
                </a:lnTo>
                <a:lnTo>
                  <a:pt x="423915" y="89367"/>
                </a:lnTo>
                <a:lnTo>
                  <a:pt x="433591" y="73006"/>
                </a:lnTo>
                <a:lnTo>
                  <a:pt x="436769" y="52465"/>
                </a:lnTo>
                <a:lnTo>
                  <a:pt x="436896" y="51649"/>
                </a:lnTo>
                <a:lnTo>
                  <a:pt x="432262" y="28441"/>
                </a:lnTo>
                <a:lnTo>
                  <a:pt x="432126" y="28271"/>
                </a:lnTo>
                <a:close/>
              </a:path>
              <a:path w="581025" h="192404">
                <a:moveTo>
                  <a:pt x="375188" y="0"/>
                </a:moveTo>
                <a:lnTo>
                  <a:pt x="353318" y="1699"/>
                </a:lnTo>
                <a:lnTo>
                  <a:pt x="336213" y="5436"/>
                </a:lnTo>
                <a:lnTo>
                  <a:pt x="325072" y="9174"/>
                </a:lnTo>
                <a:lnTo>
                  <a:pt x="321092" y="10873"/>
                </a:lnTo>
                <a:lnTo>
                  <a:pt x="321321" y="18098"/>
                </a:lnTo>
                <a:lnTo>
                  <a:pt x="323131" y="24839"/>
                </a:lnTo>
                <a:lnTo>
                  <a:pt x="326367" y="30713"/>
                </a:lnTo>
                <a:lnTo>
                  <a:pt x="330878" y="35339"/>
                </a:lnTo>
                <a:lnTo>
                  <a:pt x="335644" y="33776"/>
                </a:lnTo>
                <a:lnTo>
                  <a:pt x="344538" y="31397"/>
                </a:lnTo>
                <a:lnTo>
                  <a:pt x="356185" y="29222"/>
                </a:lnTo>
                <a:lnTo>
                  <a:pt x="369207" y="28271"/>
                </a:lnTo>
                <a:lnTo>
                  <a:pt x="432126" y="28271"/>
                </a:lnTo>
                <a:lnTo>
                  <a:pt x="419396" y="12368"/>
                </a:lnTo>
                <a:lnTo>
                  <a:pt x="399853" y="3024"/>
                </a:lnTo>
                <a:lnTo>
                  <a:pt x="375188" y="0"/>
                </a:lnTo>
                <a:close/>
              </a:path>
              <a:path w="581025" h="192404">
                <a:moveTo>
                  <a:pt x="468187" y="157395"/>
                </a:moveTo>
                <a:lnTo>
                  <a:pt x="464470" y="162594"/>
                </a:lnTo>
                <a:lnTo>
                  <a:pt x="461901" y="168608"/>
                </a:lnTo>
                <a:lnTo>
                  <a:pt x="460503" y="175133"/>
                </a:lnTo>
                <a:lnTo>
                  <a:pt x="460304" y="181861"/>
                </a:lnTo>
                <a:lnTo>
                  <a:pt x="463273" y="183305"/>
                </a:lnTo>
                <a:lnTo>
                  <a:pt x="472231" y="186482"/>
                </a:lnTo>
                <a:lnTo>
                  <a:pt x="487254" y="189659"/>
                </a:lnTo>
                <a:lnTo>
                  <a:pt x="508419" y="191103"/>
                </a:lnTo>
                <a:lnTo>
                  <a:pt x="539974" y="187336"/>
                </a:lnTo>
                <a:lnTo>
                  <a:pt x="562482" y="176254"/>
                </a:lnTo>
                <a:lnTo>
                  <a:pt x="572502" y="162832"/>
                </a:lnTo>
                <a:lnTo>
                  <a:pt x="505701" y="162832"/>
                </a:lnTo>
                <a:lnTo>
                  <a:pt x="491009" y="161982"/>
                </a:lnTo>
                <a:lnTo>
                  <a:pt x="479095" y="160113"/>
                </a:lnTo>
                <a:lnTo>
                  <a:pt x="471105" y="158245"/>
                </a:lnTo>
                <a:lnTo>
                  <a:pt x="468187" y="157395"/>
                </a:lnTo>
                <a:close/>
              </a:path>
              <a:path w="581025" h="192404">
                <a:moveTo>
                  <a:pt x="572973" y="103571"/>
                </a:moveTo>
                <a:lnTo>
                  <a:pt x="505157" y="103571"/>
                </a:lnTo>
                <a:lnTo>
                  <a:pt x="523902" y="105299"/>
                </a:lnTo>
                <a:lnTo>
                  <a:pt x="536249" y="110672"/>
                </a:lnTo>
                <a:lnTo>
                  <a:pt x="543041" y="119970"/>
                </a:lnTo>
                <a:lnTo>
                  <a:pt x="545118" y="133473"/>
                </a:lnTo>
                <a:lnTo>
                  <a:pt x="542667" y="146662"/>
                </a:lnTo>
                <a:lnTo>
                  <a:pt x="535298" y="155798"/>
                </a:lnTo>
                <a:lnTo>
                  <a:pt x="522984" y="161112"/>
                </a:lnTo>
                <a:lnTo>
                  <a:pt x="505701" y="162832"/>
                </a:lnTo>
                <a:lnTo>
                  <a:pt x="572502" y="162832"/>
                </a:lnTo>
                <a:lnTo>
                  <a:pt x="575926" y="158245"/>
                </a:lnTo>
                <a:lnTo>
                  <a:pt x="576112" y="157395"/>
                </a:lnTo>
                <a:lnTo>
                  <a:pt x="580457" y="133473"/>
                </a:lnTo>
                <a:lnTo>
                  <a:pt x="576668" y="109271"/>
                </a:lnTo>
                <a:lnTo>
                  <a:pt x="573063" y="103711"/>
                </a:lnTo>
                <a:lnTo>
                  <a:pt x="572973" y="103571"/>
                </a:lnTo>
                <a:close/>
              </a:path>
              <a:path w="581025" h="192404">
                <a:moveTo>
                  <a:pt x="572030" y="2718"/>
                </a:moveTo>
                <a:lnTo>
                  <a:pt x="471721" y="2718"/>
                </a:lnTo>
                <a:lnTo>
                  <a:pt x="471721" y="105299"/>
                </a:lnTo>
                <a:lnTo>
                  <a:pt x="470513" y="105299"/>
                </a:lnTo>
                <a:lnTo>
                  <a:pt x="479124" y="104603"/>
                </a:lnTo>
                <a:lnTo>
                  <a:pt x="487318" y="104080"/>
                </a:lnTo>
                <a:lnTo>
                  <a:pt x="496072" y="103711"/>
                </a:lnTo>
                <a:lnTo>
                  <a:pt x="505157" y="103571"/>
                </a:lnTo>
                <a:lnTo>
                  <a:pt x="572973" y="103571"/>
                </a:lnTo>
                <a:lnTo>
                  <a:pt x="565438" y="91949"/>
                </a:lnTo>
                <a:lnTo>
                  <a:pt x="546970" y="81254"/>
                </a:lnTo>
                <a:lnTo>
                  <a:pt x="521468" y="76930"/>
                </a:lnTo>
                <a:lnTo>
                  <a:pt x="505157" y="76930"/>
                </a:lnTo>
                <a:lnTo>
                  <a:pt x="505157" y="31805"/>
                </a:lnTo>
                <a:lnTo>
                  <a:pt x="572030" y="31805"/>
                </a:lnTo>
                <a:lnTo>
                  <a:pt x="573712" y="25005"/>
                </a:lnTo>
                <a:lnTo>
                  <a:pt x="574273" y="17567"/>
                </a:lnTo>
                <a:lnTo>
                  <a:pt x="573712" y="9977"/>
                </a:lnTo>
                <a:lnTo>
                  <a:pt x="572030" y="2718"/>
                </a:lnTo>
                <a:close/>
              </a:path>
              <a:path w="581025" h="192404">
                <a:moveTo>
                  <a:pt x="515487" y="76658"/>
                </a:moveTo>
                <a:lnTo>
                  <a:pt x="510050" y="76658"/>
                </a:lnTo>
                <a:lnTo>
                  <a:pt x="505157" y="76930"/>
                </a:lnTo>
                <a:lnTo>
                  <a:pt x="521468" y="76930"/>
                </a:lnTo>
                <a:lnTo>
                  <a:pt x="515487" y="76658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8139601" y="5850656"/>
            <a:ext cx="581025" cy="192405"/>
          </a:xfrm>
          <a:custGeom>
            <a:avLst/>
            <a:gdLst/>
            <a:ahLst/>
            <a:cxnLst/>
            <a:rect l="l" t="t" r="r" b="b"/>
            <a:pathLst>
              <a:path w="581025" h="192404">
                <a:moveTo>
                  <a:pt x="117014" y="28271"/>
                </a:moveTo>
                <a:lnTo>
                  <a:pt x="54096" y="28271"/>
                </a:lnTo>
                <a:lnTo>
                  <a:pt x="68282" y="29987"/>
                </a:lnTo>
                <a:lnTo>
                  <a:pt x="78290" y="34863"/>
                </a:lnTo>
                <a:lnTo>
                  <a:pt x="84219" y="42492"/>
                </a:lnTo>
                <a:lnTo>
                  <a:pt x="86173" y="52465"/>
                </a:lnTo>
                <a:lnTo>
                  <a:pt x="84266" y="64251"/>
                </a:lnTo>
                <a:lnTo>
                  <a:pt x="78256" y="74178"/>
                </a:lnTo>
                <a:lnTo>
                  <a:pt x="67709" y="83849"/>
                </a:lnTo>
                <a:lnTo>
                  <a:pt x="52193" y="94872"/>
                </a:lnTo>
                <a:lnTo>
                  <a:pt x="33602" y="107495"/>
                </a:lnTo>
                <a:lnTo>
                  <a:pt x="16820" y="122464"/>
                </a:lnTo>
                <a:lnTo>
                  <a:pt x="4676" y="142121"/>
                </a:lnTo>
                <a:lnTo>
                  <a:pt x="0" y="168812"/>
                </a:lnTo>
                <a:lnTo>
                  <a:pt x="0" y="179414"/>
                </a:lnTo>
                <a:lnTo>
                  <a:pt x="1902" y="188385"/>
                </a:lnTo>
                <a:lnTo>
                  <a:pt x="116891" y="188385"/>
                </a:lnTo>
                <a:lnTo>
                  <a:pt x="118794" y="184307"/>
                </a:lnTo>
                <a:lnTo>
                  <a:pt x="119566" y="179414"/>
                </a:lnTo>
                <a:lnTo>
                  <a:pt x="119609" y="167725"/>
                </a:lnTo>
                <a:lnTo>
                  <a:pt x="118794" y="162560"/>
                </a:lnTo>
                <a:lnTo>
                  <a:pt x="116891" y="158754"/>
                </a:lnTo>
                <a:lnTo>
                  <a:pt x="35067" y="158754"/>
                </a:lnTo>
                <a:lnTo>
                  <a:pt x="35067" y="156851"/>
                </a:lnTo>
                <a:lnTo>
                  <a:pt x="34795" y="154948"/>
                </a:lnTo>
                <a:lnTo>
                  <a:pt x="35067" y="153046"/>
                </a:lnTo>
                <a:lnTo>
                  <a:pt x="38851" y="140707"/>
                </a:lnTo>
                <a:lnTo>
                  <a:pt x="47809" y="131400"/>
                </a:lnTo>
                <a:lnTo>
                  <a:pt x="59571" y="123878"/>
                </a:lnTo>
                <a:lnTo>
                  <a:pt x="71765" y="116891"/>
                </a:lnTo>
                <a:lnTo>
                  <a:pt x="93113" y="103180"/>
                </a:lnTo>
                <a:lnTo>
                  <a:pt x="108804" y="89367"/>
                </a:lnTo>
                <a:lnTo>
                  <a:pt x="118479" y="73006"/>
                </a:lnTo>
                <a:lnTo>
                  <a:pt x="121658" y="52465"/>
                </a:lnTo>
                <a:lnTo>
                  <a:pt x="121784" y="51649"/>
                </a:lnTo>
                <a:lnTo>
                  <a:pt x="117150" y="28441"/>
                </a:lnTo>
                <a:lnTo>
                  <a:pt x="117014" y="28271"/>
                </a:lnTo>
                <a:close/>
              </a:path>
              <a:path w="581025" h="192404">
                <a:moveTo>
                  <a:pt x="60076" y="0"/>
                </a:moveTo>
                <a:lnTo>
                  <a:pt x="38206" y="1699"/>
                </a:lnTo>
                <a:lnTo>
                  <a:pt x="21101" y="5436"/>
                </a:lnTo>
                <a:lnTo>
                  <a:pt x="9960" y="9174"/>
                </a:lnTo>
                <a:lnTo>
                  <a:pt x="5980" y="10873"/>
                </a:lnTo>
                <a:lnTo>
                  <a:pt x="6209" y="18098"/>
                </a:lnTo>
                <a:lnTo>
                  <a:pt x="8019" y="24839"/>
                </a:lnTo>
                <a:lnTo>
                  <a:pt x="11255" y="30713"/>
                </a:lnTo>
                <a:lnTo>
                  <a:pt x="15766" y="35339"/>
                </a:lnTo>
                <a:lnTo>
                  <a:pt x="20532" y="33776"/>
                </a:lnTo>
                <a:lnTo>
                  <a:pt x="29426" y="31397"/>
                </a:lnTo>
                <a:lnTo>
                  <a:pt x="41073" y="29222"/>
                </a:lnTo>
                <a:lnTo>
                  <a:pt x="54096" y="28271"/>
                </a:lnTo>
                <a:lnTo>
                  <a:pt x="117014" y="28271"/>
                </a:lnTo>
                <a:lnTo>
                  <a:pt x="104284" y="12368"/>
                </a:lnTo>
                <a:lnTo>
                  <a:pt x="84741" y="3024"/>
                </a:lnTo>
                <a:lnTo>
                  <a:pt x="60076" y="0"/>
                </a:lnTo>
                <a:close/>
              </a:path>
              <a:path w="581025" h="192404">
                <a:moveTo>
                  <a:pt x="219132" y="0"/>
                </a:moveTo>
                <a:lnTo>
                  <a:pt x="189022" y="5551"/>
                </a:lnTo>
                <a:lnTo>
                  <a:pt x="167041" y="22800"/>
                </a:lnTo>
                <a:lnTo>
                  <a:pt x="153572" y="52639"/>
                </a:lnTo>
                <a:lnTo>
                  <a:pt x="148998" y="95959"/>
                </a:lnTo>
                <a:lnTo>
                  <a:pt x="153572" y="139623"/>
                </a:lnTo>
                <a:lnTo>
                  <a:pt x="167041" y="169424"/>
                </a:lnTo>
                <a:lnTo>
                  <a:pt x="189022" y="186482"/>
                </a:lnTo>
                <a:lnTo>
                  <a:pt x="219132" y="191919"/>
                </a:lnTo>
                <a:lnTo>
                  <a:pt x="249328" y="186482"/>
                </a:lnTo>
                <a:lnTo>
                  <a:pt x="271496" y="169424"/>
                </a:lnTo>
                <a:lnTo>
                  <a:pt x="274267" y="163376"/>
                </a:lnTo>
                <a:lnTo>
                  <a:pt x="219132" y="163376"/>
                </a:lnTo>
                <a:lnTo>
                  <a:pt x="204733" y="160373"/>
                </a:lnTo>
                <a:lnTo>
                  <a:pt x="194259" y="149750"/>
                </a:lnTo>
                <a:lnTo>
                  <a:pt x="187862" y="129085"/>
                </a:lnTo>
                <a:lnTo>
                  <a:pt x="185696" y="95959"/>
                </a:lnTo>
                <a:lnTo>
                  <a:pt x="187862" y="62718"/>
                </a:lnTo>
                <a:lnTo>
                  <a:pt x="194259" y="42067"/>
                </a:lnTo>
                <a:lnTo>
                  <a:pt x="204733" y="31507"/>
                </a:lnTo>
                <a:lnTo>
                  <a:pt x="219132" y="28543"/>
                </a:lnTo>
                <a:lnTo>
                  <a:pt x="274267" y="28543"/>
                </a:lnTo>
                <a:lnTo>
                  <a:pt x="271496" y="22494"/>
                </a:lnTo>
                <a:lnTo>
                  <a:pt x="249477" y="5551"/>
                </a:lnTo>
                <a:lnTo>
                  <a:pt x="249965" y="5551"/>
                </a:lnTo>
                <a:lnTo>
                  <a:pt x="219132" y="0"/>
                </a:lnTo>
                <a:close/>
              </a:path>
              <a:path w="581025" h="192404">
                <a:moveTo>
                  <a:pt x="274267" y="28543"/>
                </a:moveTo>
                <a:lnTo>
                  <a:pt x="219132" y="28543"/>
                </a:lnTo>
                <a:lnTo>
                  <a:pt x="233718" y="31507"/>
                </a:lnTo>
                <a:lnTo>
                  <a:pt x="244074" y="42067"/>
                </a:lnTo>
                <a:lnTo>
                  <a:pt x="250250" y="62718"/>
                </a:lnTo>
                <a:lnTo>
                  <a:pt x="252297" y="95959"/>
                </a:lnTo>
                <a:lnTo>
                  <a:pt x="250250" y="129085"/>
                </a:lnTo>
                <a:lnTo>
                  <a:pt x="244074" y="149750"/>
                </a:lnTo>
                <a:lnTo>
                  <a:pt x="233718" y="160373"/>
                </a:lnTo>
                <a:lnTo>
                  <a:pt x="219132" y="163376"/>
                </a:lnTo>
                <a:lnTo>
                  <a:pt x="274267" y="163376"/>
                </a:lnTo>
                <a:lnTo>
                  <a:pt x="285151" y="139623"/>
                </a:lnTo>
                <a:lnTo>
                  <a:pt x="289811" y="95959"/>
                </a:lnTo>
                <a:lnTo>
                  <a:pt x="285188" y="52639"/>
                </a:lnTo>
                <a:lnTo>
                  <a:pt x="285151" y="52295"/>
                </a:lnTo>
                <a:lnTo>
                  <a:pt x="274267" y="28543"/>
                </a:lnTo>
                <a:close/>
              </a:path>
              <a:path w="581025" h="192404">
                <a:moveTo>
                  <a:pt x="432126" y="28271"/>
                </a:moveTo>
                <a:lnTo>
                  <a:pt x="369207" y="28271"/>
                </a:lnTo>
                <a:lnTo>
                  <a:pt x="383394" y="29987"/>
                </a:lnTo>
                <a:lnTo>
                  <a:pt x="393401" y="34863"/>
                </a:lnTo>
                <a:lnTo>
                  <a:pt x="399331" y="42492"/>
                </a:lnTo>
                <a:lnTo>
                  <a:pt x="401285" y="52465"/>
                </a:lnTo>
                <a:lnTo>
                  <a:pt x="399377" y="64251"/>
                </a:lnTo>
                <a:lnTo>
                  <a:pt x="393367" y="74178"/>
                </a:lnTo>
                <a:lnTo>
                  <a:pt x="382821" y="83849"/>
                </a:lnTo>
                <a:lnTo>
                  <a:pt x="367305" y="94872"/>
                </a:lnTo>
                <a:lnTo>
                  <a:pt x="348713" y="107495"/>
                </a:lnTo>
                <a:lnTo>
                  <a:pt x="331931" y="122464"/>
                </a:lnTo>
                <a:lnTo>
                  <a:pt x="319788" y="142121"/>
                </a:lnTo>
                <a:lnTo>
                  <a:pt x="315111" y="168812"/>
                </a:lnTo>
                <a:lnTo>
                  <a:pt x="315111" y="179414"/>
                </a:lnTo>
                <a:lnTo>
                  <a:pt x="317014" y="188385"/>
                </a:lnTo>
                <a:lnTo>
                  <a:pt x="432003" y="188385"/>
                </a:lnTo>
                <a:lnTo>
                  <a:pt x="433905" y="184307"/>
                </a:lnTo>
                <a:lnTo>
                  <a:pt x="434678" y="179414"/>
                </a:lnTo>
                <a:lnTo>
                  <a:pt x="434721" y="167725"/>
                </a:lnTo>
                <a:lnTo>
                  <a:pt x="433905" y="162560"/>
                </a:lnTo>
                <a:lnTo>
                  <a:pt x="432003" y="158754"/>
                </a:lnTo>
                <a:lnTo>
                  <a:pt x="350179" y="158754"/>
                </a:lnTo>
                <a:lnTo>
                  <a:pt x="350179" y="156851"/>
                </a:lnTo>
                <a:lnTo>
                  <a:pt x="349907" y="154948"/>
                </a:lnTo>
                <a:lnTo>
                  <a:pt x="350179" y="153046"/>
                </a:lnTo>
                <a:lnTo>
                  <a:pt x="353963" y="140707"/>
                </a:lnTo>
                <a:lnTo>
                  <a:pt x="362921" y="131400"/>
                </a:lnTo>
                <a:lnTo>
                  <a:pt x="374682" y="123878"/>
                </a:lnTo>
                <a:lnTo>
                  <a:pt x="386877" y="116891"/>
                </a:lnTo>
                <a:lnTo>
                  <a:pt x="408225" y="103180"/>
                </a:lnTo>
                <a:lnTo>
                  <a:pt x="423915" y="89367"/>
                </a:lnTo>
                <a:lnTo>
                  <a:pt x="433591" y="73006"/>
                </a:lnTo>
                <a:lnTo>
                  <a:pt x="436769" y="52465"/>
                </a:lnTo>
                <a:lnTo>
                  <a:pt x="436896" y="51649"/>
                </a:lnTo>
                <a:lnTo>
                  <a:pt x="432262" y="28441"/>
                </a:lnTo>
                <a:lnTo>
                  <a:pt x="432126" y="28271"/>
                </a:lnTo>
                <a:close/>
              </a:path>
              <a:path w="581025" h="192404">
                <a:moveTo>
                  <a:pt x="375188" y="0"/>
                </a:moveTo>
                <a:lnTo>
                  <a:pt x="353318" y="1699"/>
                </a:lnTo>
                <a:lnTo>
                  <a:pt x="336213" y="5436"/>
                </a:lnTo>
                <a:lnTo>
                  <a:pt x="325072" y="9174"/>
                </a:lnTo>
                <a:lnTo>
                  <a:pt x="321092" y="10873"/>
                </a:lnTo>
                <a:lnTo>
                  <a:pt x="321321" y="18098"/>
                </a:lnTo>
                <a:lnTo>
                  <a:pt x="323131" y="24839"/>
                </a:lnTo>
                <a:lnTo>
                  <a:pt x="326367" y="30713"/>
                </a:lnTo>
                <a:lnTo>
                  <a:pt x="330878" y="35339"/>
                </a:lnTo>
                <a:lnTo>
                  <a:pt x="335644" y="33776"/>
                </a:lnTo>
                <a:lnTo>
                  <a:pt x="344538" y="31397"/>
                </a:lnTo>
                <a:lnTo>
                  <a:pt x="356185" y="29222"/>
                </a:lnTo>
                <a:lnTo>
                  <a:pt x="369207" y="28271"/>
                </a:lnTo>
                <a:lnTo>
                  <a:pt x="432126" y="28271"/>
                </a:lnTo>
                <a:lnTo>
                  <a:pt x="419396" y="12368"/>
                </a:lnTo>
                <a:lnTo>
                  <a:pt x="399853" y="3024"/>
                </a:lnTo>
                <a:lnTo>
                  <a:pt x="375188" y="0"/>
                </a:lnTo>
                <a:close/>
              </a:path>
              <a:path w="581025" h="192404">
                <a:moveTo>
                  <a:pt x="468187" y="157395"/>
                </a:moveTo>
                <a:lnTo>
                  <a:pt x="464470" y="162594"/>
                </a:lnTo>
                <a:lnTo>
                  <a:pt x="461901" y="168608"/>
                </a:lnTo>
                <a:lnTo>
                  <a:pt x="460503" y="175133"/>
                </a:lnTo>
                <a:lnTo>
                  <a:pt x="460304" y="181861"/>
                </a:lnTo>
                <a:lnTo>
                  <a:pt x="463273" y="183305"/>
                </a:lnTo>
                <a:lnTo>
                  <a:pt x="472231" y="186482"/>
                </a:lnTo>
                <a:lnTo>
                  <a:pt x="487254" y="189659"/>
                </a:lnTo>
                <a:lnTo>
                  <a:pt x="508419" y="191103"/>
                </a:lnTo>
                <a:lnTo>
                  <a:pt x="539974" y="187336"/>
                </a:lnTo>
                <a:lnTo>
                  <a:pt x="562482" y="176254"/>
                </a:lnTo>
                <a:lnTo>
                  <a:pt x="572502" y="162832"/>
                </a:lnTo>
                <a:lnTo>
                  <a:pt x="505701" y="162832"/>
                </a:lnTo>
                <a:lnTo>
                  <a:pt x="491009" y="161982"/>
                </a:lnTo>
                <a:lnTo>
                  <a:pt x="479095" y="160113"/>
                </a:lnTo>
                <a:lnTo>
                  <a:pt x="471105" y="158245"/>
                </a:lnTo>
                <a:lnTo>
                  <a:pt x="468187" y="157395"/>
                </a:lnTo>
                <a:close/>
              </a:path>
              <a:path w="581025" h="192404">
                <a:moveTo>
                  <a:pt x="572973" y="103571"/>
                </a:moveTo>
                <a:lnTo>
                  <a:pt x="505157" y="103571"/>
                </a:lnTo>
                <a:lnTo>
                  <a:pt x="523902" y="105299"/>
                </a:lnTo>
                <a:lnTo>
                  <a:pt x="536249" y="110672"/>
                </a:lnTo>
                <a:lnTo>
                  <a:pt x="543041" y="119970"/>
                </a:lnTo>
                <a:lnTo>
                  <a:pt x="545118" y="133473"/>
                </a:lnTo>
                <a:lnTo>
                  <a:pt x="542667" y="146662"/>
                </a:lnTo>
                <a:lnTo>
                  <a:pt x="535298" y="155798"/>
                </a:lnTo>
                <a:lnTo>
                  <a:pt x="522984" y="161112"/>
                </a:lnTo>
                <a:lnTo>
                  <a:pt x="505701" y="162832"/>
                </a:lnTo>
                <a:lnTo>
                  <a:pt x="572502" y="162832"/>
                </a:lnTo>
                <a:lnTo>
                  <a:pt x="575926" y="158245"/>
                </a:lnTo>
                <a:lnTo>
                  <a:pt x="576112" y="157395"/>
                </a:lnTo>
                <a:lnTo>
                  <a:pt x="580457" y="133473"/>
                </a:lnTo>
                <a:lnTo>
                  <a:pt x="576668" y="109271"/>
                </a:lnTo>
                <a:lnTo>
                  <a:pt x="573063" y="103711"/>
                </a:lnTo>
                <a:lnTo>
                  <a:pt x="572973" y="103571"/>
                </a:lnTo>
                <a:close/>
              </a:path>
              <a:path w="581025" h="192404">
                <a:moveTo>
                  <a:pt x="572030" y="2718"/>
                </a:moveTo>
                <a:lnTo>
                  <a:pt x="471721" y="2718"/>
                </a:lnTo>
                <a:lnTo>
                  <a:pt x="471721" y="105299"/>
                </a:lnTo>
                <a:lnTo>
                  <a:pt x="470513" y="105299"/>
                </a:lnTo>
                <a:lnTo>
                  <a:pt x="479124" y="104603"/>
                </a:lnTo>
                <a:lnTo>
                  <a:pt x="487318" y="104080"/>
                </a:lnTo>
                <a:lnTo>
                  <a:pt x="496072" y="103711"/>
                </a:lnTo>
                <a:lnTo>
                  <a:pt x="505157" y="103571"/>
                </a:lnTo>
                <a:lnTo>
                  <a:pt x="572973" y="103571"/>
                </a:lnTo>
                <a:lnTo>
                  <a:pt x="565438" y="91949"/>
                </a:lnTo>
                <a:lnTo>
                  <a:pt x="546970" y="81254"/>
                </a:lnTo>
                <a:lnTo>
                  <a:pt x="521468" y="76930"/>
                </a:lnTo>
                <a:lnTo>
                  <a:pt x="505157" y="76930"/>
                </a:lnTo>
                <a:lnTo>
                  <a:pt x="505157" y="31805"/>
                </a:lnTo>
                <a:lnTo>
                  <a:pt x="572030" y="31805"/>
                </a:lnTo>
                <a:lnTo>
                  <a:pt x="573712" y="25005"/>
                </a:lnTo>
                <a:lnTo>
                  <a:pt x="574273" y="17567"/>
                </a:lnTo>
                <a:lnTo>
                  <a:pt x="573712" y="9977"/>
                </a:lnTo>
                <a:lnTo>
                  <a:pt x="572030" y="2718"/>
                </a:lnTo>
                <a:close/>
              </a:path>
              <a:path w="581025" h="192404">
                <a:moveTo>
                  <a:pt x="515487" y="76658"/>
                </a:moveTo>
                <a:lnTo>
                  <a:pt x="510050" y="76658"/>
                </a:lnTo>
                <a:lnTo>
                  <a:pt x="505157" y="76930"/>
                </a:lnTo>
                <a:lnTo>
                  <a:pt x="521468" y="76930"/>
                </a:lnTo>
                <a:lnTo>
                  <a:pt x="515487" y="76658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865098" y="5444001"/>
            <a:ext cx="8112759" cy="0"/>
          </a:xfrm>
          <a:custGeom>
            <a:avLst/>
            <a:gdLst/>
            <a:ahLst/>
            <a:cxnLst/>
            <a:rect l="l" t="t" r="r" b="b"/>
            <a:pathLst>
              <a:path w="8112759" h="0">
                <a:moveTo>
                  <a:pt x="0" y="0"/>
                </a:moveTo>
                <a:lnTo>
                  <a:pt x="8112400" y="0"/>
                </a:lnTo>
              </a:path>
            </a:pathLst>
          </a:custGeom>
          <a:ln w="20941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10865098" y="4095057"/>
            <a:ext cx="8112759" cy="20955"/>
            <a:chOff x="10865098" y="4095057"/>
            <a:chExt cx="8112759" cy="20955"/>
          </a:xfrm>
        </p:grpSpPr>
        <p:sp>
          <p:nvSpPr>
            <p:cNvPr id="16" name="object 16" descr=""/>
            <p:cNvSpPr/>
            <p:nvPr/>
          </p:nvSpPr>
          <p:spPr>
            <a:xfrm>
              <a:off x="10865091" y="4095057"/>
              <a:ext cx="5875655" cy="20955"/>
            </a:xfrm>
            <a:custGeom>
              <a:avLst/>
              <a:gdLst/>
              <a:ahLst/>
              <a:cxnLst/>
              <a:rect l="l" t="t" r="r" b="b"/>
              <a:pathLst>
                <a:path w="5875655" h="20954">
                  <a:moveTo>
                    <a:pt x="20904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20904" y="20942"/>
                  </a:lnTo>
                  <a:lnTo>
                    <a:pt x="20904" y="0"/>
                  </a:lnTo>
                  <a:close/>
                </a:path>
                <a:path w="5875655" h="20954">
                  <a:moveTo>
                    <a:pt x="104546" y="0"/>
                  </a:moveTo>
                  <a:lnTo>
                    <a:pt x="62725" y="0"/>
                  </a:lnTo>
                  <a:lnTo>
                    <a:pt x="62725" y="20942"/>
                  </a:lnTo>
                  <a:lnTo>
                    <a:pt x="104546" y="20942"/>
                  </a:lnTo>
                  <a:lnTo>
                    <a:pt x="104546" y="0"/>
                  </a:lnTo>
                  <a:close/>
                </a:path>
                <a:path w="5875655" h="20954">
                  <a:moveTo>
                    <a:pt x="188175" y="0"/>
                  </a:moveTo>
                  <a:lnTo>
                    <a:pt x="146354" y="0"/>
                  </a:lnTo>
                  <a:lnTo>
                    <a:pt x="146354" y="20942"/>
                  </a:lnTo>
                  <a:lnTo>
                    <a:pt x="188175" y="20942"/>
                  </a:lnTo>
                  <a:lnTo>
                    <a:pt x="188175" y="0"/>
                  </a:lnTo>
                  <a:close/>
                </a:path>
                <a:path w="5875655" h="20954">
                  <a:moveTo>
                    <a:pt x="271805" y="0"/>
                  </a:moveTo>
                  <a:lnTo>
                    <a:pt x="229997" y="0"/>
                  </a:lnTo>
                  <a:lnTo>
                    <a:pt x="229997" y="20942"/>
                  </a:lnTo>
                  <a:lnTo>
                    <a:pt x="271805" y="20942"/>
                  </a:lnTo>
                  <a:lnTo>
                    <a:pt x="271805" y="0"/>
                  </a:lnTo>
                  <a:close/>
                </a:path>
                <a:path w="5875655" h="20954">
                  <a:moveTo>
                    <a:pt x="355434" y="0"/>
                  </a:moveTo>
                  <a:lnTo>
                    <a:pt x="313626" y="0"/>
                  </a:lnTo>
                  <a:lnTo>
                    <a:pt x="313626" y="20942"/>
                  </a:lnTo>
                  <a:lnTo>
                    <a:pt x="355434" y="20942"/>
                  </a:lnTo>
                  <a:lnTo>
                    <a:pt x="355434" y="0"/>
                  </a:lnTo>
                  <a:close/>
                </a:path>
                <a:path w="5875655" h="20954">
                  <a:moveTo>
                    <a:pt x="439077" y="0"/>
                  </a:moveTo>
                  <a:lnTo>
                    <a:pt x="397256" y="0"/>
                  </a:lnTo>
                  <a:lnTo>
                    <a:pt x="397256" y="20942"/>
                  </a:lnTo>
                  <a:lnTo>
                    <a:pt x="439077" y="20942"/>
                  </a:lnTo>
                  <a:lnTo>
                    <a:pt x="439077" y="0"/>
                  </a:lnTo>
                  <a:close/>
                </a:path>
                <a:path w="5875655" h="20954">
                  <a:moveTo>
                    <a:pt x="522706" y="0"/>
                  </a:moveTo>
                  <a:lnTo>
                    <a:pt x="480885" y="0"/>
                  </a:lnTo>
                  <a:lnTo>
                    <a:pt x="480885" y="20942"/>
                  </a:lnTo>
                  <a:lnTo>
                    <a:pt x="522706" y="20942"/>
                  </a:lnTo>
                  <a:lnTo>
                    <a:pt x="522706" y="0"/>
                  </a:lnTo>
                  <a:close/>
                </a:path>
                <a:path w="5875655" h="20954">
                  <a:moveTo>
                    <a:pt x="606336" y="0"/>
                  </a:moveTo>
                  <a:lnTo>
                    <a:pt x="564527" y="0"/>
                  </a:lnTo>
                  <a:lnTo>
                    <a:pt x="564527" y="20942"/>
                  </a:lnTo>
                  <a:lnTo>
                    <a:pt x="606336" y="20942"/>
                  </a:lnTo>
                  <a:lnTo>
                    <a:pt x="606336" y="0"/>
                  </a:lnTo>
                  <a:close/>
                </a:path>
                <a:path w="5875655" h="20954">
                  <a:moveTo>
                    <a:pt x="689978" y="0"/>
                  </a:moveTo>
                  <a:lnTo>
                    <a:pt x="648157" y="0"/>
                  </a:lnTo>
                  <a:lnTo>
                    <a:pt x="648157" y="20942"/>
                  </a:lnTo>
                  <a:lnTo>
                    <a:pt x="689978" y="20942"/>
                  </a:lnTo>
                  <a:lnTo>
                    <a:pt x="689978" y="0"/>
                  </a:lnTo>
                  <a:close/>
                </a:path>
                <a:path w="5875655" h="20954">
                  <a:moveTo>
                    <a:pt x="773607" y="0"/>
                  </a:moveTo>
                  <a:lnTo>
                    <a:pt x="731786" y="0"/>
                  </a:lnTo>
                  <a:lnTo>
                    <a:pt x="731786" y="20942"/>
                  </a:lnTo>
                  <a:lnTo>
                    <a:pt x="773607" y="20942"/>
                  </a:lnTo>
                  <a:lnTo>
                    <a:pt x="773607" y="0"/>
                  </a:lnTo>
                  <a:close/>
                </a:path>
                <a:path w="5875655" h="20954">
                  <a:moveTo>
                    <a:pt x="857237" y="0"/>
                  </a:moveTo>
                  <a:lnTo>
                    <a:pt x="815416" y="0"/>
                  </a:lnTo>
                  <a:lnTo>
                    <a:pt x="815416" y="20942"/>
                  </a:lnTo>
                  <a:lnTo>
                    <a:pt x="857237" y="20942"/>
                  </a:lnTo>
                  <a:lnTo>
                    <a:pt x="857237" y="0"/>
                  </a:lnTo>
                  <a:close/>
                </a:path>
                <a:path w="5875655" h="20954">
                  <a:moveTo>
                    <a:pt x="940866" y="0"/>
                  </a:moveTo>
                  <a:lnTo>
                    <a:pt x="899058" y="0"/>
                  </a:lnTo>
                  <a:lnTo>
                    <a:pt x="899058" y="20942"/>
                  </a:lnTo>
                  <a:lnTo>
                    <a:pt x="940866" y="20942"/>
                  </a:lnTo>
                  <a:lnTo>
                    <a:pt x="940866" y="0"/>
                  </a:lnTo>
                  <a:close/>
                </a:path>
                <a:path w="5875655" h="20954">
                  <a:moveTo>
                    <a:pt x="1024509" y="0"/>
                  </a:moveTo>
                  <a:lnTo>
                    <a:pt x="982687" y="0"/>
                  </a:lnTo>
                  <a:lnTo>
                    <a:pt x="982687" y="20942"/>
                  </a:lnTo>
                  <a:lnTo>
                    <a:pt x="1024509" y="20942"/>
                  </a:lnTo>
                  <a:lnTo>
                    <a:pt x="1024509" y="0"/>
                  </a:lnTo>
                  <a:close/>
                </a:path>
                <a:path w="5875655" h="20954">
                  <a:moveTo>
                    <a:pt x="1108138" y="0"/>
                  </a:moveTo>
                  <a:lnTo>
                    <a:pt x="1066317" y="0"/>
                  </a:lnTo>
                  <a:lnTo>
                    <a:pt x="1066317" y="20942"/>
                  </a:lnTo>
                  <a:lnTo>
                    <a:pt x="1108138" y="20942"/>
                  </a:lnTo>
                  <a:lnTo>
                    <a:pt x="1108138" y="0"/>
                  </a:lnTo>
                  <a:close/>
                </a:path>
                <a:path w="5875655" h="20954">
                  <a:moveTo>
                    <a:pt x="1191768" y="0"/>
                  </a:moveTo>
                  <a:lnTo>
                    <a:pt x="1149959" y="0"/>
                  </a:lnTo>
                  <a:lnTo>
                    <a:pt x="1149959" y="20942"/>
                  </a:lnTo>
                  <a:lnTo>
                    <a:pt x="1191768" y="20942"/>
                  </a:lnTo>
                  <a:lnTo>
                    <a:pt x="1191768" y="0"/>
                  </a:lnTo>
                  <a:close/>
                </a:path>
                <a:path w="5875655" h="20954">
                  <a:moveTo>
                    <a:pt x="1275397" y="0"/>
                  </a:moveTo>
                  <a:lnTo>
                    <a:pt x="1233589" y="0"/>
                  </a:lnTo>
                  <a:lnTo>
                    <a:pt x="1233589" y="20942"/>
                  </a:lnTo>
                  <a:lnTo>
                    <a:pt x="1275397" y="20942"/>
                  </a:lnTo>
                  <a:lnTo>
                    <a:pt x="1275397" y="0"/>
                  </a:lnTo>
                  <a:close/>
                </a:path>
                <a:path w="5875655" h="20954">
                  <a:moveTo>
                    <a:pt x="1359039" y="0"/>
                  </a:moveTo>
                  <a:lnTo>
                    <a:pt x="1317218" y="0"/>
                  </a:lnTo>
                  <a:lnTo>
                    <a:pt x="1317218" y="20942"/>
                  </a:lnTo>
                  <a:lnTo>
                    <a:pt x="1359039" y="20942"/>
                  </a:lnTo>
                  <a:lnTo>
                    <a:pt x="1359039" y="0"/>
                  </a:lnTo>
                  <a:close/>
                </a:path>
                <a:path w="5875655" h="20954">
                  <a:moveTo>
                    <a:pt x="1442669" y="0"/>
                  </a:moveTo>
                  <a:lnTo>
                    <a:pt x="1400848" y="0"/>
                  </a:lnTo>
                  <a:lnTo>
                    <a:pt x="1400848" y="20942"/>
                  </a:lnTo>
                  <a:lnTo>
                    <a:pt x="1442669" y="20942"/>
                  </a:lnTo>
                  <a:lnTo>
                    <a:pt x="1442669" y="0"/>
                  </a:lnTo>
                  <a:close/>
                </a:path>
                <a:path w="5875655" h="20954">
                  <a:moveTo>
                    <a:pt x="1526298" y="0"/>
                  </a:moveTo>
                  <a:lnTo>
                    <a:pt x="1484490" y="0"/>
                  </a:lnTo>
                  <a:lnTo>
                    <a:pt x="1484490" y="20942"/>
                  </a:lnTo>
                  <a:lnTo>
                    <a:pt x="1526298" y="20942"/>
                  </a:lnTo>
                  <a:lnTo>
                    <a:pt x="1526298" y="0"/>
                  </a:lnTo>
                  <a:close/>
                </a:path>
                <a:path w="5875655" h="20954">
                  <a:moveTo>
                    <a:pt x="1609940" y="0"/>
                  </a:moveTo>
                  <a:lnTo>
                    <a:pt x="1568119" y="0"/>
                  </a:lnTo>
                  <a:lnTo>
                    <a:pt x="1568119" y="20942"/>
                  </a:lnTo>
                  <a:lnTo>
                    <a:pt x="1609940" y="20942"/>
                  </a:lnTo>
                  <a:lnTo>
                    <a:pt x="1609940" y="0"/>
                  </a:lnTo>
                  <a:close/>
                </a:path>
                <a:path w="5875655" h="20954">
                  <a:moveTo>
                    <a:pt x="1693570" y="0"/>
                  </a:moveTo>
                  <a:lnTo>
                    <a:pt x="1651749" y="0"/>
                  </a:lnTo>
                  <a:lnTo>
                    <a:pt x="1651749" y="20942"/>
                  </a:lnTo>
                  <a:lnTo>
                    <a:pt x="1693570" y="20942"/>
                  </a:lnTo>
                  <a:lnTo>
                    <a:pt x="1693570" y="0"/>
                  </a:lnTo>
                  <a:close/>
                </a:path>
                <a:path w="5875655" h="20954">
                  <a:moveTo>
                    <a:pt x="1777199" y="0"/>
                  </a:moveTo>
                  <a:lnTo>
                    <a:pt x="1735378" y="0"/>
                  </a:lnTo>
                  <a:lnTo>
                    <a:pt x="1735378" y="20942"/>
                  </a:lnTo>
                  <a:lnTo>
                    <a:pt x="1777199" y="20942"/>
                  </a:lnTo>
                  <a:lnTo>
                    <a:pt x="1777199" y="0"/>
                  </a:lnTo>
                  <a:close/>
                </a:path>
                <a:path w="5875655" h="20954">
                  <a:moveTo>
                    <a:pt x="1860829" y="0"/>
                  </a:moveTo>
                  <a:lnTo>
                    <a:pt x="1819021" y="0"/>
                  </a:lnTo>
                  <a:lnTo>
                    <a:pt x="1819021" y="20942"/>
                  </a:lnTo>
                  <a:lnTo>
                    <a:pt x="1860829" y="20942"/>
                  </a:lnTo>
                  <a:lnTo>
                    <a:pt x="1860829" y="0"/>
                  </a:lnTo>
                  <a:close/>
                </a:path>
                <a:path w="5875655" h="20954">
                  <a:moveTo>
                    <a:pt x="1944471" y="0"/>
                  </a:moveTo>
                  <a:lnTo>
                    <a:pt x="1902650" y="0"/>
                  </a:lnTo>
                  <a:lnTo>
                    <a:pt x="1902650" y="20942"/>
                  </a:lnTo>
                  <a:lnTo>
                    <a:pt x="1944471" y="20942"/>
                  </a:lnTo>
                  <a:lnTo>
                    <a:pt x="1944471" y="0"/>
                  </a:lnTo>
                  <a:close/>
                </a:path>
                <a:path w="5875655" h="20954">
                  <a:moveTo>
                    <a:pt x="2028101" y="0"/>
                  </a:moveTo>
                  <a:lnTo>
                    <a:pt x="1986280" y="0"/>
                  </a:lnTo>
                  <a:lnTo>
                    <a:pt x="1986280" y="20942"/>
                  </a:lnTo>
                  <a:lnTo>
                    <a:pt x="2028101" y="20942"/>
                  </a:lnTo>
                  <a:lnTo>
                    <a:pt x="2028101" y="0"/>
                  </a:lnTo>
                  <a:close/>
                </a:path>
                <a:path w="5875655" h="20954">
                  <a:moveTo>
                    <a:pt x="2111730" y="0"/>
                  </a:moveTo>
                  <a:lnTo>
                    <a:pt x="2069922" y="0"/>
                  </a:lnTo>
                  <a:lnTo>
                    <a:pt x="2069922" y="20942"/>
                  </a:lnTo>
                  <a:lnTo>
                    <a:pt x="2111730" y="20942"/>
                  </a:lnTo>
                  <a:lnTo>
                    <a:pt x="2111730" y="0"/>
                  </a:lnTo>
                  <a:close/>
                </a:path>
                <a:path w="5875655" h="20954">
                  <a:moveTo>
                    <a:pt x="2195360" y="0"/>
                  </a:moveTo>
                  <a:lnTo>
                    <a:pt x="2153551" y="0"/>
                  </a:lnTo>
                  <a:lnTo>
                    <a:pt x="2153551" y="20942"/>
                  </a:lnTo>
                  <a:lnTo>
                    <a:pt x="2195360" y="20942"/>
                  </a:lnTo>
                  <a:lnTo>
                    <a:pt x="2195360" y="0"/>
                  </a:lnTo>
                  <a:close/>
                </a:path>
                <a:path w="5875655" h="20954">
                  <a:moveTo>
                    <a:pt x="2279002" y="0"/>
                  </a:moveTo>
                  <a:lnTo>
                    <a:pt x="2237181" y="0"/>
                  </a:lnTo>
                  <a:lnTo>
                    <a:pt x="2237181" y="20942"/>
                  </a:lnTo>
                  <a:lnTo>
                    <a:pt x="2279002" y="20942"/>
                  </a:lnTo>
                  <a:lnTo>
                    <a:pt x="2279002" y="0"/>
                  </a:lnTo>
                  <a:close/>
                </a:path>
                <a:path w="5875655" h="20954">
                  <a:moveTo>
                    <a:pt x="2362631" y="0"/>
                  </a:moveTo>
                  <a:lnTo>
                    <a:pt x="2320810" y="0"/>
                  </a:lnTo>
                  <a:lnTo>
                    <a:pt x="2320810" y="20942"/>
                  </a:lnTo>
                  <a:lnTo>
                    <a:pt x="2362631" y="20942"/>
                  </a:lnTo>
                  <a:lnTo>
                    <a:pt x="2362631" y="0"/>
                  </a:lnTo>
                  <a:close/>
                </a:path>
                <a:path w="5875655" h="20954">
                  <a:moveTo>
                    <a:pt x="2446261" y="0"/>
                  </a:moveTo>
                  <a:lnTo>
                    <a:pt x="2404453" y="0"/>
                  </a:lnTo>
                  <a:lnTo>
                    <a:pt x="2404453" y="20942"/>
                  </a:lnTo>
                  <a:lnTo>
                    <a:pt x="2446261" y="20942"/>
                  </a:lnTo>
                  <a:lnTo>
                    <a:pt x="2446261" y="0"/>
                  </a:lnTo>
                  <a:close/>
                </a:path>
                <a:path w="5875655" h="20954">
                  <a:moveTo>
                    <a:pt x="2529890" y="0"/>
                  </a:moveTo>
                  <a:lnTo>
                    <a:pt x="2488082" y="0"/>
                  </a:lnTo>
                  <a:lnTo>
                    <a:pt x="2488082" y="20942"/>
                  </a:lnTo>
                  <a:lnTo>
                    <a:pt x="2529890" y="20942"/>
                  </a:lnTo>
                  <a:lnTo>
                    <a:pt x="2529890" y="0"/>
                  </a:lnTo>
                  <a:close/>
                </a:path>
                <a:path w="5875655" h="20954">
                  <a:moveTo>
                    <a:pt x="2613533" y="0"/>
                  </a:moveTo>
                  <a:lnTo>
                    <a:pt x="2571712" y="0"/>
                  </a:lnTo>
                  <a:lnTo>
                    <a:pt x="2571712" y="20942"/>
                  </a:lnTo>
                  <a:lnTo>
                    <a:pt x="2613533" y="20942"/>
                  </a:lnTo>
                  <a:lnTo>
                    <a:pt x="2613533" y="0"/>
                  </a:lnTo>
                  <a:close/>
                </a:path>
                <a:path w="5875655" h="20954">
                  <a:moveTo>
                    <a:pt x="2697162" y="0"/>
                  </a:moveTo>
                  <a:lnTo>
                    <a:pt x="2655341" y="0"/>
                  </a:lnTo>
                  <a:lnTo>
                    <a:pt x="2655341" y="20942"/>
                  </a:lnTo>
                  <a:lnTo>
                    <a:pt x="2697162" y="20942"/>
                  </a:lnTo>
                  <a:lnTo>
                    <a:pt x="2697162" y="0"/>
                  </a:lnTo>
                  <a:close/>
                </a:path>
                <a:path w="5875655" h="20954">
                  <a:moveTo>
                    <a:pt x="2780792" y="0"/>
                  </a:moveTo>
                  <a:lnTo>
                    <a:pt x="2738983" y="0"/>
                  </a:lnTo>
                  <a:lnTo>
                    <a:pt x="2738983" y="20942"/>
                  </a:lnTo>
                  <a:lnTo>
                    <a:pt x="2780792" y="20942"/>
                  </a:lnTo>
                  <a:lnTo>
                    <a:pt x="2780792" y="0"/>
                  </a:lnTo>
                  <a:close/>
                </a:path>
                <a:path w="5875655" h="20954">
                  <a:moveTo>
                    <a:pt x="2864434" y="0"/>
                  </a:moveTo>
                  <a:lnTo>
                    <a:pt x="2822613" y="0"/>
                  </a:lnTo>
                  <a:lnTo>
                    <a:pt x="2822613" y="20942"/>
                  </a:lnTo>
                  <a:lnTo>
                    <a:pt x="2864434" y="20942"/>
                  </a:lnTo>
                  <a:lnTo>
                    <a:pt x="2864434" y="0"/>
                  </a:lnTo>
                  <a:close/>
                </a:path>
                <a:path w="5875655" h="20954">
                  <a:moveTo>
                    <a:pt x="2948063" y="0"/>
                  </a:moveTo>
                  <a:lnTo>
                    <a:pt x="2906242" y="0"/>
                  </a:lnTo>
                  <a:lnTo>
                    <a:pt x="2906242" y="20942"/>
                  </a:lnTo>
                  <a:lnTo>
                    <a:pt x="2948063" y="20942"/>
                  </a:lnTo>
                  <a:lnTo>
                    <a:pt x="2948063" y="0"/>
                  </a:lnTo>
                  <a:close/>
                </a:path>
                <a:path w="5875655" h="20954">
                  <a:moveTo>
                    <a:pt x="3031693" y="0"/>
                  </a:moveTo>
                  <a:lnTo>
                    <a:pt x="2989872" y="0"/>
                  </a:lnTo>
                  <a:lnTo>
                    <a:pt x="2989872" y="20942"/>
                  </a:lnTo>
                  <a:lnTo>
                    <a:pt x="3031693" y="20942"/>
                  </a:lnTo>
                  <a:lnTo>
                    <a:pt x="3031693" y="0"/>
                  </a:lnTo>
                  <a:close/>
                </a:path>
                <a:path w="5875655" h="20954">
                  <a:moveTo>
                    <a:pt x="3115322" y="0"/>
                  </a:moveTo>
                  <a:lnTo>
                    <a:pt x="3073514" y="0"/>
                  </a:lnTo>
                  <a:lnTo>
                    <a:pt x="3073514" y="20942"/>
                  </a:lnTo>
                  <a:lnTo>
                    <a:pt x="3115322" y="20942"/>
                  </a:lnTo>
                  <a:lnTo>
                    <a:pt x="3115322" y="0"/>
                  </a:lnTo>
                  <a:close/>
                </a:path>
                <a:path w="5875655" h="20954">
                  <a:moveTo>
                    <a:pt x="3198965" y="0"/>
                  </a:moveTo>
                  <a:lnTo>
                    <a:pt x="3157143" y="0"/>
                  </a:lnTo>
                  <a:lnTo>
                    <a:pt x="3157143" y="20942"/>
                  </a:lnTo>
                  <a:lnTo>
                    <a:pt x="3198965" y="20942"/>
                  </a:lnTo>
                  <a:lnTo>
                    <a:pt x="3198965" y="0"/>
                  </a:lnTo>
                  <a:close/>
                </a:path>
                <a:path w="5875655" h="20954">
                  <a:moveTo>
                    <a:pt x="3282594" y="0"/>
                  </a:moveTo>
                  <a:lnTo>
                    <a:pt x="3240773" y="0"/>
                  </a:lnTo>
                  <a:lnTo>
                    <a:pt x="3240773" y="20942"/>
                  </a:lnTo>
                  <a:lnTo>
                    <a:pt x="3282594" y="20942"/>
                  </a:lnTo>
                  <a:lnTo>
                    <a:pt x="3282594" y="0"/>
                  </a:lnTo>
                  <a:close/>
                </a:path>
                <a:path w="5875655" h="20954">
                  <a:moveTo>
                    <a:pt x="3366224" y="0"/>
                  </a:moveTo>
                  <a:lnTo>
                    <a:pt x="3324415" y="0"/>
                  </a:lnTo>
                  <a:lnTo>
                    <a:pt x="3324415" y="20942"/>
                  </a:lnTo>
                  <a:lnTo>
                    <a:pt x="3366224" y="20942"/>
                  </a:lnTo>
                  <a:lnTo>
                    <a:pt x="3366224" y="0"/>
                  </a:lnTo>
                  <a:close/>
                </a:path>
                <a:path w="5875655" h="20954">
                  <a:moveTo>
                    <a:pt x="3449853" y="0"/>
                  </a:moveTo>
                  <a:lnTo>
                    <a:pt x="3408045" y="0"/>
                  </a:lnTo>
                  <a:lnTo>
                    <a:pt x="3408045" y="20942"/>
                  </a:lnTo>
                  <a:lnTo>
                    <a:pt x="3449853" y="20942"/>
                  </a:lnTo>
                  <a:lnTo>
                    <a:pt x="3449853" y="0"/>
                  </a:lnTo>
                  <a:close/>
                </a:path>
                <a:path w="5875655" h="20954">
                  <a:moveTo>
                    <a:pt x="3533495" y="0"/>
                  </a:moveTo>
                  <a:lnTo>
                    <a:pt x="3491674" y="0"/>
                  </a:lnTo>
                  <a:lnTo>
                    <a:pt x="3491674" y="20942"/>
                  </a:lnTo>
                  <a:lnTo>
                    <a:pt x="3533495" y="20942"/>
                  </a:lnTo>
                  <a:lnTo>
                    <a:pt x="3533495" y="0"/>
                  </a:lnTo>
                  <a:close/>
                </a:path>
                <a:path w="5875655" h="20954">
                  <a:moveTo>
                    <a:pt x="3617125" y="0"/>
                  </a:moveTo>
                  <a:lnTo>
                    <a:pt x="3575304" y="0"/>
                  </a:lnTo>
                  <a:lnTo>
                    <a:pt x="3575304" y="20942"/>
                  </a:lnTo>
                  <a:lnTo>
                    <a:pt x="3617125" y="20942"/>
                  </a:lnTo>
                  <a:lnTo>
                    <a:pt x="3617125" y="0"/>
                  </a:lnTo>
                  <a:close/>
                </a:path>
                <a:path w="5875655" h="20954">
                  <a:moveTo>
                    <a:pt x="3700754" y="0"/>
                  </a:moveTo>
                  <a:lnTo>
                    <a:pt x="3658946" y="0"/>
                  </a:lnTo>
                  <a:lnTo>
                    <a:pt x="3658946" y="20942"/>
                  </a:lnTo>
                  <a:lnTo>
                    <a:pt x="3700754" y="20942"/>
                  </a:lnTo>
                  <a:lnTo>
                    <a:pt x="3700754" y="0"/>
                  </a:lnTo>
                  <a:close/>
                </a:path>
                <a:path w="5875655" h="20954">
                  <a:moveTo>
                    <a:pt x="3784384" y="0"/>
                  </a:moveTo>
                  <a:lnTo>
                    <a:pt x="3742575" y="0"/>
                  </a:lnTo>
                  <a:lnTo>
                    <a:pt x="3742575" y="20942"/>
                  </a:lnTo>
                  <a:lnTo>
                    <a:pt x="3784384" y="20942"/>
                  </a:lnTo>
                  <a:lnTo>
                    <a:pt x="3784384" y="0"/>
                  </a:lnTo>
                  <a:close/>
                </a:path>
                <a:path w="5875655" h="20954">
                  <a:moveTo>
                    <a:pt x="3868026" y="0"/>
                  </a:moveTo>
                  <a:lnTo>
                    <a:pt x="3826205" y="0"/>
                  </a:lnTo>
                  <a:lnTo>
                    <a:pt x="3826205" y="20942"/>
                  </a:lnTo>
                  <a:lnTo>
                    <a:pt x="3868026" y="20942"/>
                  </a:lnTo>
                  <a:lnTo>
                    <a:pt x="3868026" y="0"/>
                  </a:lnTo>
                  <a:close/>
                </a:path>
                <a:path w="5875655" h="20954">
                  <a:moveTo>
                    <a:pt x="3951655" y="0"/>
                  </a:moveTo>
                  <a:lnTo>
                    <a:pt x="3909834" y="0"/>
                  </a:lnTo>
                  <a:lnTo>
                    <a:pt x="3909834" y="20942"/>
                  </a:lnTo>
                  <a:lnTo>
                    <a:pt x="3951655" y="20942"/>
                  </a:lnTo>
                  <a:lnTo>
                    <a:pt x="3951655" y="0"/>
                  </a:lnTo>
                  <a:close/>
                </a:path>
                <a:path w="5875655" h="20954">
                  <a:moveTo>
                    <a:pt x="4035285" y="0"/>
                  </a:moveTo>
                  <a:lnTo>
                    <a:pt x="3993477" y="0"/>
                  </a:lnTo>
                  <a:lnTo>
                    <a:pt x="3993477" y="20942"/>
                  </a:lnTo>
                  <a:lnTo>
                    <a:pt x="4035285" y="20942"/>
                  </a:lnTo>
                  <a:lnTo>
                    <a:pt x="4035285" y="0"/>
                  </a:lnTo>
                  <a:close/>
                </a:path>
                <a:path w="5875655" h="20954">
                  <a:moveTo>
                    <a:pt x="4118927" y="0"/>
                  </a:moveTo>
                  <a:lnTo>
                    <a:pt x="4077106" y="0"/>
                  </a:lnTo>
                  <a:lnTo>
                    <a:pt x="4077106" y="20942"/>
                  </a:lnTo>
                  <a:lnTo>
                    <a:pt x="4118927" y="20942"/>
                  </a:lnTo>
                  <a:lnTo>
                    <a:pt x="4118927" y="0"/>
                  </a:lnTo>
                  <a:close/>
                </a:path>
                <a:path w="5875655" h="20954">
                  <a:moveTo>
                    <a:pt x="4202557" y="0"/>
                  </a:moveTo>
                  <a:lnTo>
                    <a:pt x="4160736" y="0"/>
                  </a:lnTo>
                  <a:lnTo>
                    <a:pt x="4160736" y="20942"/>
                  </a:lnTo>
                  <a:lnTo>
                    <a:pt x="4202557" y="20942"/>
                  </a:lnTo>
                  <a:lnTo>
                    <a:pt x="4202557" y="0"/>
                  </a:lnTo>
                  <a:close/>
                </a:path>
                <a:path w="5875655" h="20954">
                  <a:moveTo>
                    <a:pt x="4286186" y="0"/>
                  </a:moveTo>
                  <a:lnTo>
                    <a:pt x="4244365" y="0"/>
                  </a:lnTo>
                  <a:lnTo>
                    <a:pt x="4244365" y="20942"/>
                  </a:lnTo>
                  <a:lnTo>
                    <a:pt x="4286186" y="20942"/>
                  </a:lnTo>
                  <a:lnTo>
                    <a:pt x="4286186" y="0"/>
                  </a:lnTo>
                  <a:close/>
                </a:path>
                <a:path w="5875655" h="20954">
                  <a:moveTo>
                    <a:pt x="4369816" y="0"/>
                  </a:moveTo>
                  <a:lnTo>
                    <a:pt x="4328007" y="0"/>
                  </a:lnTo>
                  <a:lnTo>
                    <a:pt x="4328007" y="20942"/>
                  </a:lnTo>
                  <a:lnTo>
                    <a:pt x="4369816" y="20942"/>
                  </a:lnTo>
                  <a:lnTo>
                    <a:pt x="4369816" y="0"/>
                  </a:lnTo>
                  <a:close/>
                </a:path>
                <a:path w="5875655" h="20954">
                  <a:moveTo>
                    <a:pt x="4453458" y="0"/>
                  </a:moveTo>
                  <a:lnTo>
                    <a:pt x="4411637" y="0"/>
                  </a:lnTo>
                  <a:lnTo>
                    <a:pt x="4411637" y="20942"/>
                  </a:lnTo>
                  <a:lnTo>
                    <a:pt x="4453458" y="20942"/>
                  </a:lnTo>
                  <a:lnTo>
                    <a:pt x="4453458" y="0"/>
                  </a:lnTo>
                  <a:close/>
                </a:path>
                <a:path w="5875655" h="20954">
                  <a:moveTo>
                    <a:pt x="4537087" y="0"/>
                  </a:moveTo>
                  <a:lnTo>
                    <a:pt x="4495266" y="0"/>
                  </a:lnTo>
                  <a:lnTo>
                    <a:pt x="4495266" y="20942"/>
                  </a:lnTo>
                  <a:lnTo>
                    <a:pt x="4537087" y="20942"/>
                  </a:lnTo>
                  <a:lnTo>
                    <a:pt x="4537087" y="0"/>
                  </a:lnTo>
                  <a:close/>
                </a:path>
                <a:path w="5875655" h="20954">
                  <a:moveTo>
                    <a:pt x="4620717" y="0"/>
                  </a:moveTo>
                  <a:lnTo>
                    <a:pt x="4578909" y="0"/>
                  </a:lnTo>
                  <a:lnTo>
                    <a:pt x="4578909" y="20942"/>
                  </a:lnTo>
                  <a:lnTo>
                    <a:pt x="4620717" y="20942"/>
                  </a:lnTo>
                  <a:lnTo>
                    <a:pt x="4620717" y="0"/>
                  </a:lnTo>
                  <a:close/>
                </a:path>
                <a:path w="5875655" h="20954">
                  <a:moveTo>
                    <a:pt x="4704346" y="0"/>
                  </a:moveTo>
                  <a:lnTo>
                    <a:pt x="4662538" y="0"/>
                  </a:lnTo>
                  <a:lnTo>
                    <a:pt x="4662538" y="20942"/>
                  </a:lnTo>
                  <a:lnTo>
                    <a:pt x="4704346" y="20942"/>
                  </a:lnTo>
                  <a:lnTo>
                    <a:pt x="4704346" y="0"/>
                  </a:lnTo>
                  <a:close/>
                </a:path>
                <a:path w="5875655" h="20954">
                  <a:moveTo>
                    <a:pt x="4787989" y="0"/>
                  </a:moveTo>
                  <a:lnTo>
                    <a:pt x="4746168" y="0"/>
                  </a:lnTo>
                  <a:lnTo>
                    <a:pt x="4746168" y="20942"/>
                  </a:lnTo>
                  <a:lnTo>
                    <a:pt x="4787989" y="20942"/>
                  </a:lnTo>
                  <a:lnTo>
                    <a:pt x="4787989" y="0"/>
                  </a:lnTo>
                  <a:close/>
                </a:path>
                <a:path w="5875655" h="20954">
                  <a:moveTo>
                    <a:pt x="4871618" y="0"/>
                  </a:moveTo>
                  <a:lnTo>
                    <a:pt x="4829797" y="0"/>
                  </a:lnTo>
                  <a:lnTo>
                    <a:pt x="4829797" y="20942"/>
                  </a:lnTo>
                  <a:lnTo>
                    <a:pt x="4871618" y="20942"/>
                  </a:lnTo>
                  <a:lnTo>
                    <a:pt x="4871618" y="0"/>
                  </a:lnTo>
                  <a:close/>
                </a:path>
                <a:path w="5875655" h="20954">
                  <a:moveTo>
                    <a:pt x="4955248" y="0"/>
                  </a:moveTo>
                  <a:lnTo>
                    <a:pt x="4913439" y="0"/>
                  </a:lnTo>
                  <a:lnTo>
                    <a:pt x="4913439" y="20942"/>
                  </a:lnTo>
                  <a:lnTo>
                    <a:pt x="4955248" y="20942"/>
                  </a:lnTo>
                  <a:lnTo>
                    <a:pt x="4955248" y="0"/>
                  </a:lnTo>
                  <a:close/>
                </a:path>
                <a:path w="5875655" h="20954">
                  <a:moveTo>
                    <a:pt x="5038877" y="0"/>
                  </a:moveTo>
                  <a:lnTo>
                    <a:pt x="4997069" y="0"/>
                  </a:lnTo>
                  <a:lnTo>
                    <a:pt x="4997069" y="20942"/>
                  </a:lnTo>
                  <a:lnTo>
                    <a:pt x="5038877" y="20942"/>
                  </a:lnTo>
                  <a:lnTo>
                    <a:pt x="5038877" y="0"/>
                  </a:lnTo>
                  <a:close/>
                </a:path>
                <a:path w="5875655" h="20954">
                  <a:moveTo>
                    <a:pt x="5122519" y="0"/>
                  </a:moveTo>
                  <a:lnTo>
                    <a:pt x="5080698" y="0"/>
                  </a:lnTo>
                  <a:lnTo>
                    <a:pt x="5080698" y="20942"/>
                  </a:lnTo>
                  <a:lnTo>
                    <a:pt x="5122519" y="20942"/>
                  </a:lnTo>
                  <a:lnTo>
                    <a:pt x="5122519" y="0"/>
                  </a:lnTo>
                  <a:close/>
                </a:path>
                <a:path w="5875655" h="20954">
                  <a:moveTo>
                    <a:pt x="5206149" y="0"/>
                  </a:moveTo>
                  <a:lnTo>
                    <a:pt x="5164328" y="0"/>
                  </a:lnTo>
                  <a:lnTo>
                    <a:pt x="5164328" y="20942"/>
                  </a:lnTo>
                  <a:lnTo>
                    <a:pt x="5206149" y="20942"/>
                  </a:lnTo>
                  <a:lnTo>
                    <a:pt x="5206149" y="0"/>
                  </a:lnTo>
                  <a:close/>
                </a:path>
                <a:path w="5875655" h="20954">
                  <a:moveTo>
                    <a:pt x="5289778" y="0"/>
                  </a:moveTo>
                  <a:lnTo>
                    <a:pt x="5247970" y="0"/>
                  </a:lnTo>
                  <a:lnTo>
                    <a:pt x="5247970" y="20942"/>
                  </a:lnTo>
                  <a:lnTo>
                    <a:pt x="5289778" y="20942"/>
                  </a:lnTo>
                  <a:lnTo>
                    <a:pt x="5289778" y="0"/>
                  </a:lnTo>
                  <a:close/>
                </a:path>
                <a:path w="5875655" h="20954">
                  <a:moveTo>
                    <a:pt x="5373421" y="0"/>
                  </a:moveTo>
                  <a:lnTo>
                    <a:pt x="5331599" y="0"/>
                  </a:lnTo>
                  <a:lnTo>
                    <a:pt x="5331599" y="20942"/>
                  </a:lnTo>
                  <a:lnTo>
                    <a:pt x="5373421" y="20942"/>
                  </a:lnTo>
                  <a:lnTo>
                    <a:pt x="5373421" y="0"/>
                  </a:lnTo>
                  <a:close/>
                </a:path>
                <a:path w="5875655" h="20954">
                  <a:moveTo>
                    <a:pt x="5457050" y="0"/>
                  </a:moveTo>
                  <a:lnTo>
                    <a:pt x="5415229" y="0"/>
                  </a:lnTo>
                  <a:lnTo>
                    <a:pt x="5415229" y="20942"/>
                  </a:lnTo>
                  <a:lnTo>
                    <a:pt x="5457050" y="20942"/>
                  </a:lnTo>
                  <a:lnTo>
                    <a:pt x="5457050" y="0"/>
                  </a:lnTo>
                  <a:close/>
                </a:path>
                <a:path w="5875655" h="20954">
                  <a:moveTo>
                    <a:pt x="5540680" y="0"/>
                  </a:moveTo>
                  <a:lnTo>
                    <a:pt x="5498858" y="0"/>
                  </a:lnTo>
                  <a:lnTo>
                    <a:pt x="5498858" y="20942"/>
                  </a:lnTo>
                  <a:lnTo>
                    <a:pt x="5540680" y="20942"/>
                  </a:lnTo>
                  <a:lnTo>
                    <a:pt x="5540680" y="0"/>
                  </a:lnTo>
                  <a:close/>
                </a:path>
                <a:path w="5875655" h="20954">
                  <a:moveTo>
                    <a:pt x="5624309" y="0"/>
                  </a:moveTo>
                  <a:lnTo>
                    <a:pt x="5582501" y="0"/>
                  </a:lnTo>
                  <a:lnTo>
                    <a:pt x="5582501" y="20942"/>
                  </a:lnTo>
                  <a:lnTo>
                    <a:pt x="5624309" y="20942"/>
                  </a:lnTo>
                  <a:lnTo>
                    <a:pt x="5624309" y="0"/>
                  </a:lnTo>
                  <a:close/>
                </a:path>
                <a:path w="5875655" h="20954">
                  <a:moveTo>
                    <a:pt x="5707951" y="0"/>
                  </a:moveTo>
                  <a:lnTo>
                    <a:pt x="5666130" y="0"/>
                  </a:lnTo>
                  <a:lnTo>
                    <a:pt x="5666130" y="20942"/>
                  </a:lnTo>
                  <a:lnTo>
                    <a:pt x="5707951" y="20942"/>
                  </a:lnTo>
                  <a:lnTo>
                    <a:pt x="5707951" y="0"/>
                  </a:lnTo>
                  <a:close/>
                </a:path>
                <a:path w="5875655" h="20954">
                  <a:moveTo>
                    <a:pt x="5791581" y="0"/>
                  </a:moveTo>
                  <a:lnTo>
                    <a:pt x="5749760" y="0"/>
                  </a:lnTo>
                  <a:lnTo>
                    <a:pt x="5749760" y="20942"/>
                  </a:lnTo>
                  <a:lnTo>
                    <a:pt x="5791581" y="20942"/>
                  </a:lnTo>
                  <a:lnTo>
                    <a:pt x="5791581" y="0"/>
                  </a:lnTo>
                  <a:close/>
                </a:path>
                <a:path w="5875655" h="20954">
                  <a:moveTo>
                    <a:pt x="5875210" y="0"/>
                  </a:moveTo>
                  <a:lnTo>
                    <a:pt x="5833402" y="0"/>
                  </a:lnTo>
                  <a:lnTo>
                    <a:pt x="5833402" y="20942"/>
                  </a:lnTo>
                  <a:lnTo>
                    <a:pt x="5875210" y="20942"/>
                  </a:lnTo>
                  <a:lnTo>
                    <a:pt x="587521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698494" y="4095057"/>
              <a:ext cx="2279015" cy="20955"/>
            </a:xfrm>
            <a:custGeom>
              <a:avLst/>
              <a:gdLst/>
              <a:ahLst/>
              <a:cxnLst/>
              <a:rect l="l" t="t" r="r" b="b"/>
              <a:pathLst>
                <a:path w="2279015" h="20954">
                  <a:moveTo>
                    <a:pt x="41808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41808" y="20942"/>
                  </a:lnTo>
                  <a:lnTo>
                    <a:pt x="41808" y="0"/>
                  </a:lnTo>
                  <a:close/>
                </a:path>
                <a:path w="2279015" h="20954">
                  <a:moveTo>
                    <a:pt x="125437" y="0"/>
                  </a:moveTo>
                  <a:lnTo>
                    <a:pt x="83629" y="0"/>
                  </a:lnTo>
                  <a:lnTo>
                    <a:pt x="83629" y="20942"/>
                  </a:lnTo>
                  <a:lnTo>
                    <a:pt x="125437" y="20942"/>
                  </a:lnTo>
                  <a:lnTo>
                    <a:pt x="125437" y="0"/>
                  </a:lnTo>
                  <a:close/>
                </a:path>
                <a:path w="2279015" h="20954">
                  <a:moveTo>
                    <a:pt x="209080" y="0"/>
                  </a:moveTo>
                  <a:lnTo>
                    <a:pt x="167259" y="0"/>
                  </a:lnTo>
                  <a:lnTo>
                    <a:pt x="167259" y="20942"/>
                  </a:lnTo>
                  <a:lnTo>
                    <a:pt x="209080" y="20942"/>
                  </a:lnTo>
                  <a:lnTo>
                    <a:pt x="209080" y="0"/>
                  </a:lnTo>
                  <a:close/>
                </a:path>
                <a:path w="2279015" h="20954">
                  <a:moveTo>
                    <a:pt x="292709" y="0"/>
                  </a:moveTo>
                  <a:lnTo>
                    <a:pt x="250888" y="0"/>
                  </a:lnTo>
                  <a:lnTo>
                    <a:pt x="250888" y="20942"/>
                  </a:lnTo>
                  <a:lnTo>
                    <a:pt x="292709" y="20942"/>
                  </a:lnTo>
                  <a:lnTo>
                    <a:pt x="292709" y="0"/>
                  </a:lnTo>
                  <a:close/>
                </a:path>
                <a:path w="2279015" h="20954">
                  <a:moveTo>
                    <a:pt x="376339" y="0"/>
                  </a:moveTo>
                  <a:lnTo>
                    <a:pt x="334530" y="0"/>
                  </a:lnTo>
                  <a:lnTo>
                    <a:pt x="334530" y="20942"/>
                  </a:lnTo>
                  <a:lnTo>
                    <a:pt x="376339" y="20942"/>
                  </a:lnTo>
                  <a:lnTo>
                    <a:pt x="376339" y="0"/>
                  </a:lnTo>
                  <a:close/>
                </a:path>
                <a:path w="2279015" h="20954">
                  <a:moveTo>
                    <a:pt x="459981" y="0"/>
                  </a:moveTo>
                  <a:lnTo>
                    <a:pt x="418160" y="0"/>
                  </a:lnTo>
                  <a:lnTo>
                    <a:pt x="418160" y="20942"/>
                  </a:lnTo>
                  <a:lnTo>
                    <a:pt x="459981" y="20942"/>
                  </a:lnTo>
                  <a:lnTo>
                    <a:pt x="459981" y="0"/>
                  </a:lnTo>
                  <a:close/>
                </a:path>
                <a:path w="2279015" h="20954">
                  <a:moveTo>
                    <a:pt x="543610" y="0"/>
                  </a:moveTo>
                  <a:lnTo>
                    <a:pt x="501789" y="0"/>
                  </a:lnTo>
                  <a:lnTo>
                    <a:pt x="501789" y="20942"/>
                  </a:lnTo>
                  <a:lnTo>
                    <a:pt x="543610" y="20942"/>
                  </a:lnTo>
                  <a:lnTo>
                    <a:pt x="543610" y="0"/>
                  </a:lnTo>
                  <a:close/>
                </a:path>
                <a:path w="2279015" h="20954">
                  <a:moveTo>
                    <a:pt x="627240" y="0"/>
                  </a:moveTo>
                  <a:lnTo>
                    <a:pt x="585419" y="0"/>
                  </a:lnTo>
                  <a:lnTo>
                    <a:pt x="585419" y="20942"/>
                  </a:lnTo>
                  <a:lnTo>
                    <a:pt x="627240" y="20942"/>
                  </a:lnTo>
                  <a:lnTo>
                    <a:pt x="627240" y="0"/>
                  </a:lnTo>
                  <a:close/>
                </a:path>
                <a:path w="2279015" h="20954">
                  <a:moveTo>
                    <a:pt x="710869" y="0"/>
                  </a:moveTo>
                  <a:lnTo>
                    <a:pt x="669061" y="0"/>
                  </a:lnTo>
                  <a:lnTo>
                    <a:pt x="669061" y="20942"/>
                  </a:lnTo>
                  <a:lnTo>
                    <a:pt x="710869" y="20942"/>
                  </a:lnTo>
                  <a:lnTo>
                    <a:pt x="710869" y="0"/>
                  </a:lnTo>
                  <a:close/>
                </a:path>
                <a:path w="2279015" h="20954">
                  <a:moveTo>
                    <a:pt x="794512" y="0"/>
                  </a:moveTo>
                  <a:lnTo>
                    <a:pt x="752690" y="0"/>
                  </a:lnTo>
                  <a:lnTo>
                    <a:pt x="752690" y="20942"/>
                  </a:lnTo>
                  <a:lnTo>
                    <a:pt x="794512" y="20942"/>
                  </a:lnTo>
                  <a:lnTo>
                    <a:pt x="794512" y="0"/>
                  </a:lnTo>
                  <a:close/>
                </a:path>
                <a:path w="2279015" h="20954">
                  <a:moveTo>
                    <a:pt x="878141" y="0"/>
                  </a:moveTo>
                  <a:lnTo>
                    <a:pt x="836320" y="0"/>
                  </a:lnTo>
                  <a:lnTo>
                    <a:pt x="836320" y="20942"/>
                  </a:lnTo>
                  <a:lnTo>
                    <a:pt x="878141" y="20942"/>
                  </a:lnTo>
                  <a:lnTo>
                    <a:pt x="878141" y="0"/>
                  </a:lnTo>
                  <a:close/>
                </a:path>
                <a:path w="2279015" h="20954">
                  <a:moveTo>
                    <a:pt x="961771" y="0"/>
                  </a:moveTo>
                  <a:lnTo>
                    <a:pt x="919949" y="0"/>
                  </a:lnTo>
                  <a:lnTo>
                    <a:pt x="919949" y="20942"/>
                  </a:lnTo>
                  <a:lnTo>
                    <a:pt x="961771" y="20942"/>
                  </a:lnTo>
                  <a:lnTo>
                    <a:pt x="961771" y="0"/>
                  </a:lnTo>
                  <a:close/>
                </a:path>
                <a:path w="2279015" h="20954">
                  <a:moveTo>
                    <a:pt x="1045400" y="0"/>
                  </a:moveTo>
                  <a:lnTo>
                    <a:pt x="1003592" y="0"/>
                  </a:lnTo>
                  <a:lnTo>
                    <a:pt x="1003592" y="20942"/>
                  </a:lnTo>
                  <a:lnTo>
                    <a:pt x="1045400" y="20942"/>
                  </a:lnTo>
                  <a:lnTo>
                    <a:pt x="1045400" y="0"/>
                  </a:lnTo>
                  <a:close/>
                </a:path>
                <a:path w="2279015" h="20954">
                  <a:moveTo>
                    <a:pt x="1129042" y="0"/>
                  </a:moveTo>
                  <a:lnTo>
                    <a:pt x="1087221" y="0"/>
                  </a:lnTo>
                  <a:lnTo>
                    <a:pt x="1087221" y="20942"/>
                  </a:lnTo>
                  <a:lnTo>
                    <a:pt x="1129042" y="20942"/>
                  </a:lnTo>
                  <a:lnTo>
                    <a:pt x="1129042" y="0"/>
                  </a:lnTo>
                  <a:close/>
                </a:path>
                <a:path w="2279015" h="20954">
                  <a:moveTo>
                    <a:pt x="1212672" y="0"/>
                  </a:moveTo>
                  <a:lnTo>
                    <a:pt x="1170851" y="0"/>
                  </a:lnTo>
                  <a:lnTo>
                    <a:pt x="1170851" y="20942"/>
                  </a:lnTo>
                  <a:lnTo>
                    <a:pt x="1212672" y="20942"/>
                  </a:lnTo>
                  <a:lnTo>
                    <a:pt x="1212672" y="0"/>
                  </a:lnTo>
                  <a:close/>
                </a:path>
                <a:path w="2279015" h="20954">
                  <a:moveTo>
                    <a:pt x="1296301" y="0"/>
                  </a:moveTo>
                  <a:lnTo>
                    <a:pt x="1254493" y="0"/>
                  </a:lnTo>
                  <a:lnTo>
                    <a:pt x="1254493" y="20942"/>
                  </a:lnTo>
                  <a:lnTo>
                    <a:pt x="1296301" y="20942"/>
                  </a:lnTo>
                  <a:lnTo>
                    <a:pt x="1296301" y="0"/>
                  </a:lnTo>
                  <a:close/>
                </a:path>
                <a:path w="2279015" h="20954">
                  <a:moveTo>
                    <a:pt x="1379931" y="0"/>
                  </a:moveTo>
                  <a:lnTo>
                    <a:pt x="1338122" y="0"/>
                  </a:lnTo>
                  <a:lnTo>
                    <a:pt x="1338122" y="20942"/>
                  </a:lnTo>
                  <a:lnTo>
                    <a:pt x="1379931" y="20942"/>
                  </a:lnTo>
                  <a:lnTo>
                    <a:pt x="1379931" y="0"/>
                  </a:lnTo>
                  <a:close/>
                </a:path>
                <a:path w="2279015" h="20954">
                  <a:moveTo>
                    <a:pt x="1463573" y="0"/>
                  </a:moveTo>
                  <a:lnTo>
                    <a:pt x="1421752" y="0"/>
                  </a:lnTo>
                  <a:lnTo>
                    <a:pt x="1421752" y="20942"/>
                  </a:lnTo>
                  <a:lnTo>
                    <a:pt x="1463573" y="20942"/>
                  </a:lnTo>
                  <a:lnTo>
                    <a:pt x="1463573" y="0"/>
                  </a:lnTo>
                  <a:close/>
                </a:path>
                <a:path w="2279015" h="20954">
                  <a:moveTo>
                    <a:pt x="1547202" y="0"/>
                  </a:moveTo>
                  <a:lnTo>
                    <a:pt x="1505381" y="0"/>
                  </a:lnTo>
                  <a:lnTo>
                    <a:pt x="1505381" y="20942"/>
                  </a:lnTo>
                  <a:lnTo>
                    <a:pt x="1547202" y="20942"/>
                  </a:lnTo>
                  <a:lnTo>
                    <a:pt x="1547202" y="0"/>
                  </a:lnTo>
                  <a:close/>
                </a:path>
                <a:path w="2279015" h="20954">
                  <a:moveTo>
                    <a:pt x="1630832" y="0"/>
                  </a:moveTo>
                  <a:lnTo>
                    <a:pt x="1589024" y="0"/>
                  </a:lnTo>
                  <a:lnTo>
                    <a:pt x="1589024" y="20942"/>
                  </a:lnTo>
                  <a:lnTo>
                    <a:pt x="1630832" y="20942"/>
                  </a:lnTo>
                  <a:lnTo>
                    <a:pt x="1630832" y="0"/>
                  </a:lnTo>
                  <a:close/>
                </a:path>
                <a:path w="2279015" h="20954">
                  <a:moveTo>
                    <a:pt x="1714461" y="0"/>
                  </a:moveTo>
                  <a:lnTo>
                    <a:pt x="1672653" y="0"/>
                  </a:lnTo>
                  <a:lnTo>
                    <a:pt x="1672653" y="20942"/>
                  </a:lnTo>
                  <a:lnTo>
                    <a:pt x="1714461" y="20942"/>
                  </a:lnTo>
                  <a:lnTo>
                    <a:pt x="1714461" y="0"/>
                  </a:lnTo>
                  <a:close/>
                </a:path>
                <a:path w="2279015" h="20954">
                  <a:moveTo>
                    <a:pt x="1798104" y="0"/>
                  </a:moveTo>
                  <a:lnTo>
                    <a:pt x="1756283" y="0"/>
                  </a:lnTo>
                  <a:lnTo>
                    <a:pt x="1756283" y="20942"/>
                  </a:lnTo>
                  <a:lnTo>
                    <a:pt x="1798104" y="20942"/>
                  </a:lnTo>
                  <a:lnTo>
                    <a:pt x="1798104" y="0"/>
                  </a:lnTo>
                  <a:close/>
                </a:path>
                <a:path w="2279015" h="20954">
                  <a:moveTo>
                    <a:pt x="1881733" y="0"/>
                  </a:moveTo>
                  <a:lnTo>
                    <a:pt x="1839912" y="0"/>
                  </a:lnTo>
                  <a:lnTo>
                    <a:pt x="1839912" y="20942"/>
                  </a:lnTo>
                  <a:lnTo>
                    <a:pt x="1881733" y="20942"/>
                  </a:lnTo>
                  <a:lnTo>
                    <a:pt x="1881733" y="0"/>
                  </a:lnTo>
                  <a:close/>
                </a:path>
                <a:path w="2279015" h="20954">
                  <a:moveTo>
                    <a:pt x="1965363" y="0"/>
                  </a:moveTo>
                  <a:lnTo>
                    <a:pt x="1923554" y="0"/>
                  </a:lnTo>
                  <a:lnTo>
                    <a:pt x="1923554" y="20942"/>
                  </a:lnTo>
                  <a:lnTo>
                    <a:pt x="1965363" y="20942"/>
                  </a:lnTo>
                  <a:lnTo>
                    <a:pt x="1965363" y="0"/>
                  </a:lnTo>
                  <a:close/>
                </a:path>
                <a:path w="2279015" h="20954">
                  <a:moveTo>
                    <a:pt x="2049005" y="0"/>
                  </a:moveTo>
                  <a:lnTo>
                    <a:pt x="2007184" y="0"/>
                  </a:lnTo>
                  <a:lnTo>
                    <a:pt x="2007184" y="20942"/>
                  </a:lnTo>
                  <a:lnTo>
                    <a:pt x="2049005" y="20942"/>
                  </a:lnTo>
                  <a:lnTo>
                    <a:pt x="2049005" y="0"/>
                  </a:lnTo>
                  <a:close/>
                </a:path>
                <a:path w="2279015" h="20954">
                  <a:moveTo>
                    <a:pt x="2132634" y="0"/>
                  </a:moveTo>
                  <a:lnTo>
                    <a:pt x="2090813" y="0"/>
                  </a:lnTo>
                  <a:lnTo>
                    <a:pt x="2090813" y="20942"/>
                  </a:lnTo>
                  <a:lnTo>
                    <a:pt x="2132634" y="20942"/>
                  </a:lnTo>
                  <a:lnTo>
                    <a:pt x="2132634" y="0"/>
                  </a:lnTo>
                  <a:close/>
                </a:path>
                <a:path w="2279015" h="20954">
                  <a:moveTo>
                    <a:pt x="2216264" y="0"/>
                  </a:moveTo>
                  <a:lnTo>
                    <a:pt x="2174443" y="0"/>
                  </a:lnTo>
                  <a:lnTo>
                    <a:pt x="2174443" y="20942"/>
                  </a:lnTo>
                  <a:lnTo>
                    <a:pt x="2216264" y="20942"/>
                  </a:lnTo>
                  <a:lnTo>
                    <a:pt x="2216264" y="0"/>
                  </a:lnTo>
                  <a:close/>
                </a:path>
                <a:path w="2279015" h="20954">
                  <a:moveTo>
                    <a:pt x="2279002" y="0"/>
                  </a:moveTo>
                  <a:lnTo>
                    <a:pt x="2258085" y="0"/>
                  </a:lnTo>
                  <a:lnTo>
                    <a:pt x="2258085" y="20942"/>
                  </a:lnTo>
                  <a:lnTo>
                    <a:pt x="2279002" y="20942"/>
                  </a:lnTo>
                  <a:lnTo>
                    <a:pt x="2279002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865098" y="3425819"/>
            <a:ext cx="8112759" cy="20955"/>
            <a:chOff x="10865098" y="3425819"/>
            <a:chExt cx="8112759" cy="20955"/>
          </a:xfrm>
        </p:grpSpPr>
        <p:sp>
          <p:nvSpPr>
            <p:cNvPr id="19" name="object 19" descr=""/>
            <p:cNvSpPr/>
            <p:nvPr/>
          </p:nvSpPr>
          <p:spPr>
            <a:xfrm>
              <a:off x="10865091" y="3425830"/>
              <a:ext cx="5875655" cy="20955"/>
            </a:xfrm>
            <a:custGeom>
              <a:avLst/>
              <a:gdLst/>
              <a:ahLst/>
              <a:cxnLst/>
              <a:rect l="l" t="t" r="r" b="b"/>
              <a:pathLst>
                <a:path w="5875655" h="20954">
                  <a:moveTo>
                    <a:pt x="20904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20904" y="20942"/>
                  </a:lnTo>
                  <a:lnTo>
                    <a:pt x="20904" y="0"/>
                  </a:lnTo>
                  <a:close/>
                </a:path>
                <a:path w="5875655" h="20954">
                  <a:moveTo>
                    <a:pt x="104546" y="0"/>
                  </a:moveTo>
                  <a:lnTo>
                    <a:pt x="62725" y="0"/>
                  </a:lnTo>
                  <a:lnTo>
                    <a:pt x="62725" y="20942"/>
                  </a:lnTo>
                  <a:lnTo>
                    <a:pt x="104546" y="20942"/>
                  </a:lnTo>
                  <a:lnTo>
                    <a:pt x="104546" y="0"/>
                  </a:lnTo>
                  <a:close/>
                </a:path>
                <a:path w="5875655" h="20954">
                  <a:moveTo>
                    <a:pt x="188175" y="0"/>
                  </a:moveTo>
                  <a:lnTo>
                    <a:pt x="146354" y="0"/>
                  </a:lnTo>
                  <a:lnTo>
                    <a:pt x="146354" y="20942"/>
                  </a:lnTo>
                  <a:lnTo>
                    <a:pt x="188175" y="20942"/>
                  </a:lnTo>
                  <a:lnTo>
                    <a:pt x="188175" y="0"/>
                  </a:lnTo>
                  <a:close/>
                </a:path>
                <a:path w="5875655" h="20954">
                  <a:moveTo>
                    <a:pt x="271805" y="0"/>
                  </a:moveTo>
                  <a:lnTo>
                    <a:pt x="229997" y="0"/>
                  </a:lnTo>
                  <a:lnTo>
                    <a:pt x="229997" y="20942"/>
                  </a:lnTo>
                  <a:lnTo>
                    <a:pt x="271805" y="20942"/>
                  </a:lnTo>
                  <a:lnTo>
                    <a:pt x="271805" y="0"/>
                  </a:lnTo>
                  <a:close/>
                </a:path>
                <a:path w="5875655" h="20954">
                  <a:moveTo>
                    <a:pt x="355434" y="0"/>
                  </a:moveTo>
                  <a:lnTo>
                    <a:pt x="313626" y="0"/>
                  </a:lnTo>
                  <a:lnTo>
                    <a:pt x="313626" y="20942"/>
                  </a:lnTo>
                  <a:lnTo>
                    <a:pt x="355434" y="20942"/>
                  </a:lnTo>
                  <a:lnTo>
                    <a:pt x="355434" y="0"/>
                  </a:lnTo>
                  <a:close/>
                </a:path>
                <a:path w="5875655" h="20954">
                  <a:moveTo>
                    <a:pt x="439077" y="0"/>
                  </a:moveTo>
                  <a:lnTo>
                    <a:pt x="397256" y="0"/>
                  </a:lnTo>
                  <a:lnTo>
                    <a:pt x="397256" y="20942"/>
                  </a:lnTo>
                  <a:lnTo>
                    <a:pt x="439077" y="20942"/>
                  </a:lnTo>
                  <a:lnTo>
                    <a:pt x="439077" y="0"/>
                  </a:lnTo>
                  <a:close/>
                </a:path>
                <a:path w="5875655" h="20954">
                  <a:moveTo>
                    <a:pt x="522706" y="0"/>
                  </a:moveTo>
                  <a:lnTo>
                    <a:pt x="480885" y="0"/>
                  </a:lnTo>
                  <a:lnTo>
                    <a:pt x="480885" y="20942"/>
                  </a:lnTo>
                  <a:lnTo>
                    <a:pt x="522706" y="20942"/>
                  </a:lnTo>
                  <a:lnTo>
                    <a:pt x="522706" y="0"/>
                  </a:lnTo>
                  <a:close/>
                </a:path>
                <a:path w="5875655" h="20954">
                  <a:moveTo>
                    <a:pt x="606336" y="0"/>
                  </a:moveTo>
                  <a:lnTo>
                    <a:pt x="564527" y="0"/>
                  </a:lnTo>
                  <a:lnTo>
                    <a:pt x="564527" y="20942"/>
                  </a:lnTo>
                  <a:lnTo>
                    <a:pt x="606336" y="20942"/>
                  </a:lnTo>
                  <a:lnTo>
                    <a:pt x="606336" y="0"/>
                  </a:lnTo>
                  <a:close/>
                </a:path>
                <a:path w="5875655" h="20954">
                  <a:moveTo>
                    <a:pt x="689978" y="0"/>
                  </a:moveTo>
                  <a:lnTo>
                    <a:pt x="648157" y="0"/>
                  </a:lnTo>
                  <a:lnTo>
                    <a:pt x="648157" y="20942"/>
                  </a:lnTo>
                  <a:lnTo>
                    <a:pt x="689978" y="20942"/>
                  </a:lnTo>
                  <a:lnTo>
                    <a:pt x="689978" y="0"/>
                  </a:lnTo>
                  <a:close/>
                </a:path>
                <a:path w="5875655" h="20954">
                  <a:moveTo>
                    <a:pt x="773607" y="0"/>
                  </a:moveTo>
                  <a:lnTo>
                    <a:pt x="731786" y="0"/>
                  </a:lnTo>
                  <a:lnTo>
                    <a:pt x="731786" y="20942"/>
                  </a:lnTo>
                  <a:lnTo>
                    <a:pt x="773607" y="20942"/>
                  </a:lnTo>
                  <a:lnTo>
                    <a:pt x="773607" y="0"/>
                  </a:lnTo>
                  <a:close/>
                </a:path>
                <a:path w="5875655" h="20954">
                  <a:moveTo>
                    <a:pt x="857237" y="0"/>
                  </a:moveTo>
                  <a:lnTo>
                    <a:pt x="815416" y="0"/>
                  </a:lnTo>
                  <a:lnTo>
                    <a:pt x="815416" y="20942"/>
                  </a:lnTo>
                  <a:lnTo>
                    <a:pt x="857237" y="20942"/>
                  </a:lnTo>
                  <a:lnTo>
                    <a:pt x="857237" y="0"/>
                  </a:lnTo>
                  <a:close/>
                </a:path>
                <a:path w="5875655" h="20954">
                  <a:moveTo>
                    <a:pt x="940866" y="0"/>
                  </a:moveTo>
                  <a:lnTo>
                    <a:pt x="899058" y="0"/>
                  </a:lnTo>
                  <a:lnTo>
                    <a:pt x="899058" y="20942"/>
                  </a:lnTo>
                  <a:lnTo>
                    <a:pt x="940866" y="20942"/>
                  </a:lnTo>
                  <a:lnTo>
                    <a:pt x="940866" y="0"/>
                  </a:lnTo>
                  <a:close/>
                </a:path>
                <a:path w="5875655" h="20954">
                  <a:moveTo>
                    <a:pt x="1024509" y="0"/>
                  </a:moveTo>
                  <a:lnTo>
                    <a:pt x="982687" y="0"/>
                  </a:lnTo>
                  <a:lnTo>
                    <a:pt x="982687" y="20942"/>
                  </a:lnTo>
                  <a:lnTo>
                    <a:pt x="1024509" y="20942"/>
                  </a:lnTo>
                  <a:lnTo>
                    <a:pt x="1024509" y="0"/>
                  </a:lnTo>
                  <a:close/>
                </a:path>
                <a:path w="5875655" h="20954">
                  <a:moveTo>
                    <a:pt x="1108138" y="0"/>
                  </a:moveTo>
                  <a:lnTo>
                    <a:pt x="1066317" y="0"/>
                  </a:lnTo>
                  <a:lnTo>
                    <a:pt x="1066317" y="20942"/>
                  </a:lnTo>
                  <a:lnTo>
                    <a:pt x="1108138" y="20942"/>
                  </a:lnTo>
                  <a:lnTo>
                    <a:pt x="1108138" y="0"/>
                  </a:lnTo>
                  <a:close/>
                </a:path>
                <a:path w="5875655" h="20954">
                  <a:moveTo>
                    <a:pt x="1191768" y="0"/>
                  </a:moveTo>
                  <a:lnTo>
                    <a:pt x="1149959" y="0"/>
                  </a:lnTo>
                  <a:lnTo>
                    <a:pt x="1149959" y="20942"/>
                  </a:lnTo>
                  <a:lnTo>
                    <a:pt x="1191768" y="20942"/>
                  </a:lnTo>
                  <a:lnTo>
                    <a:pt x="1191768" y="0"/>
                  </a:lnTo>
                  <a:close/>
                </a:path>
                <a:path w="5875655" h="20954">
                  <a:moveTo>
                    <a:pt x="1275397" y="0"/>
                  </a:moveTo>
                  <a:lnTo>
                    <a:pt x="1233589" y="0"/>
                  </a:lnTo>
                  <a:lnTo>
                    <a:pt x="1233589" y="20942"/>
                  </a:lnTo>
                  <a:lnTo>
                    <a:pt x="1275397" y="20942"/>
                  </a:lnTo>
                  <a:lnTo>
                    <a:pt x="1275397" y="0"/>
                  </a:lnTo>
                  <a:close/>
                </a:path>
                <a:path w="5875655" h="20954">
                  <a:moveTo>
                    <a:pt x="1359039" y="0"/>
                  </a:moveTo>
                  <a:lnTo>
                    <a:pt x="1317218" y="0"/>
                  </a:lnTo>
                  <a:lnTo>
                    <a:pt x="1317218" y="20942"/>
                  </a:lnTo>
                  <a:lnTo>
                    <a:pt x="1359039" y="20942"/>
                  </a:lnTo>
                  <a:lnTo>
                    <a:pt x="1359039" y="0"/>
                  </a:lnTo>
                  <a:close/>
                </a:path>
                <a:path w="5875655" h="20954">
                  <a:moveTo>
                    <a:pt x="1442669" y="0"/>
                  </a:moveTo>
                  <a:lnTo>
                    <a:pt x="1400848" y="0"/>
                  </a:lnTo>
                  <a:lnTo>
                    <a:pt x="1400848" y="20942"/>
                  </a:lnTo>
                  <a:lnTo>
                    <a:pt x="1442669" y="20942"/>
                  </a:lnTo>
                  <a:lnTo>
                    <a:pt x="1442669" y="0"/>
                  </a:lnTo>
                  <a:close/>
                </a:path>
                <a:path w="5875655" h="20954">
                  <a:moveTo>
                    <a:pt x="1526298" y="0"/>
                  </a:moveTo>
                  <a:lnTo>
                    <a:pt x="1484490" y="0"/>
                  </a:lnTo>
                  <a:lnTo>
                    <a:pt x="1484490" y="20942"/>
                  </a:lnTo>
                  <a:lnTo>
                    <a:pt x="1526298" y="20942"/>
                  </a:lnTo>
                  <a:lnTo>
                    <a:pt x="1526298" y="0"/>
                  </a:lnTo>
                  <a:close/>
                </a:path>
                <a:path w="5875655" h="20954">
                  <a:moveTo>
                    <a:pt x="1609940" y="0"/>
                  </a:moveTo>
                  <a:lnTo>
                    <a:pt x="1568119" y="0"/>
                  </a:lnTo>
                  <a:lnTo>
                    <a:pt x="1568119" y="20942"/>
                  </a:lnTo>
                  <a:lnTo>
                    <a:pt x="1609940" y="20942"/>
                  </a:lnTo>
                  <a:lnTo>
                    <a:pt x="1609940" y="0"/>
                  </a:lnTo>
                  <a:close/>
                </a:path>
                <a:path w="5875655" h="20954">
                  <a:moveTo>
                    <a:pt x="1693570" y="0"/>
                  </a:moveTo>
                  <a:lnTo>
                    <a:pt x="1651749" y="0"/>
                  </a:lnTo>
                  <a:lnTo>
                    <a:pt x="1651749" y="20942"/>
                  </a:lnTo>
                  <a:lnTo>
                    <a:pt x="1693570" y="20942"/>
                  </a:lnTo>
                  <a:lnTo>
                    <a:pt x="1693570" y="0"/>
                  </a:lnTo>
                  <a:close/>
                </a:path>
                <a:path w="5875655" h="20954">
                  <a:moveTo>
                    <a:pt x="1777199" y="0"/>
                  </a:moveTo>
                  <a:lnTo>
                    <a:pt x="1735378" y="0"/>
                  </a:lnTo>
                  <a:lnTo>
                    <a:pt x="1735378" y="20942"/>
                  </a:lnTo>
                  <a:lnTo>
                    <a:pt x="1777199" y="20942"/>
                  </a:lnTo>
                  <a:lnTo>
                    <a:pt x="1777199" y="0"/>
                  </a:lnTo>
                  <a:close/>
                </a:path>
                <a:path w="5875655" h="20954">
                  <a:moveTo>
                    <a:pt x="1860829" y="0"/>
                  </a:moveTo>
                  <a:lnTo>
                    <a:pt x="1819021" y="0"/>
                  </a:lnTo>
                  <a:lnTo>
                    <a:pt x="1819021" y="20942"/>
                  </a:lnTo>
                  <a:lnTo>
                    <a:pt x="1860829" y="20942"/>
                  </a:lnTo>
                  <a:lnTo>
                    <a:pt x="1860829" y="0"/>
                  </a:lnTo>
                  <a:close/>
                </a:path>
                <a:path w="5875655" h="20954">
                  <a:moveTo>
                    <a:pt x="1944471" y="0"/>
                  </a:moveTo>
                  <a:lnTo>
                    <a:pt x="1902650" y="0"/>
                  </a:lnTo>
                  <a:lnTo>
                    <a:pt x="1902650" y="20942"/>
                  </a:lnTo>
                  <a:lnTo>
                    <a:pt x="1944471" y="20942"/>
                  </a:lnTo>
                  <a:lnTo>
                    <a:pt x="1944471" y="0"/>
                  </a:lnTo>
                  <a:close/>
                </a:path>
                <a:path w="5875655" h="20954">
                  <a:moveTo>
                    <a:pt x="2028101" y="0"/>
                  </a:moveTo>
                  <a:lnTo>
                    <a:pt x="1986280" y="0"/>
                  </a:lnTo>
                  <a:lnTo>
                    <a:pt x="1986280" y="20942"/>
                  </a:lnTo>
                  <a:lnTo>
                    <a:pt x="2028101" y="20942"/>
                  </a:lnTo>
                  <a:lnTo>
                    <a:pt x="2028101" y="0"/>
                  </a:lnTo>
                  <a:close/>
                </a:path>
                <a:path w="5875655" h="20954">
                  <a:moveTo>
                    <a:pt x="2111730" y="0"/>
                  </a:moveTo>
                  <a:lnTo>
                    <a:pt x="2069922" y="0"/>
                  </a:lnTo>
                  <a:lnTo>
                    <a:pt x="2069922" y="20942"/>
                  </a:lnTo>
                  <a:lnTo>
                    <a:pt x="2111730" y="20942"/>
                  </a:lnTo>
                  <a:lnTo>
                    <a:pt x="2111730" y="0"/>
                  </a:lnTo>
                  <a:close/>
                </a:path>
                <a:path w="5875655" h="20954">
                  <a:moveTo>
                    <a:pt x="2195360" y="0"/>
                  </a:moveTo>
                  <a:lnTo>
                    <a:pt x="2153551" y="0"/>
                  </a:lnTo>
                  <a:lnTo>
                    <a:pt x="2153551" y="20942"/>
                  </a:lnTo>
                  <a:lnTo>
                    <a:pt x="2195360" y="20942"/>
                  </a:lnTo>
                  <a:lnTo>
                    <a:pt x="2195360" y="0"/>
                  </a:lnTo>
                  <a:close/>
                </a:path>
                <a:path w="5875655" h="20954">
                  <a:moveTo>
                    <a:pt x="2279002" y="0"/>
                  </a:moveTo>
                  <a:lnTo>
                    <a:pt x="2237181" y="0"/>
                  </a:lnTo>
                  <a:lnTo>
                    <a:pt x="2237181" y="20942"/>
                  </a:lnTo>
                  <a:lnTo>
                    <a:pt x="2279002" y="20942"/>
                  </a:lnTo>
                  <a:lnTo>
                    <a:pt x="2279002" y="0"/>
                  </a:lnTo>
                  <a:close/>
                </a:path>
                <a:path w="5875655" h="20954">
                  <a:moveTo>
                    <a:pt x="2362631" y="0"/>
                  </a:moveTo>
                  <a:lnTo>
                    <a:pt x="2320810" y="0"/>
                  </a:lnTo>
                  <a:lnTo>
                    <a:pt x="2320810" y="20942"/>
                  </a:lnTo>
                  <a:lnTo>
                    <a:pt x="2362631" y="20942"/>
                  </a:lnTo>
                  <a:lnTo>
                    <a:pt x="2362631" y="0"/>
                  </a:lnTo>
                  <a:close/>
                </a:path>
                <a:path w="5875655" h="20954">
                  <a:moveTo>
                    <a:pt x="2446261" y="0"/>
                  </a:moveTo>
                  <a:lnTo>
                    <a:pt x="2404453" y="0"/>
                  </a:lnTo>
                  <a:lnTo>
                    <a:pt x="2404453" y="20942"/>
                  </a:lnTo>
                  <a:lnTo>
                    <a:pt x="2446261" y="20942"/>
                  </a:lnTo>
                  <a:lnTo>
                    <a:pt x="2446261" y="0"/>
                  </a:lnTo>
                  <a:close/>
                </a:path>
                <a:path w="5875655" h="20954">
                  <a:moveTo>
                    <a:pt x="2529890" y="0"/>
                  </a:moveTo>
                  <a:lnTo>
                    <a:pt x="2488082" y="0"/>
                  </a:lnTo>
                  <a:lnTo>
                    <a:pt x="2488082" y="20942"/>
                  </a:lnTo>
                  <a:lnTo>
                    <a:pt x="2529890" y="20942"/>
                  </a:lnTo>
                  <a:lnTo>
                    <a:pt x="2529890" y="0"/>
                  </a:lnTo>
                  <a:close/>
                </a:path>
                <a:path w="5875655" h="20954">
                  <a:moveTo>
                    <a:pt x="2613533" y="0"/>
                  </a:moveTo>
                  <a:lnTo>
                    <a:pt x="2571712" y="0"/>
                  </a:lnTo>
                  <a:lnTo>
                    <a:pt x="2571712" y="20942"/>
                  </a:lnTo>
                  <a:lnTo>
                    <a:pt x="2613533" y="20942"/>
                  </a:lnTo>
                  <a:lnTo>
                    <a:pt x="2613533" y="0"/>
                  </a:lnTo>
                  <a:close/>
                </a:path>
                <a:path w="5875655" h="20954">
                  <a:moveTo>
                    <a:pt x="2697162" y="0"/>
                  </a:moveTo>
                  <a:lnTo>
                    <a:pt x="2655341" y="0"/>
                  </a:lnTo>
                  <a:lnTo>
                    <a:pt x="2655341" y="20942"/>
                  </a:lnTo>
                  <a:lnTo>
                    <a:pt x="2697162" y="20942"/>
                  </a:lnTo>
                  <a:lnTo>
                    <a:pt x="2697162" y="0"/>
                  </a:lnTo>
                  <a:close/>
                </a:path>
                <a:path w="5875655" h="20954">
                  <a:moveTo>
                    <a:pt x="2780792" y="0"/>
                  </a:moveTo>
                  <a:lnTo>
                    <a:pt x="2738983" y="0"/>
                  </a:lnTo>
                  <a:lnTo>
                    <a:pt x="2738983" y="20942"/>
                  </a:lnTo>
                  <a:lnTo>
                    <a:pt x="2780792" y="20942"/>
                  </a:lnTo>
                  <a:lnTo>
                    <a:pt x="2780792" y="0"/>
                  </a:lnTo>
                  <a:close/>
                </a:path>
                <a:path w="5875655" h="20954">
                  <a:moveTo>
                    <a:pt x="2864434" y="0"/>
                  </a:moveTo>
                  <a:lnTo>
                    <a:pt x="2822613" y="0"/>
                  </a:lnTo>
                  <a:lnTo>
                    <a:pt x="2822613" y="20942"/>
                  </a:lnTo>
                  <a:lnTo>
                    <a:pt x="2864434" y="20942"/>
                  </a:lnTo>
                  <a:lnTo>
                    <a:pt x="2864434" y="0"/>
                  </a:lnTo>
                  <a:close/>
                </a:path>
                <a:path w="5875655" h="20954">
                  <a:moveTo>
                    <a:pt x="2948063" y="0"/>
                  </a:moveTo>
                  <a:lnTo>
                    <a:pt x="2906242" y="0"/>
                  </a:lnTo>
                  <a:lnTo>
                    <a:pt x="2906242" y="20942"/>
                  </a:lnTo>
                  <a:lnTo>
                    <a:pt x="2948063" y="20942"/>
                  </a:lnTo>
                  <a:lnTo>
                    <a:pt x="2948063" y="0"/>
                  </a:lnTo>
                  <a:close/>
                </a:path>
                <a:path w="5875655" h="20954">
                  <a:moveTo>
                    <a:pt x="3031693" y="0"/>
                  </a:moveTo>
                  <a:lnTo>
                    <a:pt x="2989872" y="0"/>
                  </a:lnTo>
                  <a:lnTo>
                    <a:pt x="2989872" y="20942"/>
                  </a:lnTo>
                  <a:lnTo>
                    <a:pt x="3031693" y="20942"/>
                  </a:lnTo>
                  <a:lnTo>
                    <a:pt x="3031693" y="0"/>
                  </a:lnTo>
                  <a:close/>
                </a:path>
                <a:path w="5875655" h="20954">
                  <a:moveTo>
                    <a:pt x="3115322" y="0"/>
                  </a:moveTo>
                  <a:lnTo>
                    <a:pt x="3073514" y="0"/>
                  </a:lnTo>
                  <a:lnTo>
                    <a:pt x="3073514" y="20942"/>
                  </a:lnTo>
                  <a:lnTo>
                    <a:pt x="3115322" y="20942"/>
                  </a:lnTo>
                  <a:lnTo>
                    <a:pt x="3115322" y="0"/>
                  </a:lnTo>
                  <a:close/>
                </a:path>
                <a:path w="5875655" h="20954">
                  <a:moveTo>
                    <a:pt x="3198965" y="0"/>
                  </a:moveTo>
                  <a:lnTo>
                    <a:pt x="3157143" y="0"/>
                  </a:lnTo>
                  <a:lnTo>
                    <a:pt x="3157143" y="20942"/>
                  </a:lnTo>
                  <a:lnTo>
                    <a:pt x="3198965" y="20942"/>
                  </a:lnTo>
                  <a:lnTo>
                    <a:pt x="3198965" y="0"/>
                  </a:lnTo>
                  <a:close/>
                </a:path>
                <a:path w="5875655" h="20954">
                  <a:moveTo>
                    <a:pt x="3282594" y="0"/>
                  </a:moveTo>
                  <a:lnTo>
                    <a:pt x="3240773" y="0"/>
                  </a:lnTo>
                  <a:lnTo>
                    <a:pt x="3240773" y="20942"/>
                  </a:lnTo>
                  <a:lnTo>
                    <a:pt x="3282594" y="20942"/>
                  </a:lnTo>
                  <a:lnTo>
                    <a:pt x="3282594" y="0"/>
                  </a:lnTo>
                  <a:close/>
                </a:path>
                <a:path w="5875655" h="20954">
                  <a:moveTo>
                    <a:pt x="3366224" y="0"/>
                  </a:moveTo>
                  <a:lnTo>
                    <a:pt x="3324415" y="0"/>
                  </a:lnTo>
                  <a:lnTo>
                    <a:pt x="3324415" y="20942"/>
                  </a:lnTo>
                  <a:lnTo>
                    <a:pt x="3366224" y="20942"/>
                  </a:lnTo>
                  <a:lnTo>
                    <a:pt x="3366224" y="0"/>
                  </a:lnTo>
                  <a:close/>
                </a:path>
                <a:path w="5875655" h="20954">
                  <a:moveTo>
                    <a:pt x="3449853" y="0"/>
                  </a:moveTo>
                  <a:lnTo>
                    <a:pt x="3408045" y="0"/>
                  </a:lnTo>
                  <a:lnTo>
                    <a:pt x="3408045" y="20942"/>
                  </a:lnTo>
                  <a:lnTo>
                    <a:pt x="3449853" y="20942"/>
                  </a:lnTo>
                  <a:lnTo>
                    <a:pt x="3449853" y="0"/>
                  </a:lnTo>
                  <a:close/>
                </a:path>
                <a:path w="5875655" h="20954">
                  <a:moveTo>
                    <a:pt x="3533495" y="0"/>
                  </a:moveTo>
                  <a:lnTo>
                    <a:pt x="3491674" y="0"/>
                  </a:lnTo>
                  <a:lnTo>
                    <a:pt x="3491674" y="20942"/>
                  </a:lnTo>
                  <a:lnTo>
                    <a:pt x="3533495" y="20942"/>
                  </a:lnTo>
                  <a:lnTo>
                    <a:pt x="3533495" y="0"/>
                  </a:lnTo>
                  <a:close/>
                </a:path>
                <a:path w="5875655" h="20954">
                  <a:moveTo>
                    <a:pt x="3617125" y="0"/>
                  </a:moveTo>
                  <a:lnTo>
                    <a:pt x="3575304" y="0"/>
                  </a:lnTo>
                  <a:lnTo>
                    <a:pt x="3575304" y="20942"/>
                  </a:lnTo>
                  <a:lnTo>
                    <a:pt x="3617125" y="20942"/>
                  </a:lnTo>
                  <a:lnTo>
                    <a:pt x="3617125" y="0"/>
                  </a:lnTo>
                  <a:close/>
                </a:path>
                <a:path w="5875655" h="20954">
                  <a:moveTo>
                    <a:pt x="3700754" y="0"/>
                  </a:moveTo>
                  <a:lnTo>
                    <a:pt x="3658946" y="0"/>
                  </a:lnTo>
                  <a:lnTo>
                    <a:pt x="3658946" y="20942"/>
                  </a:lnTo>
                  <a:lnTo>
                    <a:pt x="3700754" y="20942"/>
                  </a:lnTo>
                  <a:lnTo>
                    <a:pt x="3700754" y="0"/>
                  </a:lnTo>
                  <a:close/>
                </a:path>
                <a:path w="5875655" h="20954">
                  <a:moveTo>
                    <a:pt x="3784384" y="0"/>
                  </a:moveTo>
                  <a:lnTo>
                    <a:pt x="3742575" y="0"/>
                  </a:lnTo>
                  <a:lnTo>
                    <a:pt x="3742575" y="20942"/>
                  </a:lnTo>
                  <a:lnTo>
                    <a:pt x="3784384" y="20942"/>
                  </a:lnTo>
                  <a:lnTo>
                    <a:pt x="3784384" y="0"/>
                  </a:lnTo>
                  <a:close/>
                </a:path>
                <a:path w="5875655" h="20954">
                  <a:moveTo>
                    <a:pt x="3868026" y="0"/>
                  </a:moveTo>
                  <a:lnTo>
                    <a:pt x="3826205" y="0"/>
                  </a:lnTo>
                  <a:lnTo>
                    <a:pt x="3826205" y="20942"/>
                  </a:lnTo>
                  <a:lnTo>
                    <a:pt x="3868026" y="20942"/>
                  </a:lnTo>
                  <a:lnTo>
                    <a:pt x="3868026" y="0"/>
                  </a:lnTo>
                  <a:close/>
                </a:path>
                <a:path w="5875655" h="20954">
                  <a:moveTo>
                    <a:pt x="3951655" y="0"/>
                  </a:moveTo>
                  <a:lnTo>
                    <a:pt x="3909834" y="0"/>
                  </a:lnTo>
                  <a:lnTo>
                    <a:pt x="3909834" y="20942"/>
                  </a:lnTo>
                  <a:lnTo>
                    <a:pt x="3951655" y="20942"/>
                  </a:lnTo>
                  <a:lnTo>
                    <a:pt x="3951655" y="0"/>
                  </a:lnTo>
                  <a:close/>
                </a:path>
                <a:path w="5875655" h="20954">
                  <a:moveTo>
                    <a:pt x="4035285" y="0"/>
                  </a:moveTo>
                  <a:lnTo>
                    <a:pt x="3993477" y="0"/>
                  </a:lnTo>
                  <a:lnTo>
                    <a:pt x="3993477" y="20942"/>
                  </a:lnTo>
                  <a:lnTo>
                    <a:pt x="4035285" y="20942"/>
                  </a:lnTo>
                  <a:lnTo>
                    <a:pt x="4035285" y="0"/>
                  </a:lnTo>
                  <a:close/>
                </a:path>
                <a:path w="5875655" h="20954">
                  <a:moveTo>
                    <a:pt x="4118927" y="0"/>
                  </a:moveTo>
                  <a:lnTo>
                    <a:pt x="4077106" y="0"/>
                  </a:lnTo>
                  <a:lnTo>
                    <a:pt x="4077106" y="20942"/>
                  </a:lnTo>
                  <a:lnTo>
                    <a:pt x="4118927" y="20942"/>
                  </a:lnTo>
                  <a:lnTo>
                    <a:pt x="4118927" y="0"/>
                  </a:lnTo>
                  <a:close/>
                </a:path>
                <a:path w="5875655" h="20954">
                  <a:moveTo>
                    <a:pt x="4202557" y="0"/>
                  </a:moveTo>
                  <a:lnTo>
                    <a:pt x="4160736" y="0"/>
                  </a:lnTo>
                  <a:lnTo>
                    <a:pt x="4160736" y="20942"/>
                  </a:lnTo>
                  <a:lnTo>
                    <a:pt x="4202557" y="20942"/>
                  </a:lnTo>
                  <a:lnTo>
                    <a:pt x="4202557" y="0"/>
                  </a:lnTo>
                  <a:close/>
                </a:path>
                <a:path w="5875655" h="20954">
                  <a:moveTo>
                    <a:pt x="4286186" y="0"/>
                  </a:moveTo>
                  <a:lnTo>
                    <a:pt x="4244365" y="0"/>
                  </a:lnTo>
                  <a:lnTo>
                    <a:pt x="4244365" y="20942"/>
                  </a:lnTo>
                  <a:lnTo>
                    <a:pt x="4286186" y="20942"/>
                  </a:lnTo>
                  <a:lnTo>
                    <a:pt x="4286186" y="0"/>
                  </a:lnTo>
                  <a:close/>
                </a:path>
                <a:path w="5875655" h="20954">
                  <a:moveTo>
                    <a:pt x="4369816" y="0"/>
                  </a:moveTo>
                  <a:lnTo>
                    <a:pt x="4328007" y="0"/>
                  </a:lnTo>
                  <a:lnTo>
                    <a:pt x="4328007" y="20942"/>
                  </a:lnTo>
                  <a:lnTo>
                    <a:pt x="4369816" y="20942"/>
                  </a:lnTo>
                  <a:lnTo>
                    <a:pt x="4369816" y="0"/>
                  </a:lnTo>
                  <a:close/>
                </a:path>
                <a:path w="5875655" h="20954">
                  <a:moveTo>
                    <a:pt x="4453458" y="0"/>
                  </a:moveTo>
                  <a:lnTo>
                    <a:pt x="4411637" y="0"/>
                  </a:lnTo>
                  <a:lnTo>
                    <a:pt x="4411637" y="20942"/>
                  </a:lnTo>
                  <a:lnTo>
                    <a:pt x="4453458" y="20942"/>
                  </a:lnTo>
                  <a:lnTo>
                    <a:pt x="4453458" y="0"/>
                  </a:lnTo>
                  <a:close/>
                </a:path>
                <a:path w="5875655" h="20954">
                  <a:moveTo>
                    <a:pt x="4537087" y="0"/>
                  </a:moveTo>
                  <a:lnTo>
                    <a:pt x="4495266" y="0"/>
                  </a:lnTo>
                  <a:lnTo>
                    <a:pt x="4495266" y="20942"/>
                  </a:lnTo>
                  <a:lnTo>
                    <a:pt x="4537087" y="20942"/>
                  </a:lnTo>
                  <a:lnTo>
                    <a:pt x="4537087" y="0"/>
                  </a:lnTo>
                  <a:close/>
                </a:path>
                <a:path w="5875655" h="20954">
                  <a:moveTo>
                    <a:pt x="4620717" y="0"/>
                  </a:moveTo>
                  <a:lnTo>
                    <a:pt x="4578909" y="0"/>
                  </a:lnTo>
                  <a:lnTo>
                    <a:pt x="4578909" y="20942"/>
                  </a:lnTo>
                  <a:lnTo>
                    <a:pt x="4620717" y="20942"/>
                  </a:lnTo>
                  <a:lnTo>
                    <a:pt x="4620717" y="0"/>
                  </a:lnTo>
                  <a:close/>
                </a:path>
                <a:path w="5875655" h="20954">
                  <a:moveTo>
                    <a:pt x="4704346" y="0"/>
                  </a:moveTo>
                  <a:lnTo>
                    <a:pt x="4662538" y="0"/>
                  </a:lnTo>
                  <a:lnTo>
                    <a:pt x="4662538" y="20942"/>
                  </a:lnTo>
                  <a:lnTo>
                    <a:pt x="4704346" y="20942"/>
                  </a:lnTo>
                  <a:lnTo>
                    <a:pt x="4704346" y="0"/>
                  </a:lnTo>
                  <a:close/>
                </a:path>
                <a:path w="5875655" h="20954">
                  <a:moveTo>
                    <a:pt x="4787989" y="0"/>
                  </a:moveTo>
                  <a:lnTo>
                    <a:pt x="4746168" y="0"/>
                  </a:lnTo>
                  <a:lnTo>
                    <a:pt x="4746168" y="20942"/>
                  </a:lnTo>
                  <a:lnTo>
                    <a:pt x="4787989" y="20942"/>
                  </a:lnTo>
                  <a:lnTo>
                    <a:pt x="4787989" y="0"/>
                  </a:lnTo>
                  <a:close/>
                </a:path>
                <a:path w="5875655" h="20954">
                  <a:moveTo>
                    <a:pt x="4871618" y="0"/>
                  </a:moveTo>
                  <a:lnTo>
                    <a:pt x="4829797" y="0"/>
                  </a:lnTo>
                  <a:lnTo>
                    <a:pt x="4829797" y="20942"/>
                  </a:lnTo>
                  <a:lnTo>
                    <a:pt x="4871618" y="20942"/>
                  </a:lnTo>
                  <a:lnTo>
                    <a:pt x="4871618" y="0"/>
                  </a:lnTo>
                  <a:close/>
                </a:path>
                <a:path w="5875655" h="20954">
                  <a:moveTo>
                    <a:pt x="4955248" y="0"/>
                  </a:moveTo>
                  <a:lnTo>
                    <a:pt x="4913439" y="0"/>
                  </a:lnTo>
                  <a:lnTo>
                    <a:pt x="4913439" y="20942"/>
                  </a:lnTo>
                  <a:lnTo>
                    <a:pt x="4955248" y="20942"/>
                  </a:lnTo>
                  <a:lnTo>
                    <a:pt x="4955248" y="0"/>
                  </a:lnTo>
                  <a:close/>
                </a:path>
                <a:path w="5875655" h="20954">
                  <a:moveTo>
                    <a:pt x="5038877" y="0"/>
                  </a:moveTo>
                  <a:lnTo>
                    <a:pt x="4997069" y="0"/>
                  </a:lnTo>
                  <a:lnTo>
                    <a:pt x="4997069" y="20942"/>
                  </a:lnTo>
                  <a:lnTo>
                    <a:pt x="5038877" y="20942"/>
                  </a:lnTo>
                  <a:lnTo>
                    <a:pt x="5038877" y="0"/>
                  </a:lnTo>
                  <a:close/>
                </a:path>
                <a:path w="5875655" h="20954">
                  <a:moveTo>
                    <a:pt x="5122519" y="0"/>
                  </a:moveTo>
                  <a:lnTo>
                    <a:pt x="5080698" y="0"/>
                  </a:lnTo>
                  <a:lnTo>
                    <a:pt x="5080698" y="20942"/>
                  </a:lnTo>
                  <a:lnTo>
                    <a:pt x="5122519" y="20942"/>
                  </a:lnTo>
                  <a:lnTo>
                    <a:pt x="5122519" y="0"/>
                  </a:lnTo>
                  <a:close/>
                </a:path>
                <a:path w="5875655" h="20954">
                  <a:moveTo>
                    <a:pt x="5206149" y="0"/>
                  </a:moveTo>
                  <a:lnTo>
                    <a:pt x="5164328" y="0"/>
                  </a:lnTo>
                  <a:lnTo>
                    <a:pt x="5164328" y="20942"/>
                  </a:lnTo>
                  <a:lnTo>
                    <a:pt x="5206149" y="20942"/>
                  </a:lnTo>
                  <a:lnTo>
                    <a:pt x="5206149" y="0"/>
                  </a:lnTo>
                  <a:close/>
                </a:path>
                <a:path w="5875655" h="20954">
                  <a:moveTo>
                    <a:pt x="5289778" y="0"/>
                  </a:moveTo>
                  <a:lnTo>
                    <a:pt x="5247970" y="0"/>
                  </a:lnTo>
                  <a:lnTo>
                    <a:pt x="5247970" y="20942"/>
                  </a:lnTo>
                  <a:lnTo>
                    <a:pt x="5289778" y="20942"/>
                  </a:lnTo>
                  <a:lnTo>
                    <a:pt x="5289778" y="0"/>
                  </a:lnTo>
                  <a:close/>
                </a:path>
                <a:path w="5875655" h="20954">
                  <a:moveTo>
                    <a:pt x="5373421" y="0"/>
                  </a:moveTo>
                  <a:lnTo>
                    <a:pt x="5331599" y="0"/>
                  </a:lnTo>
                  <a:lnTo>
                    <a:pt x="5331599" y="20942"/>
                  </a:lnTo>
                  <a:lnTo>
                    <a:pt x="5373421" y="20942"/>
                  </a:lnTo>
                  <a:lnTo>
                    <a:pt x="5373421" y="0"/>
                  </a:lnTo>
                  <a:close/>
                </a:path>
                <a:path w="5875655" h="20954">
                  <a:moveTo>
                    <a:pt x="5457050" y="0"/>
                  </a:moveTo>
                  <a:lnTo>
                    <a:pt x="5415229" y="0"/>
                  </a:lnTo>
                  <a:lnTo>
                    <a:pt x="5415229" y="20942"/>
                  </a:lnTo>
                  <a:lnTo>
                    <a:pt x="5457050" y="20942"/>
                  </a:lnTo>
                  <a:lnTo>
                    <a:pt x="5457050" y="0"/>
                  </a:lnTo>
                  <a:close/>
                </a:path>
                <a:path w="5875655" h="20954">
                  <a:moveTo>
                    <a:pt x="5540680" y="0"/>
                  </a:moveTo>
                  <a:lnTo>
                    <a:pt x="5498858" y="0"/>
                  </a:lnTo>
                  <a:lnTo>
                    <a:pt x="5498858" y="20942"/>
                  </a:lnTo>
                  <a:lnTo>
                    <a:pt x="5540680" y="20942"/>
                  </a:lnTo>
                  <a:lnTo>
                    <a:pt x="5540680" y="0"/>
                  </a:lnTo>
                  <a:close/>
                </a:path>
                <a:path w="5875655" h="20954">
                  <a:moveTo>
                    <a:pt x="5624309" y="0"/>
                  </a:moveTo>
                  <a:lnTo>
                    <a:pt x="5582501" y="0"/>
                  </a:lnTo>
                  <a:lnTo>
                    <a:pt x="5582501" y="20942"/>
                  </a:lnTo>
                  <a:lnTo>
                    <a:pt x="5624309" y="20942"/>
                  </a:lnTo>
                  <a:lnTo>
                    <a:pt x="5624309" y="0"/>
                  </a:lnTo>
                  <a:close/>
                </a:path>
                <a:path w="5875655" h="20954">
                  <a:moveTo>
                    <a:pt x="5707951" y="0"/>
                  </a:moveTo>
                  <a:lnTo>
                    <a:pt x="5666130" y="0"/>
                  </a:lnTo>
                  <a:lnTo>
                    <a:pt x="5666130" y="20942"/>
                  </a:lnTo>
                  <a:lnTo>
                    <a:pt x="5707951" y="20942"/>
                  </a:lnTo>
                  <a:lnTo>
                    <a:pt x="5707951" y="0"/>
                  </a:lnTo>
                  <a:close/>
                </a:path>
                <a:path w="5875655" h="20954">
                  <a:moveTo>
                    <a:pt x="5791581" y="0"/>
                  </a:moveTo>
                  <a:lnTo>
                    <a:pt x="5749760" y="0"/>
                  </a:lnTo>
                  <a:lnTo>
                    <a:pt x="5749760" y="20942"/>
                  </a:lnTo>
                  <a:lnTo>
                    <a:pt x="5791581" y="20942"/>
                  </a:lnTo>
                  <a:lnTo>
                    <a:pt x="5791581" y="0"/>
                  </a:lnTo>
                  <a:close/>
                </a:path>
                <a:path w="5875655" h="20954">
                  <a:moveTo>
                    <a:pt x="5875210" y="0"/>
                  </a:moveTo>
                  <a:lnTo>
                    <a:pt x="5833402" y="0"/>
                  </a:lnTo>
                  <a:lnTo>
                    <a:pt x="5833402" y="20942"/>
                  </a:lnTo>
                  <a:lnTo>
                    <a:pt x="5875210" y="20942"/>
                  </a:lnTo>
                  <a:lnTo>
                    <a:pt x="587521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698494" y="3425830"/>
              <a:ext cx="2279015" cy="20955"/>
            </a:xfrm>
            <a:custGeom>
              <a:avLst/>
              <a:gdLst/>
              <a:ahLst/>
              <a:cxnLst/>
              <a:rect l="l" t="t" r="r" b="b"/>
              <a:pathLst>
                <a:path w="2279015" h="20954">
                  <a:moveTo>
                    <a:pt x="41808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41808" y="20942"/>
                  </a:lnTo>
                  <a:lnTo>
                    <a:pt x="41808" y="0"/>
                  </a:lnTo>
                  <a:close/>
                </a:path>
                <a:path w="2279015" h="20954">
                  <a:moveTo>
                    <a:pt x="125437" y="0"/>
                  </a:moveTo>
                  <a:lnTo>
                    <a:pt x="83629" y="0"/>
                  </a:lnTo>
                  <a:lnTo>
                    <a:pt x="83629" y="20942"/>
                  </a:lnTo>
                  <a:lnTo>
                    <a:pt x="125437" y="20942"/>
                  </a:lnTo>
                  <a:lnTo>
                    <a:pt x="125437" y="0"/>
                  </a:lnTo>
                  <a:close/>
                </a:path>
                <a:path w="2279015" h="20954">
                  <a:moveTo>
                    <a:pt x="209080" y="0"/>
                  </a:moveTo>
                  <a:lnTo>
                    <a:pt x="167259" y="0"/>
                  </a:lnTo>
                  <a:lnTo>
                    <a:pt x="167259" y="20942"/>
                  </a:lnTo>
                  <a:lnTo>
                    <a:pt x="209080" y="20942"/>
                  </a:lnTo>
                  <a:lnTo>
                    <a:pt x="209080" y="0"/>
                  </a:lnTo>
                  <a:close/>
                </a:path>
                <a:path w="2279015" h="20954">
                  <a:moveTo>
                    <a:pt x="292709" y="0"/>
                  </a:moveTo>
                  <a:lnTo>
                    <a:pt x="250888" y="0"/>
                  </a:lnTo>
                  <a:lnTo>
                    <a:pt x="250888" y="20942"/>
                  </a:lnTo>
                  <a:lnTo>
                    <a:pt x="292709" y="20942"/>
                  </a:lnTo>
                  <a:lnTo>
                    <a:pt x="292709" y="0"/>
                  </a:lnTo>
                  <a:close/>
                </a:path>
                <a:path w="2279015" h="20954">
                  <a:moveTo>
                    <a:pt x="376339" y="0"/>
                  </a:moveTo>
                  <a:lnTo>
                    <a:pt x="334530" y="0"/>
                  </a:lnTo>
                  <a:lnTo>
                    <a:pt x="334530" y="20942"/>
                  </a:lnTo>
                  <a:lnTo>
                    <a:pt x="376339" y="20942"/>
                  </a:lnTo>
                  <a:lnTo>
                    <a:pt x="376339" y="0"/>
                  </a:lnTo>
                  <a:close/>
                </a:path>
                <a:path w="2279015" h="20954">
                  <a:moveTo>
                    <a:pt x="459981" y="0"/>
                  </a:moveTo>
                  <a:lnTo>
                    <a:pt x="418160" y="0"/>
                  </a:lnTo>
                  <a:lnTo>
                    <a:pt x="418160" y="20942"/>
                  </a:lnTo>
                  <a:lnTo>
                    <a:pt x="459981" y="20942"/>
                  </a:lnTo>
                  <a:lnTo>
                    <a:pt x="459981" y="0"/>
                  </a:lnTo>
                  <a:close/>
                </a:path>
                <a:path w="2279015" h="20954">
                  <a:moveTo>
                    <a:pt x="543610" y="0"/>
                  </a:moveTo>
                  <a:lnTo>
                    <a:pt x="501789" y="0"/>
                  </a:lnTo>
                  <a:lnTo>
                    <a:pt x="501789" y="20942"/>
                  </a:lnTo>
                  <a:lnTo>
                    <a:pt x="543610" y="20942"/>
                  </a:lnTo>
                  <a:lnTo>
                    <a:pt x="543610" y="0"/>
                  </a:lnTo>
                  <a:close/>
                </a:path>
                <a:path w="2279015" h="20954">
                  <a:moveTo>
                    <a:pt x="627240" y="0"/>
                  </a:moveTo>
                  <a:lnTo>
                    <a:pt x="585419" y="0"/>
                  </a:lnTo>
                  <a:lnTo>
                    <a:pt x="585419" y="20942"/>
                  </a:lnTo>
                  <a:lnTo>
                    <a:pt x="627240" y="20942"/>
                  </a:lnTo>
                  <a:lnTo>
                    <a:pt x="627240" y="0"/>
                  </a:lnTo>
                  <a:close/>
                </a:path>
                <a:path w="2279015" h="20954">
                  <a:moveTo>
                    <a:pt x="710869" y="0"/>
                  </a:moveTo>
                  <a:lnTo>
                    <a:pt x="669061" y="0"/>
                  </a:lnTo>
                  <a:lnTo>
                    <a:pt x="669061" y="20942"/>
                  </a:lnTo>
                  <a:lnTo>
                    <a:pt x="710869" y="20942"/>
                  </a:lnTo>
                  <a:lnTo>
                    <a:pt x="710869" y="0"/>
                  </a:lnTo>
                  <a:close/>
                </a:path>
                <a:path w="2279015" h="20954">
                  <a:moveTo>
                    <a:pt x="794512" y="0"/>
                  </a:moveTo>
                  <a:lnTo>
                    <a:pt x="752690" y="0"/>
                  </a:lnTo>
                  <a:lnTo>
                    <a:pt x="752690" y="20942"/>
                  </a:lnTo>
                  <a:lnTo>
                    <a:pt x="794512" y="20942"/>
                  </a:lnTo>
                  <a:lnTo>
                    <a:pt x="794512" y="0"/>
                  </a:lnTo>
                  <a:close/>
                </a:path>
                <a:path w="2279015" h="20954">
                  <a:moveTo>
                    <a:pt x="878141" y="0"/>
                  </a:moveTo>
                  <a:lnTo>
                    <a:pt x="836320" y="0"/>
                  </a:lnTo>
                  <a:lnTo>
                    <a:pt x="836320" y="20942"/>
                  </a:lnTo>
                  <a:lnTo>
                    <a:pt x="878141" y="20942"/>
                  </a:lnTo>
                  <a:lnTo>
                    <a:pt x="878141" y="0"/>
                  </a:lnTo>
                  <a:close/>
                </a:path>
                <a:path w="2279015" h="20954">
                  <a:moveTo>
                    <a:pt x="961771" y="0"/>
                  </a:moveTo>
                  <a:lnTo>
                    <a:pt x="919949" y="0"/>
                  </a:lnTo>
                  <a:lnTo>
                    <a:pt x="919949" y="20942"/>
                  </a:lnTo>
                  <a:lnTo>
                    <a:pt x="961771" y="20942"/>
                  </a:lnTo>
                  <a:lnTo>
                    <a:pt x="961771" y="0"/>
                  </a:lnTo>
                  <a:close/>
                </a:path>
                <a:path w="2279015" h="20954">
                  <a:moveTo>
                    <a:pt x="1045400" y="0"/>
                  </a:moveTo>
                  <a:lnTo>
                    <a:pt x="1003592" y="0"/>
                  </a:lnTo>
                  <a:lnTo>
                    <a:pt x="1003592" y="20942"/>
                  </a:lnTo>
                  <a:lnTo>
                    <a:pt x="1045400" y="20942"/>
                  </a:lnTo>
                  <a:lnTo>
                    <a:pt x="1045400" y="0"/>
                  </a:lnTo>
                  <a:close/>
                </a:path>
                <a:path w="2279015" h="20954">
                  <a:moveTo>
                    <a:pt x="1129042" y="0"/>
                  </a:moveTo>
                  <a:lnTo>
                    <a:pt x="1087221" y="0"/>
                  </a:lnTo>
                  <a:lnTo>
                    <a:pt x="1087221" y="20942"/>
                  </a:lnTo>
                  <a:lnTo>
                    <a:pt x="1129042" y="20942"/>
                  </a:lnTo>
                  <a:lnTo>
                    <a:pt x="1129042" y="0"/>
                  </a:lnTo>
                  <a:close/>
                </a:path>
                <a:path w="2279015" h="20954">
                  <a:moveTo>
                    <a:pt x="1212672" y="0"/>
                  </a:moveTo>
                  <a:lnTo>
                    <a:pt x="1170851" y="0"/>
                  </a:lnTo>
                  <a:lnTo>
                    <a:pt x="1170851" y="20942"/>
                  </a:lnTo>
                  <a:lnTo>
                    <a:pt x="1212672" y="20942"/>
                  </a:lnTo>
                  <a:lnTo>
                    <a:pt x="1212672" y="0"/>
                  </a:lnTo>
                  <a:close/>
                </a:path>
                <a:path w="2279015" h="20954">
                  <a:moveTo>
                    <a:pt x="1296301" y="0"/>
                  </a:moveTo>
                  <a:lnTo>
                    <a:pt x="1254493" y="0"/>
                  </a:lnTo>
                  <a:lnTo>
                    <a:pt x="1254493" y="20942"/>
                  </a:lnTo>
                  <a:lnTo>
                    <a:pt x="1296301" y="20942"/>
                  </a:lnTo>
                  <a:lnTo>
                    <a:pt x="1296301" y="0"/>
                  </a:lnTo>
                  <a:close/>
                </a:path>
                <a:path w="2279015" h="20954">
                  <a:moveTo>
                    <a:pt x="1379931" y="0"/>
                  </a:moveTo>
                  <a:lnTo>
                    <a:pt x="1338122" y="0"/>
                  </a:lnTo>
                  <a:lnTo>
                    <a:pt x="1338122" y="20942"/>
                  </a:lnTo>
                  <a:lnTo>
                    <a:pt x="1379931" y="20942"/>
                  </a:lnTo>
                  <a:lnTo>
                    <a:pt x="1379931" y="0"/>
                  </a:lnTo>
                  <a:close/>
                </a:path>
                <a:path w="2279015" h="20954">
                  <a:moveTo>
                    <a:pt x="1463573" y="0"/>
                  </a:moveTo>
                  <a:lnTo>
                    <a:pt x="1421752" y="0"/>
                  </a:lnTo>
                  <a:lnTo>
                    <a:pt x="1421752" y="20942"/>
                  </a:lnTo>
                  <a:lnTo>
                    <a:pt x="1463573" y="20942"/>
                  </a:lnTo>
                  <a:lnTo>
                    <a:pt x="1463573" y="0"/>
                  </a:lnTo>
                  <a:close/>
                </a:path>
                <a:path w="2279015" h="20954">
                  <a:moveTo>
                    <a:pt x="1547202" y="0"/>
                  </a:moveTo>
                  <a:lnTo>
                    <a:pt x="1505381" y="0"/>
                  </a:lnTo>
                  <a:lnTo>
                    <a:pt x="1505381" y="20942"/>
                  </a:lnTo>
                  <a:lnTo>
                    <a:pt x="1547202" y="20942"/>
                  </a:lnTo>
                  <a:lnTo>
                    <a:pt x="1547202" y="0"/>
                  </a:lnTo>
                  <a:close/>
                </a:path>
                <a:path w="2279015" h="20954">
                  <a:moveTo>
                    <a:pt x="1630832" y="0"/>
                  </a:moveTo>
                  <a:lnTo>
                    <a:pt x="1589024" y="0"/>
                  </a:lnTo>
                  <a:lnTo>
                    <a:pt x="1589024" y="20942"/>
                  </a:lnTo>
                  <a:lnTo>
                    <a:pt x="1630832" y="20942"/>
                  </a:lnTo>
                  <a:lnTo>
                    <a:pt x="1630832" y="0"/>
                  </a:lnTo>
                  <a:close/>
                </a:path>
                <a:path w="2279015" h="20954">
                  <a:moveTo>
                    <a:pt x="1714461" y="0"/>
                  </a:moveTo>
                  <a:lnTo>
                    <a:pt x="1672653" y="0"/>
                  </a:lnTo>
                  <a:lnTo>
                    <a:pt x="1672653" y="20942"/>
                  </a:lnTo>
                  <a:lnTo>
                    <a:pt x="1714461" y="20942"/>
                  </a:lnTo>
                  <a:lnTo>
                    <a:pt x="1714461" y="0"/>
                  </a:lnTo>
                  <a:close/>
                </a:path>
                <a:path w="2279015" h="20954">
                  <a:moveTo>
                    <a:pt x="1798104" y="0"/>
                  </a:moveTo>
                  <a:lnTo>
                    <a:pt x="1756283" y="0"/>
                  </a:lnTo>
                  <a:lnTo>
                    <a:pt x="1756283" y="20942"/>
                  </a:lnTo>
                  <a:lnTo>
                    <a:pt x="1798104" y="20942"/>
                  </a:lnTo>
                  <a:lnTo>
                    <a:pt x="1798104" y="0"/>
                  </a:lnTo>
                  <a:close/>
                </a:path>
                <a:path w="2279015" h="20954">
                  <a:moveTo>
                    <a:pt x="1881733" y="0"/>
                  </a:moveTo>
                  <a:lnTo>
                    <a:pt x="1839912" y="0"/>
                  </a:lnTo>
                  <a:lnTo>
                    <a:pt x="1839912" y="20942"/>
                  </a:lnTo>
                  <a:lnTo>
                    <a:pt x="1881733" y="20942"/>
                  </a:lnTo>
                  <a:lnTo>
                    <a:pt x="1881733" y="0"/>
                  </a:lnTo>
                  <a:close/>
                </a:path>
                <a:path w="2279015" h="20954">
                  <a:moveTo>
                    <a:pt x="1965363" y="0"/>
                  </a:moveTo>
                  <a:lnTo>
                    <a:pt x="1923554" y="0"/>
                  </a:lnTo>
                  <a:lnTo>
                    <a:pt x="1923554" y="20942"/>
                  </a:lnTo>
                  <a:lnTo>
                    <a:pt x="1965363" y="20942"/>
                  </a:lnTo>
                  <a:lnTo>
                    <a:pt x="1965363" y="0"/>
                  </a:lnTo>
                  <a:close/>
                </a:path>
                <a:path w="2279015" h="20954">
                  <a:moveTo>
                    <a:pt x="2049005" y="0"/>
                  </a:moveTo>
                  <a:lnTo>
                    <a:pt x="2007184" y="0"/>
                  </a:lnTo>
                  <a:lnTo>
                    <a:pt x="2007184" y="20942"/>
                  </a:lnTo>
                  <a:lnTo>
                    <a:pt x="2049005" y="20942"/>
                  </a:lnTo>
                  <a:lnTo>
                    <a:pt x="2049005" y="0"/>
                  </a:lnTo>
                  <a:close/>
                </a:path>
                <a:path w="2279015" h="20954">
                  <a:moveTo>
                    <a:pt x="2132634" y="0"/>
                  </a:moveTo>
                  <a:lnTo>
                    <a:pt x="2090813" y="0"/>
                  </a:lnTo>
                  <a:lnTo>
                    <a:pt x="2090813" y="20942"/>
                  </a:lnTo>
                  <a:lnTo>
                    <a:pt x="2132634" y="20942"/>
                  </a:lnTo>
                  <a:lnTo>
                    <a:pt x="2132634" y="0"/>
                  </a:lnTo>
                  <a:close/>
                </a:path>
                <a:path w="2279015" h="20954">
                  <a:moveTo>
                    <a:pt x="2216264" y="0"/>
                  </a:moveTo>
                  <a:lnTo>
                    <a:pt x="2174443" y="0"/>
                  </a:lnTo>
                  <a:lnTo>
                    <a:pt x="2174443" y="20942"/>
                  </a:lnTo>
                  <a:lnTo>
                    <a:pt x="2216264" y="20942"/>
                  </a:lnTo>
                  <a:lnTo>
                    <a:pt x="2216264" y="0"/>
                  </a:lnTo>
                  <a:close/>
                </a:path>
                <a:path w="2279015" h="20954">
                  <a:moveTo>
                    <a:pt x="2279002" y="0"/>
                  </a:moveTo>
                  <a:lnTo>
                    <a:pt x="2258085" y="0"/>
                  </a:lnTo>
                  <a:lnTo>
                    <a:pt x="2258085" y="20942"/>
                  </a:lnTo>
                  <a:lnTo>
                    <a:pt x="2279002" y="20942"/>
                  </a:lnTo>
                  <a:lnTo>
                    <a:pt x="2279002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10865098" y="4774764"/>
            <a:ext cx="8112759" cy="0"/>
          </a:xfrm>
          <a:custGeom>
            <a:avLst/>
            <a:gdLst/>
            <a:ahLst/>
            <a:cxnLst/>
            <a:rect l="l" t="t" r="r" b="b"/>
            <a:pathLst>
              <a:path w="8112759" h="0">
                <a:moveTo>
                  <a:pt x="0" y="0"/>
                </a:moveTo>
                <a:lnTo>
                  <a:pt x="8112400" y="0"/>
                </a:lnTo>
              </a:path>
            </a:pathLst>
          </a:custGeom>
          <a:ln w="20941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0865098" y="4095057"/>
            <a:ext cx="8112759" cy="20955"/>
            <a:chOff x="10865098" y="4095057"/>
            <a:chExt cx="8112759" cy="20955"/>
          </a:xfrm>
        </p:grpSpPr>
        <p:sp>
          <p:nvSpPr>
            <p:cNvPr id="23" name="object 23" descr=""/>
            <p:cNvSpPr/>
            <p:nvPr/>
          </p:nvSpPr>
          <p:spPr>
            <a:xfrm>
              <a:off x="10865091" y="4095057"/>
              <a:ext cx="5875655" cy="20955"/>
            </a:xfrm>
            <a:custGeom>
              <a:avLst/>
              <a:gdLst/>
              <a:ahLst/>
              <a:cxnLst/>
              <a:rect l="l" t="t" r="r" b="b"/>
              <a:pathLst>
                <a:path w="5875655" h="20954">
                  <a:moveTo>
                    <a:pt x="20904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20904" y="20942"/>
                  </a:lnTo>
                  <a:lnTo>
                    <a:pt x="20904" y="0"/>
                  </a:lnTo>
                  <a:close/>
                </a:path>
                <a:path w="5875655" h="20954">
                  <a:moveTo>
                    <a:pt x="104546" y="0"/>
                  </a:moveTo>
                  <a:lnTo>
                    <a:pt x="62725" y="0"/>
                  </a:lnTo>
                  <a:lnTo>
                    <a:pt x="62725" y="20942"/>
                  </a:lnTo>
                  <a:lnTo>
                    <a:pt x="104546" y="20942"/>
                  </a:lnTo>
                  <a:lnTo>
                    <a:pt x="104546" y="0"/>
                  </a:lnTo>
                  <a:close/>
                </a:path>
                <a:path w="5875655" h="20954">
                  <a:moveTo>
                    <a:pt x="188175" y="0"/>
                  </a:moveTo>
                  <a:lnTo>
                    <a:pt x="146354" y="0"/>
                  </a:lnTo>
                  <a:lnTo>
                    <a:pt x="146354" y="20942"/>
                  </a:lnTo>
                  <a:lnTo>
                    <a:pt x="188175" y="20942"/>
                  </a:lnTo>
                  <a:lnTo>
                    <a:pt x="188175" y="0"/>
                  </a:lnTo>
                  <a:close/>
                </a:path>
                <a:path w="5875655" h="20954">
                  <a:moveTo>
                    <a:pt x="271805" y="0"/>
                  </a:moveTo>
                  <a:lnTo>
                    <a:pt x="229997" y="0"/>
                  </a:lnTo>
                  <a:lnTo>
                    <a:pt x="229997" y="20942"/>
                  </a:lnTo>
                  <a:lnTo>
                    <a:pt x="271805" y="20942"/>
                  </a:lnTo>
                  <a:lnTo>
                    <a:pt x="271805" y="0"/>
                  </a:lnTo>
                  <a:close/>
                </a:path>
                <a:path w="5875655" h="20954">
                  <a:moveTo>
                    <a:pt x="355434" y="0"/>
                  </a:moveTo>
                  <a:lnTo>
                    <a:pt x="313626" y="0"/>
                  </a:lnTo>
                  <a:lnTo>
                    <a:pt x="313626" y="20942"/>
                  </a:lnTo>
                  <a:lnTo>
                    <a:pt x="355434" y="20942"/>
                  </a:lnTo>
                  <a:lnTo>
                    <a:pt x="355434" y="0"/>
                  </a:lnTo>
                  <a:close/>
                </a:path>
                <a:path w="5875655" h="20954">
                  <a:moveTo>
                    <a:pt x="439077" y="0"/>
                  </a:moveTo>
                  <a:lnTo>
                    <a:pt x="397256" y="0"/>
                  </a:lnTo>
                  <a:lnTo>
                    <a:pt x="397256" y="20942"/>
                  </a:lnTo>
                  <a:lnTo>
                    <a:pt x="439077" y="20942"/>
                  </a:lnTo>
                  <a:lnTo>
                    <a:pt x="439077" y="0"/>
                  </a:lnTo>
                  <a:close/>
                </a:path>
                <a:path w="5875655" h="20954">
                  <a:moveTo>
                    <a:pt x="522706" y="0"/>
                  </a:moveTo>
                  <a:lnTo>
                    <a:pt x="480885" y="0"/>
                  </a:lnTo>
                  <a:lnTo>
                    <a:pt x="480885" y="20942"/>
                  </a:lnTo>
                  <a:lnTo>
                    <a:pt x="522706" y="20942"/>
                  </a:lnTo>
                  <a:lnTo>
                    <a:pt x="522706" y="0"/>
                  </a:lnTo>
                  <a:close/>
                </a:path>
                <a:path w="5875655" h="20954">
                  <a:moveTo>
                    <a:pt x="606336" y="0"/>
                  </a:moveTo>
                  <a:lnTo>
                    <a:pt x="564527" y="0"/>
                  </a:lnTo>
                  <a:lnTo>
                    <a:pt x="564527" y="20942"/>
                  </a:lnTo>
                  <a:lnTo>
                    <a:pt x="606336" y="20942"/>
                  </a:lnTo>
                  <a:lnTo>
                    <a:pt x="606336" y="0"/>
                  </a:lnTo>
                  <a:close/>
                </a:path>
                <a:path w="5875655" h="20954">
                  <a:moveTo>
                    <a:pt x="689978" y="0"/>
                  </a:moveTo>
                  <a:lnTo>
                    <a:pt x="648157" y="0"/>
                  </a:lnTo>
                  <a:lnTo>
                    <a:pt x="648157" y="20942"/>
                  </a:lnTo>
                  <a:lnTo>
                    <a:pt x="689978" y="20942"/>
                  </a:lnTo>
                  <a:lnTo>
                    <a:pt x="689978" y="0"/>
                  </a:lnTo>
                  <a:close/>
                </a:path>
                <a:path w="5875655" h="20954">
                  <a:moveTo>
                    <a:pt x="773607" y="0"/>
                  </a:moveTo>
                  <a:lnTo>
                    <a:pt x="731786" y="0"/>
                  </a:lnTo>
                  <a:lnTo>
                    <a:pt x="731786" y="20942"/>
                  </a:lnTo>
                  <a:lnTo>
                    <a:pt x="773607" y="20942"/>
                  </a:lnTo>
                  <a:lnTo>
                    <a:pt x="773607" y="0"/>
                  </a:lnTo>
                  <a:close/>
                </a:path>
                <a:path w="5875655" h="20954">
                  <a:moveTo>
                    <a:pt x="857237" y="0"/>
                  </a:moveTo>
                  <a:lnTo>
                    <a:pt x="815416" y="0"/>
                  </a:lnTo>
                  <a:lnTo>
                    <a:pt x="815416" y="20942"/>
                  </a:lnTo>
                  <a:lnTo>
                    <a:pt x="857237" y="20942"/>
                  </a:lnTo>
                  <a:lnTo>
                    <a:pt x="857237" y="0"/>
                  </a:lnTo>
                  <a:close/>
                </a:path>
                <a:path w="5875655" h="20954">
                  <a:moveTo>
                    <a:pt x="940866" y="0"/>
                  </a:moveTo>
                  <a:lnTo>
                    <a:pt x="899058" y="0"/>
                  </a:lnTo>
                  <a:lnTo>
                    <a:pt x="899058" y="20942"/>
                  </a:lnTo>
                  <a:lnTo>
                    <a:pt x="940866" y="20942"/>
                  </a:lnTo>
                  <a:lnTo>
                    <a:pt x="940866" y="0"/>
                  </a:lnTo>
                  <a:close/>
                </a:path>
                <a:path w="5875655" h="20954">
                  <a:moveTo>
                    <a:pt x="1024509" y="0"/>
                  </a:moveTo>
                  <a:lnTo>
                    <a:pt x="982687" y="0"/>
                  </a:lnTo>
                  <a:lnTo>
                    <a:pt x="982687" y="20942"/>
                  </a:lnTo>
                  <a:lnTo>
                    <a:pt x="1024509" y="20942"/>
                  </a:lnTo>
                  <a:lnTo>
                    <a:pt x="1024509" y="0"/>
                  </a:lnTo>
                  <a:close/>
                </a:path>
                <a:path w="5875655" h="20954">
                  <a:moveTo>
                    <a:pt x="1108138" y="0"/>
                  </a:moveTo>
                  <a:lnTo>
                    <a:pt x="1066317" y="0"/>
                  </a:lnTo>
                  <a:lnTo>
                    <a:pt x="1066317" y="20942"/>
                  </a:lnTo>
                  <a:lnTo>
                    <a:pt x="1108138" y="20942"/>
                  </a:lnTo>
                  <a:lnTo>
                    <a:pt x="1108138" y="0"/>
                  </a:lnTo>
                  <a:close/>
                </a:path>
                <a:path w="5875655" h="20954">
                  <a:moveTo>
                    <a:pt x="1191768" y="0"/>
                  </a:moveTo>
                  <a:lnTo>
                    <a:pt x="1149959" y="0"/>
                  </a:lnTo>
                  <a:lnTo>
                    <a:pt x="1149959" y="20942"/>
                  </a:lnTo>
                  <a:lnTo>
                    <a:pt x="1191768" y="20942"/>
                  </a:lnTo>
                  <a:lnTo>
                    <a:pt x="1191768" y="0"/>
                  </a:lnTo>
                  <a:close/>
                </a:path>
                <a:path w="5875655" h="20954">
                  <a:moveTo>
                    <a:pt x="1275397" y="0"/>
                  </a:moveTo>
                  <a:lnTo>
                    <a:pt x="1233589" y="0"/>
                  </a:lnTo>
                  <a:lnTo>
                    <a:pt x="1233589" y="20942"/>
                  </a:lnTo>
                  <a:lnTo>
                    <a:pt x="1275397" y="20942"/>
                  </a:lnTo>
                  <a:lnTo>
                    <a:pt x="1275397" y="0"/>
                  </a:lnTo>
                  <a:close/>
                </a:path>
                <a:path w="5875655" h="20954">
                  <a:moveTo>
                    <a:pt x="1359039" y="0"/>
                  </a:moveTo>
                  <a:lnTo>
                    <a:pt x="1317218" y="0"/>
                  </a:lnTo>
                  <a:lnTo>
                    <a:pt x="1317218" y="20942"/>
                  </a:lnTo>
                  <a:lnTo>
                    <a:pt x="1359039" y="20942"/>
                  </a:lnTo>
                  <a:lnTo>
                    <a:pt x="1359039" y="0"/>
                  </a:lnTo>
                  <a:close/>
                </a:path>
                <a:path w="5875655" h="20954">
                  <a:moveTo>
                    <a:pt x="1442669" y="0"/>
                  </a:moveTo>
                  <a:lnTo>
                    <a:pt x="1400848" y="0"/>
                  </a:lnTo>
                  <a:lnTo>
                    <a:pt x="1400848" y="20942"/>
                  </a:lnTo>
                  <a:lnTo>
                    <a:pt x="1442669" y="20942"/>
                  </a:lnTo>
                  <a:lnTo>
                    <a:pt x="1442669" y="0"/>
                  </a:lnTo>
                  <a:close/>
                </a:path>
                <a:path w="5875655" h="20954">
                  <a:moveTo>
                    <a:pt x="1526298" y="0"/>
                  </a:moveTo>
                  <a:lnTo>
                    <a:pt x="1484490" y="0"/>
                  </a:lnTo>
                  <a:lnTo>
                    <a:pt x="1484490" y="20942"/>
                  </a:lnTo>
                  <a:lnTo>
                    <a:pt x="1526298" y="20942"/>
                  </a:lnTo>
                  <a:lnTo>
                    <a:pt x="1526298" y="0"/>
                  </a:lnTo>
                  <a:close/>
                </a:path>
                <a:path w="5875655" h="20954">
                  <a:moveTo>
                    <a:pt x="1609940" y="0"/>
                  </a:moveTo>
                  <a:lnTo>
                    <a:pt x="1568119" y="0"/>
                  </a:lnTo>
                  <a:lnTo>
                    <a:pt x="1568119" y="20942"/>
                  </a:lnTo>
                  <a:lnTo>
                    <a:pt x="1609940" y="20942"/>
                  </a:lnTo>
                  <a:lnTo>
                    <a:pt x="1609940" y="0"/>
                  </a:lnTo>
                  <a:close/>
                </a:path>
                <a:path w="5875655" h="20954">
                  <a:moveTo>
                    <a:pt x="1693570" y="0"/>
                  </a:moveTo>
                  <a:lnTo>
                    <a:pt x="1651749" y="0"/>
                  </a:lnTo>
                  <a:lnTo>
                    <a:pt x="1651749" y="20942"/>
                  </a:lnTo>
                  <a:lnTo>
                    <a:pt x="1693570" y="20942"/>
                  </a:lnTo>
                  <a:lnTo>
                    <a:pt x="1693570" y="0"/>
                  </a:lnTo>
                  <a:close/>
                </a:path>
                <a:path w="5875655" h="20954">
                  <a:moveTo>
                    <a:pt x="1777199" y="0"/>
                  </a:moveTo>
                  <a:lnTo>
                    <a:pt x="1735378" y="0"/>
                  </a:lnTo>
                  <a:lnTo>
                    <a:pt x="1735378" y="20942"/>
                  </a:lnTo>
                  <a:lnTo>
                    <a:pt x="1777199" y="20942"/>
                  </a:lnTo>
                  <a:lnTo>
                    <a:pt x="1777199" y="0"/>
                  </a:lnTo>
                  <a:close/>
                </a:path>
                <a:path w="5875655" h="20954">
                  <a:moveTo>
                    <a:pt x="1860829" y="0"/>
                  </a:moveTo>
                  <a:lnTo>
                    <a:pt x="1819021" y="0"/>
                  </a:lnTo>
                  <a:lnTo>
                    <a:pt x="1819021" y="20942"/>
                  </a:lnTo>
                  <a:lnTo>
                    <a:pt x="1860829" y="20942"/>
                  </a:lnTo>
                  <a:lnTo>
                    <a:pt x="1860829" y="0"/>
                  </a:lnTo>
                  <a:close/>
                </a:path>
                <a:path w="5875655" h="20954">
                  <a:moveTo>
                    <a:pt x="1944471" y="0"/>
                  </a:moveTo>
                  <a:lnTo>
                    <a:pt x="1902650" y="0"/>
                  </a:lnTo>
                  <a:lnTo>
                    <a:pt x="1902650" y="20942"/>
                  </a:lnTo>
                  <a:lnTo>
                    <a:pt x="1944471" y="20942"/>
                  </a:lnTo>
                  <a:lnTo>
                    <a:pt x="1944471" y="0"/>
                  </a:lnTo>
                  <a:close/>
                </a:path>
                <a:path w="5875655" h="20954">
                  <a:moveTo>
                    <a:pt x="2028101" y="0"/>
                  </a:moveTo>
                  <a:lnTo>
                    <a:pt x="1986280" y="0"/>
                  </a:lnTo>
                  <a:lnTo>
                    <a:pt x="1986280" y="20942"/>
                  </a:lnTo>
                  <a:lnTo>
                    <a:pt x="2028101" y="20942"/>
                  </a:lnTo>
                  <a:lnTo>
                    <a:pt x="2028101" y="0"/>
                  </a:lnTo>
                  <a:close/>
                </a:path>
                <a:path w="5875655" h="20954">
                  <a:moveTo>
                    <a:pt x="2111730" y="0"/>
                  </a:moveTo>
                  <a:lnTo>
                    <a:pt x="2069922" y="0"/>
                  </a:lnTo>
                  <a:lnTo>
                    <a:pt x="2069922" y="20942"/>
                  </a:lnTo>
                  <a:lnTo>
                    <a:pt x="2111730" y="20942"/>
                  </a:lnTo>
                  <a:lnTo>
                    <a:pt x="2111730" y="0"/>
                  </a:lnTo>
                  <a:close/>
                </a:path>
                <a:path w="5875655" h="20954">
                  <a:moveTo>
                    <a:pt x="2195360" y="0"/>
                  </a:moveTo>
                  <a:lnTo>
                    <a:pt x="2153551" y="0"/>
                  </a:lnTo>
                  <a:lnTo>
                    <a:pt x="2153551" y="20942"/>
                  </a:lnTo>
                  <a:lnTo>
                    <a:pt x="2195360" y="20942"/>
                  </a:lnTo>
                  <a:lnTo>
                    <a:pt x="2195360" y="0"/>
                  </a:lnTo>
                  <a:close/>
                </a:path>
                <a:path w="5875655" h="20954">
                  <a:moveTo>
                    <a:pt x="2279002" y="0"/>
                  </a:moveTo>
                  <a:lnTo>
                    <a:pt x="2237181" y="0"/>
                  </a:lnTo>
                  <a:lnTo>
                    <a:pt x="2237181" y="20942"/>
                  </a:lnTo>
                  <a:lnTo>
                    <a:pt x="2279002" y="20942"/>
                  </a:lnTo>
                  <a:lnTo>
                    <a:pt x="2279002" y="0"/>
                  </a:lnTo>
                  <a:close/>
                </a:path>
                <a:path w="5875655" h="20954">
                  <a:moveTo>
                    <a:pt x="2362631" y="0"/>
                  </a:moveTo>
                  <a:lnTo>
                    <a:pt x="2320810" y="0"/>
                  </a:lnTo>
                  <a:lnTo>
                    <a:pt x="2320810" y="20942"/>
                  </a:lnTo>
                  <a:lnTo>
                    <a:pt x="2362631" y="20942"/>
                  </a:lnTo>
                  <a:lnTo>
                    <a:pt x="2362631" y="0"/>
                  </a:lnTo>
                  <a:close/>
                </a:path>
                <a:path w="5875655" h="20954">
                  <a:moveTo>
                    <a:pt x="2446261" y="0"/>
                  </a:moveTo>
                  <a:lnTo>
                    <a:pt x="2404453" y="0"/>
                  </a:lnTo>
                  <a:lnTo>
                    <a:pt x="2404453" y="20942"/>
                  </a:lnTo>
                  <a:lnTo>
                    <a:pt x="2446261" y="20942"/>
                  </a:lnTo>
                  <a:lnTo>
                    <a:pt x="2446261" y="0"/>
                  </a:lnTo>
                  <a:close/>
                </a:path>
                <a:path w="5875655" h="20954">
                  <a:moveTo>
                    <a:pt x="2529890" y="0"/>
                  </a:moveTo>
                  <a:lnTo>
                    <a:pt x="2488082" y="0"/>
                  </a:lnTo>
                  <a:lnTo>
                    <a:pt x="2488082" y="20942"/>
                  </a:lnTo>
                  <a:lnTo>
                    <a:pt x="2529890" y="20942"/>
                  </a:lnTo>
                  <a:lnTo>
                    <a:pt x="2529890" y="0"/>
                  </a:lnTo>
                  <a:close/>
                </a:path>
                <a:path w="5875655" h="20954">
                  <a:moveTo>
                    <a:pt x="2613533" y="0"/>
                  </a:moveTo>
                  <a:lnTo>
                    <a:pt x="2571712" y="0"/>
                  </a:lnTo>
                  <a:lnTo>
                    <a:pt x="2571712" y="20942"/>
                  </a:lnTo>
                  <a:lnTo>
                    <a:pt x="2613533" y="20942"/>
                  </a:lnTo>
                  <a:lnTo>
                    <a:pt x="2613533" y="0"/>
                  </a:lnTo>
                  <a:close/>
                </a:path>
                <a:path w="5875655" h="20954">
                  <a:moveTo>
                    <a:pt x="2697162" y="0"/>
                  </a:moveTo>
                  <a:lnTo>
                    <a:pt x="2655341" y="0"/>
                  </a:lnTo>
                  <a:lnTo>
                    <a:pt x="2655341" y="20942"/>
                  </a:lnTo>
                  <a:lnTo>
                    <a:pt x="2697162" y="20942"/>
                  </a:lnTo>
                  <a:lnTo>
                    <a:pt x="2697162" y="0"/>
                  </a:lnTo>
                  <a:close/>
                </a:path>
                <a:path w="5875655" h="20954">
                  <a:moveTo>
                    <a:pt x="2780792" y="0"/>
                  </a:moveTo>
                  <a:lnTo>
                    <a:pt x="2738983" y="0"/>
                  </a:lnTo>
                  <a:lnTo>
                    <a:pt x="2738983" y="20942"/>
                  </a:lnTo>
                  <a:lnTo>
                    <a:pt x="2780792" y="20942"/>
                  </a:lnTo>
                  <a:lnTo>
                    <a:pt x="2780792" y="0"/>
                  </a:lnTo>
                  <a:close/>
                </a:path>
                <a:path w="5875655" h="20954">
                  <a:moveTo>
                    <a:pt x="2864434" y="0"/>
                  </a:moveTo>
                  <a:lnTo>
                    <a:pt x="2822613" y="0"/>
                  </a:lnTo>
                  <a:lnTo>
                    <a:pt x="2822613" y="20942"/>
                  </a:lnTo>
                  <a:lnTo>
                    <a:pt x="2864434" y="20942"/>
                  </a:lnTo>
                  <a:lnTo>
                    <a:pt x="2864434" y="0"/>
                  </a:lnTo>
                  <a:close/>
                </a:path>
                <a:path w="5875655" h="20954">
                  <a:moveTo>
                    <a:pt x="2948063" y="0"/>
                  </a:moveTo>
                  <a:lnTo>
                    <a:pt x="2906242" y="0"/>
                  </a:lnTo>
                  <a:lnTo>
                    <a:pt x="2906242" y="20942"/>
                  </a:lnTo>
                  <a:lnTo>
                    <a:pt x="2948063" y="20942"/>
                  </a:lnTo>
                  <a:lnTo>
                    <a:pt x="2948063" y="0"/>
                  </a:lnTo>
                  <a:close/>
                </a:path>
                <a:path w="5875655" h="20954">
                  <a:moveTo>
                    <a:pt x="3031693" y="0"/>
                  </a:moveTo>
                  <a:lnTo>
                    <a:pt x="2989872" y="0"/>
                  </a:lnTo>
                  <a:lnTo>
                    <a:pt x="2989872" y="20942"/>
                  </a:lnTo>
                  <a:lnTo>
                    <a:pt x="3031693" y="20942"/>
                  </a:lnTo>
                  <a:lnTo>
                    <a:pt x="3031693" y="0"/>
                  </a:lnTo>
                  <a:close/>
                </a:path>
                <a:path w="5875655" h="20954">
                  <a:moveTo>
                    <a:pt x="3115322" y="0"/>
                  </a:moveTo>
                  <a:lnTo>
                    <a:pt x="3073514" y="0"/>
                  </a:lnTo>
                  <a:lnTo>
                    <a:pt x="3073514" y="20942"/>
                  </a:lnTo>
                  <a:lnTo>
                    <a:pt x="3115322" y="20942"/>
                  </a:lnTo>
                  <a:lnTo>
                    <a:pt x="3115322" y="0"/>
                  </a:lnTo>
                  <a:close/>
                </a:path>
                <a:path w="5875655" h="20954">
                  <a:moveTo>
                    <a:pt x="3198965" y="0"/>
                  </a:moveTo>
                  <a:lnTo>
                    <a:pt x="3157143" y="0"/>
                  </a:lnTo>
                  <a:lnTo>
                    <a:pt x="3157143" y="20942"/>
                  </a:lnTo>
                  <a:lnTo>
                    <a:pt x="3198965" y="20942"/>
                  </a:lnTo>
                  <a:lnTo>
                    <a:pt x="3198965" y="0"/>
                  </a:lnTo>
                  <a:close/>
                </a:path>
                <a:path w="5875655" h="20954">
                  <a:moveTo>
                    <a:pt x="3282594" y="0"/>
                  </a:moveTo>
                  <a:lnTo>
                    <a:pt x="3240773" y="0"/>
                  </a:lnTo>
                  <a:lnTo>
                    <a:pt x="3240773" y="20942"/>
                  </a:lnTo>
                  <a:lnTo>
                    <a:pt x="3282594" y="20942"/>
                  </a:lnTo>
                  <a:lnTo>
                    <a:pt x="3282594" y="0"/>
                  </a:lnTo>
                  <a:close/>
                </a:path>
                <a:path w="5875655" h="20954">
                  <a:moveTo>
                    <a:pt x="3366224" y="0"/>
                  </a:moveTo>
                  <a:lnTo>
                    <a:pt x="3324415" y="0"/>
                  </a:lnTo>
                  <a:lnTo>
                    <a:pt x="3324415" y="20942"/>
                  </a:lnTo>
                  <a:lnTo>
                    <a:pt x="3366224" y="20942"/>
                  </a:lnTo>
                  <a:lnTo>
                    <a:pt x="3366224" y="0"/>
                  </a:lnTo>
                  <a:close/>
                </a:path>
                <a:path w="5875655" h="20954">
                  <a:moveTo>
                    <a:pt x="3449853" y="0"/>
                  </a:moveTo>
                  <a:lnTo>
                    <a:pt x="3408045" y="0"/>
                  </a:lnTo>
                  <a:lnTo>
                    <a:pt x="3408045" y="20942"/>
                  </a:lnTo>
                  <a:lnTo>
                    <a:pt x="3449853" y="20942"/>
                  </a:lnTo>
                  <a:lnTo>
                    <a:pt x="3449853" y="0"/>
                  </a:lnTo>
                  <a:close/>
                </a:path>
                <a:path w="5875655" h="20954">
                  <a:moveTo>
                    <a:pt x="3533495" y="0"/>
                  </a:moveTo>
                  <a:lnTo>
                    <a:pt x="3491674" y="0"/>
                  </a:lnTo>
                  <a:lnTo>
                    <a:pt x="3491674" y="20942"/>
                  </a:lnTo>
                  <a:lnTo>
                    <a:pt x="3533495" y="20942"/>
                  </a:lnTo>
                  <a:lnTo>
                    <a:pt x="3533495" y="0"/>
                  </a:lnTo>
                  <a:close/>
                </a:path>
                <a:path w="5875655" h="20954">
                  <a:moveTo>
                    <a:pt x="3617125" y="0"/>
                  </a:moveTo>
                  <a:lnTo>
                    <a:pt x="3575304" y="0"/>
                  </a:lnTo>
                  <a:lnTo>
                    <a:pt x="3575304" y="20942"/>
                  </a:lnTo>
                  <a:lnTo>
                    <a:pt x="3617125" y="20942"/>
                  </a:lnTo>
                  <a:lnTo>
                    <a:pt x="3617125" y="0"/>
                  </a:lnTo>
                  <a:close/>
                </a:path>
                <a:path w="5875655" h="20954">
                  <a:moveTo>
                    <a:pt x="3700754" y="0"/>
                  </a:moveTo>
                  <a:lnTo>
                    <a:pt x="3658946" y="0"/>
                  </a:lnTo>
                  <a:lnTo>
                    <a:pt x="3658946" y="20942"/>
                  </a:lnTo>
                  <a:lnTo>
                    <a:pt x="3700754" y="20942"/>
                  </a:lnTo>
                  <a:lnTo>
                    <a:pt x="3700754" y="0"/>
                  </a:lnTo>
                  <a:close/>
                </a:path>
                <a:path w="5875655" h="20954">
                  <a:moveTo>
                    <a:pt x="3784384" y="0"/>
                  </a:moveTo>
                  <a:lnTo>
                    <a:pt x="3742575" y="0"/>
                  </a:lnTo>
                  <a:lnTo>
                    <a:pt x="3742575" y="20942"/>
                  </a:lnTo>
                  <a:lnTo>
                    <a:pt x="3784384" y="20942"/>
                  </a:lnTo>
                  <a:lnTo>
                    <a:pt x="3784384" y="0"/>
                  </a:lnTo>
                  <a:close/>
                </a:path>
                <a:path w="5875655" h="20954">
                  <a:moveTo>
                    <a:pt x="3868026" y="0"/>
                  </a:moveTo>
                  <a:lnTo>
                    <a:pt x="3826205" y="0"/>
                  </a:lnTo>
                  <a:lnTo>
                    <a:pt x="3826205" y="20942"/>
                  </a:lnTo>
                  <a:lnTo>
                    <a:pt x="3868026" y="20942"/>
                  </a:lnTo>
                  <a:lnTo>
                    <a:pt x="3868026" y="0"/>
                  </a:lnTo>
                  <a:close/>
                </a:path>
                <a:path w="5875655" h="20954">
                  <a:moveTo>
                    <a:pt x="3951655" y="0"/>
                  </a:moveTo>
                  <a:lnTo>
                    <a:pt x="3909834" y="0"/>
                  </a:lnTo>
                  <a:lnTo>
                    <a:pt x="3909834" y="20942"/>
                  </a:lnTo>
                  <a:lnTo>
                    <a:pt x="3951655" y="20942"/>
                  </a:lnTo>
                  <a:lnTo>
                    <a:pt x="3951655" y="0"/>
                  </a:lnTo>
                  <a:close/>
                </a:path>
                <a:path w="5875655" h="20954">
                  <a:moveTo>
                    <a:pt x="4035285" y="0"/>
                  </a:moveTo>
                  <a:lnTo>
                    <a:pt x="3993477" y="0"/>
                  </a:lnTo>
                  <a:lnTo>
                    <a:pt x="3993477" y="20942"/>
                  </a:lnTo>
                  <a:lnTo>
                    <a:pt x="4035285" y="20942"/>
                  </a:lnTo>
                  <a:lnTo>
                    <a:pt x="4035285" y="0"/>
                  </a:lnTo>
                  <a:close/>
                </a:path>
                <a:path w="5875655" h="20954">
                  <a:moveTo>
                    <a:pt x="4118927" y="0"/>
                  </a:moveTo>
                  <a:lnTo>
                    <a:pt x="4077106" y="0"/>
                  </a:lnTo>
                  <a:lnTo>
                    <a:pt x="4077106" y="20942"/>
                  </a:lnTo>
                  <a:lnTo>
                    <a:pt x="4118927" y="20942"/>
                  </a:lnTo>
                  <a:lnTo>
                    <a:pt x="4118927" y="0"/>
                  </a:lnTo>
                  <a:close/>
                </a:path>
                <a:path w="5875655" h="20954">
                  <a:moveTo>
                    <a:pt x="4202557" y="0"/>
                  </a:moveTo>
                  <a:lnTo>
                    <a:pt x="4160736" y="0"/>
                  </a:lnTo>
                  <a:lnTo>
                    <a:pt x="4160736" y="20942"/>
                  </a:lnTo>
                  <a:lnTo>
                    <a:pt x="4202557" y="20942"/>
                  </a:lnTo>
                  <a:lnTo>
                    <a:pt x="4202557" y="0"/>
                  </a:lnTo>
                  <a:close/>
                </a:path>
                <a:path w="5875655" h="20954">
                  <a:moveTo>
                    <a:pt x="4286186" y="0"/>
                  </a:moveTo>
                  <a:lnTo>
                    <a:pt x="4244365" y="0"/>
                  </a:lnTo>
                  <a:lnTo>
                    <a:pt x="4244365" y="20942"/>
                  </a:lnTo>
                  <a:lnTo>
                    <a:pt x="4286186" y="20942"/>
                  </a:lnTo>
                  <a:lnTo>
                    <a:pt x="4286186" y="0"/>
                  </a:lnTo>
                  <a:close/>
                </a:path>
                <a:path w="5875655" h="20954">
                  <a:moveTo>
                    <a:pt x="4369816" y="0"/>
                  </a:moveTo>
                  <a:lnTo>
                    <a:pt x="4328007" y="0"/>
                  </a:lnTo>
                  <a:lnTo>
                    <a:pt x="4328007" y="20942"/>
                  </a:lnTo>
                  <a:lnTo>
                    <a:pt x="4369816" y="20942"/>
                  </a:lnTo>
                  <a:lnTo>
                    <a:pt x="4369816" y="0"/>
                  </a:lnTo>
                  <a:close/>
                </a:path>
                <a:path w="5875655" h="20954">
                  <a:moveTo>
                    <a:pt x="4453458" y="0"/>
                  </a:moveTo>
                  <a:lnTo>
                    <a:pt x="4411637" y="0"/>
                  </a:lnTo>
                  <a:lnTo>
                    <a:pt x="4411637" y="20942"/>
                  </a:lnTo>
                  <a:lnTo>
                    <a:pt x="4453458" y="20942"/>
                  </a:lnTo>
                  <a:lnTo>
                    <a:pt x="4453458" y="0"/>
                  </a:lnTo>
                  <a:close/>
                </a:path>
                <a:path w="5875655" h="20954">
                  <a:moveTo>
                    <a:pt x="4537087" y="0"/>
                  </a:moveTo>
                  <a:lnTo>
                    <a:pt x="4495266" y="0"/>
                  </a:lnTo>
                  <a:lnTo>
                    <a:pt x="4495266" y="20942"/>
                  </a:lnTo>
                  <a:lnTo>
                    <a:pt x="4537087" y="20942"/>
                  </a:lnTo>
                  <a:lnTo>
                    <a:pt x="4537087" y="0"/>
                  </a:lnTo>
                  <a:close/>
                </a:path>
                <a:path w="5875655" h="20954">
                  <a:moveTo>
                    <a:pt x="4620717" y="0"/>
                  </a:moveTo>
                  <a:lnTo>
                    <a:pt x="4578909" y="0"/>
                  </a:lnTo>
                  <a:lnTo>
                    <a:pt x="4578909" y="20942"/>
                  </a:lnTo>
                  <a:lnTo>
                    <a:pt x="4620717" y="20942"/>
                  </a:lnTo>
                  <a:lnTo>
                    <a:pt x="4620717" y="0"/>
                  </a:lnTo>
                  <a:close/>
                </a:path>
                <a:path w="5875655" h="20954">
                  <a:moveTo>
                    <a:pt x="4704346" y="0"/>
                  </a:moveTo>
                  <a:lnTo>
                    <a:pt x="4662538" y="0"/>
                  </a:lnTo>
                  <a:lnTo>
                    <a:pt x="4662538" y="20942"/>
                  </a:lnTo>
                  <a:lnTo>
                    <a:pt x="4704346" y="20942"/>
                  </a:lnTo>
                  <a:lnTo>
                    <a:pt x="4704346" y="0"/>
                  </a:lnTo>
                  <a:close/>
                </a:path>
                <a:path w="5875655" h="20954">
                  <a:moveTo>
                    <a:pt x="4787989" y="0"/>
                  </a:moveTo>
                  <a:lnTo>
                    <a:pt x="4746168" y="0"/>
                  </a:lnTo>
                  <a:lnTo>
                    <a:pt x="4746168" y="20942"/>
                  </a:lnTo>
                  <a:lnTo>
                    <a:pt x="4787989" y="20942"/>
                  </a:lnTo>
                  <a:lnTo>
                    <a:pt x="4787989" y="0"/>
                  </a:lnTo>
                  <a:close/>
                </a:path>
                <a:path w="5875655" h="20954">
                  <a:moveTo>
                    <a:pt x="4871618" y="0"/>
                  </a:moveTo>
                  <a:lnTo>
                    <a:pt x="4829797" y="0"/>
                  </a:lnTo>
                  <a:lnTo>
                    <a:pt x="4829797" y="20942"/>
                  </a:lnTo>
                  <a:lnTo>
                    <a:pt x="4871618" y="20942"/>
                  </a:lnTo>
                  <a:lnTo>
                    <a:pt x="4871618" y="0"/>
                  </a:lnTo>
                  <a:close/>
                </a:path>
                <a:path w="5875655" h="20954">
                  <a:moveTo>
                    <a:pt x="4955248" y="0"/>
                  </a:moveTo>
                  <a:lnTo>
                    <a:pt x="4913439" y="0"/>
                  </a:lnTo>
                  <a:lnTo>
                    <a:pt x="4913439" y="20942"/>
                  </a:lnTo>
                  <a:lnTo>
                    <a:pt x="4955248" y="20942"/>
                  </a:lnTo>
                  <a:lnTo>
                    <a:pt x="4955248" y="0"/>
                  </a:lnTo>
                  <a:close/>
                </a:path>
                <a:path w="5875655" h="20954">
                  <a:moveTo>
                    <a:pt x="5038877" y="0"/>
                  </a:moveTo>
                  <a:lnTo>
                    <a:pt x="4997069" y="0"/>
                  </a:lnTo>
                  <a:lnTo>
                    <a:pt x="4997069" y="20942"/>
                  </a:lnTo>
                  <a:lnTo>
                    <a:pt x="5038877" y="20942"/>
                  </a:lnTo>
                  <a:lnTo>
                    <a:pt x="5038877" y="0"/>
                  </a:lnTo>
                  <a:close/>
                </a:path>
                <a:path w="5875655" h="20954">
                  <a:moveTo>
                    <a:pt x="5122519" y="0"/>
                  </a:moveTo>
                  <a:lnTo>
                    <a:pt x="5080698" y="0"/>
                  </a:lnTo>
                  <a:lnTo>
                    <a:pt x="5080698" y="20942"/>
                  </a:lnTo>
                  <a:lnTo>
                    <a:pt x="5122519" y="20942"/>
                  </a:lnTo>
                  <a:lnTo>
                    <a:pt x="5122519" y="0"/>
                  </a:lnTo>
                  <a:close/>
                </a:path>
                <a:path w="5875655" h="20954">
                  <a:moveTo>
                    <a:pt x="5206149" y="0"/>
                  </a:moveTo>
                  <a:lnTo>
                    <a:pt x="5164328" y="0"/>
                  </a:lnTo>
                  <a:lnTo>
                    <a:pt x="5164328" y="20942"/>
                  </a:lnTo>
                  <a:lnTo>
                    <a:pt x="5206149" y="20942"/>
                  </a:lnTo>
                  <a:lnTo>
                    <a:pt x="5206149" y="0"/>
                  </a:lnTo>
                  <a:close/>
                </a:path>
                <a:path w="5875655" h="20954">
                  <a:moveTo>
                    <a:pt x="5289778" y="0"/>
                  </a:moveTo>
                  <a:lnTo>
                    <a:pt x="5247970" y="0"/>
                  </a:lnTo>
                  <a:lnTo>
                    <a:pt x="5247970" y="20942"/>
                  </a:lnTo>
                  <a:lnTo>
                    <a:pt x="5289778" y="20942"/>
                  </a:lnTo>
                  <a:lnTo>
                    <a:pt x="5289778" y="0"/>
                  </a:lnTo>
                  <a:close/>
                </a:path>
                <a:path w="5875655" h="20954">
                  <a:moveTo>
                    <a:pt x="5373421" y="0"/>
                  </a:moveTo>
                  <a:lnTo>
                    <a:pt x="5331599" y="0"/>
                  </a:lnTo>
                  <a:lnTo>
                    <a:pt x="5331599" y="20942"/>
                  </a:lnTo>
                  <a:lnTo>
                    <a:pt x="5373421" y="20942"/>
                  </a:lnTo>
                  <a:lnTo>
                    <a:pt x="5373421" y="0"/>
                  </a:lnTo>
                  <a:close/>
                </a:path>
                <a:path w="5875655" h="20954">
                  <a:moveTo>
                    <a:pt x="5457050" y="0"/>
                  </a:moveTo>
                  <a:lnTo>
                    <a:pt x="5415229" y="0"/>
                  </a:lnTo>
                  <a:lnTo>
                    <a:pt x="5415229" y="20942"/>
                  </a:lnTo>
                  <a:lnTo>
                    <a:pt x="5457050" y="20942"/>
                  </a:lnTo>
                  <a:lnTo>
                    <a:pt x="5457050" y="0"/>
                  </a:lnTo>
                  <a:close/>
                </a:path>
                <a:path w="5875655" h="20954">
                  <a:moveTo>
                    <a:pt x="5540680" y="0"/>
                  </a:moveTo>
                  <a:lnTo>
                    <a:pt x="5498858" y="0"/>
                  </a:lnTo>
                  <a:lnTo>
                    <a:pt x="5498858" y="20942"/>
                  </a:lnTo>
                  <a:lnTo>
                    <a:pt x="5540680" y="20942"/>
                  </a:lnTo>
                  <a:lnTo>
                    <a:pt x="5540680" y="0"/>
                  </a:lnTo>
                  <a:close/>
                </a:path>
                <a:path w="5875655" h="20954">
                  <a:moveTo>
                    <a:pt x="5624309" y="0"/>
                  </a:moveTo>
                  <a:lnTo>
                    <a:pt x="5582501" y="0"/>
                  </a:lnTo>
                  <a:lnTo>
                    <a:pt x="5582501" y="20942"/>
                  </a:lnTo>
                  <a:lnTo>
                    <a:pt x="5624309" y="20942"/>
                  </a:lnTo>
                  <a:lnTo>
                    <a:pt x="5624309" y="0"/>
                  </a:lnTo>
                  <a:close/>
                </a:path>
                <a:path w="5875655" h="20954">
                  <a:moveTo>
                    <a:pt x="5707951" y="0"/>
                  </a:moveTo>
                  <a:lnTo>
                    <a:pt x="5666130" y="0"/>
                  </a:lnTo>
                  <a:lnTo>
                    <a:pt x="5666130" y="20942"/>
                  </a:lnTo>
                  <a:lnTo>
                    <a:pt x="5707951" y="20942"/>
                  </a:lnTo>
                  <a:lnTo>
                    <a:pt x="5707951" y="0"/>
                  </a:lnTo>
                  <a:close/>
                </a:path>
                <a:path w="5875655" h="20954">
                  <a:moveTo>
                    <a:pt x="5791581" y="0"/>
                  </a:moveTo>
                  <a:lnTo>
                    <a:pt x="5749760" y="0"/>
                  </a:lnTo>
                  <a:lnTo>
                    <a:pt x="5749760" y="20942"/>
                  </a:lnTo>
                  <a:lnTo>
                    <a:pt x="5791581" y="20942"/>
                  </a:lnTo>
                  <a:lnTo>
                    <a:pt x="5791581" y="0"/>
                  </a:lnTo>
                  <a:close/>
                </a:path>
                <a:path w="5875655" h="20954">
                  <a:moveTo>
                    <a:pt x="5875210" y="0"/>
                  </a:moveTo>
                  <a:lnTo>
                    <a:pt x="5833402" y="0"/>
                  </a:lnTo>
                  <a:lnTo>
                    <a:pt x="5833402" y="20942"/>
                  </a:lnTo>
                  <a:lnTo>
                    <a:pt x="5875210" y="20942"/>
                  </a:lnTo>
                  <a:lnTo>
                    <a:pt x="587521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698494" y="4095057"/>
              <a:ext cx="2279015" cy="20955"/>
            </a:xfrm>
            <a:custGeom>
              <a:avLst/>
              <a:gdLst/>
              <a:ahLst/>
              <a:cxnLst/>
              <a:rect l="l" t="t" r="r" b="b"/>
              <a:pathLst>
                <a:path w="2279015" h="20954">
                  <a:moveTo>
                    <a:pt x="41808" y="0"/>
                  </a:moveTo>
                  <a:lnTo>
                    <a:pt x="0" y="0"/>
                  </a:lnTo>
                  <a:lnTo>
                    <a:pt x="0" y="20942"/>
                  </a:lnTo>
                  <a:lnTo>
                    <a:pt x="41808" y="20942"/>
                  </a:lnTo>
                  <a:lnTo>
                    <a:pt x="41808" y="0"/>
                  </a:lnTo>
                  <a:close/>
                </a:path>
                <a:path w="2279015" h="20954">
                  <a:moveTo>
                    <a:pt x="125437" y="0"/>
                  </a:moveTo>
                  <a:lnTo>
                    <a:pt x="83629" y="0"/>
                  </a:lnTo>
                  <a:lnTo>
                    <a:pt x="83629" y="20942"/>
                  </a:lnTo>
                  <a:lnTo>
                    <a:pt x="125437" y="20942"/>
                  </a:lnTo>
                  <a:lnTo>
                    <a:pt x="125437" y="0"/>
                  </a:lnTo>
                  <a:close/>
                </a:path>
                <a:path w="2279015" h="20954">
                  <a:moveTo>
                    <a:pt x="209080" y="0"/>
                  </a:moveTo>
                  <a:lnTo>
                    <a:pt x="167259" y="0"/>
                  </a:lnTo>
                  <a:lnTo>
                    <a:pt x="167259" y="20942"/>
                  </a:lnTo>
                  <a:lnTo>
                    <a:pt x="209080" y="20942"/>
                  </a:lnTo>
                  <a:lnTo>
                    <a:pt x="209080" y="0"/>
                  </a:lnTo>
                  <a:close/>
                </a:path>
                <a:path w="2279015" h="20954">
                  <a:moveTo>
                    <a:pt x="292709" y="0"/>
                  </a:moveTo>
                  <a:lnTo>
                    <a:pt x="250888" y="0"/>
                  </a:lnTo>
                  <a:lnTo>
                    <a:pt x="250888" y="20942"/>
                  </a:lnTo>
                  <a:lnTo>
                    <a:pt x="292709" y="20942"/>
                  </a:lnTo>
                  <a:lnTo>
                    <a:pt x="292709" y="0"/>
                  </a:lnTo>
                  <a:close/>
                </a:path>
                <a:path w="2279015" h="20954">
                  <a:moveTo>
                    <a:pt x="376339" y="0"/>
                  </a:moveTo>
                  <a:lnTo>
                    <a:pt x="334530" y="0"/>
                  </a:lnTo>
                  <a:lnTo>
                    <a:pt x="334530" y="20942"/>
                  </a:lnTo>
                  <a:lnTo>
                    <a:pt x="376339" y="20942"/>
                  </a:lnTo>
                  <a:lnTo>
                    <a:pt x="376339" y="0"/>
                  </a:lnTo>
                  <a:close/>
                </a:path>
                <a:path w="2279015" h="20954">
                  <a:moveTo>
                    <a:pt x="459981" y="0"/>
                  </a:moveTo>
                  <a:lnTo>
                    <a:pt x="418160" y="0"/>
                  </a:lnTo>
                  <a:lnTo>
                    <a:pt x="418160" y="20942"/>
                  </a:lnTo>
                  <a:lnTo>
                    <a:pt x="459981" y="20942"/>
                  </a:lnTo>
                  <a:lnTo>
                    <a:pt x="459981" y="0"/>
                  </a:lnTo>
                  <a:close/>
                </a:path>
                <a:path w="2279015" h="20954">
                  <a:moveTo>
                    <a:pt x="543610" y="0"/>
                  </a:moveTo>
                  <a:lnTo>
                    <a:pt x="501789" y="0"/>
                  </a:lnTo>
                  <a:lnTo>
                    <a:pt x="501789" y="20942"/>
                  </a:lnTo>
                  <a:lnTo>
                    <a:pt x="543610" y="20942"/>
                  </a:lnTo>
                  <a:lnTo>
                    <a:pt x="543610" y="0"/>
                  </a:lnTo>
                  <a:close/>
                </a:path>
                <a:path w="2279015" h="20954">
                  <a:moveTo>
                    <a:pt x="627240" y="0"/>
                  </a:moveTo>
                  <a:lnTo>
                    <a:pt x="585419" y="0"/>
                  </a:lnTo>
                  <a:lnTo>
                    <a:pt x="585419" y="20942"/>
                  </a:lnTo>
                  <a:lnTo>
                    <a:pt x="627240" y="20942"/>
                  </a:lnTo>
                  <a:lnTo>
                    <a:pt x="627240" y="0"/>
                  </a:lnTo>
                  <a:close/>
                </a:path>
                <a:path w="2279015" h="20954">
                  <a:moveTo>
                    <a:pt x="710869" y="0"/>
                  </a:moveTo>
                  <a:lnTo>
                    <a:pt x="669061" y="0"/>
                  </a:lnTo>
                  <a:lnTo>
                    <a:pt x="669061" y="20942"/>
                  </a:lnTo>
                  <a:lnTo>
                    <a:pt x="710869" y="20942"/>
                  </a:lnTo>
                  <a:lnTo>
                    <a:pt x="710869" y="0"/>
                  </a:lnTo>
                  <a:close/>
                </a:path>
                <a:path w="2279015" h="20954">
                  <a:moveTo>
                    <a:pt x="794512" y="0"/>
                  </a:moveTo>
                  <a:lnTo>
                    <a:pt x="752690" y="0"/>
                  </a:lnTo>
                  <a:lnTo>
                    <a:pt x="752690" y="20942"/>
                  </a:lnTo>
                  <a:lnTo>
                    <a:pt x="794512" y="20942"/>
                  </a:lnTo>
                  <a:lnTo>
                    <a:pt x="794512" y="0"/>
                  </a:lnTo>
                  <a:close/>
                </a:path>
                <a:path w="2279015" h="20954">
                  <a:moveTo>
                    <a:pt x="878141" y="0"/>
                  </a:moveTo>
                  <a:lnTo>
                    <a:pt x="836320" y="0"/>
                  </a:lnTo>
                  <a:lnTo>
                    <a:pt x="836320" y="20942"/>
                  </a:lnTo>
                  <a:lnTo>
                    <a:pt x="878141" y="20942"/>
                  </a:lnTo>
                  <a:lnTo>
                    <a:pt x="878141" y="0"/>
                  </a:lnTo>
                  <a:close/>
                </a:path>
                <a:path w="2279015" h="20954">
                  <a:moveTo>
                    <a:pt x="961771" y="0"/>
                  </a:moveTo>
                  <a:lnTo>
                    <a:pt x="919949" y="0"/>
                  </a:lnTo>
                  <a:lnTo>
                    <a:pt x="919949" y="20942"/>
                  </a:lnTo>
                  <a:lnTo>
                    <a:pt x="961771" y="20942"/>
                  </a:lnTo>
                  <a:lnTo>
                    <a:pt x="961771" y="0"/>
                  </a:lnTo>
                  <a:close/>
                </a:path>
                <a:path w="2279015" h="20954">
                  <a:moveTo>
                    <a:pt x="1045400" y="0"/>
                  </a:moveTo>
                  <a:lnTo>
                    <a:pt x="1003592" y="0"/>
                  </a:lnTo>
                  <a:lnTo>
                    <a:pt x="1003592" y="20942"/>
                  </a:lnTo>
                  <a:lnTo>
                    <a:pt x="1045400" y="20942"/>
                  </a:lnTo>
                  <a:lnTo>
                    <a:pt x="1045400" y="0"/>
                  </a:lnTo>
                  <a:close/>
                </a:path>
                <a:path w="2279015" h="20954">
                  <a:moveTo>
                    <a:pt x="1129042" y="0"/>
                  </a:moveTo>
                  <a:lnTo>
                    <a:pt x="1087221" y="0"/>
                  </a:lnTo>
                  <a:lnTo>
                    <a:pt x="1087221" y="20942"/>
                  </a:lnTo>
                  <a:lnTo>
                    <a:pt x="1129042" y="20942"/>
                  </a:lnTo>
                  <a:lnTo>
                    <a:pt x="1129042" y="0"/>
                  </a:lnTo>
                  <a:close/>
                </a:path>
                <a:path w="2279015" h="20954">
                  <a:moveTo>
                    <a:pt x="1212672" y="0"/>
                  </a:moveTo>
                  <a:lnTo>
                    <a:pt x="1170851" y="0"/>
                  </a:lnTo>
                  <a:lnTo>
                    <a:pt x="1170851" y="20942"/>
                  </a:lnTo>
                  <a:lnTo>
                    <a:pt x="1212672" y="20942"/>
                  </a:lnTo>
                  <a:lnTo>
                    <a:pt x="1212672" y="0"/>
                  </a:lnTo>
                  <a:close/>
                </a:path>
                <a:path w="2279015" h="20954">
                  <a:moveTo>
                    <a:pt x="1296301" y="0"/>
                  </a:moveTo>
                  <a:lnTo>
                    <a:pt x="1254493" y="0"/>
                  </a:lnTo>
                  <a:lnTo>
                    <a:pt x="1254493" y="20942"/>
                  </a:lnTo>
                  <a:lnTo>
                    <a:pt x="1296301" y="20942"/>
                  </a:lnTo>
                  <a:lnTo>
                    <a:pt x="1296301" y="0"/>
                  </a:lnTo>
                  <a:close/>
                </a:path>
                <a:path w="2279015" h="20954">
                  <a:moveTo>
                    <a:pt x="1379931" y="0"/>
                  </a:moveTo>
                  <a:lnTo>
                    <a:pt x="1338122" y="0"/>
                  </a:lnTo>
                  <a:lnTo>
                    <a:pt x="1338122" y="20942"/>
                  </a:lnTo>
                  <a:lnTo>
                    <a:pt x="1379931" y="20942"/>
                  </a:lnTo>
                  <a:lnTo>
                    <a:pt x="1379931" y="0"/>
                  </a:lnTo>
                  <a:close/>
                </a:path>
                <a:path w="2279015" h="20954">
                  <a:moveTo>
                    <a:pt x="1463573" y="0"/>
                  </a:moveTo>
                  <a:lnTo>
                    <a:pt x="1421752" y="0"/>
                  </a:lnTo>
                  <a:lnTo>
                    <a:pt x="1421752" y="20942"/>
                  </a:lnTo>
                  <a:lnTo>
                    <a:pt x="1463573" y="20942"/>
                  </a:lnTo>
                  <a:lnTo>
                    <a:pt x="1463573" y="0"/>
                  </a:lnTo>
                  <a:close/>
                </a:path>
                <a:path w="2279015" h="20954">
                  <a:moveTo>
                    <a:pt x="1547202" y="0"/>
                  </a:moveTo>
                  <a:lnTo>
                    <a:pt x="1505381" y="0"/>
                  </a:lnTo>
                  <a:lnTo>
                    <a:pt x="1505381" y="20942"/>
                  </a:lnTo>
                  <a:lnTo>
                    <a:pt x="1547202" y="20942"/>
                  </a:lnTo>
                  <a:lnTo>
                    <a:pt x="1547202" y="0"/>
                  </a:lnTo>
                  <a:close/>
                </a:path>
                <a:path w="2279015" h="20954">
                  <a:moveTo>
                    <a:pt x="1630832" y="0"/>
                  </a:moveTo>
                  <a:lnTo>
                    <a:pt x="1589024" y="0"/>
                  </a:lnTo>
                  <a:lnTo>
                    <a:pt x="1589024" y="20942"/>
                  </a:lnTo>
                  <a:lnTo>
                    <a:pt x="1630832" y="20942"/>
                  </a:lnTo>
                  <a:lnTo>
                    <a:pt x="1630832" y="0"/>
                  </a:lnTo>
                  <a:close/>
                </a:path>
                <a:path w="2279015" h="20954">
                  <a:moveTo>
                    <a:pt x="1714461" y="0"/>
                  </a:moveTo>
                  <a:lnTo>
                    <a:pt x="1672653" y="0"/>
                  </a:lnTo>
                  <a:lnTo>
                    <a:pt x="1672653" y="20942"/>
                  </a:lnTo>
                  <a:lnTo>
                    <a:pt x="1714461" y="20942"/>
                  </a:lnTo>
                  <a:lnTo>
                    <a:pt x="1714461" y="0"/>
                  </a:lnTo>
                  <a:close/>
                </a:path>
                <a:path w="2279015" h="20954">
                  <a:moveTo>
                    <a:pt x="1798104" y="0"/>
                  </a:moveTo>
                  <a:lnTo>
                    <a:pt x="1756283" y="0"/>
                  </a:lnTo>
                  <a:lnTo>
                    <a:pt x="1756283" y="20942"/>
                  </a:lnTo>
                  <a:lnTo>
                    <a:pt x="1798104" y="20942"/>
                  </a:lnTo>
                  <a:lnTo>
                    <a:pt x="1798104" y="0"/>
                  </a:lnTo>
                  <a:close/>
                </a:path>
                <a:path w="2279015" h="20954">
                  <a:moveTo>
                    <a:pt x="1881733" y="0"/>
                  </a:moveTo>
                  <a:lnTo>
                    <a:pt x="1839912" y="0"/>
                  </a:lnTo>
                  <a:lnTo>
                    <a:pt x="1839912" y="20942"/>
                  </a:lnTo>
                  <a:lnTo>
                    <a:pt x="1881733" y="20942"/>
                  </a:lnTo>
                  <a:lnTo>
                    <a:pt x="1881733" y="0"/>
                  </a:lnTo>
                  <a:close/>
                </a:path>
                <a:path w="2279015" h="20954">
                  <a:moveTo>
                    <a:pt x="1965363" y="0"/>
                  </a:moveTo>
                  <a:lnTo>
                    <a:pt x="1923554" y="0"/>
                  </a:lnTo>
                  <a:lnTo>
                    <a:pt x="1923554" y="20942"/>
                  </a:lnTo>
                  <a:lnTo>
                    <a:pt x="1965363" y="20942"/>
                  </a:lnTo>
                  <a:lnTo>
                    <a:pt x="1965363" y="0"/>
                  </a:lnTo>
                  <a:close/>
                </a:path>
                <a:path w="2279015" h="20954">
                  <a:moveTo>
                    <a:pt x="2049005" y="0"/>
                  </a:moveTo>
                  <a:lnTo>
                    <a:pt x="2007184" y="0"/>
                  </a:lnTo>
                  <a:lnTo>
                    <a:pt x="2007184" y="20942"/>
                  </a:lnTo>
                  <a:lnTo>
                    <a:pt x="2049005" y="20942"/>
                  </a:lnTo>
                  <a:lnTo>
                    <a:pt x="2049005" y="0"/>
                  </a:lnTo>
                  <a:close/>
                </a:path>
                <a:path w="2279015" h="20954">
                  <a:moveTo>
                    <a:pt x="2132634" y="0"/>
                  </a:moveTo>
                  <a:lnTo>
                    <a:pt x="2090813" y="0"/>
                  </a:lnTo>
                  <a:lnTo>
                    <a:pt x="2090813" y="20942"/>
                  </a:lnTo>
                  <a:lnTo>
                    <a:pt x="2132634" y="20942"/>
                  </a:lnTo>
                  <a:lnTo>
                    <a:pt x="2132634" y="0"/>
                  </a:lnTo>
                  <a:close/>
                </a:path>
                <a:path w="2279015" h="20954">
                  <a:moveTo>
                    <a:pt x="2216264" y="0"/>
                  </a:moveTo>
                  <a:lnTo>
                    <a:pt x="2174443" y="0"/>
                  </a:lnTo>
                  <a:lnTo>
                    <a:pt x="2174443" y="20942"/>
                  </a:lnTo>
                  <a:lnTo>
                    <a:pt x="2216264" y="20942"/>
                  </a:lnTo>
                  <a:lnTo>
                    <a:pt x="2216264" y="0"/>
                  </a:lnTo>
                  <a:close/>
                </a:path>
                <a:path w="2279015" h="20954">
                  <a:moveTo>
                    <a:pt x="2279002" y="0"/>
                  </a:moveTo>
                  <a:lnTo>
                    <a:pt x="2258085" y="0"/>
                  </a:lnTo>
                  <a:lnTo>
                    <a:pt x="2258085" y="20942"/>
                  </a:lnTo>
                  <a:lnTo>
                    <a:pt x="2279002" y="20942"/>
                  </a:lnTo>
                  <a:lnTo>
                    <a:pt x="2279002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2164" y="5331979"/>
            <a:ext cx="101986" cy="146592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10302127" y="4020337"/>
            <a:ext cx="488950" cy="146685"/>
          </a:xfrm>
          <a:custGeom>
            <a:avLst/>
            <a:gdLst/>
            <a:ahLst/>
            <a:cxnLst/>
            <a:rect l="l" t="t" r="r" b="b"/>
            <a:pathLst>
              <a:path w="488950" h="146685">
                <a:moveTo>
                  <a:pt x="84185" y="107431"/>
                </a:moveTo>
                <a:lnTo>
                  <a:pt x="69526" y="107431"/>
                </a:lnTo>
                <a:lnTo>
                  <a:pt x="69526" y="143241"/>
                </a:lnTo>
                <a:lnTo>
                  <a:pt x="72039" y="144498"/>
                </a:lnTo>
                <a:lnTo>
                  <a:pt x="81463" y="144498"/>
                </a:lnTo>
                <a:lnTo>
                  <a:pt x="84185" y="143241"/>
                </a:lnTo>
                <a:lnTo>
                  <a:pt x="84185" y="107431"/>
                </a:lnTo>
                <a:close/>
              </a:path>
              <a:path w="488950" h="146685">
                <a:moveTo>
                  <a:pt x="81882" y="2094"/>
                </a:moveTo>
                <a:lnTo>
                  <a:pt x="71411" y="2094"/>
                </a:lnTo>
                <a:lnTo>
                  <a:pt x="68898" y="3350"/>
                </a:lnTo>
                <a:lnTo>
                  <a:pt x="1256" y="95075"/>
                </a:lnTo>
                <a:lnTo>
                  <a:pt x="0" y="97169"/>
                </a:lnTo>
                <a:lnTo>
                  <a:pt x="0" y="105546"/>
                </a:lnTo>
                <a:lnTo>
                  <a:pt x="1256" y="107431"/>
                </a:lnTo>
                <a:lnTo>
                  <a:pt x="104290" y="107431"/>
                </a:lnTo>
                <a:lnTo>
                  <a:pt x="105546" y="105546"/>
                </a:lnTo>
                <a:lnTo>
                  <a:pt x="105546" y="97169"/>
                </a:lnTo>
                <a:lnTo>
                  <a:pt x="104290" y="95075"/>
                </a:lnTo>
                <a:lnTo>
                  <a:pt x="17172" y="95075"/>
                </a:lnTo>
                <a:lnTo>
                  <a:pt x="69526" y="23873"/>
                </a:lnTo>
                <a:lnTo>
                  <a:pt x="84185" y="23873"/>
                </a:lnTo>
                <a:lnTo>
                  <a:pt x="84185" y="3350"/>
                </a:lnTo>
                <a:lnTo>
                  <a:pt x="81882" y="2094"/>
                </a:lnTo>
                <a:close/>
              </a:path>
              <a:path w="488950" h="146685">
                <a:moveTo>
                  <a:pt x="84185" y="23873"/>
                </a:moveTo>
                <a:lnTo>
                  <a:pt x="69526" y="23873"/>
                </a:lnTo>
                <a:lnTo>
                  <a:pt x="69526" y="95075"/>
                </a:lnTo>
                <a:lnTo>
                  <a:pt x="84185" y="95075"/>
                </a:lnTo>
                <a:lnTo>
                  <a:pt x="84185" y="23873"/>
                </a:lnTo>
                <a:close/>
              </a:path>
              <a:path w="488950" h="146685">
                <a:moveTo>
                  <a:pt x="178041" y="0"/>
                </a:moveTo>
                <a:lnTo>
                  <a:pt x="156340" y="4207"/>
                </a:lnTo>
                <a:lnTo>
                  <a:pt x="140450" y="17329"/>
                </a:lnTo>
                <a:lnTo>
                  <a:pt x="130800" y="39844"/>
                </a:lnTo>
                <a:lnTo>
                  <a:pt x="130686" y="40110"/>
                </a:lnTo>
                <a:lnTo>
                  <a:pt x="127361" y="73296"/>
                </a:lnTo>
                <a:lnTo>
                  <a:pt x="130686" y="106747"/>
                </a:lnTo>
                <a:lnTo>
                  <a:pt x="140450" y="129498"/>
                </a:lnTo>
                <a:lnTo>
                  <a:pt x="156340" y="142472"/>
                </a:lnTo>
                <a:lnTo>
                  <a:pt x="178041" y="146592"/>
                </a:lnTo>
                <a:lnTo>
                  <a:pt x="199840" y="142472"/>
                </a:lnTo>
                <a:lnTo>
                  <a:pt x="210843" y="133608"/>
                </a:lnTo>
                <a:lnTo>
                  <a:pt x="178041" y="133608"/>
                </a:lnTo>
                <a:lnTo>
                  <a:pt x="163012" y="130427"/>
                </a:lnTo>
                <a:lnTo>
                  <a:pt x="152204" y="120101"/>
                </a:lnTo>
                <a:lnTo>
                  <a:pt x="145676" y="101449"/>
                </a:lnTo>
                <a:lnTo>
                  <a:pt x="143487" y="73296"/>
                </a:lnTo>
                <a:lnTo>
                  <a:pt x="145676" y="44965"/>
                </a:lnTo>
                <a:lnTo>
                  <a:pt x="152204" y="26334"/>
                </a:lnTo>
                <a:lnTo>
                  <a:pt x="163012" y="16105"/>
                </a:lnTo>
                <a:lnTo>
                  <a:pt x="178041" y="12983"/>
                </a:lnTo>
                <a:lnTo>
                  <a:pt x="210843" y="12983"/>
                </a:lnTo>
                <a:lnTo>
                  <a:pt x="199949" y="4207"/>
                </a:lnTo>
                <a:lnTo>
                  <a:pt x="200307" y="4207"/>
                </a:lnTo>
                <a:lnTo>
                  <a:pt x="178041" y="0"/>
                </a:lnTo>
                <a:close/>
              </a:path>
              <a:path w="488950" h="146685">
                <a:moveTo>
                  <a:pt x="210843" y="12983"/>
                </a:moveTo>
                <a:lnTo>
                  <a:pt x="178041" y="12983"/>
                </a:lnTo>
                <a:lnTo>
                  <a:pt x="193367" y="16105"/>
                </a:lnTo>
                <a:lnTo>
                  <a:pt x="204218" y="26334"/>
                </a:lnTo>
                <a:lnTo>
                  <a:pt x="210670" y="44965"/>
                </a:lnTo>
                <a:lnTo>
                  <a:pt x="212804" y="73296"/>
                </a:lnTo>
                <a:lnTo>
                  <a:pt x="210670" y="101449"/>
                </a:lnTo>
                <a:lnTo>
                  <a:pt x="204218" y="120101"/>
                </a:lnTo>
                <a:lnTo>
                  <a:pt x="193367" y="130427"/>
                </a:lnTo>
                <a:lnTo>
                  <a:pt x="178041" y="133608"/>
                </a:lnTo>
                <a:lnTo>
                  <a:pt x="210843" y="133608"/>
                </a:lnTo>
                <a:lnTo>
                  <a:pt x="215945" y="129498"/>
                </a:lnTo>
                <a:lnTo>
                  <a:pt x="225925" y="106747"/>
                </a:lnTo>
                <a:lnTo>
                  <a:pt x="229348" y="73296"/>
                </a:lnTo>
                <a:lnTo>
                  <a:pt x="225952" y="40110"/>
                </a:lnTo>
                <a:lnTo>
                  <a:pt x="225925" y="39844"/>
                </a:lnTo>
                <a:lnTo>
                  <a:pt x="216049" y="17329"/>
                </a:lnTo>
                <a:lnTo>
                  <a:pt x="215945" y="17093"/>
                </a:lnTo>
                <a:lnTo>
                  <a:pt x="210843" y="12983"/>
                </a:lnTo>
                <a:close/>
              </a:path>
              <a:path w="488950" h="146685">
                <a:moveTo>
                  <a:pt x="307700" y="0"/>
                </a:moveTo>
                <a:lnTo>
                  <a:pt x="285999" y="4207"/>
                </a:lnTo>
                <a:lnTo>
                  <a:pt x="270109" y="17329"/>
                </a:lnTo>
                <a:lnTo>
                  <a:pt x="260459" y="39844"/>
                </a:lnTo>
                <a:lnTo>
                  <a:pt x="260345" y="40110"/>
                </a:lnTo>
                <a:lnTo>
                  <a:pt x="257020" y="73296"/>
                </a:lnTo>
                <a:lnTo>
                  <a:pt x="260345" y="106747"/>
                </a:lnTo>
                <a:lnTo>
                  <a:pt x="270109" y="129498"/>
                </a:lnTo>
                <a:lnTo>
                  <a:pt x="285999" y="142472"/>
                </a:lnTo>
                <a:lnTo>
                  <a:pt x="307700" y="146592"/>
                </a:lnTo>
                <a:lnTo>
                  <a:pt x="329499" y="142472"/>
                </a:lnTo>
                <a:lnTo>
                  <a:pt x="340502" y="133608"/>
                </a:lnTo>
                <a:lnTo>
                  <a:pt x="307700" y="133608"/>
                </a:lnTo>
                <a:lnTo>
                  <a:pt x="292671" y="130427"/>
                </a:lnTo>
                <a:lnTo>
                  <a:pt x="281863" y="120101"/>
                </a:lnTo>
                <a:lnTo>
                  <a:pt x="275335" y="101449"/>
                </a:lnTo>
                <a:lnTo>
                  <a:pt x="273146" y="73296"/>
                </a:lnTo>
                <a:lnTo>
                  <a:pt x="275335" y="44965"/>
                </a:lnTo>
                <a:lnTo>
                  <a:pt x="281863" y="26334"/>
                </a:lnTo>
                <a:lnTo>
                  <a:pt x="292671" y="16105"/>
                </a:lnTo>
                <a:lnTo>
                  <a:pt x="307700" y="12983"/>
                </a:lnTo>
                <a:lnTo>
                  <a:pt x="340502" y="12983"/>
                </a:lnTo>
                <a:lnTo>
                  <a:pt x="329608" y="4207"/>
                </a:lnTo>
                <a:lnTo>
                  <a:pt x="329966" y="4207"/>
                </a:lnTo>
                <a:lnTo>
                  <a:pt x="307700" y="0"/>
                </a:lnTo>
                <a:close/>
              </a:path>
              <a:path w="488950" h="146685">
                <a:moveTo>
                  <a:pt x="340502" y="12983"/>
                </a:moveTo>
                <a:lnTo>
                  <a:pt x="307700" y="12983"/>
                </a:lnTo>
                <a:lnTo>
                  <a:pt x="323026" y="16105"/>
                </a:lnTo>
                <a:lnTo>
                  <a:pt x="333877" y="26334"/>
                </a:lnTo>
                <a:lnTo>
                  <a:pt x="340329" y="44965"/>
                </a:lnTo>
                <a:lnTo>
                  <a:pt x="342463" y="73296"/>
                </a:lnTo>
                <a:lnTo>
                  <a:pt x="340329" y="101449"/>
                </a:lnTo>
                <a:lnTo>
                  <a:pt x="333877" y="120101"/>
                </a:lnTo>
                <a:lnTo>
                  <a:pt x="323026" y="130427"/>
                </a:lnTo>
                <a:lnTo>
                  <a:pt x="307700" y="133608"/>
                </a:lnTo>
                <a:lnTo>
                  <a:pt x="340502" y="133608"/>
                </a:lnTo>
                <a:lnTo>
                  <a:pt x="345604" y="129498"/>
                </a:lnTo>
                <a:lnTo>
                  <a:pt x="355584" y="106747"/>
                </a:lnTo>
                <a:lnTo>
                  <a:pt x="359007" y="73296"/>
                </a:lnTo>
                <a:lnTo>
                  <a:pt x="355611" y="40110"/>
                </a:lnTo>
                <a:lnTo>
                  <a:pt x="355584" y="39844"/>
                </a:lnTo>
                <a:lnTo>
                  <a:pt x="345708" y="17329"/>
                </a:lnTo>
                <a:lnTo>
                  <a:pt x="345604" y="17093"/>
                </a:lnTo>
                <a:lnTo>
                  <a:pt x="340502" y="12983"/>
                </a:lnTo>
                <a:close/>
              </a:path>
              <a:path w="488950" h="146685">
                <a:moveTo>
                  <a:pt x="437359" y="0"/>
                </a:moveTo>
                <a:lnTo>
                  <a:pt x="415658" y="4207"/>
                </a:lnTo>
                <a:lnTo>
                  <a:pt x="399768" y="17329"/>
                </a:lnTo>
                <a:lnTo>
                  <a:pt x="390118" y="39844"/>
                </a:lnTo>
                <a:lnTo>
                  <a:pt x="390004" y="40110"/>
                </a:lnTo>
                <a:lnTo>
                  <a:pt x="386679" y="73296"/>
                </a:lnTo>
                <a:lnTo>
                  <a:pt x="390004" y="106747"/>
                </a:lnTo>
                <a:lnTo>
                  <a:pt x="399768" y="129498"/>
                </a:lnTo>
                <a:lnTo>
                  <a:pt x="415658" y="142472"/>
                </a:lnTo>
                <a:lnTo>
                  <a:pt x="437359" y="146592"/>
                </a:lnTo>
                <a:lnTo>
                  <a:pt x="459158" y="142472"/>
                </a:lnTo>
                <a:lnTo>
                  <a:pt x="470161" y="133608"/>
                </a:lnTo>
                <a:lnTo>
                  <a:pt x="437359" y="133608"/>
                </a:lnTo>
                <a:lnTo>
                  <a:pt x="422330" y="130427"/>
                </a:lnTo>
                <a:lnTo>
                  <a:pt x="411522" y="120101"/>
                </a:lnTo>
                <a:lnTo>
                  <a:pt x="404994" y="101449"/>
                </a:lnTo>
                <a:lnTo>
                  <a:pt x="402805" y="73296"/>
                </a:lnTo>
                <a:lnTo>
                  <a:pt x="404994" y="44965"/>
                </a:lnTo>
                <a:lnTo>
                  <a:pt x="411522" y="26334"/>
                </a:lnTo>
                <a:lnTo>
                  <a:pt x="422330" y="16105"/>
                </a:lnTo>
                <a:lnTo>
                  <a:pt x="437359" y="12983"/>
                </a:lnTo>
                <a:lnTo>
                  <a:pt x="470161" y="12983"/>
                </a:lnTo>
                <a:lnTo>
                  <a:pt x="459267" y="4207"/>
                </a:lnTo>
                <a:lnTo>
                  <a:pt x="459625" y="4207"/>
                </a:lnTo>
                <a:lnTo>
                  <a:pt x="437359" y="0"/>
                </a:lnTo>
                <a:close/>
              </a:path>
              <a:path w="488950" h="146685">
                <a:moveTo>
                  <a:pt x="470161" y="12983"/>
                </a:moveTo>
                <a:lnTo>
                  <a:pt x="437359" y="12983"/>
                </a:lnTo>
                <a:lnTo>
                  <a:pt x="452685" y="16105"/>
                </a:lnTo>
                <a:lnTo>
                  <a:pt x="463536" y="26334"/>
                </a:lnTo>
                <a:lnTo>
                  <a:pt x="469988" y="44965"/>
                </a:lnTo>
                <a:lnTo>
                  <a:pt x="472122" y="73296"/>
                </a:lnTo>
                <a:lnTo>
                  <a:pt x="469988" y="101449"/>
                </a:lnTo>
                <a:lnTo>
                  <a:pt x="463536" y="120101"/>
                </a:lnTo>
                <a:lnTo>
                  <a:pt x="452685" y="130427"/>
                </a:lnTo>
                <a:lnTo>
                  <a:pt x="437359" y="133608"/>
                </a:lnTo>
                <a:lnTo>
                  <a:pt x="470161" y="133608"/>
                </a:lnTo>
                <a:lnTo>
                  <a:pt x="475263" y="129498"/>
                </a:lnTo>
                <a:lnTo>
                  <a:pt x="485243" y="106747"/>
                </a:lnTo>
                <a:lnTo>
                  <a:pt x="488666" y="73296"/>
                </a:lnTo>
                <a:lnTo>
                  <a:pt x="485270" y="40110"/>
                </a:lnTo>
                <a:lnTo>
                  <a:pt x="485243" y="39844"/>
                </a:lnTo>
                <a:lnTo>
                  <a:pt x="475367" y="17329"/>
                </a:lnTo>
                <a:lnTo>
                  <a:pt x="475263" y="17093"/>
                </a:lnTo>
                <a:lnTo>
                  <a:pt x="470161" y="12983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0306106" y="4689533"/>
            <a:ext cx="475615" cy="146685"/>
          </a:xfrm>
          <a:custGeom>
            <a:avLst/>
            <a:gdLst/>
            <a:ahLst/>
            <a:cxnLst/>
            <a:rect l="l" t="t" r="r" b="b"/>
            <a:pathLst>
              <a:path w="475615" h="146685">
                <a:moveTo>
                  <a:pt x="78282" y="12774"/>
                </a:moveTo>
                <a:lnTo>
                  <a:pt x="41464" y="12774"/>
                </a:lnTo>
                <a:lnTo>
                  <a:pt x="55894" y="14839"/>
                </a:lnTo>
                <a:lnTo>
                  <a:pt x="65181" y="20339"/>
                </a:lnTo>
                <a:lnTo>
                  <a:pt x="70148" y="28235"/>
                </a:lnTo>
                <a:lnTo>
                  <a:pt x="71554" y="37066"/>
                </a:lnTo>
                <a:lnTo>
                  <a:pt x="71620" y="37485"/>
                </a:lnTo>
                <a:lnTo>
                  <a:pt x="40417" y="75390"/>
                </a:lnTo>
                <a:lnTo>
                  <a:pt x="25974" y="84614"/>
                </a:lnTo>
                <a:lnTo>
                  <a:pt x="12983" y="95311"/>
                </a:lnTo>
                <a:lnTo>
                  <a:pt x="3605" y="109816"/>
                </a:lnTo>
                <a:lnTo>
                  <a:pt x="0" y="130467"/>
                </a:lnTo>
                <a:lnTo>
                  <a:pt x="0" y="137796"/>
                </a:lnTo>
                <a:lnTo>
                  <a:pt x="1256" y="144498"/>
                </a:lnTo>
                <a:lnTo>
                  <a:pt x="84185" y="144498"/>
                </a:lnTo>
                <a:lnTo>
                  <a:pt x="84814" y="143032"/>
                </a:lnTo>
                <a:lnTo>
                  <a:pt x="85442" y="140728"/>
                </a:lnTo>
                <a:lnTo>
                  <a:pt x="85442" y="134236"/>
                </a:lnTo>
                <a:lnTo>
                  <a:pt x="84814" y="131933"/>
                </a:lnTo>
                <a:lnTo>
                  <a:pt x="84185" y="130676"/>
                </a:lnTo>
                <a:lnTo>
                  <a:pt x="15078" y="130676"/>
                </a:lnTo>
                <a:lnTo>
                  <a:pt x="14659" y="126907"/>
                </a:lnTo>
                <a:lnTo>
                  <a:pt x="14659" y="124394"/>
                </a:lnTo>
                <a:lnTo>
                  <a:pt x="17882" y="110637"/>
                </a:lnTo>
                <a:lnTo>
                  <a:pt x="25993" y="100572"/>
                </a:lnTo>
                <a:lnTo>
                  <a:pt x="36657" y="92942"/>
                </a:lnTo>
                <a:lnTo>
                  <a:pt x="47537" y="86489"/>
                </a:lnTo>
                <a:lnTo>
                  <a:pt x="64301" y="75940"/>
                </a:lnTo>
                <a:lnTo>
                  <a:pt x="76882" y="65547"/>
                </a:lnTo>
                <a:lnTo>
                  <a:pt x="84791" y="53270"/>
                </a:lnTo>
                <a:lnTo>
                  <a:pt x="87465" y="37485"/>
                </a:lnTo>
                <a:lnTo>
                  <a:pt x="87536" y="37066"/>
                </a:lnTo>
                <a:lnTo>
                  <a:pt x="84180" y="20339"/>
                </a:lnTo>
                <a:lnTo>
                  <a:pt x="84087" y="19878"/>
                </a:lnTo>
                <a:lnTo>
                  <a:pt x="78282" y="12774"/>
                </a:lnTo>
                <a:close/>
              </a:path>
              <a:path w="475615" h="146685">
                <a:moveTo>
                  <a:pt x="43977" y="0"/>
                </a:moveTo>
                <a:lnTo>
                  <a:pt x="5444" y="7539"/>
                </a:lnTo>
                <a:lnTo>
                  <a:pt x="4816" y="12355"/>
                </a:lnTo>
                <a:lnTo>
                  <a:pt x="6491" y="16125"/>
                </a:lnTo>
                <a:lnTo>
                  <a:pt x="9842" y="18638"/>
                </a:lnTo>
                <a:lnTo>
                  <a:pt x="15814" y="16661"/>
                </a:lnTo>
                <a:lnTo>
                  <a:pt x="23227" y="14839"/>
                </a:lnTo>
                <a:lnTo>
                  <a:pt x="23070" y="14839"/>
                </a:lnTo>
                <a:lnTo>
                  <a:pt x="32312" y="13337"/>
                </a:lnTo>
                <a:lnTo>
                  <a:pt x="41464" y="12774"/>
                </a:lnTo>
                <a:lnTo>
                  <a:pt x="78282" y="12774"/>
                </a:lnTo>
                <a:lnTo>
                  <a:pt x="74709" y="8402"/>
                </a:lnTo>
                <a:lnTo>
                  <a:pt x="60855" y="1992"/>
                </a:lnTo>
                <a:lnTo>
                  <a:pt x="43977" y="0"/>
                </a:lnTo>
                <a:close/>
              </a:path>
              <a:path w="475615" h="146685">
                <a:moveTo>
                  <a:pt x="164450" y="0"/>
                </a:moveTo>
                <a:lnTo>
                  <a:pt x="126859" y="17329"/>
                </a:lnTo>
                <a:lnTo>
                  <a:pt x="113771" y="73296"/>
                </a:lnTo>
                <a:lnTo>
                  <a:pt x="117095" y="106747"/>
                </a:lnTo>
                <a:lnTo>
                  <a:pt x="126859" y="129498"/>
                </a:lnTo>
                <a:lnTo>
                  <a:pt x="142749" y="142472"/>
                </a:lnTo>
                <a:lnTo>
                  <a:pt x="164450" y="146592"/>
                </a:lnTo>
                <a:lnTo>
                  <a:pt x="186249" y="142472"/>
                </a:lnTo>
                <a:lnTo>
                  <a:pt x="197253" y="133608"/>
                </a:lnTo>
                <a:lnTo>
                  <a:pt x="164450" y="133608"/>
                </a:lnTo>
                <a:lnTo>
                  <a:pt x="149421" y="130427"/>
                </a:lnTo>
                <a:lnTo>
                  <a:pt x="138613" y="120101"/>
                </a:lnTo>
                <a:lnTo>
                  <a:pt x="132085" y="101449"/>
                </a:lnTo>
                <a:lnTo>
                  <a:pt x="129896" y="73296"/>
                </a:lnTo>
                <a:lnTo>
                  <a:pt x="132085" y="44965"/>
                </a:lnTo>
                <a:lnTo>
                  <a:pt x="138613" y="26334"/>
                </a:lnTo>
                <a:lnTo>
                  <a:pt x="149421" y="16105"/>
                </a:lnTo>
                <a:lnTo>
                  <a:pt x="164450" y="12983"/>
                </a:lnTo>
                <a:lnTo>
                  <a:pt x="197253" y="12983"/>
                </a:lnTo>
                <a:lnTo>
                  <a:pt x="186358" y="4207"/>
                </a:lnTo>
                <a:lnTo>
                  <a:pt x="186716" y="4207"/>
                </a:lnTo>
                <a:lnTo>
                  <a:pt x="164450" y="0"/>
                </a:lnTo>
                <a:close/>
              </a:path>
              <a:path w="475615" h="146685">
                <a:moveTo>
                  <a:pt x="197253" y="12983"/>
                </a:moveTo>
                <a:lnTo>
                  <a:pt x="164450" y="12983"/>
                </a:lnTo>
                <a:lnTo>
                  <a:pt x="179776" y="16105"/>
                </a:lnTo>
                <a:lnTo>
                  <a:pt x="190627" y="26334"/>
                </a:lnTo>
                <a:lnTo>
                  <a:pt x="197080" y="44965"/>
                </a:lnTo>
                <a:lnTo>
                  <a:pt x="199213" y="73296"/>
                </a:lnTo>
                <a:lnTo>
                  <a:pt x="197080" y="101449"/>
                </a:lnTo>
                <a:lnTo>
                  <a:pt x="190627" y="120101"/>
                </a:lnTo>
                <a:lnTo>
                  <a:pt x="179776" y="130427"/>
                </a:lnTo>
                <a:lnTo>
                  <a:pt x="164450" y="133608"/>
                </a:lnTo>
                <a:lnTo>
                  <a:pt x="197253" y="133608"/>
                </a:lnTo>
                <a:lnTo>
                  <a:pt x="202354" y="129498"/>
                </a:lnTo>
                <a:lnTo>
                  <a:pt x="212334" y="106747"/>
                </a:lnTo>
                <a:lnTo>
                  <a:pt x="215757" y="73296"/>
                </a:lnTo>
                <a:lnTo>
                  <a:pt x="212361" y="40110"/>
                </a:lnTo>
                <a:lnTo>
                  <a:pt x="212334" y="39844"/>
                </a:lnTo>
                <a:lnTo>
                  <a:pt x="202458" y="17329"/>
                </a:lnTo>
                <a:lnTo>
                  <a:pt x="202354" y="17093"/>
                </a:lnTo>
                <a:lnTo>
                  <a:pt x="197253" y="12983"/>
                </a:lnTo>
                <a:close/>
              </a:path>
              <a:path w="475615" h="146685">
                <a:moveTo>
                  <a:pt x="294109" y="0"/>
                </a:moveTo>
                <a:lnTo>
                  <a:pt x="272408" y="4207"/>
                </a:lnTo>
                <a:lnTo>
                  <a:pt x="256518" y="17329"/>
                </a:lnTo>
                <a:lnTo>
                  <a:pt x="246868" y="39844"/>
                </a:lnTo>
                <a:lnTo>
                  <a:pt x="246754" y="40110"/>
                </a:lnTo>
                <a:lnTo>
                  <a:pt x="243430" y="73296"/>
                </a:lnTo>
                <a:lnTo>
                  <a:pt x="246754" y="106747"/>
                </a:lnTo>
                <a:lnTo>
                  <a:pt x="256518" y="129498"/>
                </a:lnTo>
                <a:lnTo>
                  <a:pt x="272408" y="142472"/>
                </a:lnTo>
                <a:lnTo>
                  <a:pt x="294109" y="146592"/>
                </a:lnTo>
                <a:lnTo>
                  <a:pt x="315908" y="142472"/>
                </a:lnTo>
                <a:lnTo>
                  <a:pt x="326912" y="133608"/>
                </a:lnTo>
                <a:lnTo>
                  <a:pt x="294109" y="133608"/>
                </a:lnTo>
                <a:lnTo>
                  <a:pt x="279080" y="130427"/>
                </a:lnTo>
                <a:lnTo>
                  <a:pt x="268272" y="120101"/>
                </a:lnTo>
                <a:lnTo>
                  <a:pt x="261744" y="101449"/>
                </a:lnTo>
                <a:lnTo>
                  <a:pt x="259555" y="73296"/>
                </a:lnTo>
                <a:lnTo>
                  <a:pt x="261744" y="44965"/>
                </a:lnTo>
                <a:lnTo>
                  <a:pt x="268272" y="26334"/>
                </a:lnTo>
                <a:lnTo>
                  <a:pt x="279080" y="16105"/>
                </a:lnTo>
                <a:lnTo>
                  <a:pt x="294109" y="12983"/>
                </a:lnTo>
                <a:lnTo>
                  <a:pt x="326912" y="12983"/>
                </a:lnTo>
                <a:lnTo>
                  <a:pt x="316017" y="4207"/>
                </a:lnTo>
                <a:lnTo>
                  <a:pt x="316375" y="4207"/>
                </a:lnTo>
                <a:lnTo>
                  <a:pt x="294109" y="0"/>
                </a:lnTo>
                <a:close/>
              </a:path>
              <a:path w="475615" h="146685">
                <a:moveTo>
                  <a:pt x="326912" y="12983"/>
                </a:moveTo>
                <a:lnTo>
                  <a:pt x="294109" y="12983"/>
                </a:lnTo>
                <a:lnTo>
                  <a:pt x="309435" y="16105"/>
                </a:lnTo>
                <a:lnTo>
                  <a:pt x="320286" y="26334"/>
                </a:lnTo>
                <a:lnTo>
                  <a:pt x="326739" y="44965"/>
                </a:lnTo>
                <a:lnTo>
                  <a:pt x="328872" y="73296"/>
                </a:lnTo>
                <a:lnTo>
                  <a:pt x="326739" y="101449"/>
                </a:lnTo>
                <a:lnTo>
                  <a:pt x="320286" y="120101"/>
                </a:lnTo>
                <a:lnTo>
                  <a:pt x="309435" y="130427"/>
                </a:lnTo>
                <a:lnTo>
                  <a:pt x="294109" y="133608"/>
                </a:lnTo>
                <a:lnTo>
                  <a:pt x="326912" y="133608"/>
                </a:lnTo>
                <a:lnTo>
                  <a:pt x="332013" y="129498"/>
                </a:lnTo>
                <a:lnTo>
                  <a:pt x="341993" y="106747"/>
                </a:lnTo>
                <a:lnTo>
                  <a:pt x="345416" y="73296"/>
                </a:lnTo>
                <a:lnTo>
                  <a:pt x="342020" y="40110"/>
                </a:lnTo>
                <a:lnTo>
                  <a:pt x="341993" y="39844"/>
                </a:lnTo>
                <a:lnTo>
                  <a:pt x="332117" y="17329"/>
                </a:lnTo>
                <a:lnTo>
                  <a:pt x="332013" y="17093"/>
                </a:lnTo>
                <a:lnTo>
                  <a:pt x="326912" y="12983"/>
                </a:lnTo>
                <a:close/>
              </a:path>
              <a:path w="475615" h="146685">
                <a:moveTo>
                  <a:pt x="423768" y="0"/>
                </a:moveTo>
                <a:lnTo>
                  <a:pt x="386177" y="17329"/>
                </a:lnTo>
                <a:lnTo>
                  <a:pt x="373089" y="73296"/>
                </a:lnTo>
                <a:lnTo>
                  <a:pt x="376413" y="106747"/>
                </a:lnTo>
                <a:lnTo>
                  <a:pt x="386177" y="129498"/>
                </a:lnTo>
                <a:lnTo>
                  <a:pt x="402067" y="142472"/>
                </a:lnTo>
                <a:lnTo>
                  <a:pt x="423768" y="146592"/>
                </a:lnTo>
                <a:lnTo>
                  <a:pt x="445567" y="142472"/>
                </a:lnTo>
                <a:lnTo>
                  <a:pt x="456571" y="133608"/>
                </a:lnTo>
                <a:lnTo>
                  <a:pt x="423768" y="133608"/>
                </a:lnTo>
                <a:lnTo>
                  <a:pt x="408739" y="130427"/>
                </a:lnTo>
                <a:lnTo>
                  <a:pt x="397931" y="120101"/>
                </a:lnTo>
                <a:lnTo>
                  <a:pt x="391403" y="101449"/>
                </a:lnTo>
                <a:lnTo>
                  <a:pt x="389214" y="73296"/>
                </a:lnTo>
                <a:lnTo>
                  <a:pt x="391403" y="44965"/>
                </a:lnTo>
                <a:lnTo>
                  <a:pt x="397931" y="26334"/>
                </a:lnTo>
                <a:lnTo>
                  <a:pt x="408739" y="16105"/>
                </a:lnTo>
                <a:lnTo>
                  <a:pt x="423768" y="12983"/>
                </a:lnTo>
                <a:lnTo>
                  <a:pt x="456571" y="12983"/>
                </a:lnTo>
                <a:lnTo>
                  <a:pt x="445676" y="4207"/>
                </a:lnTo>
                <a:lnTo>
                  <a:pt x="446034" y="4207"/>
                </a:lnTo>
                <a:lnTo>
                  <a:pt x="423768" y="0"/>
                </a:lnTo>
                <a:close/>
              </a:path>
              <a:path w="475615" h="146685">
                <a:moveTo>
                  <a:pt x="456571" y="12983"/>
                </a:moveTo>
                <a:lnTo>
                  <a:pt x="423768" y="12983"/>
                </a:lnTo>
                <a:lnTo>
                  <a:pt x="439094" y="16105"/>
                </a:lnTo>
                <a:lnTo>
                  <a:pt x="449945" y="26334"/>
                </a:lnTo>
                <a:lnTo>
                  <a:pt x="456398" y="44965"/>
                </a:lnTo>
                <a:lnTo>
                  <a:pt x="458531" y="73296"/>
                </a:lnTo>
                <a:lnTo>
                  <a:pt x="456398" y="101449"/>
                </a:lnTo>
                <a:lnTo>
                  <a:pt x="449945" y="120101"/>
                </a:lnTo>
                <a:lnTo>
                  <a:pt x="439094" y="130427"/>
                </a:lnTo>
                <a:lnTo>
                  <a:pt x="423768" y="133608"/>
                </a:lnTo>
                <a:lnTo>
                  <a:pt x="456571" y="133608"/>
                </a:lnTo>
                <a:lnTo>
                  <a:pt x="461672" y="129498"/>
                </a:lnTo>
                <a:lnTo>
                  <a:pt x="471652" y="106747"/>
                </a:lnTo>
                <a:lnTo>
                  <a:pt x="475075" y="73296"/>
                </a:lnTo>
                <a:lnTo>
                  <a:pt x="471679" y="40110"/>
                </a:lnTo>
                <a:lnTo>
                  <a:pt x="471652" y="39844"/>
                </a:lnTo>
                <a:lnTo>
                  <a:pt x="461776" y="17329"/>
                </a:lnTo>
                <a:lnTo>
                  <a:pt x="461672" y="17093"/>
                </a:lnTo>
                <a:lnTo>
                  <a:pt x="456571" y="12983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0308410" y="3351100"/>
            <a:ext cx="477520" cy="146685"/>
          </a:xfrm>
          <a:custGeom>
            <a:avLst/>
            <a:gdLst/>
            <a:ahLst/>
            <a:cxnLst/>
            <a:rect l="l" t="t" r="r" b="b"/>
            <a:pathLst>
              <a:path w="477520" h="146685">
                <a:moveTo>
                  <a:pt x="76646" y="2094"/>
                </a:moveTo>
                <a:lnTo>
                  <a:pt x="44969" y="8926"/>
                </a:lnTo>
                <a:lnTo>
                  <a:pt x="20810" y="25496"/>
                </a:lnTo>
                <a:lnTo>
                  <a:pt x="5408" y="52511"/>
                </a:lnTo>
                <a:lnTo>
                  <a:pt x="0" y="90677"/>
                </a:lnTo>
                <a:lnTo>
                  <a:pt x="3334" y="115935"/>
                </a:lnTo>
                <a:lnTo>
                  <a:pt x="12695" y="133320"/>
                </a:lnTo>
                <a:lnTo>
                  <a:pt x="27122" y="143362"/>
                </a:lnTo>
                <a:lnTo>
                  <a:pt x="45653" y="146592"/>
                </a:lnTo>
                <a:lnTo>
                  <a:pt x="64392" y="143804"/>
                </a:lnTo>
                <a:lnTo>
                  <a:pt x="78871" y="135440"/>
                </a:lnTo>
                <a:lnTo>
                  <a:pt x="79538" y="134446"/>
                </a:lnTo>
                <a:lnTo>
                  <a:pt x="45653" y="134446"/>
                </a:lnTo>
                <a:lnTo>
                  <a:pt x="33519" y="132008"/>
                </a:lnTo>
                <a:lnTo>
                  <a:pt x="23978" y="124367"/>
                </a:lnTo>
                <a:lnTo>
                  <a:pt x="17735" y="111033"/>
                </a:lnTo>
                <a:lnTo>
                  <a:pt x="15496" y="91515"/>
                </a:lnTo>
                <a:lnTo>
                  <a:pt x="15496" y="87117"/>
                </a:lnTo>
                <a:lnTo>
                  <a:pt x="46490" y="69736"/>
                </a:lnTo>
                <a:lnTo>
                  <a:pt x="80372" y="69736"/>
                </a:lnTo>
                <a:lnTo>
                  <a:pt x="79002" y="67668"/>
                </a:lnTo>
                <a:lnTo>
                  <a:pt x="74211" y="64919"/>
                </a:lnTo>
                <a:lnTo>
                  <a:pt x="18009" y="64919"/>
                </a:lnTo>
                <a:lnTo>
                  <a:pt x="25493" y="43545"/>
                </a:lnTo>
                <a:lnTo>
                  <a:pt x="37983" y="28533"/>
                </a:lnTo>
                <a:lnTo>
                  <a:pt x="55145" y="19096"/>
                </a:lnTo>
                <a:lnTo>
                  <a:pt x="76646" y="14449"/>
                </a:lnTo>
                <a:lnTo>
                  <a:pt x="78322" y="10470"/>
                </a:lnTo>
                <a:lnTo>
                  <a:pt x="78322" y="5654"/>
                </a:lnTo>
                <a:lnTo>
                  <a:pt x="76646" y="2094"/>
                </a:lnTo>
                <a:close/>
              </a:path>
              <a:path w="477520" h="146685">
                <a:moveTo>
                  <a:pt x="80372" y="69736"/>
                </a:moveTo>
                <a:lnTo>
                  <a:pt x="46490" y="69736"/>
                </a:lnTo>
                <a:lnTo>
                  <a:pt x="58195" y="71565"/>
                </a:lnTo>
                <a:lnTo>
                  <a:pt x="67406" y="77301"/>
                </a:lnTo>
                <a:lnTo>
                  <a:pt x="73316" y="87117"/>
                </a:lnTo>
                <a:lnTo>
                  <a:pt x="73436" y="87317"/>
                </a:lnTo>
                <a:lnTo>
                  <a:pt x="75599" y="101986"/>
                </a:lnTo>
                <a:lnTo>
                  <a:pt x="73455" y="115935"/>
                </a:lnTo>
                <a:lnTo>
                  <a:pt x="73394" y="116334"/>
                </a:lnTo>
                <a:lnTo>
                  <a:pt x="67223" y="126462"/>
                </a:lnTo>
                <a:lnTo>
                  <a:pt x="57753" y="132466"/>
                </a:lnTo>
                <a:lnTo>
                  <a:pt x="45653" y="134446"/>
                </a:lnTo>
                <a:lnTo>
                  <a:pt x="79538" y="134446"/>
                </a:lnTo>
                <a:lnTo>
                  <a:pt x="88207" y="121501"/>
                </a:lnTo>
                <a:lnTo>
                  <a:pt x="91515" y="101986"/>
                </a:lnTo>
                <a:lnTo>
                  <a:pt x="88164" y="81499"/>
                </a:lnTo>
                <a:lnTo>
                  <a:pt x="80372" y="69736"/>
                </a:lnTo>
                <a:close/>
              </a:path>
              <a:path w="477520" h="146685">
                <a:moveTo>
                  <a:pt x="48584" y="57380"/>
                </a:moveTo>
                <a:lnTo>
                  <a:pt x="39125" y="58087"/>
                </a:lnTo>
                <a:lnTo>
                  <a:pt x="30862" y="59893"/>
                </a:lnTo>
                <a:lnTo>
                  <a:pt x="23817" y="62327"/>
                </a:lnTo>
                <a:lnTo>
                  <a:pt x="18009" y="64919"/>
                </a:lnTo>
                <a:lnTo>
                  <a:pt x="74211" y="64919"/>
                </a:lnTo>
                <a:lnTo>
                  <a:pt x="65450" y="59893"/>
                </a:lnTo>
                <a:lnTo>
                  <a:pt x="65698" y="59893"/>
                </a:lnTo>
                <a:lnTo>
                  <a:pt x="48584" y="57380"/>
                </a:lnTo>
                <a:close/>
              </a:path>
              <a:path w="477520" h="146685">
                <a:moveTo>
                  <a:pt x="166441" y="0"/>
                </a:moveTo>
                <a:lnTo>
                  <a:pt x="144740" y="4207"/>
                </a:lnTo>
                <a:lnTo>
                  <a:pt x="128850" y="17329"/>
                </a:lnTo>
                <a:lnTo>
                  <a:pt x="119200" y="39844"/>
                </a:lnTo>
                <a:lnTo>
                  <a:pt x="119086" y="40110"/>
                </a:lnTo>
                <a:lnTo>
                  <a:pt x="119086" y="106747"/>
                </a:lnTo>
                <a:lnTo>
                  <a:pt x="144740" y="142472"/>
                </a:lnTo>
                <a:lnTo>
                  <a:pt x="166441" y="146592"/>
                </a:lnTo>
                <a:lnTo>
                  <a:pt x="188240" y="142472"/>
                </a:lnTo>
                <a:lnTo>
                  <a:pt x="199244" y="133608"/>
                </a:lnTo>
                <a:lnTo>
                  <a:pt x="166441" y="133608"/>
                </a:lnTo>
                <a:lnTo>
                  <a:pt x="151412" y="130427"/>
                </a:lnTo>
                <a:lnTo>
                  <a:pt x="140604" y="120101"/>
                </a:lnTo>
                <a:lnTo>
                  <a:pt x="134076" y="101449"/>
                </a:lnTo>
                <a:lnTo>
                  <a:pt x="131887" y="73296"/>
                </a:lnTo>
                <a:lnTo>
                  <a:pt x="134076" y="44965"/>
                </a:lnTo>
                <a:lnTo>
                  <a:pt x="140604" y="26334"/>
                </a:lnTo>
                <a:lnTo>
                  <a:pt x="151412" y="16105"/>
                </a:lnTo>
                <a:lnTo>
                  <a:pt x="166441" y="12983"/>
                </a:lnTo>
                <a:lnTo>
                  <a:pt x="199244" y="12983"/>
                </a:lnTo>
                <a:lnTo>
                  <a:pt x="188350" y="4207"/>
                </a:lnTo>
                <a:lnTo>
                  <a:pt x="188707" y="4207"/>
                </a:lnTo>
                <a:lnTo>
                  <a:pt x="166441" y="0"/>
                </a:lnTo>
                <a:close/>
              </a:path>
              <a:path w="477520" h="146685">
                <a:moveTo>
                  <a:pt x="199244" y="12983"/>
                </a:moveTo>
                <a:lnTo>
                  <a:pt x="166441" y="12983"/>
                </a:lnTo>
                <a:lnTo>
                  <a:pt x="181768" y="16105"/>
                </a:lnTo>
                <a:lnTo>
                  <a:pt x="192618" y="26334"/>
                </a:lnTo>
                <a:lnTo>
                  <a:pt x="199071" y="44965"/>
                </a:lnTo>
                <a:lnTo>
                  <a:pt x="201204" y="73296"/>
                </a:lnTo>
                <a:lnTo>
                  <a:pt x="199071" y="101449"/>
                </a:lnTo>
                <a:lnTo>
                  <a:pt x="192618" y="120101"/>
                </a:lnTo>
                <a:lnTo>
                  <a:pt x="181768" y="130427"/>
                </a:lnTo>
                <a:lnTo>
                  <a:pt x="166441" y="133608"/>
                </a:lnTo>
                <a:lnTo>
                  <a:pt x="199244" y="133608"/>
                </a:lnTo>
                <a:lnTo>
                  <a:pt x="204345" y="129498"/>
                </a:lnTo>
                <a:lnTo>
                  <a:pt x="214325" y="106747"/>
                </a:lnTo>
                <a:lnTo>
                  <a:pt x="217748" y="73296"/>
                </a:lnTo>
                <a:lnTo>
                  <a:pt x="214353" y="40110"/>
                </a:lnTo>
                <a:lnTo>
                  <a:pt x="214325" y="39844"/>
                </a:lnTo>
                <a:lnTo>
                  <a:pt x="204449" y="17329"/>
                </a:lnTo>
                <a:lnTo>
                  <a:pt x="204345" y="17093"/>
                </a:lnTo>
                <a:lnTo>
                  <a:pt x="199244" y="12983"/>
                </a:lnTo>
                <a:close/>
              </a:path>
              <a:path w="477520" h="146685">
                <a:moveTo>
                  <a:pt x="296100" y="0"/>
                </a:moveTo>
                <a:lnTo>
                  <a:pt x="274399" y="4207"/>
                </a:lnTo>
                <a:lnTo>
                  <a:pt x="258509" y="17329"/>
                </a:lnTo>
                <a:lnTo>
                  <a:pt x="248859" y="39844"/>
                </a:lnTo>
                <a:lnTo>
                  <a:pt x="248745" y="40110"/>
                </a:lnTo>
                <a:lnTo>
                  <a:pt x="248745" y="106747"/>
                </a:lnTo>
                <a:lnTo>
                  <a:pt x="274399" y="142472"/>
                </a:lnTo>
                <a:lnTo>
                  <a:pt x="296100" y="146592"/>
                </a:lnTo>
                <a:lnTo>
                  <a:pt x="317899" y="142472"/>
                </a:lnTo>
                <a:lnTo>
                  <a:pt x="328903" y="133608"/>
                </a:lnTo>
                <a:lnTo>
                  <a:pt x="296100" y="133608"/>
                </a:lnTo>
                <a:lnTo>
                  <a:pt x="281071" y="130427"/>
                </a:lnTo>
                <a:lnTo>
                  <a:pt x="270263" y="120101"/>
                </a:lnTo>
                <a:lnTo>
                  <a:pt x="263735" y="101449"/>
                </a:lnTo>
                <a:lnTo>
                  <a:pt x="261546" y="73296"/>
                </a:lnTo>
                <a:lnTo>
                  <a:pt x="263735" y="44965"/>
                </a:lnTo>
                <a:lnTo>
                  <a:pt x="270263" y="26334"/>
                </a:lnTo>
                <a:lnTo>
                  <a:pt x="281071" y="16105"/>
                </a:lnTo>
                <a:lnTo>
                  <a:pt x="296100" y="12983"/>
                </a:lnTo>
                <a:lnTo>
                  <a:pt x="328903" y="12983"/>
                </a:lnTo>
                <a:lnTo>
                  <a:pt x="318009" y="4207"/>
                </a:lnTo>
                <a:lnTo>
                  <a:pt x="318366" y="4207"/>
                </a:lnTo>
                <a:lnTo>
                  <a:pt x="296100" y="0"/>
                </a:lnTo>
                <a:close/>
              </a:path>
              <a:path w="477520" h="146685">
                <a:moveTo>
                  <a:pt x="328903" y="12983"/>
                </a:moveTo>
                <a:lnTo>
                  <a:pt x="296100" y="12983"/>
                </a:lnTo>
                <a:lnTo>
                  <a:pt x="311427" y="16105"/>
                </a:lnTo>
                <a:lnTo>
                  <a:pt x="322277" y="26334"/>
                </a:lnTo>
                <a:lnTo>
                  <a:pt x="328730" y="44965"/>
                </a:lnTo>
                <a:lnTo>
                  <a:pt x="330863" y="73296"/>
                </a:lnTo>
                <a:lnTo>
                  <a:pt x="328730" y="101449"/>
                </a:lnTo>
                <a:lnTo>
                  <a:pt x="322277" y="120101"/>
                </a:lnTo>
                <a:lnTo>
                  <a:pt x="311427" y="130427"/>
                </a:lnTo>
                <a:lnTo>
                  <a:pt x="296100" y="133608"/>
                </a:lnTo>
                <a:lnTo>
                  <a:pt x="328903" y="133608"/>
                </a:lnTo>
                <a:lnTo>
                  <a:pt x="334004" y="129498"/>
                </a:lnTo>
                <a:lnTo>
                  <a:pt x="343984" y="106747"/>
                </a:lnTo>
                <a:lnTo>
                  <a:pt x="347407" y="73296"/>
                </a:lnTo>
                <a:lnTo>
                  <a:pt x="344012" y="40110"/>
                </a:lnTo>
                <a:lnTo>
                  <a:pt x="343984" y="39844"/>
                </a:lnTo>
                <a:lnTo>
                  <a:pt x="334108" y="17329"/>
                </a:lnTo>
                <a:lnTo>
                  <a:pt x="334004" y="17093"/>
                </a:lnTo>
                <a:lnTo>
                  <a:pt x="328903" y="12983"/>
                </a:lnTo>
                <a:close/>
              </a:path>
              <a:path w="477520" h="146685">
                <a:moveTo>
                  <a:pt x="425759" y="0"/>
                </a:moveTo>
                <a:lnTo>
                  <a:pt x="404058" y="4207"/>
                </a:lnTo>
                <a:lnTo>
                  <a:pt x="388168" y="17329"/>
                </a:lnTo>
                <a:lnTo>
                  <a:pt x="378518" y="39844"/>
                </a:lnTo>
                <a:lnTo>
                  <a:pt x="378404" y="40110"/>
                </a:lnTo>
                <a:lnTo>
                  <a:pt x="375080" y="73296"/>
                </a:lnTo>
                <a:lnTo>
                  <a:pt x="378404" y="106747"/>
                </a:lnTo>
                <a:lnTo>
                  <a:pt x="388168" y="129498"/>
                </a:lnTo>
                <a:lnTo>
                  <a:pt x="404058" y="142472"/>
                </a:lnTo>
                <a:lnTo>
                  <a:pt x="425759" y="146592"/>
                </a:lnTo>
                <a:lnTo>
                  <a:pt x="447558" y="142472"/>
                </a:lnTo>
                <a:lnTo>
                  <a:pt x="458562" y="133608"/>
                </a:lnTo>
                <a:lnTo>
                  <a:pt x="425759" y="133608"/>
                </a:lnTo>
                <a:lnTo>
                  <a:pt x="410730" y="130427"/>
                </a:lnTo>
                <a:lnTo>
                  <a:pt x="399922" y="120101"/>
                </a:lnTo>
                <a:lnTo>
                  <a:pt x="393394" y="101449"/>
                </a:lnTo>
                <a:lnTo>
                  <a:pt x="391205" y="73296"/>
                </a:lnTo>
                <a:lnTo>
                  <a:pt x="393394" y="44965"/>
                </a:lnTo>
                <a:lnTo>
                  <a:pt x="399922" y="26334"/>
                </a:lnTo>
                <a:lnTo>
                  <a:pt x="410730" y="16105"/>
                </a:lnTo>
                <a:lnTo>
                  <a:pt x="425759" y="12983"/>
                </a:lnTo>
                <a:lnTo>
                  <a:pt x="458562" y="12983"/>
                </a:lnTo>
                <a:lnTo>
                  <a:pt x="447668" y="4207"/>
                </a:lnTo>
                <a:lnTo>
                  <a:pt x="448025" y="4207"/>
                </a:lnTo>
                <a:lnTo>
                  <a:pt x="425759" y="0"/>
                </a:lnTo>
                <a:close/>
              </a:path>
              <a:path w="477520" h="146685">
                <a:moveTo>
                  <a:pt x="458562" y="12983"/>
                </a:moveTo>
                <a:lnTo>
                  <a:pt x="425759" y="12983"/>
                </a:lnTo>
                <a:lnTo>
                  <a:pt x="441086" y="16105"/>
                </a:lnTo>
                <a:lnTo>
                  <a:pt x="451936" y="26334"/>
                </a:lnTo>
                <a:lnTo>
                  <a:pt x="458389" y="44965"/>
                </a:lnTo>
                <a:lnTo>
                  <a:pt x="460522" y="73296"/>
                </a:lnTo>
                <a:lnTo>
                  <a:pt x="458389" y="101449"/>
                </a:lnTo>
                <a:lnTo>
                  <a:pt x="451936" y="120101"/>
                </a:lnTo>
                <a:lnTo>
                  <a:pt x="441086" y="130427"/>
                </a:lnTo>
                <a:lnTo>
                  <a:pt x="425759" y="133608"/>
                </a:lnTo>
                <a:lnTo>
                  <a:pt x="458562" y="133608"/>
                </a:lnTo>
                <a:lnTo>
                  <a:pt x="463663" y="129498"/>
                </a:lnTo>
                <a:lnTo>
                  <a:pt x="473643" y="106747"/>
                </a:lnTo>
                <a:lnTo>
                  <a:pt x="477066" y="73296"/>
                </a:lnTo>
                <a:lnTo>
                  <a:pt x="473671" y="40110"/>
                </a:lnTo>
                <a:lnTo>
                  <a:pt x="473643" y="39844"/>
                </a:lnTo>
                <a:lnTo>
                  <a:pt x="463767" y="17329"/>
                </a:lnTo>
                <a:lnTo>
                  <a:pt x="463663" y="17093"/>
                </a:lnTo>
                <a:lnTo>
                  <a:pt x="458562" y="12983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986944" y="3439651"/>
            <a:ext cx="661670" cy="190500"/>
          </a:xfrm>
          <a:custGeom>
            <a:avLst/>
            <a:gdLst/>
            <a:ahLst/>
            <a:cxnLst/>
            <a:rect l="l" t="t" r="r" b="b"/>
            <a:pathLst>
              <a:path w="661669" h="190500">
                <a:moveTo>
                  <a:pt x="109279" y="139454"/>
                </a:moveTo>
                <a:lnTo>
                  <a:pt x="90250" y="139454"/>
                </a:lnTo>
                <a:lnTo>
                  <a:pt x="90250" y="185938"/>
                </a:lnTo>
                <a:lnTo>
                  <a:pt x="93513" y="187569"/>
                </a:lnTo>
                <a:lnTo>
                  <a:pt x="105745" y="187569"/>
                </a:lnTo>
                <a:lnTo>
                  <a:pt x="109279" y="185938"/>
                </a:lnTo>
                <a:lnTo>
                  <a:pt x="109279" y="139454"/>
                </a:lnTo>
                <a:close/>
              </a:path>
              <a:path w="661669" h="190500">
                <a:moveTo>
                  <a:pt x="106289" y="2718"/>
                </a:moveTo>
                <a:lnTo>
                  <a:pt x="92697" y="2718"/>
                </a:lnTo>
                <a:lnTo>
                  <a:pt x="89435" y="4349"/>
                </a:lnTo>
                <a:lnTo>
                  <a:pt x="1631" y="123415"/>
                </a:lnTo>
                <a:lnTo>
                  <a:pt x="0" y="126133"/>
                </a:lnTo>
                <a:lnTo>
                  <a:pt x="0" y="137007"/>
                </a:lnTo>
                <a:lnTo>
                  <a:pt x="1631" y="139454"/>
                </a:lnTo>
                <a:lnTo>
                  <a:pt x="135376" y="139454"/>
                </a:lnTo>
                <a:lnTo>
                  <a:pt x="137007" y="137007"/>
                </a:lnTo>
                <a:lnTo>
                  <a:pt x="137007" y="126133"/>
                </a:lnTo>
                <a:lnTo>
                  <a:pt x="135376" y="123415"/>
                </a:lnTo>
                <a:lnTo>
                  <a:pt x="22290" y="123415"/>
                </a:lnTo>
                <a:lnTo>
                  <a:pt x="90250" y="30989"/>
                </a:lnTo>
                <a:lnTo>
                  <a:pt x="109279" y="30989"/>
                </a:lnTo>
                <a:lnTo>
                  <a:pt x="109279" y="4349"/>
                </a:lnTo>
                <a:lnTo>
                  <a:pt x="106289" y="2718"/>
                </a:lnTo>
                <a:close/>
              </a:path>
              <a:path w="661669" h="190500">
                <a:moveTo>
                  <a:pt x="109279" y="30989"/>
                </a:moveTo>
                <a:lnTo>
                  <a:pt x="90250" y="30989"/>
                </a:lnTo>
                <a:lnTo>
                  <a:pt x="90250" y="123415"/>
                </a:lnTo>
                <a:lnTo>
                  <a:pt x="109279" y="123415"/>
                </a:lnTo>
                <a:lnTo>
                  <a:pt x="109279" y="30989"/>
                </a:lnTo>
                <a:close/>
              </a:path>
              <a:path w="661669" h="190500">
                <a:moveTo>
                  <a:pt x="290454" y="0"/>
                </a:moveTo>
                <a:lnTo>
                  <a:pt x="267182" y="3147"/>
                </a:lnTo>
                <a:lnTo>
                  <a:pt x="249644" y="12130"/>
                </a:lnTo>
                <a:lnTo>
                  <a:pt x="238580" y="26262"/>
                </a:lnTo>
                <a:lnTo>
                  <a:pt x="234727" y="44853"/>
                </a:lnTo>
                <a:lnTo>
                  <a:pt x="237031" y="59592"/>
                </a:lnTo>
                <a:lnTo>
                  <a:pt x="237119" y="60153"/>
                </a:lnTo>
                <a:lnTo>
                  <a:pt x="243664" y="72241"/>
                </a:lnTo>
                <a:lnTo>
                  <a:pt x="253420" y="81781"/>
                </a:lnTo>
                <a:lnTo>
                  <a:pt x="265445" y="89435"/>
                </a:lnTo>
                <a:lnTo>
                  <a:pt x="254206" y="96809"/>
                </a:lnTo>
                <a:lnTo>
                  <a:pt x="242203" y="108056"/>
                </a:lnTo>
                <a:lnTo>
                  <a:pt x="232646" y="123381"/>
                </a:lnTo>
                <a:lnTo>
                  <a:pt x="228747" y="142987"/>
                </a:lnTo>
                <a:lnTo>
                  <a:pt x="232837" y="162420"/>
                </a:lnTo>
                <a:lnTo>
                  <a:pt x="244751" y="177341"/>
                </a:lnTo>
                <a:lnTo>
                  <a:pt x="263954" y="186911"/>
                </a:lnTo>
                <a:lnTo>
                  <a:pt x="289911" y="190288"/>
                </a:lnTo>
                <a:lnTo>
                  <a:pt x="316963" y="186911"/>
                </a:lnTo>
                <a:lnTo>
                  <a:pt x="317115" y="186911"/>
                </a:lnTo>
                <a:lnTo>
                  <a:pt x="337109" y="177137"/>
                </a:lnTo>
                <a:lnTo>
                  <a:pt x="339405" y="174249"/>
                </a:lnTo>
                <a:lnTo>
                  <a:pt x="290998" y="174249"/>
                </a:lnTo>
                <a:lnTo>
                  <a:pt x="272462" y="171875"/>
                </a:lnTo>
                <a:lnTo>
                  <a:pt x="272215" y="171875"/>
                </a:lnTo>
                <a:lnTo>
                  <a:pt x="258717" y="165108"/>
                </a:lnTo>
                <a:lnTo>
                  <a:pt x="250706" y="154868"/>
                </a:lnTo>
                <a:lnTo>
                  <a:pt x="248103" y="142172"/>
                </a:lnTo>
                <a:lnTo>
                  <a:pt x="248168" y="141356"/>
                </a:lnTo>
                <a:lnTo>
                  <a:pt x="251900" y="124481"/>
                </a:lnTo>
                <a:lnTo>
                  <a:pt x="260926" y="111012"/>
                </a:lnTo>
                <a:lnTo>
                  <a:pt x="271328" y="101570"/>
                </a:lnTo>
                <a:lnTo>
                  <a:pt x="279309" y="96231"/>
                </a:lnTo>
                <a:lnTo>
                  <a:pt x="324424" y="96231"/>
                </a:lnTo>
                <a:lnTo>
                  <a:pt x="316279" y="91610"/>
                </a:lnTo>
                <a:lnTo>
                  <a:pt x="324910" y="85357"/>
                </a:lnTo>
                <a:lnTo>
                  <a:pt x="302415" y="85357"/>
                </a:lnTo>
                <a:lnTo>
                  <a:pt x="284533" y="77861"/>
                </a:lnTo>
                <a:lnTo>
                  <a:pt x="269047" y="69421"/>
                </a:lnTo>
                <a:lnTo>
                  <a:pt x="258148" y="58483"/>
                </a:lnTo>
                <a:lnTo>
                  <a:pt x="254103" y="43766"/>
                </a:lnTo>
                <a:lnTo>
                  <a:pt x="254028" y="43494"/>
                </a:lnTo>
                <a:lnTo>
                  <a:pt x="256547" y="32009"/>
                </a:lnTo>
                <a:lnTo>
                  <a:pt x="263669" y="23310"/>
                </a:lnTo>
                <a:lnTo>
                  <a:pt x="263780" y="23174"/>
                </a:lnTo>
                <a:lnTo>
                  <a:pt x="275244" y="17499"/>
                </a:lnTo>
                <a:lnTo>
                  <a:pt x="290454" y="15494"/>
                </a:lnTo>
                <a:lnTo>
                  <a:pt x="333830" y="15494"/>
                </a:lnTo>
                <a:lnTo>
                  <a:pt x="330789" y="11689"/>
                </a:lnTo>
                <a:lnTo>
                  <a:pt x="313412" y="3015"/>
                </a:lnTo>
                <a:lnTo>
                  <a:pt x="290454" y="0"/>
                </a:lnTo>
                <a:close/>
              </a:path>
              <a:path w="661669" h="190500">
                <a:moveTo>
                  <a:pt x="324424" y="96231"/>
                </a:moveTo>
                <a:lnTo>
                  <a:pt x="279309" y="96231"/>
                </a:lnTo>
                <a:lnTo>
                  <a:pt x="298771" y="104556"/>
                </a:lnTo>
                <a:lnTo>
                  <a:pt x="316143" y="113697"/>
                </a:lnTo>
                <a:lnTo>
                  <a:pt x="328623" y="125590"/>
                </a:lnTo>
                <a:lnTo>
                  <a:pt x="333327" y="141900"/>
                </a:lnTo>
                <a:lnTo>
                  <a:pt x="333405" y="142172"/>
                </a:lnTo>
                <a:lnTo>
                  <a:pt x="308978" y="171875"/>
                </a:lnTo>
                <a:lnTo>
                  <a:pt x="290998" y="174249"/>
                </a:lnTo>
                <a:lnTo>
                  <a:pt x="339405" y="174249"/>
                </a:lnTo>
                <a:lnTo>
                  <a:pt x="349355" y="161732"/>
                </a:lnTo>
                <a:lnTo>
                  <a:pt x="353355" y="142172"/>
                </a:lnTo>
                <a:lnTo>
                  <a:pt x="353410" y="141900"/>
                </a:lnTo>
                <a:lnTo>
                  <a:pt x="353521" y="141356"/>
                </a:lnTo>
                <a:lnTo>
                  <a:pt x="350531" y="123606"/>
                </a:lnTo>
                <a:lnTo>
                  <a:pt x="342444" y="110061"/>
                </a:lnTo>
                <a:lnTo>
                  <a:pt x="330585" y="99727"/>
                </a:lnTo>
                <a:lnTo>
                  <a:pt x="324424" y="96231"/>
                </a:lnTo>
                <a:close/>
              </a:path>
              <a:path w="661669" h="190500">
                <a:moveTo>
                  <a:pt x="333830" y="15494"/>
                </a:moveTo>
                <a:lnTo>
                  <a:pt x="290454" y="15494"/>
                </a:lnTo>
                <a:lnTo>
                  <a:pt x="305724" y="17499"/>
                </a:lnTo>
                <a:lnTo>
                  <a:pt x="317265" y="23310"/>
                </a:lnTo>
                <a:lnTo>
                  <a:pt x="324592" y="32697"/>
                </a:lnTo>
                <a:lnTo>
                  <a:pt x="327043" y="44853"/>
                </a:lnTo>
                <a:lnTo>
                  <a:pt x="327153" y="45397"/>
                </a:lnTo>
                <a:lnTo>
                  <a:pt x="324587" y="59592"/>
                </a:lnTo>
                <a:lnTo>
                  <a:pt x="318250" y="70882"/>
                </a:lnTo>
                <a:lnTo>
                  <a:pt x="310180" y="79419"/>
                </a:lnTo>
                <a:lnTo>
                  <a:pt x="302415" y="85357"/>
                </a:lnTo>
                <a:lnTo>
                  <a:pt x="324910" y="85357"/>
                </a:lnTo>
                <a:lnTo>
                  <a:pt x="325913" y="84631"/>
                </a:lnTo>
                <a:lnTo>
                  <a:pt x="335444" y="74518"/>
                </a:lnTo>
                <a:lnTo>
                  <a:pt x="342733" y="60989"/>
                </a:lnTo>
                <a:lnTo>
                  <a:pt x="345363" y="45397"/>
                </a:lnTo>
                <a:lnTo>
                  <a:pt x="345455" y="44853"/>
                </a:lnTo>
                <a:lnTo>
                  <a:pt x="345581" y="43494"/>
                </a:lnTo>
                <a:lnTo>
                  <a:pt x="341794" y="25459"/>
                </a:lnTo>
                <a:lnTo>
                  <a:pt x="333830" y="15494"/>
                </a:lnTo>
                <a:close/>
              </a:path>
              <a:path w="661669" h="190500">
                <a:moveTo>
                  <a:pt x="388869" y="166366"/>
                </a:moveTo>
                <a:lnTo>
                  <a:pt x="385607" y="169628"/>
                </a:lnTo>
                <a:lnTo>
                  <a:pt x="383432" y="175880"/>
                </a:lnTo>
                <a:lnTo>
                  <a:pt x="383704" y="181045"/>
                </a:lnTo>
                <a:lnTo>
                  <a:pt x="386869" y="182489"/>
                </a:lnTo>
                <a:lnTo>
                  <a:pt x="395971" y="185666"/>
                </a:lnTo>
                <a:lnTo>
                  <a:pt x="410425" y="188844"/>
                </a:lnTo>
                <a:lnTo>
                  <a:pt x="429645" y="190288"/>
                </a:lnTo>
                <a:lnTo>
                  <a:pt x="459781" y="186321"/>
                </a:lnTo>
                <a:lnTo>
                  <a:pt x="479698" y="175472"/>
                </a:lnTo>
                <a:lnTo>
                  <a:pt x="481456" y="172890"/>
                </a:lnTo>
                <a:lnTo>
                  <a:pt x="428286" y="172890"/>
                </a:lnTo>
                <a:lnTo>
                  <a:pt x="414405" y="172100"/>
                </a:lnTo>
                <a:lnTo>
                  <a:pt x="402869" y="170239"/>
                </a:lnTo>
                <a:lnTo>
                  <a:pt x="394187" y="168073"/>
                </a:lnTo>
                <a:lnTo>
                  <a:pt x="388869" y="166366"/>
                </a:lnTo>
                <a:close/>
              </a:path>
              <a:path w="661669" h="190500">
                <a:moveTo>
                  <a:pt x="476794" y="16582"/>
                </a:moveTo>
                <a:lnTo>
                  <a:pt x="429373" y="16582"/>
                </a:lnTo>
                <a:lnTo>
                  <a:pt x="446614" y="18735"/>
                </a:lnTo>
                <a:lnTo>
                  <a:pt x="458834" y="25043"/>
                </a:lnTo>
                <a:lnTo>
                  <a:pt x="466110" y="35275"/>
                </a:lnTo>
                <a:lnTo>
                  <a:pt x="468518" y="49203"/>
                </a:lnTo>
                <a:lnTo>
                  <a:pt x="465316" y="65551"/>
                </a:lnTo>
                <a:lnTo>
                  <a:pt x="456761" y="75809"/>
                </a:lnTo>
                <a:lnTo>
                  <a:pt x="444435" y="81123"/>
                </a:lnTo>
                <a:lnTo>
                  <a:pt x="429917" y="82639"/>
                </a:lnTo>
                <a:lnTo>
                  <a:pt x="413063" y="82639"/>
                </a:lnTo>
                <a:lnTo>
                  <a:pt x="410888" y="87804"/>
                </a:lnTo>
                <a:lnTo>
                  <a:pt x="410888" y="93784"/>
                </a:lnTo>
                <a:lnTo>
                  <a:pt x="413063" y="98949"/>
                </a:lnTo>
                <a:lnTo>
                  <a:pt x="429917" y="98949"/>
                </a:lnTo>
                <a:lnTo>
                  <a:pt x="446546" y="100610"/>
                </a:lnTo>
                <a:lnTo>
                  <a:pt x="460601" y="106527"/>
                </a:lnTo>
                <a:lnTo>
                  <a:pt x="470324" y="118101"/>
                </a:lnTo>
                <a:lnTo>
                  <a:pt x="473955" y="136735"/>
                </a:lnTo>
                <a:lnTo>
                  <a:pt x="471407" y="152018"/>
                </a:lnTo>
                <a:lnTo>
                  <a:pt x="463353" y="163376"/>
                </a:lnTo>
                <a:lnTo>
                  <a:pt x="449184" y="170452"/>
                </a:lnTo>
                <a:lnTo>
                  <a:pt x="428286" y="172890"/>
                </a:lnTo>
                <a:lnTo>
                  <a:pt x="481456" y="172890"/>
                </a:lnTo>
                <a:lnTo>
                  <a:pt x="490695" y="159323"/>
                </a:lnTo>
                <a:lnTo>
                  <a:pt x="494071" y="139454"/>
                </a:lnTo>
                <a:lnTo>
                  <a:pt x="492266" y="122633"/>
                </a:lnTo>
                <a:lnTo>
                  <a:pt x="486562" y="108668"/>
                </a:lnTo>
                <a:lnTo>
                  <a:pt x="476525" y="97862"/>
                </a:lnTo>
                <a:lnTo>
                  <a:pt x="461722" y="90522"/>
                </a:lnTo>
                <a:lnTo>
                  <a:pt x="474257" y="83183"/>
                </a:lnTo>
                <a:lnTo>
                  <a:pt x="482484" y="73192"/>
                </a:lnTo>
                <a:lnTo>
                  <a:pt x="486991" y="60858"/>
                </a:lnTo>
                <a:lnTo>
                  <a:pt x="488363" y="46484"/>
                </a:lnTo>
                <a:lnTo>
                  <a:pt x="484680" y="27179"/>
                </a:lnTo>
                <a:lnTo>
                  <a:pt x="476794" y="16582"/>
                </a:lnTo>
                <a:close/>
              </a:path>
              <a:path w="661669" h="190500">
                <a:moveTo>
                  <a:pt x="431276" y="0"/>
                </a:moveTo>
                <a:lnTo>
                  <a:pt x="389379" y="7569"/>
                </a:lnTo>
                <a:lnTo>
                  <a:pt x="385607" y="14679"/>
                </a:lnTo>
                <a:lnTo>
                  <a:pt x="387931" y="19844"/>
                </a:lnTo>
                <a:lnTo>
                  <a:pt x="388054" y="20116"/>
                </a:lnTo>
                <a:lnTo>
                  <a:pt x="392675" y="23106"/>
                </a:lnTo>
                <a:lnTo>
                  <a:pt x="395427" y="22087"/>
                </a:lnTo>
                <a:lnTo>
                  <a:pt x="403073" y="19844"/>
                </a:lnTo>
                <a:lnTo>
                  <a:pt x="414694" y="17601"/>
                </a:lnTo>
                <a:lnTo>
                  <a:pt x="429373" y="16582"/>
                </a:lnTo>
                <a:lnTo>
                  <a:pt x="476794" y="16582"/>
                </a:lnTo>
                <a:lnTo>
                  <a:pt x="473785" y="12538"/>
                </a:lnTo>
                <a:lnTo>
                  <a:pt x="455907" y="3249"/>
                </a:lnTo>
                <a:lnTo>
                  <a:pt x="431276" y="0"/>
                </a:lnTo>
                <a:close/>
              </a:path>
              <a:path w="661669" h="190500">
                <a:moveTo>
                  <a:pt x="594803" y="0"/>
                </a:moveTo>
                <a:lnTo>
                  <a:pt x="566634" y="5462"/>
                </a:lnTo>
                <a:lnTo>
                  <a:pt x="546008" y="22494"/>
                </a:lnTo>
                <a:lnTo>
                  <a:pt x="533333" y="52065"/>
                </a:lnTo>
                <a:lnTo>
                  <a:pt x="529018" y="95144"/>
                </a:lnTo>
                <a:lnTo>
                  <a:pt x="533333" y="138566"/>
                </a:lnTo>
                <a:lnTo>
                  <a:pt x="546008" y="168099"/>
                </a:lnTo>
                <a:lnTo>
                  <a:pt x="566634" y="184940"/>
                </a:lnTo>
                <a:lnTo>
                  <a:pt x="594803" y="190288"/>
                </a:lnTo>
                <a:lnTo>
                  <a:pt x="623100" y="184940"/>
                </a:lnTo>
                <a:lnTo>
                  <a:pt x="637384" y="173434"/>
                </a:lnTo>
                <a:lnTo>
                  <a:pt x="594803" y="173434"/>
                </a:lnTo>
                <a:lnTo>
                  <a:pt x="575294" y="169305"/>
                </a:lnTo>
                <a:lnTo>
                  <a:pt x="561265" y="155900"/>
                </a:lnTo>
                <a:lnTo>
                  <a:pt x="552791" y="131689"/>
                </a:lnTo>
                <a:lnTo>
                  <a:pt x="549949" y="95144"/>
                </a:lnTo>
                <a:lnTo>
                  <a:pt x="552791" y="58369"/>
                </a:lnTo>
                <a:lnTo>
                  <a:pt x="561265" y="34183"/>
                </a:lnTo>
                <a:lnTo>
                  <a:pt x="575294" y="20906"/>
                </a:lnTo>
                <a:lnTo>
                  <a:pt x="594803" y="16854"/>
                </a:lnTo>
                <a:lnTo>
                  <a:pt x="637384" y="16854"/>
                </a:lnTo>
                <a:lnTo>
                  <a:pt x="623242" y="5462"/>
                </a:lnTo>
                <a:lnTo>
                  <a:pt x="623707" y="5462"/>
                </a:lnTo>
                <a:lnTo>
                  <a:pt x="594803" y="0"/>
                </a:lnTo>
                <a:close/>
              </a:path>
              <a:path w="661669" h="190500">
                <a:moveTo>
                  <a:pt x="637384" y="16854"/>
                </a:moveTo>
                <a:lnTo>
                  <a:pt x="594803" y="16854"/>
                </a:lnTo>
                <a:lnTo>
                  <a:pt x="614698" y="20906"/>
                </a:lnTo>
                <a:lnTo>
                  <a:pt x="628783" y="34183"/>
                </a:lnTo>
                <a:lnTo>
                  <a:pt x="637159" y="58369"/>
                </a:lnTo>
                <a:lnTo>
                  <a:pt x="639929" y="95144"/>
                </a:lnTo>
                <a:lnTo>
                  <a:pt x="637159" y="131689"/>
                </a:lnTo>
                <a:lnTo>
                  <a:pt x="628783" y="155900"/>
                </a:lnTo>
                <a:lnTo>
                  <a:pt x="614698" y="169305"/>
                </a:lnTo>
                <a:lnTo>
                  <a:pt x="594803" y="173434"/>
                </a:lnTo>
                <a:lnTo>
                  <a:pt x="637384" y="173434"/>
                </a:lnTo>
                <a:lnTo>
                  <a:pt x="644006" y="168099"/>
                </a:lnTo>
                <a:lnTo>
                  <a:pt x="656961" y="138566"/>
                </a:lnTo>
                <a:lnTo>
                  <a:pt x="661404" y="95144"/>
                </a:lnTo>
                <a:lnTo>
                  <a:pt x="656996" y="52065"/>
                </a:lnTo>
                <a:lnTo>
                  <a:pt x="656961" y="51721"/>
                </a:lnTo>
                <a:lnTo>
                  <a:pt x="644006" y="22188"/>
                </a:lnTo>
                <a:lnTo>
                  <a:pt x="637384" y="1685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6132632" y="2669509"/>
            <a:ext cx="600075" cy="190500"/>
          </a:xfrm>
          <a:custGeom>
            <a:avLst/>
            <a:gdLst/>
            <a:ahLst/>
            <a:cxnLst/>
            <a:rect l="l" t="t" r="r" b="b"/>
            <a:pathLst>
              <a:path w="600075" h="190500">
                <a:moveTo>
                  <a:pt x="113085" y="2718"/>
                </a:moveTo>
                <a:lnTo>
                  <a:pt x="1631" y="2718"/>
                </a:lnTo>
                <a:lnTo>
                  <a:pt x="0" y="5708"/>
                </a:lnTo>
                <a:lnTo>
                  <a:pt x="0" y="17397"/>
                </a:lnTo>
                <a:lnTo>
                  <a:pt x="1631" y="20659"/>
                </a:lnTo>
                <a:lnTo>
                  <a:pt x="94328" y="20659"/>
                </a:lnTo>
                <a:lnTo>
                  <a:pt x="80885" y="56470"/>
                </a:lnTo>
                <a:lnTo>
                  <a:pt x="57935" y="88993"/>
                </a:lnTo>
                <a:lnTo>
                  <a:pt x="36260" y="128805"/>
                </a:lnTo>
                <a:lnTo>
                  <a:pt x="26640" y="186482"/>
                </a:lnTo>
                <a:lnTo>
                  <a:pt x="28815" y="186754"/>
                </a:lnTo>
                <a:lnTo>
                  <a:pt x="32348" y="187569"/>
                </a:lnTo>
                <a:lnTo>
                  <a:pt x="40776" y="187569"/>
                </a:lnTo>
                <a:lnTo>
                  <a:pt x="44038" y="186754"/>
                </a:lnTo>
                <a:lnTo>
                  <a:pt x="45941" y="186482"/>
                </a:lnTo>
                <a:lnTo>
                  <a:pt x="56453" y="130534"/>
                </a:lnTo>
                <a:lnTo>
                  <a:pt x="79683" y="90998"/>
                </a:lnTo>
                <a:lnTo>
                  <a:pt x="103167" y="56050"/>
                </a:lnTo>
                <a:lnTo>
                  <a:pt x="114444" y="13863"/>
                </a:lnTo>
                <a:lnTo>
                  <a:pt x="114444" y="10058"/>
                </a:lnTo>
                <a:lnTo>
                  <a:pt x="114172" y="6524"/>
                </a:lnTo>
                <a:lnTo>
                  <a:pt x="113085" y="2718"/>
                </a:lnTo>
                <a:close/>
              </a:path>
              <a:path w="600075" h="190500">
                <a:moveTo>
                  <a:pt x="271689" y="30446"/>
                </a:moveTo>
                <a:lnTo>
                  <a:pt x="252932" y="30446"/>
                </a:lnTo>
                <a:lnTo>
                  <a:pt x="252376" y="37552"/>
                </a:lnTo>
                <a:lnTo>
                  <a:pt x="251947" y="46110"/>
                </a:lnTo>
                <a:lnTo>
                  <a:pt x="251679" y="55638"/>
                </a:lnTo>
                <a:lnTo>
                  <a:pt x="251573" y="185938"/>
                </a:lnTo>
                <a:lnTo>
                  <a:pt x="255107" y="187569"/>
                </a:lnTo>
                <a:lnTo>
                  <a:pt x="268699" y="187569"/>
                </a:lnTo>
                <a:lnTo>
                  <a:pt x="271689" y="185938"/>
                </a:lnTo>
                <a:lnTo>
                  <a:pt x="271689" y="30446"/>
                </a:lnTo>
                <a:close/>
              </a:path>
              <a:path w="600075" h="190500">
                <a:moveTo>
                  <a:pt x="268427" y="2718"/>
                </a:moveTo>
                <a:lnTo>
                  <a:pt x="255379" y="2718"/>
                </a:lnTo>
                <a:lnTo>
                  <a:pt x="252388" y="4349"/>
                </a:lnTo>
                <a:lnTo>
                  <a:pt x="241689" y="18111"/>
                </a:lnTo>
                <a:lnTo>
                  <a:pt x="229180" y="29222"/>
                </a:lnTo>
                <a:lnTo>
                  <a:pt x="214887" y="37683"/>
                </a:lnTo>
                <a:lnTo>
                  <a:pt x="198836" y="43494"/>
                </a:lnTo>
                <a:lnTo>
                  <a:pt x="197587" y="49237"/>
                </a:lnTo>
                <a:lnTo>
                  <a:pt x="197477" y="49746"/>
                </a:lnTo>
                <a:lnTo>
                  <a:pt x="199440" y="55638"/>
                </a:lnTo>
                <a:lnTo>
                  <a:pt x="199542" y="55943"/>
                </a:lnTo>
                <a:lnTo>
                  <a:pt x="199651" y="56270"/>
                </a:lnTo>
                <a:lnTo>
                  <a:pt x="203457" y="60076"/>
                </a:lnTo>
                <a:lnTo>
                  <a:pt x="217227" y="55638"/>
                </a:lnTo>
                <a:lnTo>
                  <a:pt x="230437" y="49237"/>
                </a:lnTo>
                <a:lnTo>
                  <a:pt x="242526" y="40848"/>
                </a:lnTo>
                <a:lnTo>
                  <a:pt x="252932" y="30446"/>
                </a:lnTo>
                <a:lnTo>
                  <a:pt x="271689" y="30446"/>
                </a:lnTo>
                <a:lnTo>
                  <a:pt x="271689" y="4349"/>
                </a:lnTo>
                <a:lnTo>
                  <a:pt x="268427" y="2718"/>
                </a:lnTo>
                <a:close/>
              </a:path>
              <a:path w="600075" h="190500">
                <a:moveTo>
                  <a:pt x="382687" y="0"/>
                </a:moveTo>
                <a:lnTo>
                  <a:pt x="354517" y="5462"/>
                </a:lnTo>
                <a:lnTo>
                  <a:pt x="333892" y="22494"/>
                </a:lnTo>
                <a:lnTo>
                  <a:pt x="321217" y="52065"/>
                </a:lnTo>
                <a:lnTo>
                  <a:pt x="316902" y="95144"/>
                </a:lnTo>
                <a:lnTo>
                  <a:pt x="321217" y="138566"/>
                </a:lnTo>
                <a:lnTo>
                  <a:pt x="333892" y="168099"/>
                </a:lnTo>
                <a:lnTo>
                  <a:pt x="354517" y="184940"/>
                </a:lnTo>
                <a:lnTo>
                  <a:pt x="382687" y="190288"/>
                </a:lnTo>
                <a:lnTo>
                  <a:pt x="410984" y="184940"/>
                </a:lnTo>
                <a:lnTo>
                  <a:pt x="425267" y="173434"/>
                </a:lnTo>
                <a:lnTo>
                  <a:pt x="382687" y="173434"/>
                </a:lnTo>
                <a:lnTo>
                  <a:pt x="363178" y="169305"/>
                </a:lnTo>
                <a:lnTo>
                  <a:pt x="349149" y="155900"/>
                </a:lnTo>
                <a:lnTo>
                  <a:pt x="340675" y="131689"/>
                </a:lnTo>
                <a:lnTo>
                  <a:pt x="337833" y="95144"/>
                </a:lnTo>
                <a:lnTo>
                  <a:pt x="340675" y="58369"/>
                </a:lnTo>
                <a:lnTo>
                  <a:pt x="349149" y="34183"/>
                </a:lnTo>
                <a:lnTo>
                  <a:pt x="363178" y="20906"/>
                </a:lnTo>
                <a:lnTo>
                  <a:pt x="382687" y="16854"/>
                </a:lnTo>
                <a:lnTo>
                  <a:pt x="425267" y="16854"/>
                </a:lnTo>
                <a:lnTo>
                  <a:pt x="411126" y="5462"/>
                </a:lnTo>
                <a:lnTo>
                  <a:pt x="411591" y="5462"/>
                </a:lnTo>
                <a:lnTo>
                  <a:pt x="382687" y="0"/>
                </a:lnTo>
                <a:close/>
              </a:path>
              <a:path w="600075" h="190500">
                <a:moveTo>
                  <a:pt x="425267" y="16854"/>
                </a:moveTo>
                <a:lnTo>
                  <a:pt x="382687" y="16854"/>
                </a:lnTo>
                <a:lnTo>
                  <a:pt x="402582" y="20906"/>
                </a:lnTo>
                <a:lnTo>
                  <a:pt x="416667" y="34183"/>
                </a:lnTo>
                <a:lnTo>
                  <a:pt x="425043" y="58369"/>
                </a:lnTo>
                <a:lnTo>
                  <a:pt x="427812" y="95144"/>
                </a:lnTo>
                <a:lnTo>
                  <a:pt x="425043" y="131689"/>
                </a:lnTo>
                <a:lnTo>
                  <a:pt x="416667" y="155900"/>
                </a:lnTo>
                <a:lnTo>
                  <a:pt x="402582" y="169305"/>
                </a:lnTo>
                <a:lnTo>
                  <a:pt x="382687" y="173434"/>
                </a:lnTo>
                <a:lnTo>
                  <a:pt x="425267" y="173434"/>
                </a:lnTo>
                <a:lnTo>
                  <a:pt x="431890" y="168099"/>
                </a:lnTo>
                <a:lnTo>
                  <a:pt x="444845" y="138566"/>
                </a:lnTo>
                <a:lnTo>
                  <a:pt x="449288" y="95144"/>
                </a:lnTo>
                <a:lnTo>
                  <a:pt x="444880" y="52065"/>
                </a:lnTo>
                <a:lnTo>
                  <a:pt x="444845" y="51721"/>
                </a:lnTo>
                <a:lnTo>
                  <a:pt x="431890" y="22188"/>
                </a:lnTo>
                <a:lnTo>
                  <a:pt x="425267" y="16854"/>
                </a:lnTo>
                <a:close/>
              </a:path>
              <a:path w="600075" h="190500">
                <a:moveTo>
                  <a:pt x="594912" y="106017"/>
                </a:moveTo>
                <a:lnTo>
                  <a:pt x="575732" y="106017"/>
                </a:lnTo>
                <a:lnTo>
                  <a:pt x="566060" y="133800"/>
                </a:lnTo>
                <a:lnTo>
                  <a:pt x="549941" y="153351"/>
                </a:lnTo>
                <a:lnTo>
                  <a:pt x="527756" y="165614"/>
                </a:lnTo>
                <a:lnTo>
                  <a:pt x="499888" y="171531"/>
                </a:lnTo>
                <a:lnTo>
                  <a:pt x="497714" y="176424"/>
                </a:lnTo>
                <a:lnTo>
                  <a:pt x="497714" y="182132"/>
                </a:lnTo>
                <a:lnTo>
                  <a:pt x="499888" y="187569"/>
                </a:lnTo>
                <a:lnTo>
                  <a:pt x="541165" y="178701"/>
                </a:lnTo>
                <a:lnTo>
                  <a:pt x="572606" y="157191"/>
                </a:lnTo>
                <a:lnTo>
                  <a:pt x="592628" y="122124"/>
                </a:lnTo>
                <a:lnTo>
                  <a:pt x="594912" y="106017"/>
                </a:lnTo>
                <a:close/>
              </a:path>
              <a:path w="600075" h="190500">
                <a:moveTo>
                  <a:pt x="540121" y="0"/>
                </a:moveTo>
                <a:lnTo>
                  <a:pt x="515952" y="3618"/>
                </a:lnTo>
                <a:lnTo>
                  <a:pt x="497238" y="14475"/>
                </a:lnTo>
                <a:lnTo>
                  <a:pt x="485149" y="32569"/>
                </a:lnTo>
                <a:lnTo>
                  <a:pt x="480859" y="57901"/>
                </a:lnTo>
                <a:lnTo>
                  <a:pt x="485166" y="84495"/>
                </a:lnTo>
                <a:lnTo>
                  <a:pt x="496966" y="102449"/>
                </a:lnTo>
                <a:lnTo>
                  <a:pt x="514576" y="112605"/>
                </a:lnTo>
                <a:lnTo>
                  <a:pt x="536315" y="115803"/>
                </a:lnTo>
                <a:lnTo>
                  <a:pt x="548628" y="114848"/>
                </a:lnTo>
                <a:lnTo>
                  <a:pt x="559387" y="112439"/>
                </a:lnTo>
                <a:lnTo>
                  <a:pt x="568464" y="109267"/>
                </a:lnTo>
                <a:lnTo>
                  <a:pt x="575732" y="106017"/>
                </a:lnTo>
                <a:lnTo>
                  <a:pt x="594912" y="106017"/>
                </a:lnTo>
                <a:lnTo>
                  <a:pt x="595799" y="99765"/>
                </a:lnTo>
                <a:lnTo>
                  <a:pt x="539033" y="99765"/>
                </a:lnTo>
                <a:lnTo>
                  <a:pt x="523840" y="97391"/>
                </a:lnTo>
                <a:lnTo>
                  <a:pt x="511883" y="89945"/>
                </a:lnTo>
                <a:lnTo>
                  <a:pt x="504055" y="76943"/>
                </a:lnTo>
                <a:lnTo>
                  <a:pt x="501247" y="57901"/>
                </a:lnTo>
                <a:lnTo>
                  <a:pt x="504031" y="39794"/>
                </a:lnTo>
                <a:lnTo>
                  <a:pt x="504110" y="39276"/>
                </a:lnTo>
                <a:lnTo>
                  <a:pt x="512121" y="26130"/>
                </a:lnTo>
                <a:lnTo>
                  <a:pt x="524413" y="18336"/>
                </a:lnTo>
                <a:lnTo>
                  <a:pt x="540121" y="15766"/>
                </a:lnTo>
                <a:lnTo>
                  <a:pt x="581031" y="15766"/>
                </a:lnTo>
                <a:lnTo>
                  <a:pt x="564331" y="4192"/>
                </a:lnTo>
                <a:lnTo>
                  <a:pt x="540121" y="0"/>
                </a:lnTo>
                <a:close/>
              </a:path>
              <a:path w="600075" h="190500">
                <a:moveTo>
                  <a:pt x="581031" y="15766"/>
                </a:moveTo>
                <a:lnTo>
                  <a:pt x="540121" y="15766"/>
                </a:lnTo>
                <a:lnTo>
                  <a:pt x="555870" y="18931"/>
                </a:lnTo>
                <a:lnTo>
                  <a:pt x="568256" y="28849"/>
                </a:lnTo>
                <a:lnTo>
                  <a:pt x="576360" y="46157"/>
                </a:lnTo>
                <a:lnTo>
                  <a:pt x="579266" y="71494"/>
                </a:lnTo>
                <a:lnTo>
                  <a:pt x="579266" y="77474"/>
                </a:lnTo>
                <a:lnTo>
                  <a:pt x="539033" y="99765"/>
                </a:lnTo>
                <a:lnTo>
                  <a:pt x="595799" y="99765"/>
                </a:lnTo>
                <a:lnTo>
                  <a:pt x="599654" y="72581"/>
                </a:lnTo>
                <a:lnTo>
                  <a:pt x="595321" y="39794"/>
                </a:lnTo>
                <a:lnTo>
                  <a:pt x="583139" y="17227"/>
                </a:lnTo>
                <a:lnTo>
                  <a:pt x="581031" y="1576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11255547" y="2764442"/>
            <a:ext cx="7076440" cy="2021205"/>
            <a:chOff x="11255547" y="2764442"/>
            <a:chExt cx="7076440" cy="2021205"/>
          </a:xfrm>
        </p:grpSpPr>
        <p:sp>
          <p:nvSpPr>
            <p:cNvPr id="32" name="object 32" descr=""/>
            <p:cNvSpPr/>
            <p:nvPr/>
          </p:nvSpPr>
          <p:spPr>
            <a:xfrm>
              <a:off x="12979371" y="2764442"/>
              <a:ext cx="628650" cy="190500"/>
            </a:xfrm>
            <a:custGeom>
              <a:avLst/>
              <a:gdLst/>
              <a:ahLst/>
              <a:cxnLst/>
              <a:rect l="l" t="t" r="r" b="b"/>
              <a:pathLst>
                <a:path w="628650" h="190500">
                  <a:moveTo>
                    <a:pt x="99493" y="2718"/>
                  </a:moveTo>
                  <a:lnTo>
                    <a:pt x="58373" y="11587"/>
                  </a:lnTo>
                  <a:lnTo>
                    <a:pt x="27014" y="33096"/>
                  </a:lnTo>
                  <a:lnTo>
                    <a:pt x="7021" y="68163"/>
                  </a:lnTo>
                  <a:lnTo>
                    <a:pt x="0" y="117706"/>
                  </a:lnTo>
                  <a:lnTo>
                    <a:pt x="4328" y="150493"/>
                  </a:lnTo>
                  <a:lnTo>
                    <a:pt x="16480" y="173060"/>
                  </a:lnTo>
                  <a:lnTo>
                    <a:pt x="35207" y="186095"/>
                  </a:lnTo>
                  <a:lnTo>
                    <a:pt x="59261" y="190288"/>
                  </a:lnTo>
                  <a:lnTo>
                    <a:pt x="83586" y="186669"/>
                  </a:lnTo>
                  <a:lnTo>
                    <a:pt x="102381" y="175812"/>
                  </a:lnTo>
                  <a:lnTo>
                    <a:pt x="103246" y="174521"/>
                  </a:lnTo>
                  <a:lnTo>
                    <a:pt x="59261" y="174521"/>
                  </a:lnTo>
                  <a:lnTo>
                    <a:pt x="43511" y="171357"/>
                  </a:lnTo>
                  <a:lnTo>
                    <a:pt x="31125" y="161439"/>
                  </a:lnTo>
                  <a:lnTo>
                    <a:pt x="23021" y="144130"/>
                  </a:lnTo>
                  <a:lnTo>
                    <a:pt x="20116" y="118794"/>
                  </a:lnTo>
                  <a:lnTo>
                    <a:pt x="20116" y="113085"/>
                  </a:lnTo>
                  <a:lnTo>
                    <a:pt x="60348" y="90522"/>
                  </a:lnTo>
                  <a:lnTo>
                    <a:pt x="104329" y="90522"/>
                  </a:lnTo>
                  <a:lnTo>
                    <a:pt x="102551" y="87838"/>
                  </a:lnTo>
                  <a:lnTo>
                    <a:pt x="96332" y="84270"/>
                  </a:lnTo>
                  <a:lnTo>
                    <a:pt x="23378" y="84270"/>
                  </a:lnTo>
                  <a:lnTo>
                    <a:pt x="33092" y="56525"/>
                  </a:lnTo>
                  <a:lnTo>
                    <a:pt x="49305" y="37038"/>
                  </a:lnTo>
                  <a:lnTo>
                    <a:pt x="71583" y="24788"/>
                  </a:lnTo>
                  <a:lnTo>
                    <a:pt x="99493" y="18756"/>
                  </a:lnTo>
                  <a:lnTo>
                    <a:pt x="101668" y="13592"/>
                  </a:lnTo>
                  <a:lnTo>
                    <a:pt x="101668" y="7339"/>
                  </a:lnTo>
                  <a:lnTo>
                    <a:pt x="99493" y="2718"/>
                  </a:lnTo>
                  <a:close/>
                </a:path>
                <a:path w="628650" h="190500">
                  <a:moveTo>
                    <a:pt x="104329" y="90522"/>
                  </a:moveTo>
                  <a:lnTo>
                    <a:pt x="60348" y="90522"/>
                  </a:lnTo>
                  <a:lnTo>
                    <a:pt x="75541" y="92897"/>
                  </a:lnTo>
                  <a:lnTo>
                    <a:pt x="87498" y="100343"/>
                  </a:lnTo>
                  <a:lnTo>
                    <a:pt x="95326" y="113344"/>
                  </a:lnTo>
                  <a:lnTo>
                    <a:pt x="98134" y="132386"/>
                  </a:lnTo>
                  <a:lnTo>
                    <a:pt x="95351" y="150493"/>
                  </a:lnTo>
                  <a:lnTo>
                    <a:pt x="95271" y="151011"/>
                  </a:lnTo>
                  <a:lnTo>
                    <a:pt x="87260" y="164157"/>
                  </a:lnTo>
                  <a:lnTo>
                    <a:pt x="74968" y="171951"/>
                  </a:lnTo>
                  <a:lnTo>
                    <a:pt x="59261" y="174521"/>
                  </a:lnTo>
                  <a:lnTo>
                    <a:pt x="103246" y="174521"/>
                  </a:lnTo>
                  <a:lnTo>
                    <a:pt x="114499" y="157718"/>
                  </a:lnTo>
                  <a:lnTo>
                    <a:pt x="118794" y="132386"/>
                  </a:lnTo>
                  <a:lnTo>
                    <a:pt x="114444" y="105792"/>
                  </a:lnTo>
                  <a:lnTo>
                    <a:pt x="104329" y="90522"/>
                  </a:lnTo>
                  <a:close/>
                </a:path>
                <a:path w="628650" h="190500">
                  <a:moveTo>
                    <a:pt x="63066" y="74484"/>
                  </a:moveTo>
                  <a:lnTo>
                    <a:pt x="50787" y="75401"/>
                  </a:lnTo>
                  <a:lnTo>
                    <a:pt x="40062" y="77746"/>
                  </a:lnTo>
                  <a:lnTo>
                    <a:pt x="30917" y="80906"/>
                  </a:lnTo>
                  <a:lnTo>
                    <a:pt x="23378" y="84270"/>
                  </a:lnTo>
                  <a:lnTo>
                    <a:pt x="96332" y="84270"/>
                  </a:lnTo>
                  <a:lnTo>
                    <a:pt x="84959" y="77746"/>
                  </a:lnTo>
                  <a:lnTo>
                    <a:pt x="85282" y="77746"/>
                  </a:lnTo>
                  <a:lnTo>
                    <a:pt x="63066" y="74484"/>
                  </a:lnTo>
                  <a:close/>
                </a:path>
                <a:path w="628650" h="190500">
                  <a:moveTo>
                    <a:pt x="275397" y="0"/>
                  </a:moveTo>
                  <a:lnTo>
                    <a:pt x="252125" y="3147"/>
                  </a:lnTo>
                  <a:lnTo>
                    <a:pt x="234587" y="12130"/>
                  </a:lnTo>
                  <a:lnTo>
                    <a:pt x="223522" y="26262"/>
                  </a:lnTo>
                  <a:lnTo>
                    <a:pt x="219670" y="44853"/>
                  </a:lnTo>
                  <a:lnTo>
                    <a:pt x="221974" y="59592"/>
                  </a:lnTo>
                  <a:lnTo>
                    <a:pt x="222061" y="60153"/>
                  </a:lnTo>
                  <a:lnTo>
                    <a:pt x="228607" y="72241"/>
                  </a:lnTo>
                  <a:lnTo>
                    <a:pt x="238363" y="81781"/>
                  </a:lnTo>
                  <a:lnTo>
                    <a:pt x="250388" y="89435"/>
                  </a:lnTo>
                  <a:lnTo>
                    <a:pt x="239149" y="96809"/>
                  </a:lnTo>
                  <a:lnTo>
                    <a:pt x="227145" y="108056"/>
                  </a:lnTo>
                  <a:lnTo>
                    <a:pt x="217589" y="123381"/>
                  </a:lnTo>
                  <a:lnTo>
                    <a:pt x="213689" y="142987"/>
                  </a:lnTo>
                  <a:lnTo>
                    <a:pt x="217780" y="162420"/>
                  </a:lnTo>
                  <a:lnTo>
                    <a:pt x="229694" y="177341"/>
                  </a:lnTo>
                  <a:lnTo>
                    <a:pt x="248897" y="186911"/>
                  </a:lnTo>
                  <a:lnTo>
                    <a:pt x="274853" y="190288"/>
                  </a:lnTo>
                  <a:lnTo>
                    <a:pt x="301905" y="186911"/>
                  </a:lnTo>
                  <a:lnTo>
                    <a:pt x="302057" y="186911"/>
                  </a:lnTo>
                  <a:lnTo>
                    <a:pt x="322052" y="177137"/>
                  </a:lnTo>
                  <a:lnTo>
                    <a:pt x="324348" y="174249"/>
                  </a:lnTo>
                  <a:lnTo>
                    <a:pt x="275941" y="174249"/>
                  </a:lnTo>
                  <a:lnTo>
                    <a:pt x="257405" y="171875"/>
                  </a:lnTo>
                  <a:lnTo>
                    <a:pt x="257158" y="171875"/>
                  </a:lnTo>
                  <a:lnTo>
                    <a:pt x="243660" y="165108"/>
                  </a:lnTo>
                  <a:lnTo>
                    <a:pt x="235649" y="154868"/>
                  </a:lnTo>
                  <a:lnTo>
                    <a:pt x="233046" y="142172"/>
                  </a:lnTo>
                  <a:lnTo>
                    <a:pt x="233110" y="141356"/>
                  </a:lnTo>
                  <a:lnTo>
                    <a:pt x="236842" y="124481"/>
                  </a:lnTo>
                  <a:lnTo>
                    <a:pt x="245868" y="111012"/>
                  </a:lnTo>
                  <a:lnTo>
                    <a:pt x="256271" y="101570"/>
                  </a:lnTo>
                  <a:lnTo>
                    <a:pt x="264252" y="96231"/>
                  </a:lnTo>
                  <a:lnTo>
                    <a:pt x="309367" y="96231"/>
                  </a:lnTo>
                  <a:lnTo>
                    <a:pt x="301222" y="91610"/>
                  </a:lnTo>
                  <a:lnTo>
                    <a:pt x="309853" y="85357"/>
                  </a:lnTo>
                  <a:lnTo>
                    <a:pt x="287358" y="85357"/>
                  </a:lnTo>
                  <a:lnTo>
                    <a:pt x="269476" y="77861"/>
                  </a:lnTo>
                  <a:lnTo>
                    <a:pt x="253990" y="69421"/>
                  </a:lnTo>
                  <a:lnTo>
                    <a:pt x="243091" y="58483"/>
                  </a:lnTo>
                  <a:lnTo>
                    <a:pt x="239045" y="43766"/>
                  </a:lnTo>
                  <a:lnTo>
                    <a:pt x="238970" y="43494"/>
                  </a:lnTo>
                  <a:lnTo>
                    <a:pt x="241489" y="32009"/>
                  </a:lnTo>
                  <a:lnTo>
                    <a:pt x="248611" y="23310"/>
                  </a:lnTo>
                  <a:lnTo>
                    <a:pt x="248723" y="23174"/>
                  </a:lnTo>
                  <a:lnTo>
                    <a:pt x="260187" y="17499"/>
                  </a:lnTo>
                  <a:lnTo>
                    <a:pt x="275397" y="15494"/>
                  </a:lnTo>
                  <a:lnTo>
                    <a:pt x="318773" y="15494"/>
                  </a:lnTo>
                  <a:lnTo>
                    <a:pt x="315731" y="11689"/>
                  </a:lnTo>
                  <a:lnTo>
                    <a:pt x="298355" y="3015"/>
                  </a:lnTo>
                  <a:lnTo>
                    <a:pt x="275397" y="0"/>
                  </a:lnTo>
                  <a:close/>
                </a:path>
                <a:path w="628650" h="190500">
                  <a:moveTo>
                    <a:pt x="309367" y="96231"/>
                  </a:moveTo>
                  <a:lnTo>
                    <a:pt x="264252" y="96231"/>
                  </a:lnTo>
                  <a:lnTo>
                    <a:pt x="283714" y="104556"/>
                  </a:lnTo>
                  <a:lnTo>
                    <a:pt x="301086" y="113697"/>
                  </a:lnTo>
                  <a:lnTo>
                    <a:pt x="313565" y="125590"/>
                  </a:lnTo>
                  <a:lnTo>
                    <a:pt x="318269" y="141900"/>
                  </a:lnTo>
                  <a:lnTo>
                    <a:pt x="318348" y="142172"/>
                  </a:lnTo>
                  <a:lnTo>
                    <a:pt x="293920" y="171875"/>
                  </a:lnTo>
                  <a:lnTo>
                    <a:pt x="275941" y="174249"/>
                  </a:lnTo>
                  <a:lnTo>
                    <a:pt x="324348" y="174249"/>
                  </a:lnTo>
                  <a:lnTo>
                    <a:pt x="334297" y="161732"/>
                  </a:lnTo>
                  <a:lnTo>
                    <a:pt x="338297" y="142172"/>
                  </a:lnTo>
                  <a:lnTo>
                    <a:pt x="338353" y="141900"/>
                  </a:lnTo>
                  <a:lnTo>
                    <a:pt x="338464" y="141356"/>
                  </a:lnTo>
                  <a:lnTo>
                    <a:pt x="335474" y="123606"/>
                  </a:lnTo>
                  <a:lnTo>
                    <a:pt x="327387" y="110061"/>
                  </a:lnTo>
                  <a:lnTo>
                    <a:pt x="315527" y="99727"/>
                  </a:lnTo>
                  <a:lnTo>
                    <a:pt x="309367" y="96231"/>
                  </a:lnTo>
                  <a:close/>
                </a:path>
                <a:path w="628650" h="190500">
                  <a:moveTo>
                    <a:pt x="318773" y="15494"/>
                  </a:moveTo>
                  <a:lnTo>
                    <a:pt x="275397" y="15494"/>
                  </a:lnTo>
                  <a:lnTo>
                    <a:pt x="290667" y="17499"/>
                  </a:lnTo>
                  <a:lnTo>
                    <a:pt x="302207" y="23310"/>
                  </a:lnTo>
                  <a:lnTo>
                    <a:pt x="309534" y="32697"/>
                  </a:lnTo>
                  <a:lnTo>
                    <a:pt x="311986" y="44853"/>
                  </a:lnTo>
                  <a:lnTo>
                    <a:pt x="312096" y="45397"/>
                  </a:lnTo>
                  <a:lnTo>
                    <a:pt x="309530" y="59592"/>
                  </a:lnTo>
                  <a:lnTo>
                    <a:pt x="303193" y="70882"/>
                  </a:lnTo>
                  <a:lnTo>
                    <a:pt x="295122" y="79419"/>
                  </a:lnTo>
                  <a:lnTo>
                    <a:pt x="287358" y="85357"/>
                  </a:lnTo>
                  <a:lnTo>
                    <a:pt x="309853" y="85357"/>
                  </a:lnTo>
                  <a:lnTo>
                    <a:pt x="330306" y="45397"/>
                  </a:lnTo>
                  <a:lnTo>
                    <a:pt x="330524" y="43494"/>
                  </a:lnTo>
                  <a:lnTo>
                    <a:pt x="326737" y="25459"/>
                  </a:lnTo>
                  <a:lnTo>
                    <a:pt x="318773" y="15494"/>
                  </a:lnTo>
                  <a:close/>
                </a:path>
                <a:path w="628650" h="190500">
                  <a:moveTo>
                    <a:pt x="373812" y="166366"/>
                  </a:moveTo>
                  <a:lnTo>
                    <a:pt x="370550" y="169628"/>
                  </a:lnTo>
                  <a:lnTo>
                    <a:pt x="368375" y="175880"/>
                  </a:lnTo>
                  <a:lnTo>
                    <a:pt x="368647" y="181045"/>
                  </a:lnTo>
                  <a:lnTo>
                    <a:pt x="371811" y="182489"/>
                  </a:lnTo>
                  <a:lnTo>
                    <a:pt x="380914" y="185666"/>
                  </a:lnTo>
                  <a:lnTo>
                    <a:pt x="395368" y="188844"/>
                  </a:lnTo>
                  <a:lnTo>
                    <a:pt x="414588" y="190288"/>
                  </a:lnTo>
                  <a:lnTo>
                    <a:pt x="444724" y="186321"/>
                  </a:lnTo>
                  <a:lnTo>
                    <a:pt x="464640" y="175472"/>
                  </a:lnTo>
                  <a:lnTo>
                    <a:pt x="466399" y="172890"/>
                  </a:lnTo>
                  <a:lnTo>
                    <a:pt x="413229" y="172890"/>
                  </a:lnTo>
                  <a:lnTo>
                    <a:pt x="399348" y="172100"/>
                  </a:lnTo>
                  <a:lnTo>
                    <a:pt x="387812" y="170239"/>
                  </a:lnTo>
                  <a:lnTo>
                    <a:pt x="379130" y="168073"/>
                  </a:lnTo>
                  <a:lnTo>
                    <a:pt x="373812" y="166366"/>
                  </a:lnTo>
                  <a:close/>
                </a:path>
                <a:path w="628650" h="190500">
                  <a:moveTo>
                    <a:pt x="461737" y="16582"/>
                  </a:moveTo>
                  <a:lnTo>
                    <a:pt x="414316" y="16582"/>
                  </a:lnTo>
                  <a:lnTo>
                    <a:pt x="431557" y="18735"/>
                  </a:lnTo>
                  <a:lnTo>
                    <a:pt x="443777" y="25043"/>
                  </a:lnTo>
                  <a:lnTo>
                    <a:pt x="451053" y="35275"/>
                  </a:lnTo>
                  <a:lnTo>
                    <a:pt x="453461" y="49203"/>
                  </a:lnTo>
                  <a:lnTo>
                    <a:pt x="450258" y="65551"/>
                  </a:lnTo>
                  <a:lnTo>
                    <a:pt x="441704" y="75809"/>
                  </a:lnTo>
                  <a:lnTo>
                    <a:pt x="429378" y="81123"/>
                  </a:lnTo>
                  <a:lnTo>
                    <a:pt x="414860" y="82639"/>
                  </a:lnTo>
                  <a:lnTo>
                    <a:pt x="398005" y="82639"/>
                  </a:lnTo>
                  <a:lnTo>
                    <a:pt x="395831" y="87804"/>
                  </a:lnTo>
                  <a:lnTo>
                    <a:pt x="395831" y="93784"/>
                  </a:lnTo>
                  <a:lnTo>
                    <a:pt x="398005" y="98949"/>
                  </a:lnTo>
                  <a:lnTo>
                    <a:pt x="414860" y="98949"/>
                  </a:lnTo>
                  <a:lnTo>
                    <a:pt x="431489" y="100610"/>
                  </a:lnTo>
                  <a:lnTo>
                    <a:pt x="445544" y="106527"/>
                  </a:lnTo>
                  <a:lnTo>
                    <a:pt x="455266" y="118101"/>
                  </a:lnTo>
                  <a:lnTo>
                    <a:pt x="458898" y="136735"/>
                  </a:lnTo>
                  <a:lnTo>
                    <a:pt x="456349" y="152018"/>
                  </a:lnTo>
                  <a:lnTo>
                    <a:pt x="448296" y="163376"/>
                  </a:lnTo>
                  <a:lnTo>
                    <a:pt x="434126" y="170452"/>
                  </a:lnTo>
                  <a:lnTo>
                    <a:pt x="413229" y="172890"/>
                  </a:lnTo>
                  <a:lnTo>
                    <a:pt x="466399" y="172890"/>
                  </a:lnTo>
                  <a:lnTo>
                    <a:pt x="475637" y="159323"/>
                  </a:lnTo>
                  <a:lnTo>
                    <a:pt x="479014" y="139454"/>
                  </a:lnTo>
                  <a:lnTo>
                    <a:pt x="477209" y="122633"/>
                  </a:lnTo>
                  <a:lnTo>
                    <a:pt x="471504" y="108668"/>
                  </a:lnTo>
                  <a:lnTo>
                    <a:pt x="461467" y="97862"/>
                  </a:lnTo>
                  <a:lnTo>
                    <a:pt x="446665" y="90522"/>
                  </a:lnTo>
                  <a:lnTo>
                    <a:pt x="459199" y="83183"/>
                  </a:lnTo>
                  <a:lnTo>
                    <a:pt x="467427" y="73192"/>
                  </a:lnTo>
                  <a:lnTo>
                    <a:pt x="471933" y="60858"/>
                  </a:lnTo>
                  <a:lnTo>
                    <a:pt x="473305" y="46484"/>
                  </a:lnTo>
                  <a:lnTo>
                    <a:pt x="469623" y="27179"/>
                  </a:lnTo>
                  <a:lnTo>
                    <a:pt x="461737" y="16582"/>
                  </a:lnTo>
                  <a:close/>
                </a:path>
                <a:path w="628650" h="190500">
                  <a:moveTo>
                    <a:pt x="416219" y="0"/>
                  </a:moveTo>
                  <a:lnTo>
                    <a:pt x="374321" y="7569"/>
                  </a:lnTo>
                  <a:lnTo>
                    <a:pt x="370550" y="14679"/>
                  </a:lnTo>
                  <a:lnTo>
                    <a:pt x="372874" y="19844"/>
                  </a:lnTo>
                  <a:lnTo>
                    <a:pt x="372996" y="20116"/>
                  </a:lnTo>
                  <a:lnTo>
                    <a:pt x="377617" y="23106"/>
                  </a:lnTo>
                  <a:lnTo>
                    <a:pt x="380370" y="22087"/>
                  </a:lnTo>
                  <a:lnTo>
                    <a:pt x="388015" y="19844"/>
                  </a:lnTo>
                  <a:lnTo>
                    <a:pt x="399637" y="17601"/>
                  </a:lnTo>
                  <a:lnTo>
                    <a:pt x="414316" y="16582"/>
                  </a:lnTo>
                  <a:lnTo>
                    <a:pt x="461737" y="16582"/>
                  </a:lnTo>
                  <a:lnTo>
                    <a:pt x="458728" y="12538"/>
                  </a:lnTo>
                  <a:lnTo>
                    <a:pt x="440850" y="3249"/>
                  </a:lnTo>
                  <a:lnTo>
                    <a:pt x="416219" y="0"/>
                  </a:lnTo>
                  <a:close/>
                </a:path>
                <a:path w="628650" h="190500">
                  <a:moveTo>
                    <a:pt x="623664" y="106017"/>
                  </a:moveTo>
                  <a:lnTo>
                    <a:pt x="604483" y="106017"/>
                  </a:lnTo>
                  <a:lnTo>
                    <a:pt x="594812" y="133800"/>
                  </a:lnTo>
                  <a:lnTo>
                    <a:pt x="578692" y="153351"/>
                  </a:lnTo>
                  <a:lnTo>
                    <a:pt x="556508" y="165614"/>
                  </a:lnTo>
                  <a:lnTo>
                    <a:pt x="528640" y="171531"/>
                  </a:lnTo>
                  <a:lnTo>
                    <a:pt x="526465" y="176424"/>
                  </a:lnTo>
                  <a:lnTo>
                    <a:pt x="526465" y="182132"/>
                  </a:lnTo>
                  <a:lnTo>
                    <a:pt x="528640" y="187569"/>
                  </a:lnTo>
                  <a:lnTo>
                    <a:pt x="569917" y="178701"/>
                  </a:lnTo>
                  <a:lnTo>
                    <a:pt x="601357" y="157191"/>
                  </a:lnTo>
                  <a:lnTo>
                    <a:pt x="621380" y="122124"/>
                  </a:lnTo>
                  <a:lnTo>
                    <a:pt x="623664" y="106017"/>
                  </a:lnTo>
                  <a:close/>
                </a:path>
                <a:path w="628650" h="190500">
                  <a:moveTo>
                    <a:pt x="568872" y="0"/>
                  </a:moveTo>
                  <a:lnTo>
                    <a:pt x="544704" y="3618"/>
                  </a:lnTo>
                  <a:lnTo>
                    <a:pt x="525989" y="14475"/>
                  </a:lnTo>
                  <a:lnTo>
                    <a:pt x="513901" y="32569"/>
                  </a:lnTo>
                  <a:lnTo>
                    <a:pt x="509611" y="57901"/>
                  </a:lnTo>
                  <a:lnTo>
                    <a:pt x="513918" y="84495"/>
                  </a:lnTo>
                  <a:lnTo>
                    <a:pt x="525717" y="102449"/>
                  </a:lnTo>
                  <a:lnTo>
                    <a:pt x="543328" y="112605"/>
                  </a:lnTo>
                  <a:lnTo>
                    <a:pt x="565066" y="115803"/>
                  </a:lnTo>
                  <a:lnTo>
                    <a:pt x="577380" y="114848"/>
                  </a:lnTo>
                  <a:lnTo>
                    <a:pt x="588139" y="112439"/>
                  </a:lnTo>
                  <a:lnTo>
                    <a:pt x="597216" y="109267"/>
                  </a:lnTo>
                  <a:lnTo>
                    <a:pt x="604483" y="106017"/>
                  </a:lnTo>
                  <a:lnTo>
                    <a:pt x="623664" y="106017"/>
                  </a:lnTo>
                  <a:lnTo>
                    <a:pt x="624550" y="99765"/>
                  </a:lnTo>
                  <a:lnTo>
                    <a:pt x="567785" y="99765"/>
                  </a:lnTo>
                  <a:lnTo>
                    <a:pt x="552591" y="97391"/>
                  </a:lnTo>
                  <a:lnTo>
                    <a:pt x="540635" y="89945"/>
                  </a:lnTo>
                  <a:lnTo>
                    <a:pt x="532806" y="76943"/>
                  </a:lnTo>
                  <a:lnTo>
                    <a:pt x="529999" y="57901"/>
                  </a:lnTo>
                  <a:lnTo>
                    <a:pt x="532782" y="39794"/>
                  </a:lnTo>
                  <a:lnTo>
                    <a:pt x="532862" y="39276"/>
                  </a:lnTo>
                  <a:lnTo>
                    <a:pt x="540872" y="26130"/>
                  </a:lnTo>
                  <a:lnTo>
                    <a:pt x="553165" y="18336"/>
                  </a:lnTo>
                  <a:lnTo>
                    <a:pt x="568872" y="15766"/>
                  </a:lnTo>
                  <a:lnTo>
                    <a:pt x="609783" y="15766"/>
                  </a:lnTo>
                  <a:lnTo>
                    <a:pt x="593083" y="4192"/>
                  </a:lnTo>
                  <a:lnTo>
                    <a:pt x="568872" y="0"/>
                  </a:lnTo>
                  <a:close/>
                </a:path>
                <a:path w="628650" h="190500">
                  <a:moveTo>
                    <a:pt x="609783" y="15766"/>
                  </a:moveTo>
                  <a:lnTo>
                    <a:pt x="568872" y="15766"/>
                  </a:lnTo>
                  <a:lnTo>
                    <a:pt x="584622" y="18931"/>
                  </a:lnTo>
                  <a:lnTo>
                    <a:pt x="597008" y="28849"/>
                  </a:lnTo>
                  <a:lnTo>
                    <a:pt x="605112" y="46157"/>
                  </a:lnTo>
                  <a:lnTo>
                    <a:pt x="608017" y="71494"/>
                  </a:lnTo>
                  <a:lnTo>
                    <a:pt x="608017" y="77474"/>
                  </a:lnTo>
                  <a:lnTo>
                    <a:pt x="567785" y="99765"/>
                  </a:lnTo>
                  <a:lnTo>
                    <a:pt x="624550" y="99765"/>
                  </a:lnTo>
                  <a:lnTo>
                    <a:pt x="628405" y="72581"/>
                  </a:lnTo>
                  <a:lnTo>
                    <a:pt x="624073" y="39794"/>
                  </a:lnTo>
                  <a:lnTo>
                    <a:pt x="611891" y="17227"/>
                  </a:lnTo>
                  <a:lnTo>
                    <a:pt x="609783" y="15766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305387" y="2988557"/>
              <a:ext cx="6946900" cy="1753870"/>
            </a:xfrm>
            <a:custGeom>
              <a:avLst/>
              <a:gdLst/>
              <a:ahLst/>
              <a:cxnLst/>
              <a:rect l="l" t="t" r="r" b="b"/>
              <a:pathLst>
                <a:path w="6946900" h="1753870">
                  <a:moveTo>
                    <a:pt x="6305715" y="1461198"/>
                  </a:moveTo>
                  <a:lnTo>
                    <a:pt x="6265684" y="1427454"/>
                  </a:lnTo>
                  <a:lnTo>
                    <a:pt x="6252756" y="1442796"/>
                  </a:lnTo>
                  <a:lnTo>
                    <a:pt x="5719051" y="745045"/>
                  </a:lnTo>
                  <a:lnTo>
                    <a:pt x="5164467" y="19989"/>
                  </a:lnTo>
                  <a:lnTo>
                    <a:pt x="5149164" y="0"/>
                  </a:lnTo>
                  <a:lnTo>
                    <a:pt x="5128590" y="14503"/>
                  </a:lnTo>
                  <a:lnTo>
                    <a:pt x="4028249" y="790346"/>
                  </a:lnTo>
                  <a:lnTo>
                    <a:pt x="3026968" y="1127607"/>
                  </a:lnTo>
                  <a:lnTo>
                    <a:pt x="2018804" y="104571"/>
                  </a:lnTo>
                  <a:lnTo>
                    <a:pt x="2000669" y="86169"/>
                  </a:lnTo>
                  <a:lnTo>
                    <a:pt x="1982025" y="104063"/>
                  </a:lnTo>
                  <a:lnTo>
                    <a:pt x="996530" y="1050340"/>
                  </a:lnTo>
                  <a:lnTo>
                    <a:pt x="0" y="1709826"/>
                  </a:lnTo>
                  <a:lnTo>
                    <a:pt x="28892" y="1753489"/>
                  </a:lnTo>
                  <a:lnTo>
                    <a:pt x="1027404" y="1092695"/>
                  </a:lnTo>
                  <a:lnTo>
                    <a:pt x="1073480" y="1049032"/>
                  </a:lnTo>
                  <a:lnTo>
                    <a:pt x="1999653" y="159727"/>
                  </a:lnTo>
                  <a:lnTo>
                    <a:pt x="3001162" y="1176007"/>
                  </a:lnTo>
                  <a:lnTo>
                    <a:pt x="3012656" y="1187665"/>
                  </a:lnTo>
                  <a:lnTo>
                    <a:pt x="3028162" y="1182446"/>
                  </a:lnTo>
                  <a:lnTo>
                    <a:pt x="4048569" y="838746"/>
                  </a:lnTo>
                  <a:lnTo>
                    <a:pt x="4052189" y="837526"/>
                  </a:lnTo>
                  <a:lnTo>
                    <a:pt x="4055300" y="835329"/>
                  </a:lnTo>
                  <a:lnTo>
                    <a:pt x="4120832" y="789127"/>
                  </a:lnTo>
                  <a:lnTo>
                    <a:pt x="5138178" y="71805"/>
                  </a:lnTo>
                  <a:lnTo>
                    <a:pt x="5677471" y="776846"/>
                  </a:lnTo>
                  <a:lnTo>
                    <a:pt x="6232055" y="1501889"/>
                  </a:lnTo>
                  <a:lnTo>
                    <a:pt x="6253391" y="1485569"/>
                  </a:lnTo>
                  <a:lnTo>
                    <a:pt x="6271984" y="1501228"/>
                  </a:lnTo>
                  <a:lnTo>
                    <a:pt x="6305715" y="1461198"/>
                  </a:lnTo>
                  <a:close/>
                </a:path>
                <a:path w="6946900" h="1753870">
                  <a:moveTo>
                    <a:pt x="6440652" y="1301076"/>
                  </a:moveTo>
                  <a:lnTo>
                    <a:pt x="6400622" y="1267345"/>
                  </a:lnTo>
                  <a:lnTo>
                    <a:pt x="6333147" y="1347393"/>
                  </a:lnTo>
                  <a:lnTo>
                    <a:pt x="6373190" y="1381137"/>
                  </a:lnTo>
                  <a:lnTo>
                    <a:pt x="6440652" y="1301076"/>
                  </a:lnTo>
                  <a:close/>
                </a:path>
                <a:path w="6946900" h="1753870">
                  <a:moveTo>
                    <a:pt x="6575590" y="1140955"/>
                  </a:moveTo>
                  <a:lnTo>
                    <a:pt x="6535560" y="1107224"/>
                  </a:lnTo>
                  <a:lnTo>
                    <a:pt x="6468084" y="1187284"/>
                  </a:lnTo>
                  <a:lnTo>
                    <a:pt x="6508128" y="1221016"/>
                  </a:lnTo>
                  <a:lnTo>
                    <a:pt x="6575590" y="1140955"/>
                  </a:lnTo>
                  <a:close/>
                </a:path>
                <a:path w="6946900" h="1753870">
                  <a:moveTo>
                    <a:pt x="6710527" y="980846"/>
                  </a:moveTo>
                  <a:lnTo>
                    <a:pt x="6670497" y="947102"/>
                  </a:lnTo>
                  <a:lnTo>
                    <a:pt x="6603022" y="1027163"/>
                  </a:lnTo>
                  <a:lnTo>
                    <a:pt x="6643065" y="1060894"/>
                  </a:lnTo>
                  <a:lnTo>
                    <a:pt x="6710527" y="980846"/>
                  </a:lnTo>
                  <a:close/>
                </a:path>
                <a:path w="6946900" h="1753870">
                  <a:moveTo>
                    <a:pt x="6845465" y="820724"/>
                  </a:moveTo>
                  <a:lnTo>
                    <a:pt x="6805435" y="786980"/>
                  </a:lnTo>
                  <a:lnTo>
                    <a:pt x="6737959" y="867041"/>
                  </a:lnTo>
                  <a:lnTo>
                    <a:pt x="6778003" y="900785"/>
                  </a:lnTo>
                  <a:lnTo>
                    <a:pt x="6845465" y="820724"/>
                  </a:lnTo>
                  <a:close/>
                </a:path>
                <a:path w="6946900" h="1753870">
                  <a:moveTo>
                    <a:pt x="6946671" y="700633"/>
                  </a:moveTo>
                  <a:lnTo>
                    <a:pt x="6906641" y="666889"/>
                  </a:lnTo>
                  <a:lnTo>
                    <a:pt x="6872897" y="706920"/>
                  </a:lnTo>
                  <a:lnTo>
                    <a:pt x="6912940" y="740664"/>
                  </a:lnTo>
                  <a:lnTo>
                    <a:pt x="6946671" y="700633"/>
                  </a:lnTo>
                  <a:close/>
                </a:path>
              </a:pathLst>
            </a:custGeom>
            <a:solidFill>
              <a:srgbClr val="D0C4B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55547" y="4656476"/>
              <a:ext cx="128531" cy="12858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53635" y="3986421"/>
              <a:ext cx="128531" cy="12858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0925" y="3054798"/>
              <a:ext cx="128531" cy="12858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9218" y="4067529"/>
              <a:ext cx="128531" cy="12858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85199" y="3735815"/>
              <a:ext cx="128531" cy="12858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3986" y="4403088"/>
              <a:ext cx="128531" cy="12858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02914" y="3563945"/>
              <a:ext cx="128531" cy="128582"/>
            </a:xfrm>
            <a:prstGeom prst="rect">
              <a:avLst/>
            </a:prstGeom>
          </p:spPr>
        </p:pic>
      </p:grpSp>
      <p:sp>
        <p:nvSpPr>
          <p:cNvPr id="41" name="object 41" descr=""/>
          <p:cNvSpPr/>
          <p:nvPr/>
        </p:nvSpPr>
        <p:spPr>
          <a:xfrm>
            <a:off x="17218739" y="5639361"/>
            <a:ext cx="572770" cy="162560"/>
          </a:xfrm>
          <a:custGeom>
            <a:avLst/>
            <a:gdLst/>
            <a:ahLst/>
            <a:cxnLst/>
            <a:rect l="l" t="t" r="r" b="b"/>
            <a:pathLst>
              <a:path w="572769" h="162560">
                <a:moveTo>
                  <a:pt x="39080" y="47558"/>
                </a:moveTo>
                <a:lnTo>
                  <a:pt x="21982" y="49545"/>
                </a:lnTo>
                <a:lnTo>
                  <a:pt x="9770" y="55545"/>
                </a:lnTo>
                <a:lnTo>
                  <a:pt x="2442" y="65615"/>
                </a:lnTo>
                <a:lnTo>
                  <a:pt x="0" y="79815"/>
                </a:lnTo>
                <a:lnTo>
                  <a:pt x="2303" y="94144"/>
                </a:lnTo>
                <a:lnTo>
                  <a:pt x="8813" y="104499"/>
                </a:lnTo>
                <a:lnTo>
                  <a:pt x="19007" y="110831"/>
                </a:lnTo>
                <a:lnTo>
                  <a:pt x="19230" y="110831"/>
                </a:lnTo>
                <a:lnTo>
                  <a:pt x="32050" y="112899"/>
                </a:lnTo>
                <a:lnTo>
                  <a:pt x="43642" y="111678"/>
                </a:lnTo>
                <a:lnTo>
                  <a:pt x="53451" y="108091"/>
                </a:lnTo>
                <a:lnTo>
                  <a:pt x="61244" y="102256"/>
                </a:lnTo>
                <a:lnTo>
                  <a:pt x="62184" y="100906"/>
                </a:lnTo>
                <a:lnTo>
                  <a:pt x="36806" y="100906"/>
                </a:lnTo>
                <a:lnTo>
                  <a:pt x="27982" y="99704"/>
                </a:lnTo>
                <a:lnTo>
                  <a:pt x="21272" y="95943"/>
                </a:lnTo>
                <a:lnTo>
                  <a:pt x="17004" y="89391"/>
                </a:lnTo>
                <a:lnTo>
                  <a:pt x="15508" y="79815"/>
                </a:lnTo>
                <a:lnTo>
                  <a:pt x="17100" y="69999"/>
                </a:lnTo>
                <a:lnTo>
                  <a:pt x="21892" y="63325"/>
                </a:lnTo>
                <a:lnTo>
                  <a:pt x="29833" y="59551"/>
                </a:lnTo>
                <a:lnTo>
                  <a:pt x="29600" y="59551"/>
                </a:lnTo>
                <a:lnTo>
                  <a:pt x="41148" y="58310"/>
                </a:lnTo>
                <a:lnTo>
                  <a:pt x="81056" y="58310"/>
                </a:lnTo>
                <a:lnTo>
                  <a:pt x="81056" y="49212"/>
                </a:lnTo>
                <a:lnTo>
                  <a:pt x="66168" y="49212"/>
                </a:lnTo>
                <a:lnTo>
                  <a:pt x="61383" y="48692"/>
                </a:lnTo>
                <a:lnTo>
                  <a:pt x="55028" y="48152"/>
                </a:lnTo>
                <a:lnTo>
                  <a:pt x="47471" y="47729"/>
                </a:lnTo>
                <a:lnTo>
                  <a:pt x="39080" y="47558"/>
                </a:lnTo>
                <a:close/>
              </a:path>
              <a:path w="572769" h="162560">
                <a:moveTo>
                  <a:pt x="81056" y="94289"/>
                </a:moveTo>
                <a:lnTo>
                  <a:pt x="66788" y="94289"/>
                </a:lnTo>
                <a:lnTo>
                  <a:pt x="69063" y="109797"/>
                </a:lnTo>
                <a:lnTo>
                  <a:pt x="71337" y="110831"/>
                </a:lnTo>
                <a:lnTo>
                  <a:pt x="79195" y="110831"/>
                </a:lnTo>
                <a:lnTo>
                  <a:pt x="81056" y="109797"/>
                </a:lnTo>
                <a:lnTo>
                  <a:pt x="81056" y="94289"/>
                </a:lnTo>
                <a:close/>
              </a:path>
              <a:path w="572769" h="162560">
                <a:moveTo>
                  <a:pt x="81056" y="58310"/>
                </a:moveTo>
                <a:lnTo>
                  <a:pt x="51073" y="58310"/>
                </a:lnTo>
                <a:lnTo>
                  <a:pt x="61619" y="59551"/>
                </a:lnTo>
                <a:lnTo>
                  <a:pt x="66168" y="59964"/>
                </a:lnTo>
                <a:lnTo>
                  <a:pt x="66168" y="68235"/>
                </a:lnTo>
                <a:lnTo>
                  <a:pt x="64139" y="81191"/>
                </a:lnTo>
                <a:lnTo>
                  <a:pt x="58310" y="91549"/>
                </a:lnTo>
                <a:lnTo>
                  <a:pt x="49070" y="98418"/>
                </a:lnTo>
                <a:lnTo>
                  <a:pt x="36806" y="100906"/>
                </a:lnTo>
                <a:lnTo>
                  <a:pt x="62184" y="100906"/>
                </a:lnTo>
                <a:lnTo>
                  <a:pt x="66788" y="94289"/>
                </a:lnTo>
                <a:lnTo>
                  <a:pt x="81056" y="94289"/>
                </a:lnTo>
                <a:lnTo>
                  <a:pt x="81056" y="58310"/>
                </a:lnTo>
                <a:close/>
              </a:path>
              <a:path w="572769" h="162560">
                <a:moveTo>
                  <a:pt x="74452" y="12820"/>
                </a:moveTo>
                <a:lnTo>
                  <a:pt x="41768" y="12820"/>
                </a:lnTo>
                <a:lnTo>
                  <a:pt x="52734" y="14290"/>
                </a:lnTo>
                <a:lnTo>
                  <a:pt x="60326" y="18842"/>
                </a:lnTo>
                <a:lnTo>
                  <a:pt x="64740" y="26690"/>
                </a:lnTo>
                <a:lnTo>
                  <a:pt x="66168" y="38046"/>
                </a:lnTo>
                <a:lnTo>
                  <a:pt x="66168" y="49212"/>
                </a:lnTo>
                <a:lnTo>
                  <a:pt x="81056" y="49212"/>
                </a:lnTo>
                <a:lnTo>
                  <a:pt x="81056" y="41768"/>
                </a:lnTo>
                <a:lnTo>
                  <a:pt x="79366" y="23640"/>
                </a:lnTo>
                <a:lnTo>
                  <a:pt x="74452" y="12820"/>
                </a:lnTo>
                <a:close/>
              </a:path>
              <a:path w="572769" h="162560">
                <a:moveTo>
                  <a:pt x="43629" y="0"/>
                </a:moveTo>
                <a:lnTo>
                  <a:pt x="8157" y="10571"/>
                </a:lnTo>
                <a:lnTo>
                  <a:pt x="9304" y="13440"/>
                </a:lnTo>
                <a:lnTo>
                  <a:pt x="10545" y="16335"/>
                </a:lnTo>
                <a:lnTo>
                  <a:pt x="12406" y="17782"/>
                </a:lnTo>
                <a:lnTo>
                  <a:pt x="12820" y="17989"/>
                </a:lnTo>
                <a:lnTo>
                  <a:pt x="15162" y="17181"/>
                </a:lnTo>
                <a:lnTo>
                  <a:pt x="21478" y="15404"/>
                </a:lnTo>
                <a:lnTo>
                  <a:pt x="30702" y="13627"/>
                </a:lnTo>
                <a:lnTo>
                  <a:pt x="41768" y="12820"/>
                </a:lnTo>
                <a:lnTo>
                  <a:pt x="74452" y="12820"/>
                </a:lnTo>
                <a:lnTo>
                  <a:pt x="73431" y="10571"/>
                </a:lnTo>
                <a:lnTo>
                  <a:pt x="61951" y="2659"/>
                </a:lnTo>
                <a:lnTo>
                  <a:pt x="43629" y="0"/>
                </a:lnTo>
                <a:close/>
              </a:path>
              <a:path w="572769" h="162560">
                <a:moveTo>
                  <a:pt x="158110" y="2067"/>
                </a:moveTo>
                <a:lnTo>
                  <a:pt x="113447" y="2067"/>
                </a:lnTo>
                <a:lnTo>
                  <a:pt x="113447" y="110831"/>
                </a:lnTo>
                <a:lnTo>
                  <a:pt x="159351" y="110831"/>
                </a:lnTo>
                <a:lnTo>
                  <a:pt x="173298" y="108854"/>
                </a:lnTo>
                <a:lnTo>
                  <a:pt x="183621" y="103077"/>
                </a:lnTo>
                <a:lnTo>
                  <a:pt x="186102" y="99459"/>
                </a:lnTo>
                <a:lnTo>
                  <a:pt x="128334" y="99459"/>
                </a:lnTo>
                <a:lnTo>
                  <a:pt x="128334" y="61412"/>
                </a:lnTo>
                <a:lnTo>
                  <a:pt x="184580" y="61412"/>
                </a:lnTo>
                <a:lnTo>
                  <a:pt x="182196" y="58869"/>
                </a:lnTo>
                <a:lnTo>
                  <a:pt x="174652" y="54795"/>
                </a:lnTo>
                <a:lnTo>
                  <a:pt x="180329" y="50808"/>
                </a:lnTo>
                <a:lnTo>
                  <a:pt x="180767" y="50246"/>
                </a:lnTo>
                <a:lnTo>
                  <a:pt x="128334" y="50246"/>
                </a:lnTo>
                <a:lnTo>
                  <a:pt x="128334" y="13440"/>
                </a:lnTo>
                <a:lnTo>
                  <a:pt x="182667" y="13440"/>
                </a:lnTo>
                <a:lnTo>
                  <a:pt x="180002" y="9485"/>
                </a:lnTo>
                <a:lnTo>
                  <a:pt x="170559" y="3964"/>
                </a:lnTo>
                <a:lnTo>
                  <a:pt x="158110" y="2067"/>
                </a:lnTo>
                <a:close/>
              </a:path>
              <a:path w="572769" h="162560">
                <a:moveTo>
                  <a:pt x="184580" y="61412"/>
                </a:moveTo>
                <a:lnTo>
                  <a:pt x="156456" y="61412"/>
                </a:lnTo>
                <a:lnTo>
                  <a:pt x="165554" y="62762"/>
                </a:lnTo>
                <a:lnTo>
                  <a:pt x="171861" y="66633"/>
                </a:lnTo>
                <a:lnTo>
                  <a:pt x="175531" y="72752"/>
                </a:lnTo>
                <a:lnTo>
                  <a:pt x="176720" y="80849"/>
                </a:lnTo>
                <a:lnTo>
                  <a:pt x="175415" y="88903"/>
                </a:lnTo>
                <a:lnTo>
                  <a:pt x="171550" y="94729"/>
                </a:lnTo>
                <a:lnTo>
                  <a:pt x="165205" y="98266"/>
                </a:lnTo>
                <a:lnTo>
                  <a:pt x="156456" y="99459"/>
                </a:lnTo>
                <a:lnTo>
                  <a:pt x="186102" y="99459"/>
                </a:lnTo>
                <a:lnTo>
                  <a:pt x="190028" y="93733"/>
                </a:lnTo>
                <a:lnTo>
                  <a:pt x="192228" y="81056"/>
                </a:lnTo>
                <a:lnTo>
                  <a:pt x="191151" y="72752"/>
                </a:lnTo>
                <a:lnTo>
                  <a:pt x="191081" y="72213"/>
                </a:lnTo>
                <a:lnTo>
                  <a:pt x="187705" y="64746"/>
                </a:lnTo>
                <a:lnTo>
                  <a:pt x="184580" y="61412"/>
                </a:lnTo>
                <a:close/>
              </a:path>
              <a:path w="572769" h="162560">
                <a:moveTo>
                  <a:pt x="182667" y="13440"/>
                </a:moveTo>
                <a:lnTo>
                  <a:pt x="154595" y="13440"/>
                </a:lnTo>
                <a:lnTo>
                  <a:pt x="162682" y="14626"/>
                </a:lnTo>
                <a:lnTo>
                  <a:pt x="168578" y="18118"/>
                </a:lnTo>
                <a:lnTo>
                  <a:pt x="172187" y="23821"/>
                </a:lnTo>
                <a:lnTo>
                  <a:pt x="173411" y="31636"/>
                </a:lnTo>
                <a:lnTo>
                  <a:pt x="172187" y="39429"/>
                </a:lnTo>
                <a:lnTo>
                  <a:pt x="168413" y="45387"/>
                </a:lnTo>
                <a:lnTo>
                  <a:pt x="162682" y="48967"/>
                </a:lnTo>
                <a:lnTo>
                  <a:pt x="154595" y="50246"/>
                </a:lnTo>
                <a:lnTo>
                  <a:pt x="180767" y="50246"/>
                </a:lnTo>
                <a:lnTo>
                  <a:pt x="184551" y="45387"/>
                </a:lnTo>
                <a:lnTo>
                  <a:pt x="187185" y="38570"/>
                </a:lnTo>
                <a:lnTo>
                  <a:pt x="188093" y="30396"/>
                </a:lnTo>
                <a:lnTo>
                  <a:pt x="185996" y="18380"/>
                </a:lnTo>
                <a:lnTo>
                  <a:pt x="182667" y="13440"/>
                </a:lnTo>
                <a:close/>
              </a:path>
              <a:path w="572769" h="162560">
                <a:moveTo>
                  <a:pt x="280448" y="2067"/>
                </a:moveTo>
                <a:lnTo>
                  <a:pt x="219863" y="2067"/>
                </a:lnTo>
                <a:lnTo>
                  <a:pt x="219863" y="109797"/>
                </a:lnTo>
                <a:lnTo>
                  <a:pt x="222138" y="110831"/>
                </a:lnTo>
                <a:lnTo>
                  <a:pt x="232477" y="110831"/>
                </a:lnTo>
                <a:lnTo>
                  <a:pt x="234751" y="109797"/>
                </a:lnTo>
                <a:lnTo>
                  <a:pt x="234751" y="14681"/>
                </a:lnTo>
                <a:lnTo>
                  <a:pt x="280448" y="14681"/>
                </a:lnTo>
                <a:lnTo>
                  <a:pt x="281689" y="12199"/>
                </a:lnTo>
                <a:lnTo>
                  <a:pt x="281689" y="4549"/>
                </a:lnTo>
                <a:lnTo>
                  <a:pt x="280448" y="2067"/>
                </a:lnTo>
                <a:close/>
              </a:path>
              <a:path w="572769" h="162560">
                <a:moveTo>
                  <a:pt x="303260" y="148878"/>
                </a:moveTo>
                <a:lnTo>
                  <a:pt x="302846" y="149291"/>
                </a:lnTo>
                <a:lnTo>
                  <a:pt x="301813" y="151980"/>
                </a:lnTo>
                <a:lnTo>
                  <a:pt x="301813" y="157976"/>
                </a:lnTo>
                <a:lnTo>
                  <a:pt x="302846" y="160457"/>
                </a:lnTo>
                <a:lnTo>
                  <a:pt x="303053" y="160871"/>
                </a:lnTo>
                <a:lnTo>
                  <a:pt x="307396" y="162525"/>
                </a:lnTo>
                <a:lnTo>
                  <a:pt x="313599" y="162525"/>
                </a:lnTo>
                <a:lnTo>
                  <a:pt x="325062" y="160457"/>
                </a:lnTo>
                <a:lnTo>
                  <a:pt x="325411" y="160457"/>
                </a:lnTo>
                <a:lnTo>
                  <a:pt x="334121" y="154151"/>
                </a:lnTo>
                <a:lnTo>
                  <a:pt x="336826" y="149912"/>
                </a:lnTo>
                <a:lnTo>
                  <a:pt x="307189" y="149912"/>
                </a:lnTo>
                <a:lnTo>
                  <a:pt x="303260" y="148878"/>
                </a:lnTo>
                <a:close/>
              </a:path>
              <a:path w="572769" h="162560">
                <a:moveTo>
                  <a:pt x="304914" y="2067"/>
                </a:moveTo>
                <a:lnTo>
                  <a:pt x="294575" y="2067"/>
                </a:lnTo>
                <a:lnTo>
                  <a:pt x="291887" y="3101"/>
                </a:lnTo>
                <a:lnTo>
                  <a:pt x="333242" y="109591"/>
                </a:lnTo>
                <a:lnTo>
                  <a:pt x="334897" y="110211"/>
                </a:lnTo>
                <a:lnTo>
                  <a:pt x="336551" y="110624"/>
                </a:lnTo>
                <a:lnTo>
                  <a:pt x="338205" y="110624"/>
                </a:lnTo>
                <a:lnTo>
                  <a:pt x="332002" y="127994"/>
                </a:lnTo>
                <a:lnTo>
                  <a:pt x="327621" y="139008"/>
                </a:lnTo>
                <a:lnTo>
                  <a:pt x="323162" y="145699"/>
                </a:lnTo>
                <a:lnTo>
                  <a:pt x="318161" y="149017"/>
                </a:lnTo>
                <a:lnTo>
                  <a:pt x="312151" y="149912"/>
                </a:lnTo>
                <a:lnTo>
                  <a:pt x="336826" y="149912"/>
                </a:lnTo>
                <a:lnTo>
                  <a:pt x="340467" y="144206"/>
                </a:lnTo>
                <a:lnTo>
                  <a:pt x="345649" y="130888"/>
                </a:lnTo>
                <a:lnTo>
                  <a:pt x="357566" y="96150"/>
                </a:lnTo>
                <a:lnTo>
                  <a:pt x="342961" y="96150"/>
                </a:lnTo>
                <a:lnTo>
                  <a:pt x="340535" y="87052"/>
                </a:lnTo>
                <a:lnTo>
                  <a:pt x="340480" y="86845"/>
                </a:lnTo>
                <a:lnTo>
                  <a:pt x="335517" y="74025"/>
                </a:lnTo>
                <a:lnTo>
                  <a:pt x="307602" y="3101"/>
                </a:lnTo>
                <a:lnTo>
                  <a:pt x="304914" y="2067"/>
                </a:lnTo>
                <a:close/>
              </a:path>
              <a:path w="572769" h="162560">
                <a:moveTo>
                  <a:pt x="386797" y="2067"/>
                </a:moveTo>
                <a:lnTo>
                  <a:pt x="376872" y="2067"/>
                </a:lnTo>
                <a:lnTo>
                  <a:pt x="374598" y="3101"/>
                </a:lnTo>
                <a:lnTo>
                  <a:pt x="350198" y="74025"/>
                </a:lnTo>
                <a:lnTo>
                  <a:pt x="345925" y="86845"/>
                </a:lnTo>
                <a:lnTo>
                  <a:pt x="345856" y="87052"/>
                </a:lnTo>
                <a:lnTo>
                  <a:pt x="343581" y="96150"/>
                </a:lnTo>
                <a:lnTo>
                  <a:pt x="357566" y="96150"/>
                </a:lnTo>
                <a:lnTo>
                  <a:pt x="389485" y="3101"/>
                </a:lnTo>
                <a:lnTo>
                  <a:pt x="386797" y="2067"/>
                </a:lnTo>
                <a:close/>
              </a:path>
              <a:path w="572769" h="162560">
                <a:moveTo>
                  <a:pt x="449171" y="0"/>
                </a:moveTo>
                <a:lnTo>
                  <a:pt x="430012" y="3644"/>
                </a:lnTo>
                <a:lnTo>
                  <a:pt x="416087" y="14422"/>
                </a:lnTo>
                <a:lnTo>
                  <a:pt x="407590" y="32101"/>
                </a:lnTo>
                <a:lnTo>
                  <a:pt x="404714" y="56449"/>
                </a:lnTo>
                <a:lnTo>
                  <a:pt x="407590" y="80797"/>
                </a:lnTo>
                <a:lnTo>
                  <a:pt x="416087" y="98476"/>
                </a:lnTo>
                <a:lnTo>
                  <a:pt x="430012" y="109255"/>
                </a:lnTo>
                <a:lnTo>
                  <a:pt x="449171" y="112899"/>
                </a:lnTo>
                <a:lnTo>
                  <a:pt x="461535" y="111930"/>
                </a:lnTo>
                <a:lnTo>
                  <a:pt x="470391" y="109797"/>
                </a:lnTo>
                <a:lnTo>
                  <a:pt x="475719" y="107665"/>
                </a:lnTo>
                <a:lnTo>
                  <a:pt x="477499" y="106696"/>
                </a:lnTo>
                <a:lnTo>
                  <a:pt x="477292" y="102353"/>
                </a:lnTo>
                <a:lnTo>
                  <a:pt x="476268" y="99665"/>
                </a:lnTo>
                <a:lnTo>
                  <a:pt x="452686" y="99665"/>
                </a:lnTo>
                <a:lnTo>
                  <a:pt x="438192" y="97071"/>
                </a:lnTo>
                <a:lnTo>
                  <a:pt x="428080" y="89146"/>
                </a:lnTo>
                <a:lnTo>
                  <a:pt x="422154" y="75676"/>
                </a:lnTo>
                <a:lnTo>
                  <a:pt x="420222" y="56449"/>
                </a:lnTo>
                <a:lnTo>
                  <a:pt x="422054" y="37213"/>
                </a:lnTo>
                <a:lnTo>
                  <a:pt x="427744" y="23520"/>
                </a:lnTo>
                <a:lnTo>
                  <a:pt x="437582" y="15333"/>
                </a:lnTo>
                <a:lnTo>
                  <a:pt x="451859" y="12613"/>
                </a:lnTo>
                <a:lnTo>
                  <a:pt x="474067" y="12613"/>
                </a:lnTo>
                <a:lnTo>
                  <a:pt x="475225" y="9304"/>
                </a:lnTo>
                <a:lnTo>
                  <a:pt x="475225" y="4962"/>
                </a:lnTo>
                <a:lnTo>
                  <a:pt x="473683" y="4187"/>
                </a:lnTo>
                <a:lnTo>
                  <a:pt x="468944" y="2481"/>
                </a:lnTo>
                <a:lnTo>
                  <a:pt x="460831" y="775"/>
                </a:lnTo>
                <a:lnTo>
                  <a:pt x="449171" y="0"/>
                </a:lnTo>
                <a:close/>
              </a:path>
              <a:path w="572769" h="162560">
                <a:moveTo>
                  <a:pt x="472743" y="95737"/>
                </a:moveTo>
                <a:lnTo>
                  <a:pt x="464679" y="99665"/>
                </a:lnTo>
                <a:lnTo>
                  <a:pt x="476268" y="99665"/>
                </a:lnTo>
                <a:lnTo>
                  <a:pt x="475638" y="98011"/>
                </a:lnTo>
                <a:lnTo>
                  <a:pt x="472743" y="95737"/>
                </a:lnTo>
                <a:close/>
              </a:path>
              <a:path w="572769" h="162560">
                <a:moveTo>
                  <a:pt x="474067" y="12613"/>
                </a:moveTo>
                <a:lnTo>
                  <a:pt x="463438" y="12613"/>
                </a:lnTo>
                <a:lnTo>
                  <a:pt x="470675" y="16128"/>
                </a:lnTo>
                <a:lnTo>
                  <a:pt x="473777" y="13440"/>
                </a:lnTo>
                <a:lnTo>
                  <a:pt x="474067" y="12613"/>
                </a:lnTo>
                <a:close/>
              </a:path>
              <a:path w="572769" h="162560">
                <a:moveTo>
                  <a:pt x="538971" y="14887"/>
                </a:moveTo>
                <a:lnTo>
                  <a:pt x="524083" y="14887"/>
                </a:lnTo>
                <a:lnTo>
                  <a:pt x="524083" y="109797"/>
                </a:lnTo>
                <a:lnTo>
                  <a:pt x="526151" y="110831"/>
                </a:lnTo>
                <a:lnTo>
                  <a:pt x="536490" y="110831"/>
                </a:lnTo>
                <a:lnTo>
                  <a:pt x="538971" y="109797"/>
                </a:lnTo>
                <a:lnTo>
                  <a:pt x="538971" y="14887"/>
                </a:lnTo>
                <a:close/>
              </a:path>
              <a:path w="572769" h="162560">
                <a:moveTo>
                  <a:pt x="571228" y="2067"/>
                </a:moveTo>
                <a:lnTo>
                  <a:pt x="491826" y="2067"/>
                </a:lnTo>
                <a:lnTo>
                  <a:pt x="490379" y="4342"/>
                </a:lnTo>
                <a:lnTo>
                  <a:pt x="490379" y="12613"/>
                </a:lnTo>
                <a:lnTo>
                  <a:pt x="491826" y="14887"/>
                </a:lnTo>
                <a:lnTo>
                  <a:pt x="571228" y="14887"/>
                </a:lnTo>
                <a:lnTo>
                  <a:pt x="572469" y="12613"/>
                </a:lnTo>
                <a:lnTo>
                  <a:pt x="572469" y="4342"/>
                </a:lnTo>
                <a:lnTo>
                  <a:pt x="571228" y="2067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89880" y="2952012"/>
            <a:ext cx="128531" cy="128582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18089249" y="5593663"/>
            <a:ext cx="755650" cy="206375"/>
          </a:xfrm>
          <a:custGeom>
            <a:avLst/>
            <a:gdLst/>
            <a:ahLst/>
            <a:cxnLst/>
            <a:rect l="l" t="t" r="r" b="b"/>
            <a:pathLst>
              <a:path w="755650" h="206375">
                <a:moveTo>
                  <a:pt x="104835" y="144949"/>
                </a:moveTo>
                <a:lnTo>
                  <a:pt x="0" y="144949"/>
                </a:lnTo>
                <a:lnTo>
                  <a:pt x="0" y="181962"/>
                </a:lnTo>
                <a:lnTo>
                  <a:pt x="1033" y="182376"/>
                </a:lnTo>
                <a:lnTo>
                  <a:pt x="3515" y="182996"/>
                </a:lnTo>
                <a:lnTo>
                  <a:pt x="9925" y="182996"/>
                </a:lnTo>
                <a:lnTo>
                  <a:pt x="12406" y="182376"/>
                </a:lnTo>
                <a:lnTo>
                  <a:pt x="13647" y="181962"/>
                </a:lnTo>
                <a:lnTo>
                  <a:pt x="13647" y="156529"/>
                </a:lnTo>
                <a:lnTo>
                  <a:pt x="104835" y="156529"/>
                </a:lnTo>
                <a:lnTo>
                  <a:pt x="104835" y="144949"/>
                </a:lnTo>
                <a:close/>
              </a:path>
              <a:path w="755650" h="206375">
                <a:moveTo>
                  <a:pt x="104835" y="156529"/>
                </a:moveTo>
                <a:lnTo>
                  <a:pt x="90981" y="156529"/>
                </a:lnTo>
                <a:lnTo>
                  <a:pt x="90981" y="181962"/>
                </a:lnTo>
                <a:lnTo>
                  <a:pt x="95116" y="182996"/>
                </a:lnTo>
                <a:lnTo>
                  <a:pt x="101320" y="182996"/>
                </a:lnTo>
                <a:lnTo>
                  <a:pt x="103594" y="182376"/>
                </a:lnTo>
                <a:lnTo>
                  <a:pt x="104835" y="181962"/>
                </a:lnTo>
                <a:lnTo>
                  <a:pt x="104835" y="156529"/>
                </a:lnTo>
                <a:close/>
              </a:path>
              <a:path w="755650" h="206375">
                <a:moveTo>
                  <a:pt x="91808" y="47765"/>
                </a:moveTo>
                <a:lnTo>
                  <a:pt x="24813" y="47765"/>
                </a:lnTo>
                <a:lnTo>
                  <a:pt x="20884" y="96977"/>
                </a:lnTo>
                <a:lnTo>
                  <a:pt x="18800" y="116569"/>
                </a:lnTo>
                <a:lnTo>
                  <a:pt x="15999" y="130268"/>
                </a:lnTo>
                <a:lnTo>
                  <a:pt x="12539" y="139315"/>
                </a:lnTo>
                <a:lnTo>
                  <a:pt x="8477" y="144949"/>
                </a:lnTo>
                <a:lnTo>
                  <a:pt x="24813" y="144949"/>
                </a:lnTo>
                <a:lnTo>
                  <a:pt x="34531" y="97804"/>
                </a:lnTo>
                <a:lnTo>
                  <a:pt x="37426" y="59758"/>
                </a:lnTo>
                <a:lnTo>
                  <a:pt x="91808" y="59758"/>
                </a:lnTo>
                <a:lnTo>
                  <a:pt x="91808" y="47765"/>
                </a:lnTo>
                <a:close/>
              </a:path>
              <a:path w="755650" h="206375">
                <a:moveTo>
                  <a:pt x="91808" y="59758"/>
                </a:moveTo>
                <a:lnTo>
                  <a:pt x="76920" y="59758"/>
                </a:lnTo>
                <a:lnTo>
                  <a:pt x="76920" y="144949"/>
                </a:lnTo>
                <a:lnTo>
                  <a:pt x="91808" y="144949"/>
                </a:lnTo>
                <a:lnTo>
                  <a:pt x="91808" y="59758"/>
                </a:lnTo>
                <a:close/>
              </a:path>
              <a:path w="755650" h="206375">
                <a:moveTo>
                  <a:pt x="167980" y="45697"/>
                </a:moveTo>
                <a:lnTo>
                  <a:pt x="149868" y="48925"/>
                </a:lnTo>
                <a:lnTo>
                  <a:pt x="135827" y="58956"/>
                </a:lnTo>
                <a:lnTo>
                  <a:pt x="126748" y="76316"/>
                </a:lnTo>
                <a:lnTo>
                  <a:pt x="123524" y="101526"/>
                </a:lnTo>
                <a:lnTo>
                  <a:pt x="126315" y="126233"/>
                </a:lnTo>
                <a:lnTo>
                  <a:pt x="134690" y="144096"/>
                </a:lnTo>
                <a:lnTo>
                  <a:pt x="148647" y="154942"/>
                </a:lnTo>
                <a:lnTo>
                  <a:pt x="168187" y="158596"/>
                </a:lnTo>
                <a:lnTo>
                  <a:pt x="182755" y="157175"/>
                </a:lnTo>
                <a:lnTo>
                  <a:pt x="193233" y="154047"/>
                </a:lnTo>
                <a:lnTo>
                  <a:pt x="199562" y="150920"/>
                </a:lnTo>
                <a:lnTo>
                  <a:pt x="201685" y="149498"/>
                </a:lnTo>
                <a:lnTo>
                  <a:pt x="201488" y="145363"/>
                </a:lnTo>
                <a:lnTo>
                  <a:pt x="171082" y="145363"/>
                </a:lnTo>
                <a:lnTo>
                  <a:pt x="157816" y="143337"/>
                </a:lnTo>
                <a:lnTo>
                  <a:pt x="148078" y="136756"/>
                </a:lnTo>
                <a:lnTo>
                  <a:pt x="141830" y="124863"/>
                </a:lnTo>
                <a:lnTo>
                  <a:pt x="139032" y="106902"/>
                </a:lnTo>
                <a:lnTo>
                  <a:pt x="204580" y="106902"/>
                </a:lnTo>
                <a:lnTo>
                  <a:pt x="206854" y="98425"/>
                </a:lnTo>
                <a:lnTo>
                  <a:pt x="206854" y="95737"/>
                </a:lnTo>
                <a:lnTo>
                  <a:pt x="139032" y="95737"/>
                </a:lnTo>
                <a:lnTo>
                  <a:pt x="141752" y="78484"/>
                </a:lnTo>
                <a:lnTo>
                  <a:pt x="147768" y="66736"/>
                </a:lnTo>
                <a:lnTo>
                  <a:pt x="156653" y="60029"/>
                </a:lnTo>
                <a:lnTo>
                  <a:pt x="167980" y="57897"/>
                </a:lnTo>
                <a:lnTo>
                  <a:pt x="197773" y="57897"/>
                </a:lnTo>
                <a:lnTo>
                  <a:pt x="196800" y="56268"/>
                </a:lnTo>
                <a:lnTo>
                  <a:pt x="184610" y="48414"/>
                </a:lnTo>
                <a:lnTo>
                  <a:pt x="167980" y="45697"/>
                </a:lnTo>
                <a:close/>
              </a:path>
              <a:path w="755650" h="206375">
                <a:moveTo>
                  <a:pt x="196309" y="138539"/>
                </a:moveTo>
                <a:lnTo>
                  <a:pt x="194577" y="139605"/>
                </a:lnTo>
                <a:lnTo>
                  <a:pt x="189588" y="141951"/>
                </a:lnTo>
                <a:lnTo>
                  <a:pt x="181653" y="144297"/>
                </a:lnTo>
                <a:lnTo>
                  <a:pt x="171082" y="145363"/>
                </a:lnTo>
                <a:lnTo>
                  <a:pt x="201488" y="145363"/>
                </a:lnTo>
                <a:lnTo>
                  <a:pt x="201478" y="145156"/>
                </a:lnTo>
                <a:lnTo>
                  <a:pt x="199203" y="140814"/>
                </a:lnTo>
                <a:lnTo>
                  <a:pt x="196309" y="138539"/>
                </a:lnTo>
                <a:close/>
              </a:path>
              <a:path w="755650" h="206375">
                <a:moveTo>
                  <a:pt x="197773" y="57897"/>
                </a:moveTo>
                <a:lnTo>
                  <a:pt x="167980" y="57897"/>
                </a:lnTo>
                <a:lnTo>
                  <a:pt x="179472" y="60029"/>
                </a:lnTo>
                <a:lnTo>
                  <a:pt x="179314" y="60029"/>
                </a:lnTo>
                <a:lnTo>
                  <a:pt x="186745" y="65651"/>
                </a:lnTo>
                <a:lnTo>
                  <a:pt x="190894" y="73948"/>
                </a:lnTo>
                <a:lnTo>
                  <a:pt x="192173" y="83950"/>
                </a:lnTo>
                <a:lnTo>
                  <a:pt x="192173" y="89327"/>
                </a:lnTo>
                <a:lnTo>
                  <a:pt x="191760" y="93048"/>
                </a:lnTo>
                <a:lnTo>
                  <a:pt x="191553" y="95737"/>
                </a:lnTo>
                <a:lnTo>
                  <a:pt x="206854" y="95737"/>
                </a:lnTo>
                <a:lnTo>
                  <a:pt x="206854" y="85605"/>
                </a:lnTo>
                <a:lnTo>
                  <a:pt x="204299" y="68814"/>
                </a:lnTo>
                <a:lnTo>
                  <a:pt x="197773" y="57897"/>
                </a:lnTo>
                <a:close/>
              </a:path>
              <a:path w="755650" h="206375">
                <a:moveTo>
                  <a:pt x="246497" y="47765"/>
                </a:moveTo>
                <a:lnTo>
                  <a:pt x="236985" y="47765"/>
                </a:lnTo>
                <a:lnTo>
                  <a:pt x="234297" y="48799"/>
                </a:lnTo>
                <a:lnTo>
                  <a:pt x="234297" y="155495"/>
                </a:lnTo>
                <a:lnTo>
                  <a:pt x="236985" y="156529"/>
                </a:lnTo>
                <a:lnTo>
                  <a:pt x="246497" y="156529"/>
                </a:lnTo>
                <a:lnTo>
                  <a:pt x="249185" y="155495"/>
                </a:lnTo>
                <a:lnTo>
                  <a:pt x="249185" y="105662"/>
                </a:lnTo>
                <a:lnTo>
                  <a:pt x="283707" y="105662"/>
                </a:lnTo>
                <a:lnTo>
                  <a:pt x="278961" y="98631"/>
                </a:lnTo>
                <a:lnTo>
                  <a:pt x="282158" y="93876"/>
                </a:lnTo>
                <a:lnTo>
                  <a:pt x="249185" y="93876"/>
                </a:lnTo>
                <a:lnTo>
                  <a:pt x="249185" y="48799"/>
                </a:lnTo>
                <a:lnTo>
                  <a:pt x="246497" y="47765"/>
                </a:lnTo>
                <a:close/>
              </a:path>
              <a:path w="755650" h="206375">
                <a:moveTo>
                  <a:pt x="283707" y="105662"/>
                </a:moveTo>
                <a:lnTo>
                  <a:pt x="266347" y="105662"/>
                </a:lnTo>
                <a:lnTo>
                  <a:pt x="300259" y="155288"/>
                </a:lnTo>
                <a:lnTo>
                  <a:pt x="303153" y="156529"/>
                </a:lnTo>
                <a:lnTo>
                  <a:pt x="314319" y="156529"/>
                </a:lnTo>
                <a:lnTo>
                  <a:pt x="317214" y="155288"/>
                </a:lnTo>
                <a:lnTo>
                  <a:pt x="283707" y="105662"/>
                </a:lnTo>
                <a:close/>
              </a:path>
              <a:path w="755650" h="206375">
                <a:moveTo>
                  <a:pt x="309563" y="47765"/>
                </a:moveTo>
                <a:lnTo>
                  <a:pt x="300052" y="47765"/>
                </a:lnTo>
                <a:lnTo>
                  <a:pt x="296950" y="48799"/>
                </a:lnTo>
                <a:lnTo>
                  <a:pt x="266554" y="93876"/>
                </a:lnTo>
                <a:lnTo>
                  <a:pt x="282158" y="93876"/>
                </a:lnTo>
                <a:lnTo>
                  <a:pt x="312458" y="48799"/>
                </a:lnTo>
                <a:lnTo>
                  <a:pt x="309563" y="47765"/>
                </a:lnTo>
                <a:close/>
              </a:path>
              <a:path w="755650" h="206375">
                <a:moveTo>
                  <a:pt x="369533" y="93255"/>
                </a:moveTo>
                <a:lnTo>
                  <a:pt x="352435" y="95242"/>
                </a:lnTo>
                <a:lnTo>
                  <a:pt x="340223" y="101242"/>
                </a:lnTo>
                <a:lnTo>
                  <a:pt x="332895" y="111313"/>
                </a:lnTo>
                <a:lnTo>
                  <a:pt x="330453" y="125512"/>
                </a:lnTo>
                <a:lnTo>
                  <a:pt x="332756" y="139841"/>
                </a:lnTo>
                <a:lnTo>
                  <a:pt x="339266" y="150196"/>
                </a:lnTo>
                <a:lnTo>
                  <a:pt x="349460" y="156529"/>
                </a:lnTo>
                <a:lnTo>
                  <a:pt x="349683" y="156529"/>
                </a:lnTo>
                <a:lnTo>
                  <a:pt x="362503" y="158596"/>
                </a:lnTo>
                <a:lnTo>
                  <a:pt x="374095" y="157375"/>
                </a:lnTo>
                <a:lnTo>
                  <a:pt x="383904" y="153789"/>
                </a:lnTo>
                <a:lnTo>
                  <a:pt x="391697" y="147954"/>
                </a:lnTo>
                <a:lnTo>
                  <a:pt x="392637" y="146603"/>
                </a:lnTo>
                <a:lnTo>
                  <a:pt x="367259" y="146603"/>
                </a:lnTo>
                <a:lnTo>
                  <a:pt x="358435" y="145401"/>
                </a:lnTo>
                <a:lnTo>
                  <a:pt x="351725" y="141641"/>
                </a:lnTo>
                <a:lnTo>
                  <a:pt x="347457" y="135089"/>
                </a:lnTo>
                <a:lnTo>
                  <a:pt x="345961" y="125512"/>
                </a:lnTo>
                <a:lnTo>
                  <a:pt x="347554" y="115697"/>
                </a:lnTo>
                <a:lnTo>
                  <a:pt x="352345" y="109022"/>
                </a:lnTo>
                <a:lnTo>
                  <a:pt x="360286" y="105248"/>
                </a:lnTo>
                <a:lnTo>
                  <a:pt x="360054" y="105248"/>
                </a:lnTo>
                <a:lnTo>
                  <a:pt x="371601" y="104008"/>
                </a:lnTo>
                <a:lnTo>
                  <a:pt x="411509" y="104008"/>
                </a:lnTo>
                <a:lnTo>
                  <a:pt x="411509" y="94909"/>
                </a:lnTo>
                <a:lnTo>
                  <a:pt x="396621" y="94909"/>
                </a:lnTo>
                <a:lnTo>
                  <a:pt x="391836" y="94389"/>
                </a:lnTo>
                <a:lnTo>
                  <a:pt x="385481" y="93850"/>
                </a:lnTo>
                <a:lnTo>
                  <a:pt x="377924" y="93426"/>
                </a:lnTo>
                <a:lnTo>
                  <a:pt x="369533" y="93255"/>
                </a:lnTo>
                <a:close/>
              </a:path>
              <a:path w="755650" h="206375">
                <a:moveTo>
                  <a:pt x="411509" y="139987"/>
                </a:moveTo>
                <a:lnTo>
                  <a:pt x="397241" y="139987"/>
                </a:lnTo>
                <a:lnTo>
                  <a:pt x="399516" y="155495"/>
                </a:lnTo>
                <a:lnTo>
                  <a:pt x="401790" y="156529"/>
                </a:lnTo>
                <a:lnTo>
                  <a:pt x="409648" y="156529"/>
                </a:lnTo>
                <a:lnTo>
                  <a:pt x="411509" y="155495"/>
                </a:lnTo>
                <a:lnTo>
                  <a:pt x="411509" y="139987"/>
                </a:lnTo>
                <a:close/>
              </a:path>
              <a:path w="755650" h="206375">
                <a:moveTo>
                  <a:pt x="411509" y="104008"/>
                </a:moveTo>
                <a:lnTo>
                  <a:pt x="381526" y="104008"/>
                </a:lnTo>
                <a:lnTo>
                  <a:pt x="392072" y="105248"/>
                </a:lnTo>
                <a:lnTo>
                  <a:pt x="396621" y="105662"/>
                </a:lnTo>
                <a:lnTo>
                  <a:pt x="396621" y="113933"/>
                </a:lnTo>
                <a:lnTo>
                  <a:pt x="394592" y="126889"/>
                </a:lnTo>
                <a:lnTo>
                  <a:pt x="388763" y="137247"/>
                </a:lnTo>
                <a:lnTo>
                  <a:pt x="379523" y="144116"/>
                </a:lnTo>
                <a:lnTo>
                  <a:pt x="367259" y="146603"/>
                </a:lnTo>
                <a:lnTo>
                  <a:pt x="392637" y="146603"/>
                </a:lnTo>
                <a:lnTo>
                  <a:pt x="397241" y="139987"/>
                </a:lnTo>
                <a:lnTo>
                  <a:pt x="411509" y="139987"/>
                </a:lnTo>
                <a:lnTo>
                  <a:pt x="411509" y="104008"/>
                </a:lnTo>
                <a:close/>
              </a:path>
              <a:path w="755650" h="206375">
                <a:moveTo>
                  <a:pt x="404905" y="58517"/>
                </a:moveTo>
                <a:lnTo>
                  <a:pt x="372221" y="58517"/>
                </a:lnTo>
                <a:lnTo>
                  <a:pt x="383187" y="59987"/>
                </a:lnTo>
                <a:lnTo>
                  <a:pt x="390779" y="64539"/>
                </a:lnTo>
                <a:lnTo>
                  <a:pt x="395193" y="72387"/>
                </a:lnTo>
                <a:lnTo>
                  <a:pt x="396621" y="83744"/>
                </a:lnTo>
                <a:lnTo>
                  <a:pt x="396621" y="94909"/>
                </a:lnTo>
                <a:lnTo>
                  <a:pt x="411509" y="94909"/>
                </a:lnTo>
                <a:lnTo>
                  <a:pt x="411509" y="87466"/>
                </a:lnTo>
                <a:lnTo>
                  <a:pt x="409819" y="69337"/>
                </a:lnTo>
                <a:lnTo>
                  <a:pt x="404905" y="58517"/>
                </a:lnTo>
                <a:close/>
              </a:path>
              <a:path w="755650" h="206375">
                <a:moveTo>
                  <a:pt x="374082" y="45697"/>
                </a:moveTo>
                <a:lnTo>
                  <a:pt x="338610" y="56268"/>
                </a:lnTo>
                <a:lnTo>
                  <a:pt x="339758" y="59137"/>
                </a:lnTo>
                <a:lnTo>
                  <a:pt x="340998" y="62032"/>
                </a:lnTo>
                <a:lnTo>
                  <a:pt x="342859" y="63480"/>
                </a:lnTo>
                <a:lnTo>
                  <a:pt x="343273" y="63686"/>
                </a:lnTo>
                <a:lnTo>
                  <a:pt x="345615" y="62879"/>
                </a:lnTo>
                <a:lnTo>
                  <a:pt x="351931" y="61102"/>
                </a:lnTo>
                <a:lnTo>
                  <a:pt x="361156" y="59325"/>
                </a:lnTo>
                <a:lnTo>
                  <a:pt x="372221" y="58517"/>
                </a:lnTo>
                <a:lnTo>
                  <a:pt x="404905" y="58517"/>
                </a:lnTo>
                <a:lnTo>
                  <a:pt x="403884" y="56268"/>
                </a:lnTo>
                <a:lnTo>
                  <a:pt x="392405" y="48356"/>
                </a:lnTo>
                <a:lnTo>
                  <a:pt x="374082" y="45697"/>
                </a:lnTo>
                <a:close/>
              </a:path>
              <a:path w="755650" h="206375">
                <a:moveTo>
                  <a:pt x="518959" y="0"/>
                </a:moveTo>
                <a:lnTo>
                  <a:pt x="515858" y="4962"/>
                </a:lnTo>
                <a:lnTo>
                  <a:pt x="513997" y="5789"/>
                </a:lnTo>
                <a:lnTo>
                  <a:pt x="506346" y="7237"/>
                </a:lnTo>
                <a:lnTo>
                  <a:pt x="482964" y="12306"/>
                </a:lnTo>
                <a:lnTo>
                  <a:pt x="444727" y="50659"/>
                </a:lnTo>
                <a:lnTo>
                  <a:pt x="441915" y="79731"/>
                </a:lnTo>
                <a:lnTo>
                  <a:pt x="441832" y="83950"/>
                </a:lnTo>
                <a:lnTo>
                  <a:pt x="445325" y="121784"/>
                </a:lnTo>
                <a:lnTo>
                  <a:pt x="455040" y="144536"/>
                </a:lnTo>
                <a:lnTo>
                  <a:pt x="469834" y="155656"/>
                </a:lnTo>
                <a:lnTo>
                  <a:pt x="488563" y="158596"/>
                </a:lnTo>
                <a:lnTo>
                  <a:pt x="506636" y="155656"/>
                </a:lnTo>
                <a:lnTo>
                  <a:pt x="507180" y="155656"/>
                </a:lnTo>
                <a:lnTo>
                  <a:pt x="520175" y="146810"/>
                </a:lnTo>
                <a:lnTo>
                  <a:pt x="488563" y="146810"/>
                </a:lnTo>
                <a:lnTo>
                  <a:pt x="476822" y="144897"/>
                </a:lnTo>
                <a:lnTo>
                  <a:pt x="467524" y="138177"/>
                </a:lnTo>
                <a:lnTo>
                  <a:pt x="461405" y="125176"/>
                </a:lnTo>
                <a:lnTo>
                  <a:pt x="459201" y="104421"/>
                </a:lnTo>
                <a:lnTo>
                  <a:pt x="461376" y="83950"/>
                </a:lnTo>
                <a:lnTo>
                  <a:pt x="461434" y="83404"/>
                </a:lnTo>
                <a:lnTo>
                  <a:pt x="467171" y="71337"/>
                </a:lnTo>
                <a:lnTo>
                  <a:pt x="453205" y="71337"/>
                </a:lnTo>
                <a:lnTo>
                  <a:pt x="457695" y="47687"/>
                </a:lnTo>
                <a:lnTo>
                  <a:pt x="467886" y="33807"/>
                </a:lnTo>
                <a:lnTo>
                  <a:pt x="484899" y="25976"/>
                </a:lnTo>
                <a:lnTo>
                  <a:pt x="509861" y="20470"/>
                </a:lnTo>
                <a:lnTo>
                  <a:pt x="521854" y="18403"/>
                </a:lnTo>
                <a:lnTo>
                  <a:pt x="526610" y="14681"/>
                </a:lnTo>
                <a:lnTo>
                  <a:pt x="528981" y="5789"/>
                </a:lnTo>
                <a:lnTo>
                  <a:pt x="529091" y="5376"/>
                </a:lnTo>
                <a:lnTo>
                  <a:pt x="527230" y="2274"/>
                </a:lnTo>
                <a:lnTo>
                  <a:pt x="523302" y="413"/>
                </a:lnTo>
                <a:lnTo>
                  <a:pt x="518959" y="0"/>
                </a:lnTo>
                <a:close/>
              </a:path>
              <a:path w="755650" h="206375">
                <a:moveTo>
                  <a:pt x="520427" y="62032"/>
                </a:moveTo>
                <a:lnTo>
                  <a:pt x="488563" y="62032"/>
                </a:lnTo>
                <a:lnTo>
                  <a:pt x="500304" y="63945"/>
                </a:lnTo>
                <a:lnTo>
                  <a:pt x="509603" y="70665"/>
                </a:lnTo>
                <a:lnTo>
                  <a:pt x="515599" y="83404"/>
                </a:lnTo>
                <a:lnTo>
                  <a:pt x="515722" y="83666"/>
                </a:lnTo>
                <a:lnTo>
                  <a:pt x="517925" y="104421"/>
                </a:lnTo>
                <a:lnTo>
                  <a:pt x="515722" y="125176"/>
                </a:lnTo>
                <a:lnTo>
                  <a:pt x="509603" y="138177"/>
                </a:lnTo>
                <a:lnTo>
                  <a:pt x="500304" y="144897"/>
                </a:lnTo>
                <a:lnTo>
                  <a:pt x="488563" y="146810"/>
                </a:lnTo>
                <a:lnTo>
                  <a:pt x="520175" y="146810"/>
                </a:lnTo>
                <a:lnTo>
                  <a:pt x="521466" y="145931"/>
                </a:lnTo>
                <a:lnTo>
                  <a:pt x="530348" y="129111"/>
                </a:lnTo>
                <a:lnTo>
                  <a:pt x="533433" y="104421"/>
                </a:lnTo>
                <a:lnTo>
                  <a:pt x="530374" y="79731"/>
                </a:lnTo>
                <a:lnTo>
                  <a:pt x="521673" y="62911"/>
                </a:lnTo>
                <a:lnTo>
                  <a:pt x="520427" y="62032"/>
                </a:lnTo>
                <a:close/>
              </a:path>
              <a:path w="755650" h="206375">
                <a:moveTo>
                  <a:pt x="490217" y="50246"/>
                </a:moveTo>
                <a:lnTo>
                  <a:pt x="477090" y="51826"/>
                </a:lnTo>
                <a:lnTo>
                  <a:pt x="466774" y="56217"/>
                </a:lnTo>
                <a:lnTo>
                  <a:pt x="459123" y="62911"/>
                </a:lnTo>
                <a:lnTo>
                  <a:pt x="454032" y="71337"/>
                </a:lnTo>
                <a:lnTo>
                  <a:pt x="467171" y="71337"/>
                </a:lnTo>
                <a:lnTo>
                  <a:pt x="467491" y="70665"/>
                </a:lnTo>
                <a:lnTo>
                  <a:pt x="467601" y="70432"/>
                </a:lnTo>
                <a:lnTo>
                  <a:pt x="476786" y="63945"/>
                </a:lnTo>
                <a:lnTo>
                  <a:pt x="476353" y="63945"/>
                </a:lnTo>
                <a:lnTo>
                  <a:pt x="488563" y="62032"/>
                </a:lnTo>
                <a:lnTo>
                  <a:pt x="520427" y="62032"/>
                </a:lnTo>
                <a:lnTo>
                  <a:pt x="508049" y="53302"/>
                </a:lnTo>
                <a:lnTo>
                  <a:pt x="490217" y="50246"/>
                </a:lnTo>
                <a:close/>
              </a:path>
              <a:path w="755650" h="206375">
                <a:moveTo>
                  <a:pt x="574440" y="47765"/>
                </a:moveTo>
                <a:lnTo>
                  <a:pt x="564101" y="47765"/>
                </a:lnTo>
                <a:lnTo>
                  <a:pt x="561826" y="48799"/>
                </a:lnTo>
                <a:lnTo>
                  <a:pt x="561826" y="204914"/>
                </a:lnTo>
                <a:lnTo>
                  <a:pt x="564101" y="205948"/>
                </a:lnTo>
                <a:lnTo>
                  <a:pt x="574440" y="205948"/>
                </a:lnTo>
                <a:lnTo>
                  <a:pt x="576714" y="204914"/>
                </a:lnTo>
                <a:lnTo>
                  <a:pt x="576714" y="142675"/>
                </a:lnTo>
                <a:lnTo>
                  <a:pt x="591204" y="142675"/>
                </a:lnTo>
                <a:lnTo>
                  <a:pt x="583564" y="136316"/>
                </a:lnTo>
                <a:lnTo>
                  <a:pt x="578443" y="126443"/>
                </a:lnTo>
                <a:lnTo>
                  <a:pt x="576714" y="115173"/>
                </a:lnTo>
                <a:lnTo>
                  <a:pt x="576714" y="88499"/>
                </a:lnTo>
                <a:lnTo>
                  <a:pt x="578559" y="77327"/>
                </a:lnTo>
                <a:lnTo>
                  <a:pt x="583719" y="67667"/>
                </a:lnTo>
                <a:lnTo>
                  <a:pt x="591180" y="61619"/>
                </a:lnTo>
                <a:lnTo>
                  <a:pt x="576714" y="61619"/>
                </a:lnTo>
                <a:lnTo>
                  <a:pt x="576714" y="48799"/>
                </a:lnTo>
                <a:lnTo>
                  <a:pt x="574440" y="47765"/>
                </a:lnTo>
                <a:close/>
              </a:path>
              <a:path w="755650" h="206375">
                <a:moveTo>
                  <a:pt x="591204" y="142675"/>
                </a:moveTo>
                <a:lnTo>
                  <a:pt x="576714" y="142675"/>
                </a:lnTo>
                <a:lnTo>
                  <a:pt x="581981" y="149350"/>
                </a:lnTo>
                <a:lnTo>
                  <a:pt x="588914" y="154357"/>
                </a:lnTo>
                <a:lnTo>
                  <a:pt x="597708" y="157504"/>
                </a:lnTo>
                <a:lnTo>
                  <a:pt x="608558" y="158596"/>
                </a:lnTo>
                <a:lnTo>
                  <a:pt x="624967" y="155708"/>
                </a:lnTo>
                <a:lnTo>
                  <a:pt x="637480" y="146190"/>
                </a:lnTo>
                <a:lnTo>
                  <a:pt x="637575" y="145983"/>
                </a:lnTo>
                <a:lnTo>
                  <a:pt x="603595" y="145983"/>
                </a:lnTo>
                <a:lnTo>
                  <a:pt x="591980" y="143321"/>
                </a:lnTo>
                <a:lnTo>
                  <a:pt x="591204" y="142675"/>
                </a:lnTo>
                <a:close/>
              </a:path>
              <a:path w="755650" h="206375">
                <a:moveTo>
                  <a:pt x="637575" y="58310"/>
                </a:moveTo>
                <a:lnTo>
                  <a:pt x="603595" y="58310"/>
                </a:lnTo>
                <a:lnTo>
                  <a:pt x="616699" y="60565"/>
                </a:lnTo>
                <a:lnTo>
                  <a:pt x="625772" y="67977"/>
                </a:lnTo>
                <a:lnTo>
                  <a:pt x="631044" y="81514"/>
                </a:lnTo>
                <a:lnTo>
                  <a:pt x="632750" y="102147"/>
                </a:lnTo>
                <a:lnTo>
                  <a:pt x="631044" y="122779"/>
                </a:lnTo>
                <a:lnTo>
                  <a:pt x="625772" y="136316"/>
                </a:lnTo>
                <a:lnTo>
                  <a:pt x="616699" y="143728"/>
                </a:lnTo>
                <a:lnTo>
                  <a:pt x="603595" y="145983"/>
                </a:lnTo>
                <a:lnTo>
                  <a:pt x="637575" y="145983"/>
                </a:lnTo>
                <a:lnTo>
                  <a:pt x="645457" y="128763"/>
                </a:lnTo>
                <a:lnTo>
                  <a:pt x="648259" y="102147"/>
                </a:lnTo>
                <a:lnTo>
                  <a:pt x="645457" y="75531"/>
                </a:lnTo>
                <a:lnTo>
                  <a:pt x="637575" y="58310"/>
                </a:lnTo>
                <a:close/>
              </a:path>
              <a:path w="755650" h="206375">
                <a:moveTo>
                  <a:pt x="608558" y="45697"/>
                </a:moveTo>
                <a:lnTo>
                  <a:pt x="597708" y="46789"/>
                </a:lnTo>
                <a:lnTo>
                  <a:pt x="588914" y="49936"/>
                </a:lnTo>
                <a:lnTo>
                  <a:pt x="581981" y="54944"/>
                </a:lnTo>
                <a:lnTo>
                  <a:pt x="576714" y="61619"/>
                </a:lnTo>
                <a:lnTo>
                  <a:pt x="591180" y="61619"/>
                </a:lnTo>
                <a:lnTo>
                  <a:pt x="592096" y="60876"/>
                </a:lnTo>
                <a:lnTo>
                  <a:pt x="603595" y="58310"/>
                </a:lnTo>
                <a:lnTo>
                  <a:pt x="637575" y="58310"/>
                </a:lnTo>
                <a:lnTo>
                  <a:pt x="637480" y="58103"/>
                </a:lnTo>
                <a:lnTo>
                  <a:pt x="624967" y="48585"/>
                </a:lnTo>
                <a:lnTo>
                  <a:pt x="608558" y="45697"/>
                </a:lnTo>
                <a:close/>
              </a:path>
              <a:path w="755650" h="206375">
                <a:moveTo>
                  <a:pt x="687476" y="47765"/>
                </a:moveTo>
                <a:lnTo>
                  <a:pt x="681066" y="47765"/>
                </a:lnTo>
                <a:lnTo>
                  <a:pt x="678378" y="48385"/>
                </a:lnTo>
                <a:lnTo>
                  <a:pt x="676724" y="48799"/>
                </a:lnTo>
                <a:lnTo>
                  <a:pt x="676724" y="156529"/>
                </a:lnTo>
                <a:lnTo>
                  <a:pt x="723249" y="156529"/>
                </a:lnTo>
                <a:lnTo>
                  <a:pt x="736838" y="154231"/>
                </a:lnTo>
                <a:lnTo>
                  <a:pt x="746976" y="147766"/>
                </a:lnTo>
                <a:lnTo>
                  <a:pt x="748632" y="145156"/>
                </a:lnTo>
                <a:lnTo>
                  <a:pt x="691612" y="145156"/>
                </a:lnTo>
                <a:lnTo>
                  <a:pt x="691612" y="104421"/>
                </a:lnTo>
                <a:lnTo>
                  <a:pt x="748606" y="104421"/>
                </a:lnTo>
                <a:lnTo>
                  <a:pt x="746976" y="101836"/>
                </a:lnTo>
                <a:lnTo>
                  <a:pt x="736838" y="95349"/>
                </a:lnTo>
                <a:lnTo>
                  <a:pt x="723249" y="93048"/>
                </a:lnTo>
                <a:lnTo>
                  <a:pt x="691612" y="93048"/>
                </a:lnTo>
                <a:lnTo>
                  <a:pt x="691612" y="48799"/>
                </a:lnTo>
                <a:lnTo>
                  <a:pt x="690164" y="48385"/>
                </a:lnTo>
                <a:lnTo>
                  <a:pt x="687476" y="47765"/>
                </a:lnTo>
                <a:close/>
              </a:path>
              <a:path w="755650" h="206375">
                <a:moveTo>
                  <a:pt x="748606" y="104421"/>
                </a:moveTo>
                <a:lnTo>
                  <a:pt x="720560" y="104421"/>
                </a:lnTo>
                <a:lnTo>
                  <a:pt x="729126" y="105846"/>
                </a:lnTo>
                <a:lnTo>
                  <a:pt x="735267" y="109927"/>
                </a:lnTo>
                <a:lnTo>
                  <a:pt x="738967" y="116372"/>
                </a:lnTo>
                <a:lnTo>
                  <a:pt x="740204" y="124892"/>
                </a:lnTo>
                <a:lnTo>
                  <a:pt x="738967" y="133467"/>
                </a:lnTo>
                <a:lnTo>
                  <a:pt x="735267" y="139831"/>
                </a:lnTo>
                <a:lnTo>
                  <a:pt x="729126" y="143792"/>
                </a:lnTo>
                <a:lnTo>
                  <a:pt x="720560" y="145156"/>
                </a:lnTo>
                <a:lnTo>
                  <a:pt x="748632" y="145156"/>
                </a:lnTo>
                <a:lnTo>
                  <a:pt x="753315" y="137773"/>
                </a:lnTo>
                <a:lnTo>
                  <a:pt x="755506" y="124892"/>
                </a:lnTo>
                <a:lnTo>
                  <a:pt x="753315" y="111891"/>
                </a:lnTo>
                <a:lnTo>
                  <a:pt x="748606" y="104421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8100416" y="6137628"/>
            <a:ext cx="715645" cy="160655"/>
          </a:xfrm>
          <a:custGeom>
            <a:avLst/>
            <a:gdLst/>
            <a:ahLst/>
            <a:cxnLst/>
            <a:rect l="l" t="t" r="r" b="b"/>
            <a:pathLst>
              <a:path w="715644" h="160654">
                <a:moveTo>
                  <a:pt x="80435" y="2067"/>
                </a:moveTo>
                <a:lnTo>
                  <a:pt x="0" y="2067"/>
                </a:lnTo>
                <a:lnTo>
                  <a:pt x="0" y="109797"/>
                </a:lnTo>
                <a:lnTo>
                  <a:pt x="2688" y="110831"/>
                </a:lnTo>
                <a:lnTo>
                  <a:pt x="12199" y="110831"/>
                </a:lnTo>
                <a:lnTo>
                  <a:pt x="14887" y="109797"/>
                </a:lnTo>
                <a:lnTo>
                  <a:pt x="14887" y="14681"/>
                </a:lnTo>
                <a:lnTo>
                  <a:pt x="80435" y="14681"/>
                </a:lnTo>
                <a:lnTo>
                  <a:pt x="80435" y="2067"/>
                </a:lnTo>
                <a:close/>
              </a:path>
              <a:path w="715644" h="160654">
                <a:moveTo>
                  <a:pt x="80435" y="14681"/>
                </a:moveTo>
                <a:lnTo>
                  <a:pt x="65547" y="14681"/>
                </a:lnTo>
                <a:lnTo>
                  <a:pt x="65547" y="109797"/>
                </a:lnTo>
                <a:lnTo>
                  <a:pt x="68442" y="110831"/>
                </a:lnTo>
                <a:lnTo>
                  <a:pt x="77954" y="110831"/>
                </a:lnTo>
                <a:lnTo>
                  <a:pt x="80435" y="109797"/>
                </a:lnTo>
                <a:lnTo>
                  <a:pt x="80435" y="14681"/>
                </a:lnTo>
                <a:close/>
              </a:path>
              <a:path w="715644" h="160654">
                <a:moveTo>
                  <a:pt x="126097" y="2067"/>
                </a:moveTo>
                <a:lnTo>
                  <a:pt x="115758" y="2067"/>
                </a:lnTo>
                <a:lnTo>
                  <a:pt x="113484" y="3101"/>
                </a:lnTo>
                <a:lnTo>
                  <a:pt x="113484" y="159217"/>
                </a:lnTo>
                <a:lnTo>
                  <a:pt x="115758" y="160251"/>
                </a:lnTo>
                <a:lnTo>
                  <a:pt x="126097" y="160251"/>
                </a:lnTo>
                <a:lnTo>
                  <a:pt x="128372" y="159217"/>
                </a:lnTo>
                <a:lnTo>
                  <a:pt x="128372" y="96977"/>
                </a:lnTo>
                <a:lnTo>
                  <a:pt x="142861" y="96977"/>
                </a:lnTo>
                <a:lnTo>
                  <a:pt x="135221" y="90619"/>
                </a:lnTo>
                <a:lnTo>
                  <a:pt x="130100" y="80745"/>
                </a:lnTo>
                <a:lnTo>
                  <a:pt x="128372" y="69476"/>
                </a:lnTo>
                <a:lnTo>
                  <a:pt x="128372" y="42802"/>
                </a:lnTo>
                <a:lnTo>
                  <a:pt x="130216" y="31630"/>
                </a:lnTo>
                <a:lnTo>
                  <a:pt x="135376" y="21969"/>
                </a:lnTo>
                <a:lnTo>
                  <a:pt x="142837" y="15921"/>
                </a:lnTo>
                <a:lnTo>
                  <a:pt x="128372" y="15921"/>
                </a:lnTo>
                <a:lnTo>
                  <a:pt x="128372" y="3101"/>
                </a:lnTo>
                <a:lnTo>
                  <a:pt x="126097" y="2067"/>
                </a:lnTo>
                <a:close/>
              </a:path>
              <a:path w="715644" h="160654">
                <a:moveTo>
                  <a:pt x="142861" y="96977"/>
                </a:moveTo>
                <a:lnTo>
                  <a:pt x="128372" y="96977"/>
                </a:lnTo>
                <a:lnTo>
                  <a:pt x="133638" y="103652"/>
                </a:lnTo>
                <a:lnTo>
                  <a:pt x="140571" y="108660"/>
                </a:lnTo>
                <a:lnTo>
                  <a:pt x="149366" y="111807"/>
                </a:lnTo>
                <a:lnTo>
                  <a:pt x="160215" y="112899"/>
                </a:lnTo>
                <a:lnTo>
                  <a:pt x="176625" y="110011"/>
                </a:lnTo>
                <a:lnTo>
                  <a:pt x="189138" y="100492"/>
                </a:lnTo>
                <a:lnTo>
                  <a:pt x="189232" y="100286"/>
                </a:lnTo>
                <a:lnTo>
                  <a:pt x="155252" y="100286"/>
                </a:lnTo>
                <a:lnTo>
                  <a:pt x="143637" y="97623"/>
                </a:lnTo>
                <a:lnTo>
                  <a:pt x="142861" y="96977"/>
                </a:lnTo>
                <a:close/>
              </a:path>
              <a:path w="715644" h="160654">
                <a:moveTo>
                  <a:pt x="189232" y="12613"/>
                </a:moveTo>
                <a:lnTo>
                  <a:pt x="155252" y="12613"/>
                </a:lnTo>
                <a:lnTo>
                  <a:pt x="168357" y="14868"/>
                </a:lnTo>
                <a:lnTo>
                  <a:pt x="177429" y="22280"/>
                </a:lnTo>
                <a:lnTo>
                  <a:pt x="182702" y="35817"/>
                </a:lnTo>
                <a:lnTo>
                  <a:pt x="184408" y="56449"/>
                </a:lnTo>
                <a:lnTo>
                  <a:pt x="182702" y="77082"/>
                </a:lnTo>
                <a:lnTo>
                  <a:pt x="177429" y="90619"/>
                </a:lnTo>
                <a:lnTo>
                  <a:pt x="168357" y="98030"/>
                </a:lnTo>
                <a:lnTo>
                  <a:pt x="155252" y="100286"/>
                </a:lnTo>
                <a:lnTo>
                  <a:pt x="189232" y="100286"/>
                </a:lnTo>
                <a:lnTo>
                  <a:pt x="197115" y="83065"/>
                </a:lnTo>
                <a:lnTo>
                  <a:pt x="199916" y="56449"/>
                </a:lnTo>
                <a:lnTo>
                  <a:pt x="197115" y="29833"/>
                </a:lnTo>
                <a:lnTo>
                  <a:pt x="189232" y="12613"/>
                </a:lnTo>
                <a:close/>
              </a:path>
              <a:path w="715644" h="160654">
                <a:moveTo>
                  <a:pt x="160215" y="0"/>
                </a:moveTo>
                <a:lnTo>
                  <a:pt x="149366" y="1092"/>
                </a:lnTo>
                <a:lnTo>
                  <a:pt x="140571" y="4238"/>
                </a:lnTo>
                <a:lnTo>
                  <a:pt x="133638" y="9246"/>
                </a:lnTo>
                <a:lnTo>
                  <a:pt x="128372" y="15921"/>
                </a:lnTo>
                <a:lnTo>
                  <a:pt x="142837" y="15921"/>
                </a:lnTo>
                <a:lnTo>
                  <a:pt x="143754" y="15178"/>
                </a:lnTo>
                <a:lnTo>
                  <a:pt x="155252" y="12613"/>
                </a:lnTo>
                <a:lnTo>
                  <a:pt x="189232" y="12613"/>
                </a:lnTo>
                <a:lnTo>
                  <a:pt x="189138" y="12406"/>
                </a:lnTo>
                <a:lnTo>
                  <a:pt x="176625" y="2888"/>
                </a:lnTo>
                <a:lnTo>
                  <a:pt x="160215" y="0"/>
                </a:lnTo>
                <a:close/>
              </a:path>
              <a:path w="715644" h="160654">
                <a:moveTo>
                  <a:pt x="267876" y="0"/>
                </a:moveTo>
                <a:lnTo>
                  <a:pt x="249272" y="3062"/>
                </a:lnTo>
                <a:lnTo>
                  <a:pt x="235360" y="12871"/>
                </a:lnTo>
                <a:lnTo>
                  <a:pt x="226643" y="30357"/>
                </a:lnTo>
                <a:lnTo>
                  <a:pt x="223626" y="56449"/>
                </a:lnTo>
                <a:lnTo>
                  <a:pt x="226643" y="82542"/>
                </a:lnTo>
                <a:lnTo>
                  <a:pt x="235360" y="100027"/>
                </a:lnTo>
                <a:lnTo>
                  <a:pt x="249272" y="109836"/>
                </a:lnTo>
                <a:lnTo>
                  <a:pt x="267876" y="112899"/>
                </a:lnTo>
                <a:lnTo>
                  <a:pt x="286479" y="109836"/>
                </a:lnTo>
                <a:lnTo>
                  <a:pt x="298851" y="101113"/>
                </a:lnTo>
                <a:lnTo>
                  <a:pt x="267876" y="101113"/>
                </a:lnTo>
                <a:lnTo>
                  <a:pt x="255850" y="98990"/>
                </a:lnTo>
                <a:lnTo>
                  <a:pt x="246733" y="91730"/>
                </a:lnTo>
                <a:lnTo>
                  <a:pt x="240950" y="77996"/>
                </a:lnTo>
                <a:lnTo>
                  <a:pt x="238927" y="56449"/>
                </a:lnTo>
                <a:lnTo>
                  <a:pt x="240950" y="34903"/>
                </a:lnTo>
                <a:lnTo>
                  <a:pt x="246733" y="21168"/>
                </a:lnTo>
                <a:lnTo>
                  <a:pt x="255850" y="13908"/>
                </a:lnTo>
                <a:lnTo>
                  <a:pt x="267876" y="11786"/>
                </a:lnTo>
                <a:lnTo>
                  <a:pt x="298851" y="11786"/>
                </a:lnTo>
                <a:lnTo>
                  <a:pt x="286479" y="3062"/>
                </a:lnTo>
                <a:lnTo>
                  <a:pt x="267876" y="0"/>
                </a:lnTo>
                <a:close/>
              </a:path>
              <a:path w="715644" h="160654">
                <a:moveTo>
                  <a:pt x="298851" y="11786"/>
                </a:moveTo>
                <a:lnTo>
                  <a:pt x="267876" y="11786"/>
                </a:lnTo>
                <a:lnTo>
                  <a:pt x="279901" y="13908"/>
                </a:lnTo>
                <a:lnTo>
                  <a:pt x="289018" y="21168"/>
                </a:lnTo>
                <a:lnTo>
                  <a:pt x="294802" y="34903"/>
                </a:lnTo>
                <a:lnTo>
                  <a:pt x="296824" y="56449"/>
                </a:lnTo>
                <a:lnTo>
                  <a:pt x="294802" y="77996"/>
                </a:lnTo>
                <a:lnTo>
                  <a:pt x="289018" y="91730"/>
                </a:lnTo>
                <a:lnTo>
                  <a:pt x="279901" y="98990"/>
                </a:lnTo>
                <a:lnTo>
                  <a:pt x="267876" y="101113"/>
                </a:lnTo>
                <a:lnTo>
                  <a:pt x="298851" y="101113"/>
                </a:lnTo>
                <a:lnTo>
                  <a:pt x="300391" y="100027"/>
                </a:lnTo>
                <a:lnTo>
                  <a:pt x="309108" y="82542"/>
                </a:lnTo>
                <a:lnTo>
                  <a:pt x="312126" y="56449"/>
                </a:lnTo>
                <a:lnTo>
                  <a:pt x="309108" y="30357"/>
                </a:lnTo>
                <a:lnTo>
                  <a:pt x="300391" y="12871"/>
                </a:lnTo>
                <a:lnTo>
                  <a:pt x="298851" y="11786"/>
                </a:lnTo>
                <a:close/>
              </a:path>
              <a:path w="715644" h="160654">
                <a:moveTo>
                  <a:pt x="401037" y="2067"/>
                </a:moveTo>
                <a:lnTo>
                  <a:pt x="340452" y="2067"/>
                </a:lnTo>
                <a:lnTo>
                  <a:pt x="340452" y="109797"/>
                </a:lnTo>
                <a:lnTo>
                  <a:pt x="342727" y="110831"/>
                </a:lnTo>
                <a:lnTo>
                  <a:pt x="353065" y="110831"/>
                </a:lnTo>
                <a:lnTo>
                  <a:pt x="355340" y="109797"/>
                </a:lnTo>
                <a:lnTo>
                  <a:pt x="355340" y="14681"/>
                </a:lnTo>
                <a:lnTo>
                  <a:pt x="401037" y="14681"/>
                </a:lnTo>
                <a:lnTo>
                  <a:pt x="402278" y="12199"/>
                </a:lnTo>
                <a:lnTo>
                  <a:pt x="402278" y="4549"/>
                </a:lnTo>
                <a:lnTo>
                  <a:pt x="401037" y="2067"/>
                </a:lnTo>
                <a:close/>
              </a:path>
              <a:path w="715644" h="160654">
                <a:moveTo>
                  <a:pt x="436255" y="2067"/>
                </a:moveTo>
                <a:lnTo>
                  <a:pt x="426330" y="2067"/>
                </a:lnTo>
                <a:lnTo>
                  <a:pt x="423849" y="3101"/>
                </a:lnTo>
                <a:lnTo>
                  <a:pt x="423849" y="109797"/>
                </a:lnTo>
                <a:lnTo>
                  <a:pt x="426330" y="110831"/>
                </a:lnTo>
                <a:lnTo>
                  <a:pt x="436255" y="110831"/>
                </a:lnTo>
                <a:lnTo>
                  <a:pt x="438737" y="109797"/>
                </a:lnTo>
                <a:lnTo>
                  <a:pt x="438737" y="60998"/>
                </a:lnTo>
                <a:lnTo>
                  <a:pt x="506559" y="60998"/>
                </a:lnTo>
                <a:lnTo>
                  <a:pt x="506559" y="48592"/>
                </a:lnTo>
                <a:lnTo>
                  <a:pt x="438737" y="48592"/>
                </a:lnTo>
                <a:lnTo>
                  <a:pt x="438737" y="3101"/>
                </a:lnTo>
                <a:lnTo>
                  <a:pt x="436255" y="2067"/>
                </a:lnTo>
                <a:close/>
              </a:path>
              <a:path w="715644" h="160654">
                <a:moveTo>
                  <a:pt x="506559" y="60998"/>
                </a:moveTo>
                <a:lnTo>
                  <a:pt x="491671" y="60998"/>
                </a:lnTo>
                <a:lnTo>
                  <a:pt x="491671" y="109797"/>
                </a:lnTo>
                <a:lnTo>
                  <a:pt x="494153" y="110831"/>
                </a:lnTo>
                <a:lnTo>
                  <a:pt x="504078" y="110831"/>
                </a:lnTo>
                <a:lnTo>
                  <a:pt x="506559" y="109797"/>
                </a:lnTo>
                <a:lnTo>
                  <a:pt x="506559" y="60998"/>
                </a:lnTo>
                <a:close/>
              </a:path>
              <a:path w="715644" h="160654">
                <a:moveTo>
                  <a:pt x="504078" y="2067"/>
                </a:moveTo>
                <a:lnTo>
                  <a:pt x="494359" y="2067"/>
                </a:lnTo>
                <a:lnTo>
                  <a:pt x="491671" y="3101"/>
                </a:lnTo>
                <a:lnTo>
                  <a:pt x="491671" y="48592"/>
                </a:lnTo>
                <a:lnTo>
                  <a:pt x="506559" y="48592"/>
                </a:lnTo>
                <a:lnTo>
                  <a:pt x="506559" y="3101"/>
                </a:lnTo>
                <a:lnTo>
                  <a:pt x="504078" y="2067"/>
                </a:lnTo>
                <a:close/>
              </a:path>
              <a:path w="715644" h="160654">
                <a:moveTo>
                  <a:pt x="579048" y="0"/>
                </a:moveTo>
                <a:lnTo>
                  <a:pt x="560445" y="3062"/>
                </a:lnTo>
                <a:lnTo>
                  <a:pt x="546533" y="12871"/>
                </a:lnTo>
                <a:lnTo>
                  <a:pt x="537816" y="30357"/>
                </a:lnTo>
                <a:lnTo>
                  <a:pt x="534799" y="56449"/>
                </a:lnTo>
                <a:lnTo>
                  <a:pt x="537816" y="82542"/>
                </a:lnTo>
                <a:lnTo>
                  <a:pt x="546533" y="100027"/>
                </a:lnTo>
                <a:lnTo>
                  <a:pt x="560445" y="109836"/>
                </a:lnTo>
                <a:lnTo>
                  <a:pt x="579048" y="112899"/>
                </a:lnTo>
                <a:lnTo>
                  <a:pt x="597652" y="109836"/>
                </a:lnTo>
                <a:lnTo>
                  <a:pt x="610024" y="101113"/>
                </a:lnTo>
                <a:lnTo>
                  <a:pt x="579048" y="101113"/>
                </a:lnTo>
                <a:lnTo>
                  <a:pt x="567023" y="98990"/>
                </a:lnTo>
                <a:lnTo>
                  <a:pt x="557906" y="91730"/>
                </a:lnTo>
                <a:lnTo>
                  <a:pt x="552122" y="77996"/>
                </a:lnTo>
                <a:lnTo>
                  <a:pt x="550100" y="56449"/>
                </a:lnTo>
                <a:lnTo>
                  <a:pt x="552122" y="34903"/>
                </a:lnTo>
                <a:lnTo>
                  <a:pt x="557906" y="21168"/>
                </a:lnTo>
                <a:lnTo>
                  <a:pt x="567023" y="13908"/>
                </a:lnTo>
                <a:lnTo>
                  <a:pt x="579048" y="11786"/>
                </a:lnTo>
                <a:lnTo>
                  <a:pt x="610024" y="11786"/>
                </a:lnTo>
                <a:lnTo>
                  <a:pt x="597652" y="3062"/>
                </a:lnTo>
                <a:lnTo>
                  <a:pt x="579048" y="0"/>
                </a:lnTo>
                <a:close/>
              </a:path>
              <a:path w="715644" h="160654">
                <a:moveTo>
                  <a:pt x="610024" y="11786"/>
                </a:moveTo>
                <a:lnTo>
                  <a:pt x="579048" y="11786"/>
                </a:lnTo>
                <a:lnTo>
                  <a:pt x="591074" y="13908"/>
                </a:lnTo>
                <a:lnTo>
                  <a:pt x="600191" y="21168"/>
                </a:lnTo>
                <a:lnTo>
                  <a:pt x="605975" y="34903"/>
                </a:lnTo>
                <a:lnTo>
                  <a:pt x="607997" y="56449"/>
                </a:lnTo>
                <a:lnTo>
                  <a:pt x="605975" y="77996"/>
                </a:lnTo>
                <a:lnTo>
                  <a:pt x="600191" y="91730"/>
                </a:lnTo>
                <a:lnTo>
                  <a:pt x="591074" y="98990"/>
                </a:lnTo>
                <a:lnTo>
                  <a:pt x="579048" y="101113"/>
                </a:lnTo>
                <a:lnTo>
                  <a:pt x="610024" y="101113"/>
                </a:lnTo>
                <a:lnTo>
                  <a:pt x="611564" y="100027"/>
                </a:lnTo>
                <a:lnTo>
                  <a:pt x="620281" y="82542"/>
                </a:lnTo>
                <a:lnTo>
                  <a:pt x="623298" y="56449"/>
                </a:lnTo>
                <a:lnTo>
                  <a:pt x="620281" y="30357"/>
                </a:lnTo>
                <a:lnTo>
                  <a:pt x="611564" y="12871"/>
                </a:lnTo>
                <a:lnTo>
                  <a:pt x="610024" y="11786"/>
                </a:lnTo>
                <a:close/>
              </a:path>
              <a:path w="715644" h="160654">
                <a:moveTo>
                  <a:pt x="644653" y="96357"/>
                </a:moveTo>
                <a:lnTo>
                  <a:pt x="641758" y="99045"/>
                </a:lnTo>
                <a:lnTo>
                  <a:pt x="640311" y="102974"/>
                </a:lnTo>
                <a:lnTo>
                  <a:pt x="640311" y="106902"/>
                </a:lnTo>
                <a:lnTo>
                  <a:pt x="642404" y="107839"/>
                </a:lnTo>
                <a:lnTo>
                  <a:pt x="648530" y="109901"/>
                </a:lnTo>
                <a:lnTo>
                  <a:pt x="658455" y="111962"/>
                </a:lnTo>
                <a:lnTo>
                  <a:pt x="671947" y="112899"/>
                </a:lnTo>
                <a:lnTo>
                  <a:pt x="692896" y="110485"/>
                </a:lnTo>
                <a:lnTo>
                  <a:pt x="706324" y="103827"/>
                </a:lnTo>
                <a:lnTo>
                  <a:pt x="708699" y="100492"/>
                </a:lnTo>
                <a:lnTo>
                  <a:pt x="671327" y="100492"/>
                </a:lnTo>
                <a:lnTo>
                  <a:pt x="660180" y="99846"/>
                </a:lnTo>
                <a:lnTo>
                  <a:pt x="651787" y="98425"/>
                </a:lnTo>
                <a:lnTo>
                  <a:pt x="646494" y="97003"/>
                </a:lnTo>
                <a:lnTo>
                  <a:pt x="644653" y="96357"/>
                </a:lnTo>
                <a:close/>
              </a:path>
              <a:path w="715644" h="160654">
                <a:moveTo>
                  <a:pt x="706614" y="11992"/>
                </a:moveTo>
                <a:lnTo>
                  <a:pt x="671947" y="11992"/>
                </a:lnTo>
                <a:lnTo>
                  <a:pt x="683162" y="13104"/>
                </a:lnTo>
                <a:lnTo>
                  <a:pt x="691100" y="16542"/>
                </a:lnTo>
                <a:lnTo>
                  <a:pt x="695820" y="22460"/>
                </a:lnTo>
                <a:lnTo>
                  <a:pt x="697381" y="31016"/>
                </a:lnTo>
                <a:lnTo>
                  <a:pt x="695668" y="39888"/>
                </a:lnTo>
                <a:lnTo>
                  <a:pt x="690816" y="45697"/>
                </a:lnTo>
                <a:lnTo>
                  <a:pt x="683249" y="48870"/>
                </a:lnTo>
                <a:lnTo>
                  <a:pt x="673395" y="49832"/>
                </a:lnTo>
                <a:lnTo>
                  <a:pt x="660368" y="49832"/>
                </a:lnTo>
                <a:lnTo>
                  <a:pt x="659334" y="52107"/>
                </a:lnTo>
                <a:lnTo>
                  <a:pt x="659334" y="58931"/>
                </a:lnTo>
                <a:lnTo>
                  <a:pt x="660368" y="61412"/>
                </a:lnTo>
                <a:lnTo>
                  <a:pt x="673395" y="61412"/>
                </a:lnTo>
                <a:lnTo>
                  <a:pt x="684835" y="62552"/>
                </a:lnTo>
                <a:lnTo>
                  <a:pt x="693271" y="66038"/>
                </a:lnTo>
                <a:lnTo>
                  <a:pt x="698489" y="71967"/>
                </a:lnTo>
                <a:lnTo>
                  <a:pt x="700275" y="80435"/>
                </a:lnTo>
                <a:lnTo>
                  <a:pt x="698602" y="89239"/>
                </a:lnTo>
                <a:lnTo>
                  <a:pt x="693400" y="95504"/>
                </a:lnTo>
                <a:lnTo>
                  <a:pt x="684399" y="99249"/>
                </a:lnTo>
                <a:lnTo>
                  <a:pt x="671327" y="100492"/>
                </a:lnTo>
                <a:lnTo>
                  <a:pt x="708699" y="100492"/>
                </a:lnTo>
                <a:lnTo>
                  <a:pt x="713470" y="93795"/>
                </a:lnTo>
                <a:lnTo>
                  <a:pt x="715577" y="81262"/>
                </a:lnTo>
                <a:lnTo>
                  <a:pt x="714453" y="72574"/>
                </a:lnTo>
                <a:lnTo>
                  <a:pt x="711080" y="65263"/>
                </a:lnTo>
                <a:lnTo>
                  <a:pt x="705458" y="59541"/>
                </a:lnTo>
                <a:lnTo>
                  <a:pt x="697587" y="55622"/>
                </a:lnTo>
                <a:lnTo>
                  <a:pt x="697587" y="55209"/>
                </a:lnTo>
                <a:lnTo>
                  <a:pt x="704395" y="51238"/>
                </a:lnTo>
                <a:lnTo>
                  <a:pt x="709025" y="45697"/>
                </a:lnTo>
                <a:lnTo>
                  <a:pt x="711806" y="38489"/>
                </a:lnTo>
                <a:lnTo>
                  <a:pt x="712576" y="31016"/>
                </a:lnTo>
                <a:lnTo>
                  <a:pt x="712682" y="29982"/>
                </a:lnTo>
                <a:lnTo>
                  <a:pt x="710550" y="17533"/>
                </a:lnTo>
                <a:lnTo>
                  <a:pt x="706614" y="11992"/>
                </a:lnTo>
                <a:close/>
              </a:path>
              <a:path w="715644" h="160654">
                <a:moveTo>
                  <a:pt x="674842" y="0"/>
                </a:moveTo>
                <a:lnTo>
                  <a:pt x="660827" y="775"/>
                </a:lnTo>
                <a:lnTo>
                  <a:pt x="650960" y="2481"/>
                </a:lnTo>
                <a:lnTo>
                  <a:pt x="645125" y="4187"/>
                </a:lnTo>
                <a:lnTo>
                  <a:pt x="643205" y="4962"/>
                </a:lnTo>
                <a:lnTo>
                  <a:pt x="643205" y="9304"/>
                </a:lnTo>
                <a:lnTo>
                  <a:pt x="644405" y="13104"/>
                </a:lnTo>
                <a:lnTo>
                  <a:pt x="644446" y="13233"/>
                </a:lnTo>
                <a:lnTo>
                  <a:pt x="647134" y="15508"/>
                </a:lnTo>
                <a:lnTo>
                  <a:pt x="657266" y="11992"/>
                </a:lnTo>
                <a:lnTo>
                  <a:pt x="706614" y="11992"/>
                </a:lnTo>
                <a:lnTo>
                  <a:pt x="703842" y="8090"/>
                </a:lnTo>
                <a:lnTo>
                  <a:pt x="692095" y="2096"/>
                </a:lnTo>
                <a:lnTo>
                  <a:pt x="674842" y="0"/>
                </a:lnTo>
                <a:close/>
              </a:path>
            </a:pathLst>
          </a:custGeom>
          <a:solidFill>
            <a:srgbClr val="ACA2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8254151" y="6734006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 h="0">
                <a:moveTo>
                  <a:pt x="0" y="0"/>
                </a:moveTo>
                <a:lnTo>
                  <a:pt x="1175044" y="0"/>
                </a:lnTo>
              </a:path>
            </a:pathLst>
          </a:custGeom>
          <a:ln w="10470">
            <a:solidFill>
              <a:srgbClr val="B8B8B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8191666" y="672877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0"/>
                </a:moveTo>
                <a:lnTo>
                  <a:pt x="10260" y="10470"/>
                </a:lnTo>
                <a:lnTo>
                  <a:pt x="10260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314114" y="6728770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470"/>
                </a:moveTo>
                <a:lnTo>
                  <a:pt x="1270" y="10470"/>
                </a:lnTo>
                <a:lnTo>
                  <a:pt x="1270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7209666" y="6728770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7127562" y="672877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470"/>
                </a:moveTo>
                <a:lnTo>
                  <a:pt x="29879" y="10470"/>
                </a:lnTo>
                <a:lnTo>
                  <a:pt x="2987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6165180" y="6728770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6063515" y="6728770"/>
            <a:ext cx="49530" cy="10795"/>
          </a:xfrm>
          <a:custGeom>
            <a:avLst/>
            <a:gdLst/>
            <a:ahLst/>
            <a:cxnLst/>
            <a:rect l="l" t="t" r="r" b="b"/>
            <a:pathLst>
              <a:path w="49529" h="10795">
                <a:moveTo>
                  <a:pt x="0" y="10470"/>
                </a:moveTo>
                <a:lnTo>
                  <a:pt x="49439" y="10470"/>
                </a:lnTo>
                <a:lnTo>
                  <a:pt x="4943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5120692" y="6728770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3971757" y="6734006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 h="0">
                <a:moveTo>
                  <a:pt x="0" y="0"/>
                </a:moveTo>
                <a:lnTo>
                  <a:pt x="1096710" y="0"/>
                </a:lnTo>
              </a:path>
            </a:pathLst>
          </a:custGeom>
          <a:ln w="10470">
            <a:solidFill>
              <a:srgbClr val="B8B8B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917425" y="6728770"/>
            <a:ext cx="2540" cy="10795"/>
          </a:xfrm>
          <a:custGeom>
            <a:avLst/>
            <a:gdLst/>
            <a:ahLst/>
            <a:cxnLst/>
            <a:rect l="l" t="t" r="r" b="b"/>
            <a:pathLst>
              <a:path w="2539" h="10795">
                <a:moveTo>
                  <a:pt x="0" y="10470"/>
                </a:moveTo>
                <a:lnTo>
                  <a:pt x="2108" y="10470"/>
                </a:lnTo>
                <a:lnTo>
                  <a:pt x="2108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3031724" y="6728770"/>
            <a:ext cx="36830" cy="10795"/>
          </a:xfrm>
          <a:custGeom>
            <a:avLst/>
            <a:gdLst/>
            <a:ahLst/>
            <a:cxnLst/>
            <a:rect l="l" t="t" r="r" b="b"/>
            <a:pathLst>
              <a:path w="36830" h="10795">
                <a:moveTo>
                  <a:pt x="0" y="10470"/>
                </a:moveTo>
                <a:lnTo>
                  <a:pt x="36244" y="10470"/>
                </a:lnTo>
                <a:lnTo>
                  <a:pt x="3624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2927275" y="6728770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2844479" y="6728770"/>
            <a:ext cx="31115" cy="10795"/>
          </a:xfrm>
          <a:custGeom>
            <a:avLst/>
            <a:gdLst/>
            <a:ahLst/>
            <a:cxnLst/>
            <a:rect l="l" t="t" r="r" b="b"/>
            <a:pathLst>
              <a:path w="31114" h="10795">
                <a:moveTo>
                  <a:pt x="0" y="10470"/>
                </a:moveTo>
                <a:lnTo>
                  <a:pt x="30572" y="10470"/>
                </a:lnTo>
                <a:lnTo>
                  <a:pt x="30572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882795" y="6728770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778347" y="6728770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3" y="10470"/>
                </a:lnTo>
                <a:lnTo>
                  <a:pt x="52223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700010" y="6728770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69" h="10795">
                <a:moveTo>
                  <a:pt x="0" y="10470"/>
                </a:moveTo>
                <a:lnTo>
                  <a:pt x="26112" y="10470"/>
                </a:lnTo>
                <a:lnTo>
                  <a:pt x="26112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8254151" y="9517339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 h="0">
                <a:moveTo>
                  <a:pt x="0" y="0"/>
                </a:moveTo>
                <a:lnTo>
                  <a:pt x="1175044" y="0"/>
                </a:lnTo>
              </a:path>
            </a:pathLst>
          </a:custGeom>
          <a:ln w="10470">
            <a:solidFill>
              <a:srgbClr val="B8B8B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8191666" y="951210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0"/>
                </a:moveTo>
                <a:lnTo>
                  <a:pt x="10260" y="10470"/>
                </a:lnTo>
                <a:lnTo>
                  <a:pt x="10260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7314114" y="951210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70" h="10795">
                <a:moveTo>
                  <a:pt x="0" y="10470"/>
                </a:moveTo>
                <a:lnTo>
                  <a:pt x="1270" y="10470"/>
                </a:lnTo>
                <a:lnTo>
                  <a:pt x="1270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7209666" y="9512103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7127562" y="951210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470"/>
                </a:moveTo>
                <a:lnTo>
                  <a:pt x="29879" y="10470"/>
                </a:lnTo>
                <a:lnTo>
                  <a:pt x="2987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6165180" y="9512103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6063515" y="9512103"/>
            <a:ext cx="49530" cy="10795"/>
          </a:xfrm>
          <a:custGeom>
            <a:avLst/>
            <a:gdLst/>
            <a:ahLst/>
            <a:cxnLst/>
            <a:rect l="l" t="t" r="r" b="b"/>
            <a:pathLst>
              <a:path w="49529" h="10795">
                <a:moveTo>
                  <a:pt x="0" y="10470"/>
                </a:moveTo>
                <a:lnTo>
                  <a:pt x="49439" y="10470"/>
                </a:lnTo>
                <a:lnTo>
                  <a:pt x="49439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5120692" y="9512103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3971757" y="9517339"/>
            <a:ext cx="1097280" cy="0"/>
          </a:xfrm>
          <a:custGeom>
            <a:avLst/>
            <a:gdLst/>
            <a:ahLst/>
            <a:cxnLst/>
            <a:rect l="l" t="t" r="r" b="b"/>
            <a:pathLst>
              <a:path w="1097279" h="0">
                <a:moveTo>
                  <a:pt x="0" y="0"/>
                </a:moveTo>
                <a:lnTo>
                  <a:pt x="1096710" y="0"/>
                </a:lnTo>
              </a:path>
            </a:pathLst>
          </a:custGeom>
          <a:ln w="10470">
            <a:solidFill>
              <a:srgbClr val="B8B8B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3917425" y="9512103"/>
            <a:ext cx="2540" cy="10795"/>
          </a:xfrm>
          <a:custGeom>
            <a:avLst/>
            <a:gdLst/>
            <a:ahLst/>
            <a:cxnLst/>
            <a:rect l="l" t="t" r="r" b="b"/>
            <a:pathLst>
              <a:path w="2539" h="10795">
                <a:moveTo>
                  <a:pt x="0" y="10470"/>
                </a:moveTo>
                <a:lnTo>
                  <a:pt x="2108" y="10470"/>
                </a:lnTo>
                <a:lnTo>
                  <a:pt x="2108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3031724" y="9512103"/>
            <a:ext cx="36830" cy="10795"/>
          </a:xfrm>
          <a:custGeom>
            <a:avLst/>
            <a:gdLst/>
            <a:ahLst/>
            <a:cxnLst/>
            <a:rect l="l" t="t" r="r" b="b"/>
            <a:pathLst>
              <a:path w="36830" h="10795">
                <a:moveTo>
                  <a:pt x="0" y="10470"/>
                </a:moveTo>
                <a:lnTo>
                  <a:pt x="36244" y="10470"/>
                </a:lnTo>
                <a:lnTo>
                  <a:pt x="3624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2927275" y="9512103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2844479" y="9512103"/>
            <a:ext cx="31115" cy="10795"/>
          </a:xfrm>
          <a:custGeom>
            <a:avLst/>
            <a:gdLst/>
            <a:ahLst/>
            <a:cxnLst/>
            <a:rect l="l" t="t" r="r" b="b"/>
            <a:pathLst>
              <a:path w="31114" h="10795">
                <a:moveTo>
                  <a:pt x="0" y="10470"/>
                </a:moveTo>
                <a:lnTo>
                  <a:pt x="30572" y="10470"/>
                </a:lnTo>
                <a:lnTo>
                  <a:pt x="30572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882795" y="9512103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778347" y="9512103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3" y="10470"/>
                </a:lnTo>
                <a:lnTo>
                  <a:pt x="52223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700010" y="951210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69" h="10795">
                <a:moveTo>
                  <a:pt x="0" y="10470"/>
                </a:moveTo>
                <a:lnTo>
                  <a:pt x="26112" y="10470"/>
                </a:lnTo>
                <a:lnTo>
                  <a:pt x="26112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3971757" y="3950673"/>
            <a:ext cx="5457825" cy="0"/>
          </a:xfrm>
          <a:custGeom>
            <a:avLst/>
            <a:gdLst/>
            <a:ahLst/>
            <a:cxnLst/>
            <a:rect l="l" t="t" r="r" b="b"/>
            <a:pathLst>
              <a:path w="5457825" h="0">
                <a:moveTo>
                  <a:pt x="0" y="0"/>
                </a:moveTo>
                <a:lnTo>
                  <a:pt x="5457438" y="0"/>
                </a:lnTo>
              </a:path>
            </a:pathLst>
          </a:custGeom>
          <a:ln w="10470">
            <a:solidFill>
              <a:srgbClr val="B8B8B8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3917425" y="3945437"/>
            <a:ext cx="2540" cy="10795"/>
          </a:xfrm>
          <a:custGeom>
            <a:avLst/>
            <a:gdLst/>
            <a:ahLst/>
            <a:cxnLst/>
            <a:rect l="l" t="t" r="r" b="b"/>
            <a:pathLst>
              <a:path w="2539" h="10795">
                <a:moveTo>
                  <a:pt x="0" y="10470"/>
                </a:moveTo>
                <a:lnTo>
                  <a:pt x="2108" y="10470"/>
                </a:lnTo>
                <a:lnTo>
                  <a:pt x="2108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3031724" y="3945437"/>
            <a:ext cx="36830" cy="10795"/>
          </a:xfrm>
          <a:custGeom>
            <a:avLst/>
            <a:gdLst/>
            <a:ahLst/>
            <a:cxnLst/>
            <a:rect l="l" t="t" r="r" b="b"/>
            <a:pathLst>
              <a:path w="36830" h="10795">
                <a:moveTo>
                  <a:pt x="0" y="10470"/>
                </a:moveTo>
                <a:lnTo>
                  <a:pt x="36244" y="10470"/>
                </a:lnTo>
                <a:lnTo>
                  <a:pt x="3624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2927275" y="3945437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2844479" y="3945437"/>
            <a:ext cx="31115" cy="10795"/>
          </a:xfrm>
          <a:custGeom>
            <a:avLst/>
            <a:gdLst/>
            <a:ahLst/>
            <a:cxnLst/>
            <a:rect l="l" t="t" r="r" b="b"/>
            <a:pathLst>
              <a:path w="31114" h="10795">
                <a:moveTo>
                  <a:pt x="0" y="10470"/>
                </a:moveTo>
                <a:lnTo>
                  <a:pt x="30572" y="10470"/>
                </a:lnTo>
                <a:lnTo>
                  <a:pt x="30572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882795" y="3945437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4" y="10470"/>
                </a:lnTo>
                <a:lnTo>
                  <a:pt x="52224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778347" y="3945437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5" h="10795">
                <a:moveTo>
                  <a:pt x="0" y="10470"/>
                </a:moveTo>
                <a:lnTo>
                  <a:pt x="52223" y="10470"/>
                </a:lnTo>
                <a:lnTo>
                  <a:pt x="52223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1700010" y="394543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69" h="10795">
                <a:moveTo>
                  <a:pt x="0" y="10470"/>
                </a:moveTo>
                <a:lnTo>
                  <a:pt x="26112" y="10470"/>
                </a:lnTo>
                <a:lnTo>
                  <a:pt x="26112" y="0"/>
                </a:lnTo>
                <a:lnTo>
                  <a:pt x="0" y="0"/>
                </a:lnTo>
                <a:lnTo>
                  <a:pt x="0" y="10470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67969" y="3149855"/>
            <a:ext cx="849455" cy="6390780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68199" y="3708902"/>
            <a:ext cx="876280" cy="5831819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3238" y="4472745"/>
            <a:ext cx="876280" cy="5067906"/>
          </a:xfrm>
          <a:prstGeom prst="rect">
            <a:avLst/>
          </a:prstGeom>
        </p:spPr>
      </p:pic>
      <p:pic>
        <p:nvPicPr>
          <p:cNvPr id="88" name="object 8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96177" y="5460239"/>
            <a:ext cx="867339" cy="4080410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51282" y="5460239"/>
            <a:ext cx="876280" cy="4080410"/>
          </a:xfrm>
          <a:prstGeom prst="rect">
            <a:avLst/>
          </a:prstGeom>
        </p:spPr>
      </p:pic>
      <p:pic>
        <p:nvPicPr>
          <p:cNvPr id="90" name="object 9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5386" y="6000594"/>
            <a:ext cx="876280" cy="3540081"/>
          </a:xfrm>
          <a:prstGeom prst="rect">
            <a:avLst/>
          </a:prstGeom>
        </p:spPr>
      </p:pic>
      <p:sp>
        <p:nvSpPr>
          <p:cNvPr id="91" name="object 91" descr=""/>
          <p:cNvSpPr/>
          <p:nvPr/>
        </p:nvSpPr>
        <p:spPr>
          <a:xfrm>
            <a:off x="17204819" y="4120586"/>
            <a:ext cx="610870" cy="190500"/>
          </a:xfrm>
          <a:custGeom>
            <a:avLst/>
            <a:gdLst/>
            <a:ahLst/>
            <a:cxnLst/>
            <a:rect l="l" t="t" r="r" b="b"/>
            <a:pathLst>
              <a:path w="610869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610869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610869" h="190500">
                <a:moveTo>
                  <a:pt x="272812" y="0"/>
                </a:moveTo>
                <a:lnTo>
                  <a:pt x="249540" y="3147"/>
                </a:lnTo>
                <a:lnTo>
                  <a:pt x="232002" y="12130"/>
                </a:lnTo>
                <a:lnTo>
                  <a:pt x="220938" y="26262"/>
                </a:lnTo>
                <a:lnTo>
                  <a:pt x="217085" y="44853"/>
                </a:lnTo>
                <a:lnTo>
                  <a:pt x="219389" y="59592"/>
                </a:lnTo>
                <a:lnTo>
                  <a:pt x="219477" y="60153"/>
                </a:lnTo>
                <a:lnTo>
                  <a:pt x="226022" y="72241"/>
                </a:lnTo>
                <a:lnTo>
                  <a:pt x="235778" y="81781"/>
                </a:lnTo>
                <a:lnTo>
                  <a:pt x="247803" y="89435"/>
                </a:lnTo>
                <a:lnTo>
                  <a:pt x="236564" y="96809"/>
                </a:lnTo>
                <a:lnTo>
                  <a:pt x="224561" y="108056"/>
                </a:lnTo>
                <a:lnTo>
                  <a:pt x="215004" y="123381"/>
                </a:lnTo>
                <a:lnTo>
                  <a:pt x="211105" y="142987"/>
                </a:lnTo>
                <a:lnTo>
                  <a:pt x="215195" y="162420"/>
                </a:lnTo>
                <a:lnTo>
                  <a:pt x="227109" y="177341"/>
                </a:lnTo>
                <a:lnTo>
                  <a:pt x="246312" y="186911"/>
                </a:lnTo>
                <a:lnTo>
                  <a:pt x="272269" y="190288"/>
                </a:lnTo>
                <a:lnTo>
                  <a:pt x="299321" y="186911"/>
                </a:lnTo>
                <a:lnTo>
                  <a:pt x="299473" y="186911"/>
                </a:lnTo>
                <a:lnTo>
                  <a:pt x="319467" y="177137"/>
                </a:lnTo>
                <a:lnTo>
                  <a:pt x="321763" y="174249"/>
                </a:lnTo>
                <a:lnTo>
                  <a:pt x="273356" y="174249"/>
                </a:lnTo>
                <a:lnTo>
                  <a:pt x="254820" y="171875"/>
                </a:lnTo>
                <a:lnTo>
                  <a:pt x="254573" y="171875"/>
                </a:lnTo>
                <a:lnTo>
                  <a:pt x="241075" y="165108"/>
                </a:lnTo>
                <a:lnTo>
                  <a:pt x="233064" y="154868"/>
                </a:lnTo>
                <a:lnTo>
                  <a:pt x="230461" y="142172"/>
                </a:lnTo>
                <a:lnTo>
                  <a:pt x="230526" y="141356"/>
                </a:lnTo>
                <a:lnTo>
                  <a:pt x="234258" y="124481"/>
                </a:lnTo>
                <a:lnTo>
                  <a:pt x="243284" y="111012"/>
                </a:lnTo>
                <a:lnTo>
                  <a:pt x="253686" y="101570"/>
                </a:lnTo>
                <a:lnTo>
                  <a:pt x="261667" y="96231"/>
                </a:lnTo>
                <a:lnTo>
                  <a:pt x="306782" y="96231"/>
                </a:lnTo>
                <a:lnTo>
                  <a:pt x="298637" y="91610"/>
                </a:lnTo>
                <a:lnTo>
                  <a:pt x="307268" y="85357"/>
                </a:lnTo>
                <a:lnTo>
                  <a:pt x="284773" y="85357"/>
                </a:lnTo>
                <a:lnTo>
                  <a:pt x="266891" y="77861"/>
                </a:lnTo>
                <a:lnTo>
                  <a:pt x="251405" y="69421"/>
                </a:lnTo>
                <a:lnTo>
                  <a:pt x="240506" y="58483"/>
                </a:lnTo>
                <a:lnTo>
                  <a:pt x="236461" y="43766"/>
                </a:lnTo>
                <a:lnTo>
                  <a:pt x="236386" y="43494"/>
                </a:lnTo>
                <a:lnTo>
                  <a:pt x="238905" y="32009"/>
                </a:lnTo>
                <a:lnTo>
                  <a:pt x="246027" y="23310"/>
                </a:lnTo>
                <a:lnTo>
                  <a:pt x="246138" y="23174"/>
                </a:lnTo>
                <a:lnTo>
                  <a:pt x="257602" y="17499"/>
                </a:lnTo>
                <a:lnTo>
                  <a:pt x="272812" y="15494"/>
                </a:lnTo>
                <a:lnTo>
                  <a:pt x="316188" y="15494"/>
                </a:lnTo>
                <a:lnTo>
                  <a:pt x="313147" y="11689"/>
                </a:lnTo>
                <a:lnTo>
                  <a:pt x="295770" y="3015"/>
                </a:lnTo>
                <a:lnTo>
                  <a:pt x="272812" y="0"/>
                </a:lnTo>
                <a:close/>
              </a:path>
              <a:path w="610869" h="190500">
                <a:moveTo>
                  <a:pt x="306782" y="96231"/>
                </a:moveTo>
                <a:lnTo>
                  <a:pt x="261667" y="96231"/>
                </a:lnTo>
                <a:lnTo>
                  <a:pt x="281129" y="104556"/>
                </a:lnTo>
                <a:lnTo>
                  <a:pt x="298501" y="113697"/>
                </a:lnTo>
                <a:lnTo>
                  <a:pt x="310981" y="125590"/>
                </a:lnTo>
                <a:lnTo>
                  <a:pt x="315685" y="141900"/>
                </a:lnTo>
                <a:lnTo>
                  <a:pt x="315763" y="142172"/>
                </a:lnTo>
                <a:lnTo>
                  <a:pt x="291336" y="171875"/>
                </a:lnTo>
                <a:lnTo>
                  <a:pt x="273356" y="174249"/>
                </a:lnTo>
                <a:lnTo>
                  <a:pt x="321763" y="174249"/>
                </a:lnTo>
                <a:lnTo>
                  <a:pt x="331713" y="161732"/>
                </a:lnTo>
                <a:lnTo>
                  <a:pt x="335713" y="142172"/>
                </a:lnTo>
                <a:lnTo>
                  <a:pt x="335768" y="141900"/>
                </a:lnTo>
                <a:lnTo>
                  <a:pt x="335879" y="141356"/>
                </a:lnTo>
                <a:lnTo>
                  <a:pt x="332889" y="123606"/>
                </a:lnTo>
                <a:lnTo>
                  <a:pt x="324802" y="110061"/>
                </a:lnTo>
                <a:lnTo>
                  <a:pt x="312943" y="99727"/>
                </a:lnTo>
                <a:lnTo>
                  <a:pt x="306782" y="96231"/>
                </a:lnTo>
                <a:close/>
              </a:path>
              <a:path w="610869" h="190500">
                <a:moveTo>
                  <a:pt x="316188" y="15494"/>
                </a:moveTo>
                <a:lnTo>
                  <a:pt x="272812" y="15494"/>
                </a:lnTo>
                <a:lnTo>
                  <a:pt x="288082" y="17499"/>
                </a:lnTo>
                <a:lnTo>
                  <a:pt x="299623" y="23310"/>
                </a:lnTo>
                <a:lnTo>
                  <a:pt x="306950" y="32697"/>
                </a:lnTo>
                <a:lnTo>
                  <a:pt x="309401" y="44853"/>
                </a:lnTo>
                <a:lnTo>
                  <a:pt x="309511" y="45397"/>
                </a:lnTo>
                <a:lnTo>
                  <a:pt x="306945" y="59592"/>
                </a:lnTo>
                <a:lnTo>
                  <a:pt x="300608" y="70882"/>
                </a:lnTo>
                <a:lnTo>
                  <a:pt x="292538" y="79419"/>
                </a:lnTo>
                <a:lnTo>
                  <a:pt x="284773" y="85357"/>
                </a:lnTo>
                <a:lnTo>
                  <a:pt x="307268" y="85357"/>
                </a:lnTo>
                <a:lnTo>
                  <a:pt x="308271" y="84631"/>
                </a:lnTo>
                <a:lnTo>
                  <a:pt x="317802" y="74518"/>
                </a:lnTo>
                <a:lnTo>
                  <a:pt x="325091" y="60989"/>
                </a:lnTo>
                <a:lnTo>
                  <a:pt x="327721" y="45397"/>
                </a:lnTo>
                <a:lnTo>
                  <a:pt x="327813" y="44853"/>
                </a:lnTo>
                <a:lnTo>
                  <a:pt x="327939" y="43494"/>
                </a:lnTo>
                <a:lnTo>
                  <a:pt x="324152" y="25459"/>
                </a:lnTo>
                <a:lnTo>
                  <a:pt x="316188" y="15494"/>
                </a:lnTo>
                <a:close/>
              </a:path>
              <a:path w="610869" h="190500">
                <a:moveTo>
                  <a:pt x="475070" y="2718"/>
                </a:moveTo>
                <a:lnTo>
                  <a:pt x="363616" y="2718"/>
                </a:lnTo>
                <a:lnTo>
                  <a:pt x="361985" y="5708"/>
                </a:lnTo>
                <a:lnTo>
                  <a:pt x="361985" y="17397"/>
                </a:lnTo>
                <a:lnTo>
                  <a:pt x="363616" y="20659"/>
                </a:lnTo>
                <a:lnTo>
                  <a:pt x="456313" y="20659"/>
                </a:lnTo>
                <a:lnTo>
                  <a:pt x="442870" y="56470"/>
                </a:lnTo>
                <a:lnTo>
                  <a:pt x="419921" y="88993"/>
                </a:lnTo>
                <a:lnTo>
                  <a:pt x="398245" y="128805"/>
                </a:lnTo>
                <a:lnTo>
                  <a:pt x="388625" y="186482"/>
                </a:lnTo>
                <a:lnTo>
                  <a:pt x="390800" y="186754"/>
                </a:lnTo>
                <a:lnTo>
                  <a:pt x="394334" y="187569"/>
                </a:lnTo>
                <a:lnTo>
                  <a:pt x="402761" y="187569"/>
                </a:lnTo>
                <a:lnTo>
                  <a:pt x="406023" y="186754"/>
                </a:lnTo>
                <a:lnTo>
                  <a:pt x="407926" y="186482"/>
                </a:lnTo>
                <a:lnTo>
                  <a:pt x="418438" y="130534"/>
                </a:lnTo>
                <a:lnTo>
                  <a:pt x="441668" y="90998"/>
                </a:lnTo>
                <a:lnTo>
                  <a:pt x="465152" y="56050"/>
                </a:lnTo>
                <a:lnTo>
                  <a:pt x="476429" y="13863"/>
                </a:lnTo>
                <a:lnTo>
                  <a:pt x="476429" y="10058"/>
                </a:lnTo>
                <a:lnTo>
                  <a:pt x="476157" y="6524"/>
                </a:lnTo>
                <a:lnTo>
                  <a:pt x="475070" y="2718"/>
                </a:lnTo>
                <a:close/>
              </a:path>
              <a:path w="610869" h="190500">
                <a:moveTo>
                  <a:pt x="609397" y="2718"/>
                </a:moveTo>
                <a:lnTo>
                  <a:pt x="497943" y="2718"/>
                </a:lnTo>
                <a:lnTo>
                  <a:pt x="496312" y="5708"/>
                </a:lnTo>
                <a:lnTo>
                  <a:pt x="496312" y="17397"/>
                </a:lnTo>
                <a:lnTo>
                  <a:pt x="497943" y="20659"/>
                </a:lnTo>
                <a:lnTo>
                  <a:pt x="590640" y="20659"/>
                </a:lnTo>
                <a:lnTo>
                  <a:pt x="577197" y="56470"/>
                </a:lnTo>
                <a:lnTo>
                  <a:pt x="554248" y="88993"/>
                </a:lnTo>
                <a:lnTo>
                  <a:pt x="532573" y="128805"/>
                </a:lnTo>
                <a:lnTo>
                  <a:pt x="522952" y="186482"/>
                </a:lnTo>
                <a:lnTo>
                  <a:pt x="525127" y="186754"/>
                </a:lnTo>
                <a:lnTo>
                  <a:pt x="528661" y="187569"/>
                </a:lnTo>
                <a:lnTo>
                  <a:pt x="537088" y="187569"/>
                </a:lnTo>
                <a:lnTo>
                  <a:pt x="540350" y="186754"/>
                </a:lnTo>
                <a:lnTo>
                  <a:pt x="542253" y="186482"/>
                </a:lnTo>
                <a:lnTo>
                  <a:pt x="552765" y="130534"/>
                </a:lnTo>
                <a:lnTo>
                  <a:pt x="575995" y="90998"/>
                </a:lnTo>
                <a:lnTo>
                  <a:pt x="599480" y="56050"/>
                </a:lnTo>
                <a:lnTo>
                  <a:pt x="610757" y="13863"/>
                </a:lnTo>
                <a:lnTo>
                  <a:pt x="610757" y="10058"/>
                </a:lnTo>
                <a:lnTo>
                  <a:pt x="610485" y="6524"/>
                </a:lnTo>
                <a:lnTo>
                  <a:pt x="609397" y="2718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7943771" y="3281458"/>
            <a:ext cx="615950" cy="190500"/>
          </a:xfrm>
          <a:custGeom>
            <a:avLst/>
            <a:gdLst/>
            <a:ahLst/>
            <a:cxnLst/>
            <a:rect l="l" t="t" r="r" b="b"/>
            <a:pathLst>
              <a:path w="615950" h="190500">
                <a:moveTo>
                  <a:pt x="5708" y="167453"/>
                </a:moveTo>
                <a:lnTo>
                  <a:pt x="2174" y="170715"/>
                </a:lnTo>
                <a:lnTo>
                  <a:pt x="0" y="176968"/>
                </a:lnTo>
                <a:lnTo>
                  <a:pt x="543" y="182132"/>
                </a:lnTo>
                <a:lnTo>
                  <a:pt x="3096" y="183407"/>
                </a:lnTo>
                <a:lnTo>
                  <a:pt x="10975" y="186210"/>
                </a:lnTo>
                <a:lnTo>
                  <a:pt x="24512" y="189013"/>
                </a:lnTo>
                <a:lnTo>
                  <a:pt x="44038" y="190288"/>
                </a:lnTo>
                <a:lnTo>
                  <a:pt x="74424" y="186682"/>
                </a:lnTo>
                <a:lnTo>
                  <a:pt x="95687" y="176118"/>
                </a:lnTo>
                <a:lnTo>
                  <a:pt x="97843" y="173162"/>
                </a:lnTo>
                <a:lnTo>
                  <a:pt x="41863" y="173162"/>
                </a:lnTo>
                <a:lnTo>
                  <a:pt x="27383" y="172270"/>
                </a:lnTo>
                <a:lnTo>
                  <a:pt x="15936" y="170307"/>
                </a:lnTo>
                <a:lnTo>
                  <a:pt x="8414" y="168345"/>
                </a:lnTo>
                <a:lnTo>
                  <a:pt x="5708" y="167453"/>
                </a:lnTo>
                <a:close/>
              </a:path>
              <a:path w="615950" h="190500">
                <a:moveTo>
                  <a:pt x="98817" y="97318"/>
                </a:moveTo>
                <a:lnTo>
                  <a:pt x="42678" y="97318"/>
                </a:lnTo>
                <a:lnTo>
                  <a:pt x="66150" y="99905"/>
                </a:lnTo>
                <a:lnTo>
                  <a:pt x="81212" y="107410"/>
                </a:lnTo>
                <a:lnTo>
                  <a:pt x="89240" y="119452"/>
                </a:lnTo>
                <a:lnTo>
                  <a:pt x="91610" y="135648"/>
                </a:lnTo>
                <a:lnTo>
                  <a:pt x="88462" y="152634"/>
                </a:lnTo>
                <a:lnTo>
                  <a:pt x="79071" y="164293"/>
                </a:lnTo>
                <a:lnTo>
                  <a:pt x="63512" y="171008"/>
                </a:lnTo>
                <a:lnTo>
                  <a:pt x="41863" y="173162"/>
                </a:lnTo>
                <a:lnTo>
                  <a:pt x="97843" y="173162"/>
                </a:lnTo>
                <a:lnTo>
                  <a:pt x="108183" y="158979"/>
                </a:lnTo>
                <a:lnTo>
                  <a:pt x="112270" y="135648"/>
                </a:lnTo>
                <a:lnTo>
                  <a:pt x="108421" y="111543"/>
                </a:lnTo>
                <a:lnTo>
                  <a:pt x="98817" y="97318"/>
                </a:lnTo>
                <a:close/>
              </a:path>
              <a:path w="615950" h="190500">
                <a:moveTo>
                  <a:pt x="104386" y="2718"/>
                </a:moveTo>
                <a:lnTo>
                  <a:pt x="11417" y="2718"/>
                </a:lnTo>
                <a:lnTo>
                  <a:pt x="11417" y="99493"/>
                </a:lnTo>
                <a:lnTo>
                  <a:pt x="23582" y="98304"/>
                </a:lnTo>
                <a:lnTo>
                  <a:pt x="32671" y="97620"/>
                </a:lnTo>
                <a:lnTo>
                  <a:pt x="42678" y="97318"/>
                </a:lnTo>
                <a:lnTo>
                  <a:pt x="98817" y="97318"/>
                </a:lnTo>
                <a:lnTo>
                  <a:pt x="96775" y="94294"/>
                </a:lnTo>
                <a:lnTo>
                  <a:pt x="77177" y="83926"/>
                </a:lnTo>
                <a:lnTo>
                  <a:pt x="60351" y="81823"/>
                </a:lnTo>
                <a:lnTo>
                  <a:pt x="30717" y="81823"/>
                </a:lnTo>
                <a:lnTo>
                  <a:pt x="30717" y="20388"/>
                </a:lnTo>
                <a:lnTo>
                  <a:pt x="104386" y="20388"/>
                </a:lnTo>
                <a:lnTo>
                  <a:pt x="106289" y="14951"/>
                </a:lnTo>
                <a:lnTo>
                  <a:pt x="106289" y="8698"/>
                </a:lnTo>
                <a:lnTo>
                  <a:pt x="104386" y="2718"/>
                </a:lnTo>
                <a:close/>
              </a:path>
              <a:path w="615950" h="190500">
                <a:moveTo>
                  <a:pt x="49474" y="80464"/>
                </a:moveTo>
                <a:lnTo>
                  <a:pt x="41863" y="80464"/>
                </a:lnTo>
                <a:lnTo>
                  <a:pt x="35611" y="81008"/>
                </a:lnTo>
                <a:lnTo>
                  <a:pt x="30717" y="81823"/>
                </a:lnTo>
                <a:lnTo>
                  <a:pt x="60351" y="81823"/>
                </a:lnTo>
                <a:lnTo>
                  <a:pt x="49474" y="80464"/>
                </a:lnTo>
                <a:close/>
              </a:path>
              <a:path w="615950" h="190500">
                <a:moveTo>
                  <a:pt x="211175" y="166366"/>
                </a:moveTo>
                <a:lnTo>
                  <a:pt x="207913" y="169628"/>
                </a:lnTo>
                <a:lnTo>
                  <a:pt x="205738" y="175880"/>
                </a:lnTo>
                <a:lnTo>
                  <a:pt x="206010" y="181045"/>
                </a:lnTo>
                <a:lnTo>
                  <a:pt x="209174" y="182489"/>
                </a:lnTo>
                <a:lnTo>
                  <a:pt x="218277" y="185666"/>
                </a:lnTo>
                <a:lnTo>
                  <a:pt x="232731" y="188844"/>
                </a:lnTo>
                <a:lnTo>
                  <a:pt x="251951" y="190288"/>
                </a:lnTo>
                <a:lnTo>
                  <a:pt x="282087" y="186321"/>
                </a:lnTo>
                <a:lnTo>
                  <a:pt x="302003" y="175472"/>
                </a:lnTo>
                <a:lnTo>
                  <a:pt x="303762" y="172890"/>
                </a:lnTo>
                <a:lnTo>
                  <a:pt x="250592" y="172890"/>
                </a:lnTo>
                <a:lnTo>
                  <a:pt x="236711" y="172100"/>
                </a:lnTo>
                <a:lnTo>
                  <a:pt x="225175" y="170239"/>
                </a:lnTo>
                <a:lnTo>
                  <a:pt x="216493" y="168073"/>
                </a:lnTo>
                <a:lnTo>
                  <a:pt x="211175" y="166366"/>
                </a:lnTo>
                <a:close/>
              </a:path>
              <a:path w="615950" h="190500">
                <a:moveTo>
                  <a:pt x="299100" y="16582"/>
                </a:moveTo>
                <a:lnTo>
                  <a:pt x="251679" y="16582"/>
                </a:lnTo>
                <a:lnTo>
                  <a:pt x="268920" y="18735"/>
                </a:lnTo>
                <a:lnTo>
                  <a:pt x="281140" y="25043"/>
                </a:lnTo>
                <a:lnTo>
                  <a:pt x="288416" y="35275"/>
                </a:lnTo>
                <a:lnTo>
                  <a:pt x="290824" y="49203"/>
                </a:lnTo>
                <a:lnTo>
                  <a:pt x="287621" y="65551"/>
                </a:lnTo>
                <a:lnTo>
                  <a:pt x="279067" y="75809"/>
                </a:lnTo>
                <a:lnTo>
                  <a:pt x="266741" y="81123"/>
                </a:lnTo>
                <a:lnTo>
                  <a:pt x="252223" y="82639"/>
                </a:lnTo>
                <a:lnTo>
                  <a:pt x="235369" y="82639"/>
                </a:lnTo>
                <a:lnTo>
                  <a:pt x="233194" y="87804"/>
                </a:lnTo>
                <a:lnTo>
                  <a:pt x="233194" y="93784"/>
                </a:lnTo>
                <a:lnTo>
                  <a:pt x="235369" y="98949"/>
                </a:lnTo>
                <a:lnTo>
                  <a:pt x="252223" y="98949"/>
                </a:lnTo>
                <a:lnTo>
                  <a:pt x="268852" y="100610"/>
                </a:lnTo>
                <a:lnTo>
                  <a:pt x="282907" y="106527"/>
                </a:lnTo>
                <a:lnTo>
                  <a:pt x="292629" y="118101"/>
                </a:lnTo>
                <a:lnTo>
                  <a:pt x="296261" y="136735"/>
                </a:lnTo>
                <a:lnTo>
                  <a:pt x="293712" y="152018"/>
                </a:lnTo>
                <a:lnTo>
                  <a:pt x="285659" y="163376"/>
                </a:lnTo>
                <a:lnTo>
                  <a:pt x="271489" y="170452"/>
                </a:lnTo>
                <a:lnTo>
                  <a:pt x="250592" y="172890"/>
                </a:lnTo>
                <a:lnTo>
                  <a:pt x="303762" y="172890"/>
                </a:lnTo>
                <a:lnTo>
                  <a:pt x="313000" y="159323"/>
                </a:lnTo>
                <a:lnTo>
                  <a:pt x="316377" y="139454"/>
                </a:lnTo>
                <a:lnTo>
                  <a:pt x="314572" y="122633"/>
                </a:lnTo>
                <a:lnTo>
                  <a:pt x="308867" y="108668"/>
                </a:lnTo>
                <a:lnTo>
                  <a:pt x="298831" y="97862"/>
                </a:lnTo>
                <a:lnTo>
                  <a:pt x="284028" y="90522"/>
                </a:lnTo>
                <a:lnTo>
                  <a:pt x="296562" y="83183"/>
                </a:lnTo>
                <a:lnTo>
                  <a:pt x="304790" y="73192"/>
                </a:lnTo>
                <a:lnTo>
                  <a:pt x="309296" y="60858"/>
                </a:lnTo>
                <a:lnTo>
                  <a:pt x="310668" y="46484"/>
                </a:lnTo>
                <a:lnTo>
                  <a:pt x="306986" y="27179"/>
                </a:lnTo>
                <a:lnTo>
                  <a:pt x="299100" y="16582"/>
                </a:lnTo>
                <a:close/>
              </a:path>
              <a:path w="615950" h="190500">
                <a:moveTo>
                  <a:pt x="253582" y="0"/>
                </a:moveTo>
                <a:lnTo>
                  <a:pt x="211685" y="7569"/>
                </a:lnTo>
                <a:lnTo>
                  <a:pt x="207913" y="14679"/>
                </a:lnTo>
                <a:lnTo>
                  <a:pt x="210237" y="19844"/>
                </a:lnTo>
                <a:lnTo>
                  <a:pt x="210359" y="20116"/>
                </a:lnTo>
                <a:lnTo>
                  <a:pt x="214981" y="23106"/>
                </a:lnTo>
                <a:lnTo>
                  <a:pt x="217733" y="22087"/>
                </a:lnTo>
                <a:lnTo>
                  <a:pt x="225378" y="19844"/>
                </a:lnTo>
                <a:lnTo>
                  <a:pt x="237000" y="17601"/>
                </a:lnTo>
                <a:lnTo>
                  <a:pt x="251679" y="16582"/>
                </a:lnTo>
                <a:lnTo>
                  <a:pt x="299100" y="16582"/>
                </a:lnTo>
                <a:lnTo>
                  <a:pt x="296091" y="12538"/>
                </a:lnTo>
                <a:lnTo>
                  <a:pt x="278213" y="3249"/>
                </a:lnTo>
                <a:lnTo>
                  <a:pt x="253582" y="0"/>
                </a:lnTo>
                <a:close/>
              </a:path>
              <a:path w="615950" h="190500">
                <a:moveTo>
                  <a:pt x="461027" y="106017"/>
                </a:moveTo>
                <a:lnTo>
                  <a:pt x="441846" y="106017"/>
                </a:lnTo>
                <a:lnTo>
                  <a:pt x="432175" y="133800"/>
                </a:lnTo>
                <a:lnTo>
                  <a:pt x="416055" y="153351"/>
                </a:lnTo>
                <a:lnTo>
                  <a:pt x="393871" y="165614"/>
                </a:lnTo>
                <a:lnTo>
                  <a:pt x="366003" y="171531"/>
                </a:lnTo>
                <a:lnTo>
                  <a:pt x="363828" y="176424"/>
                </a:lnTo>
                <a:lnTo>
                  <a:pt x="363828" y="182132"/>
                </a:lnTo>
                <a:lnTo>
                  <a:pt x="366003" y="187569"/>
                </a:lnTo>
                <a:lnTo>
                  <a:pt x="407280" y="178701"/>
                </a:lnTo>
                <a:lnTo>
                  <a:pt x="438720" y="157191"/>
                </a:lnTo>
                <a:lnTo>
                  <a:pt x="458743" y="122124"/>
                </a:lnTo>
                <a:lnTo>
                  <a:pt x="461027" y="106017"/>
                </a:lnTo>
                <a:close/>
              </a:path>
              <a:path w="615950" h="190500">
                <a:moveTo>
                  <a:pt x="406235" y="0"/>
                </a:moveTo>
                <a:lnTo>
                  <a:pt x="382067" y="3618"/>
                </a:lnTo>
                <a:lnTo>
                  <a:pt x="363352" y="14475"/>
                </a:lnTo>
                <a:lnTo>
                  <a:pt x="351264" y="32569"/>
                </a:lnTo>
                <a:lnTo>
                  <a:pt x="346974" y="57901"/>
                </a:lnTo>
                <a:lnTo>
                  <a:pt x="351281" y="84495"/>
                </a:lnTo>
                <a:lnTo>
                  <a:pt x="363080" y="102449"/>
                </a:lnTo>
                <a:lnTo>
                  <a:pt x="380691" y="112605"/>
                </a:lnTo>
                <a:lnTo>
                  <a:pt x="402429" y="115803"/>
                </a:lnTo>
                <a:lnTo>
                  <a:pt x="414743" y="114848"/>
                </a:lnTo>
                <a:lnTo>
                  <a:pt x="425502" y="112439"/>
                </a:lnTo>
                <a:lnTo>
                  <a:pt x="434579" y="109267"/>
                </a:lnTo>
                <a:lnTo>
                  <a:pt x="441846" y="106017"/>
                </a:lnTo>
                <a:lnTo>
                  <a:pt x="461027" y="106017"/>
                </a:lnTo>
                <a:lnTo>
                  <a:pt x="461913" y="99765"/>
                </a:lnTo>
                <a:lnTo>
                  <a:pt x="405148" y="99765"/>
                </a:lnTo>
                <a:lnTo>
                  <a:pt x="389954" y="97391"/>
                </a:lnTo>
                <a:lnTo>
                  <a:pt x="377998" y="89945"/>
                </a:lnTo>
                <a:lnTo>
                  <a:pt x="370170" y="76943"/>
                </a:lnTo>
                <a:lnTo>
                  <a:pt x="367362" y="57901"/>
                </a:lnTo>
                <a:lnTo>
                  <a:pt x="370145" y="39794"/>
                </a:lnTo>
                <a:lnTo>
                  <a:pt x="370225" y="39276"/>
                </a:lnTo>
                <a:lnTo>
                  <a:pt x="378236" y="26130"/>
                </a:lnTo>
                <a:lnTo>
                  <a:pt x="390528" y="18336"/>
                </a:lnTo>
                <a:lnTo>
                  <a:pt x="406235" y="15766"/>
                </a:lnTo>
                <a:lnTo>
                  <a:pt x="447146" y="15766"/>
                </a:lnTo>
                <a:lnTo>
                  <a:pt x="430446" y="4192"/>
                </a:lnTo>
                <a:lnTo>
                  <a:pt x="406235" y="0"/>
                </a:lnTo>
                <a:close/>
              </a:path>
              <a:path w="615950" h="190500">
                <a:moveTo>
                  <a:pt x="447146" y="15766"/>
                </a:moveTo>
                <a:lnTo>
                  <a:pt x="406235" y="15766"/>
                </a:lnTo>
                <a:lnTo>
                  <a:pt x="421985" y="18931"/>
                </a:lnTo>
                <a:lnTo>
                  <a:pt x="434371" y="28849"/>
                </a:lnTo>
                <a:lnTo>
                  <a:pt x="442475" y="46157"/>
                </a:lnTo>
                <a:lnTo>
                  <a:pt x="445380" y="71494"/>
                </a:lnTo>
                <a:lnTo>
                  <a:pt x="445380" y="77474"/>
                </a:lnTo>
                <a:lnTo>
                  <a:pt x="405148" y="99765"/>
                </a:lnTo>
                <a:lnTo>
                  <a:pt x="461913" y="99765"/>
                </a:lnTo>
                <a:lnTo>
                  <a:pt x="465768" y="72581"/>
                </a:lnTo>
                <a:lnTo>
                  <a:pt x="461436" y="39794"/>
                </a:lnTo>
                <a:lnTo>
                  <a:pt x="449254" y="17227"/>
                </a:lnTo>
                <a:lnTo>
                  <a:pt x="447146" y="15766"/>
                </a:lnTo>
                <a:close/>
              </a:path>
              <a:path w="615950" h="190500">
                <a:moveTo>
                  <a:pt x="610751" y="106017"/>
                </a:moveTo>
                <a:lnTo>
                  <a:pt x="591571" y="106017"/>
                </a:lnTo>
                <a:lnTo>
                  <a:pt x="581899" y="133800"/>
                </a:lnTo>
                <a:lnTo>
                  <a:pt x="565780" y="153351"/>
                </a:lnTo>
                <a:lnTo>
                  <a:pt x="543595" y="165614"/>
                </a:lnTo>
                <a:lnTo>
                  <a:pt x="515727" y="171531"/>
                </a:lnTo>
                <a:lnTo>
                  <a:pt x="513553" y="176424"/>
                </a:lnTo>
                <a:lnTo>
                  <a:pt x="513553" y="182132"/>
                </a:lnTo>
                <a:lnTo>
                  <a:pt x="515727" y="187569"/>
                </a:lnTo>
                <a:lnTo>
                  <a:pt x="557004" y="178701"/>
                </a:lnTo>
                <a:lnTo>
                  <a:pt x="588444" y="157191"/>
                </a:lnTo>
                <a:lnTo>
                  <a:pt x="608467" y="122124"/>
                </a:lnTo>
                <a:lnTo>
                  <a:pt x="610751" y="106017"/>
                </a:lnTo>
                <a:close/>
              </a:path>
              <a:path w="615950" h="190500">
                <a:moveTo>
                  <a:pt x="555960" y="0"/>
                </a:moveTo>
                <a:lnTo>
                  <a:pt x="531791" y="3618"/>
                </a:lnTo>
                <a:lnTo>
                  <a:pt x="513077" y="14475"/>
                </a:lnTo>
                <a:lnTo>
                  <a:pt x="500988" y="32569"/>
                </a:lnTo>
                <a:lnTo>
                  <a:pt x="496698" y="57901"/>
                </a:lnTo>
                <a:lnTo>
                  <a:pt x="501005" y="84495"/>
                </a:lnTo>
                <a:lnTo>
                  <a:pt x="512805" y="102449"/>
                </a:lnTo>
                <a:lnTo>
                  <a:pt x="530415" y="112605"/>
                </a:lnTo>
                <a:lnTo>
                  <a:pt x="552154" y="115803"/>
                </a:lnTo>
                <a:lnTo>
                  <a:pt x="564467" y="114848"/>
                </a:lnTo>
                <a:lnTo>
                  <a:pt x="575226" y="112439"/>
                </a:lnTo>
                <a:lnTo>
                  <a:pt x="584303" y="109267"/>
                </a:lnTo>
                <a:lnTo>
                  <a:pt x="591571" y="106017"/>
                </a:lnTo>
                <a:lnTo>
                  <a:pt x="610751" y="106017"/>
                </a:lnTo>
                <a:lnTo>
                  <a:pt x="611638" y="99765"/>
                </a:lnTo>
                <a:lnTo>
                  <a:pt x="554872" y="99765"/>
                </a:lnTo>
                <a:lnTo>
                  <a:pt x="539679" y="97391"/>
                </a:lnTo>
                <a:lnTo>
                  <a:pt x="527722" y="89945"/>
                </a:lnTo>
                <a:lnTo>
                  <a:pt x="519894" y="76943"/>
                </a:lnTo>
                <a:lnTo>
                  <a:pt x="517086" y="57901"/>
                </a:lnTo>
                <a:lnTo>
                  <a:pt x="519870" y="39794"/>
                </a:lnTo>
                <a:lnTo>
                  <a:pt x="519949" y="39276"/>
                </a:lnTo>
                <a:lnTo>
                  <a:pt x="527960" y="26130"/>
                </a:lnTo>
                <a:lnTo>
                  <a:pt x="540252" y="18336"/>
                </a:lnTo>
                <a:lnTo>
                  <a:pt x="555960" y="15766"/>
                </a:lnTo>
                <a:lnTo>
                  <a:pt x="596870" y="15766"/>
                </a:lnTo>
                <a:lnTo>
                  <a:pt x="580170" y="4192"/>
                </a:lnTo>
                <a:lnTo>
                  <a:pt x="555960" y="0"/>
                </a:lnTo>
                <a:close/>
              </a:path>
              <a:path w="615950" h="190500">
                <a:moveTo>
                  <a:pt x="596870" y="15766"/>
                </a:moveTo>
                <a:lnTo>
                  <a:pt x="555960" y="15766"/>
                </a:lnTo>
                <a:lnTo>
                  <a:pt x="571709" y="18931"/>
                </a:lnTo>
                <a:lnTo>
                  <a:pt x="584095" y="28849"/>
                </a:lnTo>
                <a:lnTo>
                  <a:pt x="592199" y="46157"/>
                </a:lnTo>
                <a:lnTo>
                  <a:pt x="595105" y="71494"/>
                </a:lnTo>
                <a:lnTo>
                  <a:pt x="595105" y="77474"/>
                </a:lnTo>
                <a:lnTo>
                  <a:pt x="554872" y="99765"/>
                </a:lnTo>
                <a:lnTo>
                  <a:pt x="611638" y="99765"/>
                </a:lnTo>
                <a:lnTo>
                  <a:pt x="615493" y="72581"/>
                </a:lnTo>
                <a:lnTo>
                  <a:pt x="611160" y="39794"/>
                </a:lnTo>
                <a:lnTo>
                  <a:pt x="598978" y="17227"/>
                </a:lnTo>
                <a:lnTo>
                  <a:pt x="596870" y="1576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14002422" y="3777214"/>
            <a:ext cx="627380" cy="190500"/>
          </a:xfrm>
          <a:custGeom>
            <a:avLst/>
            <a:gdLst/>
            <a:ahLst/>
            <a:cxnLst/>
            <a:rect l="l" t="t" r="r" b="b"/>
            <a:pathLst>
              <a:path w="627380" h="190500">
                <a:moveTo>
                  <a:pt x="5436" y="166366"/>
                </a:moveTo>
                <a:lnTo>
                  <a:pt x="2174" y="169628"/>
                </a:lnTo>
                <a:lnTo>
                  <a:pt x="0" y="175880"/>
                </a:lnTo>
                <a:lnTo>
                  <a:pt x="271" y="181045"/>
                </a:lnTo>
                <a:lnTo>
                  <a:pt x="3436" y="182489"/>
                </a:lnTo>
                <a:lnTo>
                  <a:pt x="12538" y="185666"/>
                </a:lnTo>
                <a:lnTo>
                  <a:pt x="26992" y="188844"/>
                </a:lnTo>
                <a:lnTo>
                  <a:pt x="46212" y="190288"/>
                </a:lnTo>
                <a:lnTo>
                  <a:pt x="76348" y="186321"/>
                </a:lnTo>
                <a:lnTo>
                  <a:pt x="96265" y="175472"/>
                </a:lnTo>
                <a:lnTo>
                  <a:pt x="98023" y="172890"/>
                </a:lnTo>
                <a:lnTo>
                  <a:pt x="44853" y="172890"/>
                </a:lnTo>
                <a:lnTo>
                  <a:pt x="30972" y="172100"/>
                </a:lnTo>
                <a:lnTo>
                  <a:pt x="19436" y="170239"/>
                </a:lnTo>
                <a:lnTo>
                  <a:pt x="10754" y="168073"/>
                </a:lnTo>
                <a:lnTo>
                  <a:pt x="5436" y="166366"/>
                </a:lnTo>
                <a:close/>
              </a:path>
              <a:path w="627380" h="190500">
                <a:moveTo>
                  <a:pt x="93361" y="16582"/>
                </a:moveTo>
                <a:lnTo>
                  <a:pt x="45941" y="16582"/>
                </a:lnTo>
                <a:lnTo>
                  <a:pt x="63181" y="18735"/>
                </a:lnTo>
                <a:lnTo>
                  <a:pt x="75401" y="25043"/>
                </a:lnTo>
                <a:lnTo>
                  <a:pt x="82677" y="35275"/>
                </a:lnTo>
                <a:lnTo>
                  <a:pt x="85086" y="49203"/>
                </a:lnTo>
                <a:lnTo>
                  <a:pt x="81883" y="65551"/>
                </a:lnTo>
                <a:lnTo>
                  <a:pt x="73328" y="75809"/>
                </a:lnTo>
                <a:lnTo>
                  <a:pt x="61002" y="81123"/>
                </a:lnTo>
                <a:lnTo>
                  <a:pt x="46484" y="82639"/>
                </a:lnTo>
                <a:lnTo>
                  <a:pt x="29630" y="82639"/>
                </a:lnTo>
                <a:lnTo>
                  <a:pt x="27455" y="87804"/>
                </a:lnTo>
                <a:lnTo>
                  <a:pt x="27455" y="93784"/>
                </a:lnTo>
                <a:lnTo>
                  <a:pt x="29630" y="98949"/>
                </a:lnTo>
                <a:lnTo>
                  <a:pt x="46484" y="98949"/>
                </a:lnTo>
                <a:lnTo>
                  <a:pt x="63113" y="100610"/>
                </a:lnTo>
                <a:lnTo>
                  <a:pt x="77168" y="106527"/>
                </a:lnTo>
                <a:lnTo>
                  <a:pt x="86891" y="118101"/>
                </a:lnTo>
                <a:lnTo>
                  <a:pt x="90522" y="136735"/>
                </a:lnTo>
                <a:lnTo>
                  <a:pt x="87974" y="152018"/>
                </a:lnTo>
                <a:lnTo>
                  <a:pt x="79921" y="163376"/>
                </a:lnTo>
                <a:lnTo>
                  <a:pt x="65751" y="170452"/>
                </a:lnTo>
                <a:lnTo>
                  <a:pt x="44853" y="172890"/>
                </a:lnTo>
                <a:lnTo>
                  <a:pt x="98023" y="172890"/>
                </a:lnTo>
                <a:lnTo>
                  <a:pt x="107262" y="159323"/>
                </a:lnTo>
                <a:lnTo>
                  <a:pt x="110638" y="139454"/>
                </a:lnTo>
                <a:lnTo>
                  <a:pt x="108833" y="122633"/>
                </a:lnTo>
                <a:lnTo>
                  <a:pt x="103129" y="108668"/>
                </a:lnTo>
                <a:lnTo>
                  <a:pt x="93092" y="97862"/>
                </a:lnTo>
                <a:lnTo>
                  <a:pt x="78290" y="90522"/>
                </a:lnTo>
                <a:lnTo>
                  <a:pt x="90824" y="83183"/>
                </a:lnTo>
                <a:lnTo>
                  <a:pt x="99051" y="73192"/>
                </a:lnTo>
                <a:lnTo>
                  <a:pt x="103558" y="60858"/>
                </a:lnTo>
                <a:lnTo>
                  <a:pt x="104930" y="46484"/>
                </a:lnTo>
                <a:lnTo>
                  <a:pt x="101247" y="27179"/>
                </a:lnTo>
                <a:lnTo>
                  <a:pt x="93361" y="16582"/>
                </a:lnTo>
                <a:close/>
              </a:path>
              <a:path w="627380" h="190500">
                <a:moveTo>
                  <a:pt x="47843" y="0"/>
                </a:moveTo>
                <a:lnTo>
                  <a:pt x="5946" y="7569"/>
                </a:lnTo>
                <a:lnTo>
                  <a:pt x="2174" y="14679"/>
                </a:lnTo>
                <a:lnTo>
                  <a:pt x="4498" y="19844"/>
                </a:lnTo>
                <a:lnTo>
                  <a:pt x="4621" y="20116"/>
                </a:lnTo>
                <a:lnTo>
                  <a:pt x="9242" y="23106"/>
                </a:lnTo>
                <a:lnTo>
                  <a:pt x="11994" y="22087"/>
                </a:lnTo>
                <a:lnTo>
                  <a:pt x="19640" y="19844"/>
                </a:lnTo>
                <a:lnTo>
                  <a:pt x="31261" y="17601"/>
                </a:lnTo>
                <a:lnTo>
                  <a:pt x="45941" y="16582"/>
                </a:lnTo>
                <a:lnTo>
                  <a:pt x="93361" y="16582"/>
                </a:lnTo>
                <a:lnTo>
                  <a:pt x="90352" y="12538"/>
                </a:lnTo>
                <a:lnTo>
                  <a:pt x="72475" y="3249"/>
                </a:lnTo>
                <a:lnTo>
                  <a:pt x="47843" y="0"/>
                </a:lnTo>
                <a:close/>
              </a:path>
              <a:path w="627380" h="190500">
                <a:moveTo>
                  <a:pt x="270714" y="0"/>
                </a:moveTo>
                <a:lnTo>
                  <a:pt x="247442" y="3147"/>
                </a:lnTo>
                <a:lnTo>
                  <a:pt x="229904" y="12130"/>
                </a:lnTo>
                <a:lnTo>
                  <a:pt x="218839" y="26262"/>
                </a:lnTo>
                <a:lnTo>
                  <a:pt x="214987" y="44853"/>
                </a:lnTo>
                <a:lnTo>
                  <a:pt x="217291" y="59592"/>
                </a:lnTo>
                <a:lnTo>
                  <a:pt x="217378" y="60153"/>
                </a:lnTo>
                <a:lnTo>
                  <a:pt x="223924" y="72241"/>
                </a:lnTo>
                <a:lnTo>
                  <a:pt x="233680" y="81781"/>
                </a:lnTo>
                <a:lnTo>
                  <a:pt x="245705" y="89435"/>
                </a:lnTo>
                <a:lnTo>
                  <a:pt x="234466" y="96809"/>
                </a:lnTo>
                <a:lnTo>
                  <a:pt x="222463" y="108056"/>
                </a:lnTo>
                <a:lnTo>
                  <a:pt x="212906" y="123381"/>
                </a:lnTo>
                <a:lnTo>
                  <a:pt x="209006" y="142987"/>
                </a:lnTo>
                <a:lnTo>
                  <a:pt x="213097" y="162420"/>
                </a:lnTo>
                <a:lnTo>
                  <a:pt x="225011" y="177341"/>
                </a:lnTo>
                <a:lnTo>
                  <a:pt x="244214" y="186911"/>
                </a:lnTo>
                <a:lnTo>
                  <a:pt x="270171" y="190288"/>
                </a:lnTo>
                <a:lnTo>
                  <a:pt x="297223" y="186911"/>
                </a:lnTo>
                <a:lnTo>
                  <a:pt x="297375" y="186911"/>
                </a:lnTo>
                <a:lnTo>
                  <a:pt x="317369" y="177137"/>
                </a:lnTo>
                <a:lnTo>
                  <a:pt x="319665" y="174249"/>
                </a:lnTo>
                <a:lnTo>
                  <a:pt x="271258" y="174249"/>
                </a:lnTo>
                <a:lnTo>
                  <a:pt x="252722" y="171875"/>
                </a:lnTo>
                <a:lnTo>
                  <a:pt x="252475" y="171875"/>
                </a:lnTo>
                <a:lnTo>
                  <a:pt x="238977" y="165108"/>
                </a:lnTo>
                <a:lnTo>
                  <a:pt x="230966" y="154868"/>
                </a:lnTo>
                <a:lnTo>
                  <a:pt x="228363" y="142172"/>
                </a:lnTo>
                <a:lnTo>
                  <a:pt x="228427" y="141356"/>
                </a:lnTo>
                <a:lnTo>
                  <a:pt x="232160" y="124481"/>
                </a:lnTo>
                <a:lnTo>
                  <a:pt x="241186" y="111012"/>
                </a:lnTo>
                <a:lnTo>
                  <a:pt x="251588" y="101570"/>
                </a:lnTo>
                <a:lnTo>
                  <a:pt x="259569" y="96231"/>
                </a:lnTo>
                <a:lnTo>
                  <a:pt x="304684" y="96231"/>
                </a:lnTo>
                <a:lnTo>
                  <a:pt x="296539" y="91610"/>
                </a:lnTo>
                <a:lnTo>
                  <a:pt x="305170" y="85357"/>
                </a:lnTo>
                <a:lnTo>
                  <a:pt x="282675" y="85357"/>
                </a:lnTo>
                <a:lnTo>
                  <a:pt x="264793" y="77861"/>
                </a:lnTo>
                <a:lnTo>
                  <a:pt x="249307" y="69421"/>
                </a:lnTo>
                <a:lnTo>
                  <a:pt x="238408" y="58483"/>
                </a:lnTo>
                <a:lnTo>
                  <a:pt x="234362" y="43766"/>
                </a:lnTo>
                <a:lnTo>
                  <a:pt x="234288" y="43494"/>
                </a:lnTo>
                <a:lnTo>
                  <a:pt x="236806" y="32009"/>
                </a:lnTo>
                <a:lnTo>
                  <a:pt x="243929" y="23310"/>
                </a:lnTo>
                <a:lnTo>
                  <a:pt x="244040" y="23174"/>
                </a:lnTo>
                <a:lnTo>
                  <a:pt x="255504" y="17499"/>
                </a:lnTo>
                <a:lnTo>
                  <a:pt x="270714" y="15494"/>
                </a:lnTo>
                <a:lnTo>
                  <a:pt x="314090" y="15494"/>
                </a:lnTo>
                <a:lnTo>
                  <a:pt x="311048" y="11689"/>
                </a:lnTo>
                <a:lnTo>
                  <a:pt x="293672" y="3015"/>
                </a:lnTo>
                <a:lnTo>
                  <a:pt x="270714" y="0"/>
                </a:lnTo>
                <a:close/>
              </a:path>
              <a:path w="627380" h="190500">
                <a:moveTo>
                  <a:pt x="304684" y="96231"/>
                </a:moveTo>
                <a:lnTo>
                  <a:pt x="259569" y="96231"/>
                </a:lnTo>
                <a:lnTo>
                  <a:pt x="279031" y="104556"/>
                </a:lnTo>
                <a:lnTo>
                  <a:pt x="296403" y="113697"/>
                </a:lnTo>
                <a:lnTo>
                  <a:pt x="308882" y="125590"/>
                </a:lnTo>
                <a:lnTo>
                  <a:pt x="313587" y="141900"/>
                </a:lnTo>
                <a:lnTo>
                  <a:pt x="313665" y="142172"/>
                </a:lnTo>
                <a:lnTo>
                  <a:pt x="310874" y="154868"/>
                </a:lnTo>
                <a:lnTo>
                  <a:pt x="310823" y="155097"/>
                </a:lnTo>
                <a:lnTo>
                  <a:pt x="302664" y="165108"/>
                </a:lnTo>
                <a:lnTo>
                  <a:pt x="302553" y="165244"/>
                </a:lnTo>
                <a:lnTo>
                  <a:pt x="289238" y="171875"/>
                </a:lnTo>
                <a:lnTo>
                  <a:pt x="271258" y="174249"/>
                </a:lnTo>
                <a:lnTo>
                  <a:pt x="319665" y="174249"/>
                </a:lnTo>
                <a:lnTo>
                  <a:pt x="329614" y="161732"/>
                </a:lnTo>
                <a:lnTo>
                  <a:pt x="333614" y="142172"/>
                </a:lnTo>
                <a:lnTo>
                  <a:pt x="333670" y="141900"/>
                </a:lnTo>
                <a:lnTo>
                  <a:pt x="333781" y="141356"/>
                </a:lnTo>
                <a:lnTo>
                  <a:pt x="330791" y="123606"/>
                </a:lnTo>
                <a:lnTo>
                  <a:pt x="322704" y="110061"/>
                </a:lnTo>
                <a:lnTo>
                  <a:pt x="310845" y="99727"/>
                </a:lnTo>
                <a:lnTo>
                  <a:pt x="304684" y="96231"/>
                </a:lnTo>
                <a:close/>
              </a:path>
              <a:path w="627380" h="190500">
                <a:moveTo>
                  <a:pt x="314090" y="15494"/>
                </a:moveTo>
                <a:lnTo>
                  <a:pt x="270714" y="15494"/>
                </a:lnTo>
                <a:lnTo>
                  <a:pt x="285984" y="17499"/>
                </a:lnTo>
                <a:lnTo>
                  <a:pt x="297524" y="23310"/>
                </a:lnTo>
                <a:lnTo>
                  <a:pt x="304851" y="32697"/>
                </a:lnTo>
                <a:lnTo>
                  <a:pt x="307303" y="44853"/>
                </a:lnTo>
                <a:lnTo>
                  <a:pt x="307413" y="45397"/>
                </a:lnTo>
                <a:lnTo>
                  <a:pt x="304847" y="59592"/>
                </a:lnTo>
                <a:lnTo>
                  <a:pt x="298510" y="70882"/>
                </a:lnTo>
                <a:lnTo>
                  <a:pt x="290440" y="79419"/>
                </a:lnTo>
                <a:lnTo>
                  <a:pt x="282675" y="85357"/>
                </a:lnTo>
                <a:lnTo>
                  <a:pt x="305170" y="85357"/>
                </a:lnTo>
                <a:lnTo>
                  <a:pt x="306172" y="84631"/>
                </a:lnTo>
                <a:lnTo>
                  <a:pt x="315704" y="74518"/>
                </a:lnTo>
                <a:lnTo>
                  <a:pt x="322992" y="60989"/>
                </a:lnTo>
                <a:lnTo>
                  <a:pt x="325623" y="45397"/>
                </a:lnTo>
                <a:lnTo>
                  <a:pt x="325714" y="44853"/>
                </a:lnTo>
                <a:lnTo>
                  <a:pt x="325841" y="43494"/>
                </a:lnTo>
                <a:lnTo>
                  <a:pt x="322054" y="25459"/>
                </a:lnTo>
                <a:lnTo>
                  <a:pt x="314090" y="15494"/>
                </a:lnTo>
                <a:close/>
              </a:path>
              <a:path w="627380" h="190500">
                <a:moveTo>
                  <a:pt x="466396" y="16582"/>
                </a:moveTo>
                <a:lnTo>
                  <a:pt x="418604" y="16582"/>
                </a:lnTo>
                <a:lnTo>
                  <a:pt x="437335" y="19262"/>
                </a:lnTo>
                <a:lnTo>
                  <a:pt x="449390" y="26402"/>
                </a:lnTo>
                <a:lnTo>
                  <a:pt x="455837" y="36651"/>
                </a:lnTo>
                <a:lnTo>
                  <a:pt x="457662" y="48115"/>
                </a:lnTo>
                <a:lnTo>
                  <a:pt x="457749" y="48659"/>
                </a:lnTo>
                <a:lnTo>
                  <a:pt x="434124" y="86619"/>
                </a:lnTo>
                <a:lnTo>
                  <a:pt x="398496" y="109836"/>
                </a:lnTo>
                <a:lnTo>
                  <a:pt x="381634" y="123721"/>
                </a:lnTo>
                <a:lnTo>
                  <a:pt x="369460" y="142550"/>
                </a:lnTo>
                <a:lnTo>
                  <a:pt x="364779" y="169356"/>
                </a:lnTo>
                <a:lnTo>
                  <a:pt x="364779" y="178870"/>
                </a:lnTo>
                <a:lnTo>
                  <a:pt x="366410" y="187569"/>
                </a:lnTo>
                <a:lnTo>
                  <a:pt x="474059" y="187569"/>
                </a:lnTo>
                <a:lnTo>
                  <a:pt x="474875" y="185666"/>
                </a:lnTo>
                <a:lnTo>
                  <a:pt x="475690" y="182676"/>
                </a:lnTo>
                <a:lnTo>
                  <a:pt x="475690" y="174249"/>
                </a:lnTo>
                <a:lnTo>
                  <a:pt x="474875" y="171259"/>
                </a:lnTo>
                <a:lnTo>
                  <a:pt x="474059" y="169628"/>
                </a:lnTo>
                <a:lnTo>
                  <a:pt x="384352" y="169628"/>
                </a:lnTo>
                <a:lnTo>
                  <a:pt x="383808" y="164735"/>
                </a:lnTo>
                <a:lnTo>
                  <a:pt x="383808" y="161473"/>
                </a:lnTo>
                <a:lnTo>
                  <a:pt x="387992" y="143616"/>
                </a:lnTo>
                <a:lnTo>
                  <a:pt x="398522" y="130551"/>
                </a:lnTo>
                <a:lnTo>
                  <a:pt x="412364" y="120646"/>
                </a:lnTo>
                <a:lnTo>
                  <a:pt x="426487" y="112270"/>
                </a:lnTo>
                <a:lnTo>
                  <a:pt x="448247" y="98576"/>
                </a:lnTo>
                <a:lnTo>
                  <a:pt x="464579" y="85086"/>
                </a:lnTo>
                <a:lnTo>
                  <a:pt x="474845" y="69149"/>
                </a:lnTo>
                <a:lnTo>
                  <a:pt x="478317" y="48659"/>
                </a:lnTo>
                <a:lnTo>
                  <a:pt x="478409" y="48115"/>
                </a:lnTo>
                <a:lnTo>
                  <a:pt x="474052" y="26402"/>
                </a:lnTo>
                <a:lnTo>
                  <a:pt x="473932" y="25803"/>
                </a:lnTo>
                <a:lnTo>
                  <a:pt x="466396" y="16582"/>
                </a:lnTo>
                <a:close/>
              </a:path>
              <a:path w="627380" h="190500">
                <a:moveTo>
                  <a:pt x="421866" y="0"/>
                </a:moveTo>
                <a:lnTo>
                  <a:pt x="375496" y="8257"/>
                </a:lnTo>
                <a:lnTo>
                  <a:pt x="371032" y="16038"/>
                </a:lnTo>
                <a:lnTo>
                  <a:pt x="373206" y="20931"/>
                </a:lnTo>
                <a:lnTo>
                  <a:pt x="377556" y="24193"/>
                </a:lnTo>
                <a:lnTo>
                  <a:pt x="385308" y="21628"/>
                </a:lnTo>
                <a:lnTo>
                  <a:pt x="394930" y="19262"/>
                </a:lnTo>
                <a:lnTo>
                  <a:pt x="394726" y="19262"/>
                </a:lnTo>
                <a:lnTo>
                  <a:pt x="406724" y="17312"/>
                </a:lnTo>
                <a:lnTo>
                  <a:pt x="418604" y="16582"/>
                </a:lnTo>
                <a:lnTo>
                  <a:pt x="466396" y="16582"/>
                </a:lnTo>
                <a:lnTo>
                  <a:pt x="461758" y="10907"/>
                </a:lnTo>
                <a:lnTo>
                  <a:pt x="443774" y="2586"/>
                </a:lnTo>
                <a:lnTo>
                  <a:pt x="421866" y="0"/>
                </a:lnTo>
                <a:close/>
              </a:path>
              <a:path w="627380" h="190500">
                <a:moveTo>
                  <a:pt x="622166" y="106017"/>
                </a:moveTo>
                <a:lnTo>
                  <a:pt x="602986" y="106017"/>
                </a:lnTo>
                <a:lnTo>
                  <a:pt x="593314" y="133800"/>
                </a:lnTo>
                <a:lnTo>
                  <a:pt x="577195" y="153351"/>
                </a:lnTo>
                <a:lnTo>
                  <a:pt x="555010" y="165614"/>
                </a:lnTo>
                <a:lnTo>
                  <a:pt x="527142" y="171531"/>
                </a:lnTo>
                <a:lnTo>
                  <a:pt x="524968" y="176424"/>
                </a:lnTo>
                <a:lnTo>
                  <a:pt x="524968" y="182132"/>
                </a:lnTo>
                <a:lnTo>
                  <a:pt x="527142" y="187569"/>
                </a:lnTo>
                <a:lnTo>
                  <a:pt x="568420" y="178701"/>
                </a:lnTo>
                <a:lnTo>
                  <a:pt x="599860" y="157191"/>
                </a:lnTo>
                <a:lnTo>
                  <a:pt x="619882" y="122124"/>
                </a:lnTo>
                <a:lnTo>
                  <a:pt x="622166" y="106017"/>
                </a:lnTo>
                <a:close/>
              </a:path>
              <a:path w="627380" h="190500">
                <a:moveTo>
                  <a:pt x="567375" y="0"/>
                </a:moveTo>
                <a:lnTo>
                  <a:pt x="543206" y="3618"/>
                </a:lnTo>
                <a:lnTo>
                  <a:pt x="524492" y="14475"/>
                </a:lnTo>
                <a:lnTo>
                  <a:pt x="512404" y="32569"/>
                </a:lnTo>
                <a:lnTo>
                  <a:pt x="508114" y="57901"/>
                </a:lnTo>
                <a:lnTo>
                  <a:pt x="512421" y="84495"/>
                </a:lnTo>
                <a:lnTo>
                  <a:pt x="524220" y="102449"/>
                </a:lnTo>
                <a:lnTo>
                  <a:pt x="541830" y="112605"/>
                </a:lnTo>
                <a:lnTo>
                  <a:pt x="563569" y="115803"/>
                </a:lnTo>
                <a:lnTo>
                  <a:pt x="575883" y="114848"/>
                </a:lnTo>
                <a:lnTo>
                  <a:pt x="586641" y="112439"/>
                </a:lnTo>
                <a:lnTo>
                  <a:pt x="595718" y="109267"/>
                </a:lnTo>
                <a:lnTo>
                  <a:pt x="602986" y="106017"/>
                </a:lnTo>
                <a:lnTo>
                  <a:pt x="622166" y="106017"/>
                </a:lnTo>
                <a:lnTo>
                  <a:pt x="623053" y="99765"/>
                </a:lnTo>
                <a:lnTo>
                  <a:pt x="566287" y="99765"/>
                </a:lnTo>
                <a:lnTo>
                  <a:pt x="551094" y="97391"/>
                </a:lnTo>
                <a:lnTo>
                  <a:pt x="539137" y="89945"/>
                </a:lnTo>
                <a:lnTo>
                  <a:pt x="531309" y="76943"/>
                </a:lnTo>
                <a:lnTo>
                  <a:pt x="528502" y="57901"/>
                </a:lnTo>
                <a:lnTo>
                  <a:pt x="531285" y="39794"/>
                </a:lnTo>
                <a:lnTo>
                  <a:pt x="531364" y="39276"/>
                </a:lnTo>
                <a:lnTo>
                  <a:pt x="539375" y="26130"/>
                </a:lnTo>
                <a:lnTo>
                  <a:pt x="551668" y="18336"/>
                </a:lnTo>
                <a:lnTo>
                  <a:pt x="567375" y="15766"/>
                </a:lnTo>
                <a:lnTo>
                  <a:pt x="608285" y="15766"/>
                </a:lnTo>
                <a:lnTo>
                  <a:pt x="591586" y="4192"/>
                </a:lnTo>
                <a:lnTo>
                  <a:pt x="567375" y="0"/>
                </a:lnTo>
                <a:close/>
              </a:path>
              <a:path w="627380" h="190500">
                <a:moveTo>
                  <a:pt x="608285" y="15766"/>
                </a:moveTo>
                <a:lnTo>
                  <a:pt x="567375" y="15766"/>
                </a:lnTo>
                <a:lnTo>
                  <a:pt x="583125" y="18931"/>
                </a:lnTo>
                <a:lnTo>
                  <a:pt x="595510" y="28849"/>
                </a:lnTo>
                <a:lnTo>
                  <a:pt x="603615" y="46157"/>
                </a:lnTo>
                <a:lnTo>
                  <a:pt x="606520" y="71494"/>
                </a:lnTo>
                <a:lnTo>
                  <a:pt x="606520" y="77474"/>
                </a:lnTo>
                <a:lnTo>
                  <a:pt x="566287" y="99765"/>
                </a:lnTo>
                <a:lnTo>
                  <a:pt x="623053" y="99765"/>
                </a:lnTo>
                <a:lnTo>
                  <a:pt x="626908" y="72581"/>
                </a:lnTo>
                <a:lnTo>
                  <a:pt x="622575" y="39794"/>
                </a:lnTo>
                <a:lnTo>
                  <a:pt x="610394" y="17227"/>
                </a:lnTo>
                <a:lnTo>
                  <a:pt x="608285" y="1576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object 9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88324" y="5888809"/>
            <a:ext cx="876280" cy="3651874"/>
          </a:xfrm>
          <a:prstGeom prst="rect">
            <a:avLst/>
          </a:prstGeom>
        </p:spPr>
      </p:pic>
      <p:sp>
        <p:nvSpPr>
          <p:cNvPr id="95" name="object 95" descr=""/>
          <p:cNvSpPr/>
          <p:nvPr/>
        </p:nvSpPr>
        <p:spPr>
          <a:xfrm>
            <a:off x="3525056" y="2677879"/>
            <a:ext cx="406400" cy="184150"/>
          </a:xfrm>
          <a:custGeom>
            <a:avLst/>
            <a:gdLst/>
            <a:ahLst/>
            <a:cxnLst/>
            <a:rect l="l" t="t" r="r" b="b"/>
            <a:pathLst>
              <a:path w="406400" h="184150">
                <a:moveTo>
                  <a:pt x="8376" y="151042"/>
                </a:moveTo>
                <a:lnTo>
                  <a:pt x="3403" y="156277"/>
                </a:lnTo>
                <a:lnTo>
                  <a:pt x="0" y="166487"/>
                </a:lnTo>
                <a:lnTo>
                  <a:pt x="261" y="174602"/>
                </a:lnTo>
                <a:lnTo>
                  <a:pt x="3472" y="176074"/>
                </a:lnTo>
                <a:lnTo>
                  <a:pt x="12794" y="179313"/>
                </a:lnTo>
                <a:lnTo>
                  <a:pt x="27760" y="182553"/>
                </a:lnTo>
                <a:lnTo>
                  <a:pt x="47904" y="184025"/>
                </a:lnTo>
                <a:lnTo>
                  <a:pt x="79108" y="180434"/>
                </a:lnTo>
                <a:lnTo>
                  <a:pt x="100029" y="170217"/>
                </a:lnTo>
                <a:lnTo>
                  <a:pt x="110062" y="156539"/>
                </a:lnTo>
                <a:lnTo>
                  <a:pt x="45810" y="156539"/>
                </a:lnTo>
                <a:lnTo>
                  <a:pt x="32120" y="155754"/>
                </a:lnTo>
                <a:lnTo>
                  <a:pt x="20516" y="153987"/>
                </a:lnTo>
                <a:lnTo>
                  <a:pt x="12201" y="152122"/>
                </a:lnTo>
                <a:lnTo>
                  <a:pt x="8376" y="151042"/>
                </a:lnTo>
                <a:close/>
              </a:path>
              <a:path w="406400" h="184150">
                <a:moveTo>
                  <a:pt x="105286" y="26700"/>
                </a:moveTo>
                <a:lnTo>
                  <a:pt x="46071" y="26700"/>
                </a:lnTo>
                <a:lnTo>
                  <a:pt x="59320" y="28189"/>
                </a:lnTo>
                <a:lnTo>
                  <a:pt x="68813" y="32721"/>
                </a:lnTo>
                <a:lnTo>
                  <a:pt x="74527" y="40394"/>
                </a:lnTo>
                <a:lnTo>
                  <a:pt x="76437" y="51307"/>
                </a:lnTo>
                <a:lnTo>
                  <a:pt x="74645" y="62027"/>
                </a:lnTo>
                <a:lnTo>
                  <a:pt x="69369" y="69533"/>
                </a:lnTo>
                <a:lnTo>
                  <a:pt x="60755" y="73946"/>
                </a:lnTo>
                <a:lnTo>
                  <a:pt x="48951" y="75390"/>
                </a:lnTo>
                <a:lnTo>
                  <a:pt x="27747" y="75390"/>
                </a:lnTo>
                <a:lnTo>
                  <a:pt x="26128" y="81497"/>
                </a:lnTo>
                <a:lnTo>
                  <a:pt x="25644" y="87431"/>
                </a:lnTo>
                <a:lnTo>
                  <a:pt x="25588" y="88119"/>
                </a:lnTo>
                <a:lnTo>
                  <a:pt x="26105" y="94516"/>
                </a:lnTo>
                <a:lnTo>
                  <a:pt x="26128" y="94790"/>
                </a:lnTo>
                <a:lnTo>
                  <a:pt x="27747" y="101044"/>
                </a:lnTo>
                <a:lnTo>
                  <a:pt x="48951" y="101044"/>
                </a:lnTo>
                <a:lnTo>
                  <a:pt x="62898" y="102549"/>
                </a:lnTo>
                <a:lnTo>
                  <a:pt x="73165" y="107392"/>
                </a:lnTo>
                <a:lnTo>
                  <a:pt x="79505" y="116063"/>
                </a:lnTo>
                <a:lnTo>
                  <a:pt x="81672" y="129053"/>
                </a:lnTo>
                <a:lnTo>
                  <a:pt x="79640" y="141410"/>
                </a:lnTo>
                <a:lnTo>
                  <a:pt x="73263" y="149962"/>
                </a:lnTo>
                <a:lnTo>
                  <a:pt x="62125" y="154932"/>
                </a:lnTo>
                <a:lnTo>
                  <a:pt x="45810" y="156539"/>
                </a:lnTo>
                <a:lnTo>
                  <a:pt x="110062" y="156539"/>
                </a:lnTo>
                <a:lnTo>
                  <a:pt x="111772" y="154208"/>
                </a:lnTo>
                <a:lnTo>
                  <a:pt x="115441" y="133242"/>
                </a:lnTo>
                <a:lnTo>
                  <a:pt x="113695" y="117617"/>
                </a:lnTo>
                <a:lnTo>
                  <a:pt x="108340" y="104643"/>
                </a:lnTo>
                <a:lnTo>
                  <a:pt x="99207" y="94516"/>
                </a:lnTo>
                <a:lnTo>
                  <a:pt x="86123" y="87431"/>
                </a:lnTo>
                <a:lnTo>
                  <a:pt x="97092" y="80511"/>
                </a:lnTo>
                <a:lnTo>
                  <a:pt x="104381" y="71332"/>
                </a:lnTo>
                <a:lnTo>
                  <a:pt x="108430" y="60191"/>
                </a:lnTo>
                <a:lnTo>
                  <a:pt x="109682" y="47380"/>
                </a:lnTo>
                <a:lnTo>
                  <a:pt x="105801" y="28189"/>
                </a:lnTo>
                <a:lnTo>
                  <a:pt x="105681" y="27600"/>
                </a:lnTo>
                <a:lnTo>
                  <a:pt x="105571" y="27056"/>
                </a:lnTo>
                <a:lnTo>
                  <a:pt x="105286" y="26700"/>
                </a:lnTo>
                <a:close/>
              </a:path>
              <a:path w="406400" h="184150">
                <a:moveTo>
                  <a:pt x="49213" y="0"/>
                </a:moveTo>
                <a:lnTo>
                  <a:pt x="30075" y="1513"/>
                </a:lnTo>
                <a:lnTo>
                  <a:pt x="15280" y="4842"/>
                </a:lnTo>
                <a:lnTo>
                  <a:pt x="5738" y="8172"/>
                </a:lnTo>
                <a:lnTo>
                  <a:pt x="2355" y="9685"/>
                </a:lnTo>
                <a:lnTo>
                  <a:pt x="2662" y="16299"/>
                </a:lnTo>
                <a:lnTo>
                  <a:pt x="4613" y="22545"/>
                </a:lnTo>
                <a:lnTo>
                  <a:pt x="7988" y="28054"/>
                </a:lnTo>
                <a:lnTo>
                  <a:pt x="12565" y="32459"/>
                </a:lnTo>
                <a:lnTo>
                  <a:pt x="15039" y="31559"/>
                </a:lnTo>
                <a:lnTo>
                  <a:pt x="21956" y="29580"/>
                </a:lnTo>
                <a:lnTo>
                  <a:pt x="32553" y="27600"/>
                </a:lnTo>
                <a:lnTo>
                  <a:pt x="46071" y="26700"/>
                </a:lnTo>
                <a:lnTo>
                  <a:pt x="105286" y="26700"/>
                </a:lnTo>
                <a:lnTo>
                  <a:pt x="93681" y="12205"/>
                </a:lnTo>
                <a:lnTo>
                  <a:pt x="74674" y="3096"/>
                </a:lnTo>
                <a:lnTo>
                  <a:pt x="49213" y="0"/>
                </a:lnTo>
                <a:close/>
              </a:path>
              <a:path w="406400" h="184150">
                <a:moveTo>
                  <a:pt x="249290" y="138739"/>
                </a:moveTo>
                <a:lnTo>
                  <a:pt x="217878" y="138739"/>
                </a:lnTo>
                <a:lnTo>
                  <a:pt x="217878" y="179313"/>
                </a:lnTo>
                <a:lnTo>
                  <a:pt x="223637" y="181408"/>
                </a:lnTo>
                <a:lnTo>
                  <a:pt x="243531" y="181408"/>
                </a:lnTo>
                <a:lnTo>
                  <a:pt x="249290" y="179313"/>
                </a:lnTo>
                <a:lnTo>
                  <a:pt x="249290" y="138739"/>
                </a:lnTo>
                <a:close/>
              </a:path>
              <a:path w="406400" h="184150">
                <a:moveTo>
                  <a:pt x="243793" y="2617"/>
                </a:moveTo>
                <a:lnTo>
                  <a:pt x="222328" y="2617"/>
                </a:lnTo>
                <a:lnTo>
                  <a:pt x="216045" y="4711"/>
                </a:lnTo>
                <a:lnTo>
                  <a:pt x="136990" y="112823"/>
                </a:lnTo>
                <a:lnTo>
                  <a:pt x="134634" y="117535"/>
                </a:lnTo>
                <a:lnTo>
                  <a:pt x="134634" y="134550"/>
                </a:lnTo>
                <a:lnTo>
                  <a:pt x="136990" y="138739"/>
                </a:lnTo>
                <a:lnTo>
                  <a:pt x="271279" y="138739"/>
                </a:lnTo>
                <a:lnTo>
                  <a:pt x="273373" y="134550"/>
                </a:lnTo>
                <a:lnTo>
                  <a:pt x="273373" y="117535"/>
                </a:lnTo>
                <a:lnTo>
                  <a:pt x="271279" y="112823"/>
                </a:lnTo>
                <a:lnTo>
                  <a:pt x="169188" y="112823"/>
                </a:lnTo>
                <a:lnTo>
                  <a:pt x="217878" y="46333"/>
                </a:lnTo>
                <a:lnTo>
                  <a:pt x="249290" y="46333"/>
                </a:lnTo>
                <a:lnTo>
                  <a:pt x="249290" y="4711"/>
                </a:lnTo>
                <a:lnTo>
                  <a:pt x="243793" y="2617"/>
                </a:lnTo>
                <a:close/>
              </a:path>
              <a:path w="406400" h="184150">
                <a:moveTo>
                  <a:pt x="249290" y="46333"/>
                </a:moveTo>
                <a:lnTo>
                  <a:pt x="217878" y="46333"/>
                </a:lnTo>
                <a:lnTo>
                  <a:pt x="217878" y="112823"/>
                </a:lnTo>
                <a:lnTo>
                  <a:pt x="249290" y="112823"/>
                </a:lnTo>
                <a:lnTo>
                  <a:pt x="249290" y="46333"/>
                </a:lnTo>
                <a:close/>
              </a:path>
              <a:path w="406400" h="184150">
                <a:moveTo>
                  <a:pt x="299291" y="151042"/>
                </a:moveTo>
                <a:lnTo>
                  <a:pt x="294317" y="156277"/>
                </a:lnTo>
                <a:lnTo>
                  <a:pt x="290914" y="166487"/>
                </a:lnTo>
                <a:lnTo>
                  <a:pt x="291176" y="174602"/>
                </a:lnTo>
                <a:lnTo>
                  <a:pt x="294387" y="176074"/>
                </a:lnTo>
                <a:lnTo>
                  <a:pt x="303708" y="179313"/>
                </a:lnTo>
                <a:lnTo>
                  <a:pt x="318674" y="182553"/>
                </a:lnTo>
                <a:lnTo>
                  <a:pt x="338819" y="184025"/>
                </a:lnTo>
                <a:lnTo>
                  <a:pt x="370023" y="180434"/>
                </a:lnTo>
                <a:lnTo>
                  <a:pt x="390944" y="170217"/>
                </a:lnTo>
                <a:lnTo>
                  <a:pt x="400977" y="156539"/>
                </a:lnTo>
                <a:lnTo>
                  <a:pt x="336724" y="156539"/>
                </a:lnTo>
                <a:lnTo>
                  <a:pt x="323034" y="155754"/>
                </a:lnTo>
                <a:lnTo>
                  <a:pt x="311431" y="153987"/>
                </a:lnTo>
                <a:lnTo>
                  <a:pt x="303115" y="152122"/>
                </a:lnTo>
                <a:lnTo>
                  <a:pt x="299291" y="151042"/>
                </a:lnTo>
                <a:close/>
              </a:path>
              <a:path w="406400" h="184150">
                <a:moveTo>
                  <a:pt x="396201" y="26700"/>
                </a:moveTo>
                <a:lnTo>
                  <a:pt x="336986" y="26700"/>
                </a:lnTo>
                <a:lnTo>
                  <a:pt x="350234" y="28189"/>
                </a:lnTo>
                <a:lnTo>
                  <a:pt x="359728" y="32721"/>
                </a:lnTo>
                <a:lnTo>
                  <a:pt x="365442" y="40394"/>
                </a:lnTo>
                <a:lnTo>
                  <a:pt x="367352" y="51307"/>
                </a:lnTo>
                <a:lnTo>
                  <a:pt x="365560" y="62027"/>
                </a:lnTo>
                <a:lnTo>
                  <a:pt x="360284" y="69533"/>
                </a:lnTo>
                <a:lnTo>
                  <a:pt x="351670" y="73946"/>
                </a:lnTo>
                <a:lnTo>
                  <a:pt x="339866" y="75390"/>
                </a:lnTo>
                <a:lnTo>
                  <a:pt x="318662" y="75390"/>
                </a:lnTo>
                <a:lnTo>
                  <a:pt x="317042" y="81497"/>
                </a:lnTo>
                <a:lnTo>
                  <a:pt x="316558" y="87431"/>
                </a:lnTo>
                <a:lnTo>
                  <a:pt x="316502" y="88119"/>
                </a:lnTo>
                <a:lnTo>
                  <a:pt x="317020" y="94516"/>
                </a:lnTo>
                <a:lnTo>
                  <a:pt x="317042" y="94790"/>
                </a:lnTo>
                <a:lnTo>
                  <a:pt x="318662" y="101044"/>
                </a:lnTo>
                <a:lnTo>
                  <a:pt x="339866" y="101044"/>
                </a:lnTo>
                <a:lnTo>
                  <a:pt x="353813" y="102549"/>
                </a:lnTo>
                <a:lnTo>
                  <a:pt x="364080" y="107392"/>
                </a:lnTo>
                <a:lnTo>
                  <a:pt x="370419" y="116063"/>
                </a:lnTo>
                <a:lnTo>
                  <a:pt x="372587" y="129053"/>
                </a:lnTo>
                <a:lnTo>
                  <a:pt x="370554" y="141410"/>
                </a:lnTo>
                <a:lnTo>
                  <a:pt x="364178" y="149962"/>
                </a:lnTo>
                <a:lnTo>
                  <a:pt x="353040" y="154932"/>
                </a:lnTo>
                <a:lnTo>
                  <a:pt x="336724" y="156539"/>
                </a:lnTo>
                <a:lnTo>
                  <a:pt x="400977" y="156539"/>
                </a:lnTo>
                <a:lnTo>
                  <a:pt x="402687" y="154208"/>
                </a:lnTo>
                <a:lnTo>
                  <a:pt x="406356" y="133242"/>
                </a:lnTo>
                <a:lnTo>
                  <a:pt x="404609" y="117617"/>
                </a:lnTo>
                <a:lnTo>
                  <a:pt x="399255" y="104643"/>
                </a:lnTo>
                <a:lnTo>
                  <a:pt x="390122" y="94516"/>
                </a:lnTo>
                <a:lnTo>
                  <a:pt x="377037" y="87431"/>
                </a:lnTo>
                <a:lnTo>
                  <a:pt x="388007" y="80511"/>
                </a:lnTo>
                <a:lnTo>
                  <a:pt x="395296" y="71332"/>
                </a:lnTo>
                <a:lnTo>
                  <a:pt x="399345" y="60191"/>
                </a:lnTo>
                <a:lnTo>
                  <a:pt x="400597" y="47380"/>
                </a:lnTo>
                <a:lnTo>
                  <a:pt x="396715" y="28189"/>
                </a:lnTo>
                <a:lnTo>
                  <a:pt x="396596" y="27600"/>
                </a:lnTo>
                <a:lnTo>
                  <a:pt x="396486" y="27056"/>
                </a:lnTo>
                <a:lnTo>
                  <a:pt x="396201" y="26700"/>
                </a:lnTo>
                <a:close/>
              </a:path>
              <a:path w="406400" h="184150">
                <a:moveTo>
                  <a:pt x="340127" y="0"/>
                </a:moveTo>
                <a:lnTo>
                  <a:pt x="320989" y="1513"/>
                </a:lnTo>
                <a:lnTo>
                  <a:pt x="306195" y="4842"/>
                </a:lnTo>
                <a:lnTo>
                  <a:pt x="296653" y="8172"/>
                </a:lnTo>
                <a:lnTo>
                  <a:pt x="293270" y="9685"/>
                </a:lnTo>
                <a:lnTo>
                  <a:pt x="293577" y="16299"/>
                </a:lnTo>
                <a:lnTo>
                  <a:pt x="295528" y="22545"/>
                </a:lnTo>
                <a:lnTo>
                  <a:pt x="298902" y="28054"/>
                </a:lnTo>
                <a:lnTo>
                  <a:pt x="303479" y="32459"/>
                </a:lnTo>
                <a:lnTo>
                  <a:pt x="305954" y="31559"/>
                </a:lnTo>
                <a:lnTo>
                  <a:pt x="312870" y="29580"/>
                </a:lnTo>
                <a:lnTo>
                  <a:pt x="323468" y="27600"/>
                </a:lnTo>
                <a:lnTo>
                  <a:pt x="336986" y="26700"/>
                </a:lnTo>
                <a:lnTo>
                  <a:pt x="396201" y="26700"/>
                </a:lnTo>
                <a:lnTo>
                  <a:pt x="384596" y="12205"/>
                </a:lnTo>
                <a:lnTo>
                  <a:pt x="365589" y="3096"/>
                </a:lnTo>
                <a:lnTo>
                  <a:pt x="340127" y="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2407452" y="3167680"/>
            <a:ext cx="364490" cy="184150"/>
          </a:xfrm>
          <a:custGeom>
            <a:avLst/>
            <a:gdLst/>
            <a:ahLst/>
            <a:cxnLst/>
            <a:rect l="l" t="t" r="r" b="b"/>
            <a:pathLst>
              <a:path w="364489" h="184150">
                <a:moveTo>
                  <a:pt x="8376" y="151042"/>
                </a:moveTo>
                <a:lnTo>
                  <a:pt x="3403" y="156277"/>
                </a:lnTo>
                <a:lnTo>
                  <a:pt x="0" y="166487"/>
                </a:lnTo>
                <a:lnTo>
                  <a:pt x="261" y="174602"/>
                </a:lnTo>
                <a:lnTo>
                  <a:pt x="3472" y="176074"/>
                </a:lnTo>
                <a:lnTo>
                  <a:pt x="12794" y="179313"/>
                </a:lnTo>
                <a:lnTo>
                  <a:pt x="27760" y="182553"/>
                </a:lnTo>
                <a:lnTo>
                  <a:pt x="47904" y="184025"/>
                </a:lnTo>
                <a:lnTo>
                  <a:pt x="79108" y="180434"/>
                </a:lnTo>
                <a:lnTo>
                  <a:pt x="100029" y="170217"/>
                </a:lnTo>
                <a:lnTo>
                  <a:pt x="110062" y="156539"/>
                </a:lnTo>
                <a:lnTo>
                  <a:pt x="45810" y="156539"/>
                </a:lnTo>
                <a:lnTo>
                  <a:pt x="32120" y="155754"/>
                </a:lnTo>
                <a:lnTo>
                  <a:pt x="20516" y="153987"/>
                </a:lnTo>
                <a:lnTo>
                  <a:pt x="12201" y="152122"/>
                </a:lnTo>
                <a:lnTo>
                  <a:pt x="8376" y="151042"/>
                </a:lnTo>
                <a:close/>
              </a:path>
              <a:path w="364489" h="184150">
                <a:moveTo>
                  <a:pt x="105286" y="26700"/>
                </a:moveTo>
                <a:lnTo>
                  <a:pt x="46071" y="26700"/>
                </a:lnTo>
                <a:lnTo>
                  <a:pt x="59320" y="28189"/>
                </a:lnTo>
                <a:lnTo>
                  <a:pt x="68813" y="32721"/>
                </a:lnTo>
                <a:lnTo>
                  <a:pt x="74527" y="40394"/>
                </a:lnTo>
                <a:lnTo>
                  <a:pt x="76437" y="51307"/>
                </a:lnTo>
                <a:lnTo>
                  <a:pt x="74645" y="62027"/>
                </a:lnTo>
                <a:lnTo>
                  <a:pt x="69369" y="69533"/>
                </a:lnTo>
                <a:lnTo>
                  <a:pt x="60755" y="73946"/>
                </a:lnTo>
                <a:lnTo>
                  <a:pt x="48951" y="75390"/>
                </a:lnTo>
                <a:lnTo>
                  <a:pt x="27747" y="75390"/>
                </a:lnTo>
                <a:lnTo>
                  <a:pt x="26128" y="81497"/>
                </a:lnTo>
                <a:lnTo>
                  <a:pt x="25644" y="87431"/>
                </a:lnTo>
                <a:lnTo>
                  <a:pt x="25588" y="88119"/>
                </a:lnTo>
                <a:lnTo>
                  <a:pt x="26105" y="94516"/>
                </a:lnTo>
                <a:lnTo>
                  <a:pt x="26128" y="94790"/>
                </a:lnTo>
                <a:lnTo>
                  <a:pt x="27747" y="101044"/>
                </a:lnTo>
                <a:lnTo>
                  <a:pt x="48951" y="101044"/>
                </a:lnTo>
                <a:lnTo>
                  <a:pt x="62898" y="102549"/>
                </a:lnTo>
                <a:lnTo>
                  <a:pt x="73165" y="107392"/>
                </a:lnTo>
                <a:lnTo>
                  <a:pt x="79505" y="116063"/>
                </a:lnTo>
                <a:lnTo>
                  <a:pt x="81672" y="129053"/>
                </a:lnTo>
                <a:lnTo>
                  <a:pt x="79640" y="141410"/>
                </a:lnTo>
                <a:lnTo>
                  <a:pt x="73263" y="149962"/>
                </a:lnTo>
                <a:lnTo>
                  <a:pt x="62125" y="154932"/>
                </a:lnTo>
                <a:lnTo>
                  <a:pt x="45810" y="156539"/>
                </a:lnTo>
                <a:lnTo>
                  <a:pt x="110062" y="156539"/>
                </a:lnTo>
                <a:lnTo>
                  <a:pt x="111772" y="154208"/>
                </a:lnTo>
                <a:lnTo>
                  <a:pt x="115441" y="133242"/>
                </a:lnTo>
                <a:lnTo>
                  <a:pt x="113695" y="117617"/>
                </a:lnTo>
                <a:lnTo>
                  <a:pt x="108340" y="104643"/>
                </a:lnTo>
                <a:lnTo>
                  <a:pt x="99207" y="94516"/>
                </a:lnTo>
                <a:lnTo>
                  <a:pt x="86123" y="87431"/>
                </a:lnTo>
                <a:lnTo>
                  <a:pt x="97092" y="80511"/>
                </a:lnTo>
                <a:lnTo>
                  <a:pt x="104381" y="71332"/>
                </a:lnTo>
                <a:lnTo>
                  <a:pt x="108430" y="60191"/>
                </a:lnTo>
                <a:lnTo>
                  <a:pt x="109682" y="47380"/>
                </a:lnTo>
                <a:lnTo>
                  <a:pt x="105801" y="28189"/>
                </a:lnTo>
                <a:lnTo>
                  <a:pt x="105681" y="27600"/>
                </a:lnTo>
                <a:lnTo>
                  <a:pt x="105571" y="27056"/>
                </a:lnTo>
                <a:lnTo>
                  <a:pt x="105286" y="26700"/>
                </a:lnTo>
                <a:close/>
              </a:path>
              <a:path w="364489" h="184150">
                <a:moveTo>
                  <a:pt x="49213" y="0"/>
                </a:moveTo>
                <a:lnTo>
                  <a:pt x="30075" y="1513"/>
                </a:lnTo>
                <a:lnTo>
                  <a:pt x="15280" y="4842"/>
                </a:lnTo>
                <a:lnTo>
                  <a:pt x="5738" y="8172"/>
                </a:lnTo>
                <a:lnTo>
                  <a:pt x="2355" y="9685"/>
                </a:lnTo>
                <a:lnTo>
                  <a:pt x="2662" y="16299"/>
                </a:lnTo>
                <a:lnTo>
                  <a:pt x="4613" y="22545"/>
                </a:lnTo>
                <a:lnTo>
                  <a:pt x="7988" y="28054"/>
                </a:lnTo>
                <a:lnTo>
                  <a:pt x="12565" y="32459"/>
                </a:lnTo>
                <a:lnTo>
                  <a:pt x="15039" y="31559"/>
                </a:lnTo>
                <a:lnTo>
                  <a:pt x="21956" y="29580"/>
                </a:lnTo>
                <a:lnTo>
                  <a:pt x="32553" y="27600"/>
                </a:lnTo>
                <a:lnTo>
                  <a:pt x="46071" y="26700"/>
                </a:lnTo>
                <a:lnTo>
                  <a:pt x="105286" y="26700"/>
                </a:lnTo>
                <a:lnTo>
                  <a:pt x="93681" y="12205"/>
                </a:lnTo>
                <a:lnTo>
                  <a:pt x="74674" y="3096"/>
                </a:lnTo>
                <a:lnTo>
                  <a:pt x="49213" y="0"/>
                </a:lnTo>
                <a:close/>
              </a:path>
              <a:path w="364489" h="184150">
                <a:moveTo>
                  <a:pt x="216045" y="45810"/>
                </a:moveTo>
                <a:lnTo>
                  <a:pt x="183062" y="45810"/>
                </a:lnTo>
                <a:lnTo>
                  <a:pt x="182718" y="51691"/>
                </a:lnTo>
                <a:lnTo>
                  <a:pt x="182473" y="58309"/>
                </a:lnTo>
                <a:lnTo>
                  <a:pt x="182379" y="62964"/>
                </a:lnTo>
                <a:lnTo>
                  <a:pt x="182277" y="179313"/>
                </a:lnTo>
                <a:lnTo>
                  <a:pt x="188821" y="181408"/>
                </a:lnTo>
                <a:lnTo>
                  <a:pt x="210286" y="181408"/>
                </a:lnTo>
                <a:lnTo>
                  <a:pt x="216045" y="179313"/>
                </a:lnTo>
                <a:lnTo>
                  <a:pt x="216045" y="45810"/>
                </a:lnTo>
                <a:close/>
              </a:path>
              <a:path w="364489" h="184150">
                <a:moveTo>
                  <a:pt x="209763" y="2617"/>
                </a:moveTo>
                <a:lnTo>
                  <a:pt x="188559" y="2617"/>
                </a:lnTo>
                <a:lnTo>
                  <a:pt x="182800" y="4711"/>
                </a:lnTo>
                <a:lnTo>
                  <a:pt x="173172" y="16773"/>
                </a:lnTo>
                <a:lnTo>
                  <a:pt x="162120" y="26406"/>
                </a:lnTo>
                <a:lnTo>
                  <a:pt x="149302" y="33829"/>
                </a:lnTo>
                <a:lnTo>
                  <a:pt x="134372" y="39265"/>
                </a:lnTo>
                <a:lnTo>
                  <a:pt x="134179" y="45810"/>
                </a:lnTo>
                <a:lnTo>
                  <a:pt x="134139" y="47155"/>
                </a:lnTo>
                <a:lnTo>
                  <a:pt x="135649" y="54481"/>
                </a:lnTo>
                <a:lnTo>
                  <a:pt x="138679" y="60874"/>
                </a:lnTo>
                <a:lnTo>
                  <a:pt x="143011" y="65966"/>
                </a:lnTo>
                <a:lnTo>
                  <a:pt x="153650" y="62964"/>
                </a:lnTo>
                <a:lnTo>
                  <a:pt x="164116" y="58636"/>
                </a:lnTo>
                <a:lnTo>
                  <a:pt x="174043" y="52935"/>
                </a:lnTo>
                <a:lnTo>
                  <a:pt x="183062" y="45810"/>
                </a:lnTo>
                <a:lnTo>
                  <a:pt x="216045" y="45810"/>
                </a:lnTo>
                <a:lnTo>
                  <a:pt x="216045" y="4711"/>
                </a:lnTo>
                <a:lnTo>
                  <a:pt x="209763" y="2617"/>
                </a:lnTo>
                <a:close/>
              </a:path>
              <a:path w="364489" h="184150">
                <a:moveTo>
                  <a:pt x="256855" y="151042"/>
                </a:moveTo>
                <a:lnTo>
                  <a:pt x="251882" y="156277"/>
                </a:lnTo>
                <a:lnTo>
                  <a:pt x="248479" y="166487"/>
                </a:lnTo>
                <a:lnTo>
                  <a:pt x="248740" y="174602"/>
                </a:lnTo>
                <a:lnTo>
                  <a:pt x="251951" y="176074"/>
                </a:lnTo>
                <a:lnTo>
                  <a:pt x="261273" y="179313"/>
                </a:lnTo>
                <a:lnTo>
                  <a:pt x="276239" y="182553"/>
                </a:lnTo>
                <a:lnTo>
                  <a:pt x="296383" y="184025"/>
                </a:lnTo>
                <a:lnTo>
                  <a:pt x="327587" y="180434"/>
                </a:lnTo>
                <a:lnTo>
                  <a:pt x="348508" y="170217"/>
                </a:lnTo>
                <a:lnTo>
                  <a:pt x="358541" y="156539"/>
                </a:lnTo>
                <a:lnTo>
                  <a:pt x="294289" y="156539"/>
                </a:lnTo>
                <a:lnTo>
                  <a:pt x="280599" y="155754"/>
                </a:lnTo>
                <a:lnTo>
                  <a:pt x="268995" y="153987"/>
                </a:lnTo>
                <a:lnTo>
                  <a:pt x="260680" y="152122"/>
                </a:lnTo>
                <a:lnTo>
                  <a:pt x="256855" y="151042"/>
                </a:lnTo>
                <a:close/>
              </a:path>
              <a:path w="364489" h="184150">
                <a:moveTo>
                  <a:pt x="353766" y="26700"/>
                </a:moveTo>
                <a:lnTo>
                  <a:pt x="294550" y="26700"/>
                </a:lnTo>
                <a:lnTo>
                  <a:pt x="307799" y="28189"/>
                </a:lnTo>
                <a:lnTo>
                  <a:pt x="317292" y="32721"/>
                </a:lnTo>
                <a:lnTo>
                  <a:pt x="323006" y="40394"/>
                </a:lnTo>
                <a:lnTo>
                  <a:pt x="324916" y="51307"/>
                </a:lnTo>
                <a:lnTo>
                  <a:pt x="323124" y="62027"/>
                </a:lnTo>
                <a:lnTo>
                  <a:pt x="317848" y="69533"/>
                </a:lnTo>
                <a:lnTo>
                  <a:pt x="309234" y="73946"/>
                </a:lnTo>
                <a:lnTo>
                  <a:pt x="297430" y="75390"/>
                </a:lnTo>
                <a:lnTo>
                  <a:pt x="276226" y="75390"/>
                </a:lnTo>
                <a:lnTo>
                  <a:pt x="274607" y="81497"/>
                </a:lnTo>
                <a:lnTo>
                  <a:pt x="274123" y="87431"/>
                </a:lnTo>
                <a:lnTo>
                  <a:pt x="274067" y="88119"/>
                </a:lnTo>
                <a:lnTo>
                  <a:pt x="274584" y="94516"/>
                </a:lnTo>
                <a:lnTo>
                  <a:pt x="274607" y="94790"/>
                </a:lnTo>
                <a:lnTo>
                  <a:pt x="276226" y="101044"/>
                </a:lnTo>
                <a:lnTo>
                  <a:pt x="297430" y="101044"/>
                </a:lnTo>
                <a:lnTo>
                  <a:pt x="311377" y="102549"/>
                </a:lnTo>
                <a:lnTo>
                  <a:pt x="321644" y="107392"/>
                </a:lnTo>
                <a:lnTo>
                  <a:pt x="327984" y="116063"/>
                </a:lnTo>
                <a:lnTo>
                  <a:pt x="330151" y="129053"/>
                </a:lnTo>
                <a:lnTo>
                  <a:pt x="328119" y="141410"/>
                </a:lnTo>
                <a:lnTo>
                  <a:pt x="321742" y="149962"/>
                </a:lnTo>
                <a:lnTo>
                  <a:pt x="310604" y="154932"/>
                </a:lnTo>
                <a:lnTo>
                  <a:pt x="294289" y="156539"/>
                </a:lnTo>
                <a:lnTo>
                  <a:pt x="358541" y="156539"/>
                </a:lnTo>
                <a:lnTo>
                  <a:pt x="360251" y="154208"/>
                </a:lnTo>
                <a:lnTo>
                  <a:pt x="363920" y="133242"/>
                </a:lnTo>
                <a:lnTo>
                  <a:pt x="362174" y="117617"/>
                </a:lnTo>
                <a:lnTo>
                  <a:pt x="356819" y="104643"/>
                </a:lnTo>
                <a:lnTo>
                  <a:pt x="347686" y="94516"/>
                </a:lnTo>
                <a:lnTo>
                  <a:pt x="334602" y="87431"/>
                </a:lnTo>
                <a:lnTo>
                  <a:pt x="345571" y="80511"/>
                </a:lnTo>
                <a:lnTo>
                  <a:pt x="352860" y="71332"/>
                </a:lnTo>
                <a:lnTo>
                  <a:pt x="356909" y="60191"/>
                </a:lnTo>
                <a:lnTo>
                  <a:pt x="358161" y="47380"/>
                </a:lnTo>
                <a:lnTo>
                  <a:pt x="354280" y="28189"/>
                </a:lnTo>
                <a:lnTo>
                  <a:pt x="354160" y="27600"/>
                </a:lnTo>
                <a:lnTo>
                  <a:pt x="354050" y="27056"/>
                </a:lnTo>
                <a:lnTo>
                  <a:pt x="353766" y="26700"/>
                </a:lnTo>
                <a:close/>
              </a:path>
              <a:path w="364489" h="184150">
                <a:moveTo>
                  <a:pt x="297692" y="0"/>
                </a:moveTo>
                <a:lnTo>
                  <a:pt x="278554" y="1513"/>
                </a:lnTo>
                <a:lnTo>
                  <a:pt x="263759" y="4842"/>
                </a:lnTo>
                <a:lnTo>
                  <a:pt x="254217" y="8172"/>
                </a:lnTo>
                <a:lnTo>
                  <a:pt x="250834" y="9685"/>
                </a:lnTo>
                <a:lnTo>
                  <a:pt x="251141" y="16299"/>
                </a:lnTo>
                <a:lnTo>
                  <a:pt x="253092" y="22545"/>
                </a:lnTo>
                <a:lnTo>
                  <a:pt x="256467" y="28054"/>
                </a:lnTo>
                <a:lnTo>
                  <a:pt x="261044" y="32459"/>
                </a:lnTo>
                <a:lnTo>
                  <a:pt x="263518" y="31559"/>
                </a:lnTo>
                <a:lnTo>
                  <a:pt x="270435" y="29580"/>
                </a:lnTo>
                <a:lnTo>
                  <a:pt x="281032" y="27600"/>
                </a:lnTo>
                <a:lnTo>
                  <a:pt x="294550" y="26700"/>
                </a:lnTo>
                <a:lnTo>
                  <a:pt x="353766" y="26700"/>
                </a:lnTo>
                <a:lnTo>
                  <a:pt x="342160" y="12205"/>
                </a:lnTo>
                <a:lnTo>
                  <a:pt x="323153" y="3096"/>
                </a:lnTo>
                <a:lnTo>
                  <a:pt x="297692" y="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3192372" y="9925540"/>
            <a:ext cx="570865" cy="183515"/>
          </a:xfrm>
          <a:custGeom>
            <a:avLst/>
            <a:gdLst/>
            <a:ahLst/>
            <a:cxnLst/>
            <a:rect l="l" t="t" r="r" b="b"/>
            <a:pathLst>
              <a:path w="570864" h="183515">
                <a:moveTo>
                  <a:pt x="97852" y="15968"/>
                </a:moveTo>
                <a:lnTo>
                  <a:pt x="51830" y="15968"/>
                </a:lnTo>
                <a:lnTo>
                  <a:pt x="69868" y="18549"/>
                </a:lnTo>
                <a:lnTo>
                  <a:pt x="81476" y="25424"/>
                </a:lnTo>
                <a:lnTo>
                  <a:pt x="87685" y="35294"/>
                </a:lnTo>
                <a:lnTo>
                  <a:pt x="89442" y="46333"/>
                </a:lnTo>
                <a:lnTo>
                  <a:pt x="89526" y="46857"/>
                </a:lnTo>
                <a:lnTo>
                  <a:pt x="66776" y="83411"/>
                </a:lnTo>
                <a:lnTo>
                  <a:pt x="32467" y="105768"/>
                </a:lnTo>
                <a:lnTo>
                  <a:pt x="16229" y="119139"/>
                </a:lnTo>
                <a:lnTo>
                  <a:pt x="4507" y="137270"/>
                </a:lnTo>
                <a:lnTo>
                  <a:pt x="0" y="163084"/>
                </a:lnTo>
                <a:lnTo>
                  <a:pt x="0" y="172246"/>
                </a:lnTo>
                <a:lnTo>
                  <a:pt x="1570" y="180622"/>
                </a:lnTo>
                <a:lnTo>
                  <a:pt x="105232" y="180622"/>
                </a:lnTo>
                <a:lnTo>
                  <a:pt x="106017" y="178790"/>
                </a:lnTo>
                <a:lnTo>
                  <a:pt x="106803" y="175910"/>
                </a:lnTo>
                <a:lnTo>
                  <a:pt x="106803" y="167795"/>
                </a:lnTo>
                <a:lnTo>
                  <a:pt x="106017" y="164916"/>
                </a:lnTo>
                <a:lnTo>
                  <a:pt x="105232" y="163345"/>
                </a:lnTo>
                <a:lnTo>
                  <a:pt x="18847" y="163345"/>
                </a:lnTo>
                <a:lnTo>
                  <a:pt x="18324" y="158633"/>
                </a:lnTo>
                <a:lnTo>
                  <a:pt x="18324" y="155492"/>
                </a:lnTo>
                <a:lnTo>
                  <a:pt x="22352" y="138297"/>
                </a:lnTo>
                <a:lnTo>
                  <a:pt x="32492" y="125716"/>
                </a:lnTo>
                <a:lnTo>
                  <a:pt x="45822" y="116177"/>
                </a:lnTo>
                <a:lnTo>
                  <a:pt x="59422" y="108111"/>
                </a:lnTo>
                <a:lnTo>
                  <a:pt x="80376" y="94925"/>
                </a:lnTo>
                <a:lnTo>
                  <a:pt x="96103" y="81934"/>
                </a:lnTo>
                <a:lnTo>
                  <a:pt x="105989" y="66588"/>
                </a:lnTo>
                <a:lnTo>
                  <a:pt x="109332" y="46857"/>
                </a:lnTo>
                <a:lnTo>
                  <a:pt x="109420" y="46333"/>
                </a:lnTo>
                <a:lnTo>
                  <a:pt x="105225" y="25424"/>
                </a:lnTo>
                <a:lnTo>
                  <a:pt x="105109" y="24847"/>
                </a:lnTo>
                <a:lnTo>
                  <a:pt x="97852" y="15968"/>
                </a:lnTo>
                <a:close/>
              </a:path>
              <a:path w="570864" h="183515">
                <a:moveTo>
                  <a:pt x="54972" y="0"/>
                </a:moveTo>
                <a:lnTo>
                  <a:pt x="10319" y="7951"/>
                </a:lnTo>
                <a:lnTo>
                  <a:pt x="6020" y="15444"/>
                </a:lnTo>
                <a:lnTo>
                  <a:pt x="8114" y="20156"/>
                </a:lnTo>
                <a:lnTo>
                  <a:pt x="12303" y="23297"/>
                </a:lnTo>
                <a:lnTo>
                  <a:pt x="19767" y="20827"/>
                </a:lnTo>
                <a:lnTo>
                  <a:pt x="29033" y="18549"/>
                </a:lnTo>
                <a:lnTo>
                  <a:pt x="28837" y="18549"/>
                </a:lnTo>
                <a:lnTo>
                  <a:pt x="40390" y="16671"/>
                </a:lnTo>
                <a:lnTo>
                  <a:pt x="51830" y="15968"/>
                </a:lnTo>
                <a:lnTo>
                  <a:pt x="97852" y="15968"/>
                </a:lnTo>
                <a:lnTo>
                  <a:pt x="93387" y="10503"/>
                </a:lnTo>
                <a:lnTo>
                  <a:pt x="76069" y="2490"/>
                </a:lnTo>
                <a:lnTo>
                  <a:pt x="54972" y="0"/>
                </a:lnTo>
                <a:close/>
              </a:path>
              <a:path w="570864" h="183515">
                <a:moveTo>
                  <a:pt x="205562" y="0"/>
                </a:moveTo>
                <a:lnTo>
                  <a:pt x="178436" y="5259"/>
                </a:lnTo>
                <a:lnTo>
                  <a:pt x="158574" y="21661"/>
                </a:lnTo>
                <a:lnTo>
                  <a:pt x="146369" y="50137"/>
                </a:lnTo>
                <a:lnTo>
                  <a:pt x="142213" y="91620"/>
                </a:lnTo>
                <a:lnTo>
                  <a:pt x="146369" y="133434"/>
                </a:lnTo>
                <a:lnTo>
                  <a:pt x="158574" y="161873"/>
                </a:lnTo>
                <a:lnTo>
                  <a:pt x="178436" y="178090"/>
                </a:lnTo>
                <a:lnTo>
                  <a:pt x="205562" y="183240"/>
                </a:lnTo>
                <a:lnTo>
                  <a:pt x="232811" y="178090"/>
                </a:lnTo>
                <a:lnTo>
                  <a:pt x="246566" y="167010"/>
                </a:lnTo>
                <a:lnTo>
                  <a:pt x="205562" y="167010"/>
                </a:lnTo>
                <a:lnTo>
                  <a:pt x="186776" y="163034"/>
                </a:lnTo>
                <a:lnTo>
                  <a:pt x="173266" y="150126"/>
                </a:lnTo>
                <a:lnTo>
                  <a:pt x="165106" y="126812"/>
                </a:lnTo>
                <a:lnTo>
                  <a:pt x="162370" y="91620"/>
                </a:lnTo>
                <a:lnTo>
                  <a:pt x="165106" y="56207"/>
                </a:lnTo>
                <a:lnTo>
                  <a:pt x="173266" y="32917"/>
                </a:lnTo>
                <a:lnTo>
                  <a:pt x="186776" y="20131"/>
                </a:lnTo>
                <a:lnTo>
                  <a:pt x="205562" y="16229"/>
                </a:lnTo>
                <a:lnTo>
                  <a:pt x="246566" y="16229"/>
                </a:lnTo>
                <a:lnTo>
                  <a:pt x="232948" y="5259"/>
                </a:lnTo>
                <a:lnTo>
                  <a:pt x="233395" y="5259"/>
                </a:lnTo>
                <a:lnTo>
                  <a:pt x="205562" y="0"/>
                </a:lnTo>
                <a:close/>
              </a:path>
              <a:path w="570864" h="183515">
                <a:moveTo>
                  <a:pt x="246566" y="16229"/>
                </a:moveTo>
                <a:lnTo>
                  <a:pt x="205562" y="16229"/>
                </a:lnTo>
                <a:lnTo>
                  <a:pt x="224721" y="20131"/>
                </a:lnTo>
                <a:lnTo>
                  <a:pt x="238284" y="32917"/>
                </a:lnTo>
                <a:lnTo>
                  <a:pt x="246350" y="56207"/>
                </a:lnTo>
                <a:lnTo>
                  <a:pt x="249016" y="91620"/>
                </a:lnTo>
                <a:lnTo>
                  <a:pt x="246350" y="126812"/>
                </a:lnTo>
                <a:lnTo>
                  <a:pt x="238284" y="150126"/>
                </a:lnTo>
                <a:lnTo>
                  <a:pt x="224721" y="163034"/>
                </a:lnTo>
                <a:lnTo>
                  <a:pt x="205562" y="167010"/>
                </a:lnTo>
                <a:lnTo>
                  <a:pt x="246566" y="167010"/>
                </a:lnTo>
                <a:lnTo>
                  <a:pt x="252943" y="161873"/>
                </a:lnTo>
                <a:lnTo>
                  <a:pt x="265418" y="133434"/>
                </a:lnTo>
                <a:lnTo>
                  <a:pt x="269696" y="91620"/>
                </a:lnTo>
                <a:lnTo>
                  <a:pt x="265452" y="50137"/>
                </a:lnTo>
                <a:lnTo>
                  <a:pt x="265418" y="49806"/>
                </a:lnTo>
                <a:lnTo>
                  <a:pt x="252943" y="21367"/>
                </a:lnTo>
                <a:lnTo>
                  <a:pt x="246566" y="16229"/>
                </a:lnTo>
                <a:close/>
              </a:path>
              <a:path w="570864" h="183515">
                <a:moveTo>
                  <a:pt x="398737" y="15968"/>
                </a:moveTo>
                <a:lnTo>
                  <a:pt x="352715" y="15968"/>
                </a:lnTo>
                <a:lnTo>
                  <a:pt x="370753" y="18549"/>
                </a:lnTo>
                <a:lnTo>
                  <a:pt x="382361" y="25424"/>
                </a:lnTo>
                <a:lnTo>
                  <a:pt x="388570" y="35294"/>
                </a:lnTo>
                <a:lnTo>
                  <a:pt x="390327" y="46333"/>
                </a:lnTo>
                <a:lnTo>
                  <a:pt x="390410" y="46857"/>
                </a:lnTo>
                <a:lnTo>
                  <a:pt x="387702" y="61659"/>
                </a:lnTo>
                <a:lnTo>
                  <a:pt x="379939" y="73198"/>
                </a:lnTo>
                <a:lnTo>
                  <a:pt x="367661" y="83411"/>
                </a:lnTo>
                <a:lnTo>
                  <a:pt x="351406" y="94237"/>
                </a:lnTo>
                <a:lnTo>
                  <a:pt x="333352" y="105768"/>
                </a:lnTo>
                <a:lnTo>
                  <a:pt x="317114" y="119139"/>
                </a:lnTo>
                <a:lnTo>
                  <a:pt x="305391" y="137270"/>
                </a:lnTo>
                <a:lnTo>
                  <a:pt x="300884" y="163084"/>
                </a:lnTo>
                <a:lnTo>
                  <a:pt x="300884" y="172246"/>
                </a:lnTo>
                <a:lnTo>
                  <a:pt x="302455" y="180622"/>
                </a:lnTo>
                <a:lnTo>
                  <a:pt x="406116" y="180622"/>
                </a:lnTo>
                <a:lnTo>
                  <a:pt x="406902" y="178790"/>
                </a:lnTo>
                <a:lnTo>
                  <a:pt x="407687" y="175910"/>
                </a:lnTo>
                <a:lnTo>
                  <a:pt x="407687" y="167795"/>
                </a:lnTo>
                <a:lnTo>
                  <a:pt x="406902" y="164916"/>
                </a:lnTo>
                <a:lnTo>
                  <a:pt x="406116" y="163345"/>
                </a:lnTo>
                <a:lnTo>
                  <a:pt x="319732" y="163345"/>
                </a:lnTo>
                <a:lnTo>
                  <a:pt x="319208" y="158633"/>
                </a:lnTo>
                <a:lnTo>
                  <a:pt x="319208" y="155492"/>
                </a:lnTo>
                <a:lnTo>
                  <a:pt x="323237" y="138297"/>
                </a:lnTo>
                <a:lnTo>
                  <a:pt x="333377" y="125716"/>
                </a:lnTo>
                <a:lnTo>
                  <a:pt x="346706" y="116177"/>
                </a:lnTo>
                <a:lnTo>
                  <a:pt x="360306" y="108111"/>
                </a:lnTo>
                <a:lnTo>
                  <a:pt x="381260" y="94925"/>
                </a:lnTo>
                <a:lnTo>
                  <a:pt x="396987" y="81934"/>
                </a:lnTo>
                <a:lnTo>
                  <a:pt x="406873" y="66588"/>
                </a:lnTo>
                <a:lnTo>
                  <a:pt x="410216" y="46857"/>
                </a:lnTo>
                <a:lnTo>
                  <a:pt x="410305" y="46333"/>
                </a:lnTo>
                <a:lnTo>
                  <a:pt x="406109" y="25424"/>
                </a:lnTo>
                <a:lnTo>
                  <a:pt x="405994" y="24847"/>
                </a:lnTo>
                <a:lnTo>
                  <a:pt x="398737" y="15968"/>
                </a:lnTo>
                <a:close/>
              </a:path>
              <a:path w="570864" h="183515">
                <a:moveTo>
                  <a:pt x="355856" y="0"/>
                </a:moveTo>
                <a:lnTo>
                  <a:pt x="311204" y="7951"/>
                </a:lnTo>
                <a:lnTo>
                  <a:pt x="306905" y="15444"/>
                </a:lnTo>
                <a:lnTo>
                  <a:pt x="308999" y="20156"/>
                </a:lnTo>
                <a:lnTo>
                  <a:pt x="313187" y="23297"/>
                </a:lnTo>
                <a:lnTo>
                  <a:pt x="320652" y="20827"/>
                </a:lnTo>
                <a:lnTo>
                  <a:pt x="329918" y="18549"/>
                </a:lnTo>
                <a:lnTo>
                  <a:pt x="329722" y="18549"/>
                </a:lnTo>
                <a:lnTo>
                  <a:pt x="341275" y="16671"/>
                </a:lnTo>
                <a:lnTo>
                  <a:pt x="352715" y="15968"/>
                </a:lnTo>
                <a:lnTo>
                  <a:pt x="398737" y="15968"/>
                </a:lnTo>
                <a:lnTo>
                  <a:pt x="394271" y="10503"/>
                </a:lnTo>
                <a:lnTo>
                  <a:pt x="376953" y="2490"/>
                </a:lnTo>
                <a:lnTo>
                  <a:pt x="355856" y="0"/>
                </a:lnTo>
                <a:close/>
              </a:path>
              <a:path w="570864" h="183515">
                <a:moveTo>
                  <a:pt x="506447" y="0"/>
                </a:moveTo>
                <a:lnTo>
                  <a:pt x="479321" y="5259"/>
                </a:lnTo>
                <a:lnTo>
                  <a:pt x="459459" y="21661"/>
                </a:lnTo>
                <a:lnTo>
                  <a:pt x="447254" y="50137"/>
                </a:lnTo>
                <a:lnTo>
                  <a:pt x="443098" y="91620"/>
                </a:lnTo>
                <a:lnTo>
                  <a:pt x="447254" y="133434"/>
                </a:lnTo>
                <a:lnTo>
                  <a:pt x="459459" y="161873"/>
                </a:lnTo>
                <a:lnTo>
                  <a:pt x="479321" y="178090"/>
                </a:lnTo>
                <a:lnTo>
                  <a:pt x="506447" y="183240"/>
                </a:lnTo>
                <a:lnTo>
                  <a:pt x="533696" y="178090"/>
                </a:lnTo>
                <a:lnTo>
                  <a:pt x="547450" y="167010"/>
                </a:lnTo>
                <a:lnTo>
                  <a:pt x="506447" y="167010"/>
                </a:lnTo>
                <a:lnTo>
                  <a:pt x="487661" y="163034"/>
                </a:lnTo>
                <a:lnTo>
                  <a:pt x="474151" y="150126"/>
                </a:lnTo>
                <a:lnTo>
                  <a:pt x="465991" y="126812"/>
                </a:lnTo>
                <a:lnTo>
                  <a:pt x="463254" y="91620"/>
                </a:lnTo>
                <a:lnTo>
                  <a:pt x="465991" y="56207"/>
                </a:lnTo>
                <a:lnTo>
                  <a:pt x="474151" y="32917"/>
                </a:lnTo>
                <a:lnTo>
                  <a:pt x="487661" y="20131"/>
                </a:lnTo>
                <a:lnTo>
                  <a:pt x="506447" y="16229"/>
                </a:lnTo>
                <a:lnTo>
                  <a:pt x="547450" y="16229"/>
                </a:lnTo>
                <a:lnTo>
                  <a:pt x="533833" y="5259"/>
                </a:lnTo>
                <a:lnTo>
                  <a:pt x="534280" y="5259"/>
                </a:lnTo>
                <a:lnTo>
                  <a:pt x="506447" y="0"/>
                </a:lnTo>
                <a:close/>
              </a:path>
              <a:path w="570864" h="183515">
                <a:moveTo>
                  <a:pt x="547450" y="16229"/>
                </a:moveTo>
                <a:lnTo>
                  <a:pt x="506447" y="16229"/>
                </a:lnTo>
                <a:lnTo>
                  <a:pt x="525605" y="20131"/>
                </a:lnTo>
                <a:lnTo>
                  <a:pt x="539168" y="32917"/>
                </a:lnTo>
                <a:lnTo>
                  <a:pt x="547234" y="56207"/>
                </a:lnTo>
                <a:lnTo>
                  <a:pt x="549901" y="91620"/>
                </a:lnTo>
                <a:lnTo>
                  <a:pt x="547234" y="126812"/>
                </a:lnTo>
                <a:lnTo>
                  <a:pt x="539168" y="150126"/>
                </a:lnTo>
                <a:lnTo>
                  <a:pt x="525605" y="163034"/>
                </a:lnTo>
                <a:lnTo>
                  <a:pt x="506447" y="167010"/>
                </a:lnTo>
                <a:lnTo>
                  <a:pt x="547450" y="167010"/>
                </a:lnTo>
                <a:lnTo>
                  <a:pt x="553828" y="161873"/>
                </a:lnTo>
                <a:lnTo>
                  <a:pt x="566303" y="133434"/>
                </a:lnTo>
                <a:lnTo>
                  <a:pt x="570581" y="91620"/>
                </a:lnTo>
                <a:lnTo>
                  <a:pt x="566337" y="50137"/>
                </a:lnTo>
                <a:lnTo>
                  <a:pt x="566303" y="49806"/>
                </a:lnTo>
                <a:lnTo>
                  <a:pt x="553828" y="21367"/>
                </a:lnTo>
                <a:lnTo>
                  <a:pt x="547450" y="16229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2118084" y="9925540"/>
            <a:ext cx="520700" cy="183515"/>
          </a:xfrm>
          <a:custGeom>
            <a:avLst/>
            <a:gdLst/>
            <a:ahLst/>
            <a:cxnLst/>
            <a:rect l="l" t="t" r="r" b="b"/>
            <a:pathLst>
              <a:path w="520700" h="183515">
                <a:moveTo>
                  <a:pt x="97852" y="15968"/>
                </a:moveTo>
                <a:lnTo>
                  <a:pt x="51830" y="15968"/>
                </a:lnTo>
                <a:lnTo>
                  <a:pt x="69868" y="18549"/>
                </a:lnTo>
                <a:lnTo>
                  <a:pt x="81476" y="25424"/>
                </a:lnTo>
                <a:lnTo>
                  <a:pt x="87685" y="35294"/>
                </a:lnTo>
                <a:lnTo>
                  <a:pt x="89442" y="46333"/>
                </a:lnTo>
                <a:lnTo>
                  <a:pt x="89526" y="46857"/>
                </a:lnTo>
                <a:lnTo>
                  <a:pt x="66776" y="83411"/>
                </a:lnTo>
                <a:lnTo>
                  <a:pt x="32467" y="105768"/>
                </a:lnTo>
                <a:lnTo>
                  <a:pt x="16229" y="119139"/>
                </a:lnTo>
                <a:lnTo>
                  <a:pt x="4507" y="137270"/>
                </a:lnTo>
                <a:lnTo>
                  <a:pt x="0" y="163084"/>
                </a:lnTo>
                <a:lnTo>
                  <a:pt x="0" y="172246"/>
                </a:lnTo>
                <a:lnTo>
                  <a:pt x="1570" y="180622"/>
                </a:lnTo>
                <a:lnTo>
                  <a:pt x="105232" y="180622"/>
                </a:lnTo>
                <a:lnTo>
                  <a:pt x="106017" y="178790"/>
                </a:lnTo>
                <a:lnTo>
                  <a:pt x="106803" y="175910"/>
                </a:lnTo>
                <a:lnTo>
                  <a:pt x="106803" y="167795"/>
                </a:lnTo>
                <a:lnTo>
                  <a:pt x="106017" y="164916"/>
                </a:lnTo>
                <a:lnTo>
                  <a:pt x="105232" y="163345"/>
                </a:lnTo>
                <a:lnTo>
                  <a:pt x="18847" y="163345"/>
                </a:lnTo>
                <a:lnTo>
                  <a:pt x="18324" y="158633"/>
                </a:lnTo>
                <a:lnTo>
                  <a:pt x="18324" y="155492"/>
                </a:lnTo>
                <a:lnTo>
                  <a:pt x="22352" y="138297"/>
                </a:lnTo>
                <a:lnTo>
                  <a:pt x="32492" y="125716"/>
                </a:lnTo>
                <a:lnTo>
                  <a:pt x="45822" y="116177"/>
                </a:lnTo>
                <a:lnTo>
                  <a:pt x="59422" y="108111"/>
                </a:lnTo>
                <a:lnTo>
                  <a:pt x="80376" y="94925"/>
                </a:lnTo>
                <a:lnTo>
                  <a:pt x="96103" y="81934"/>
                </a:lnTo>
                <a:lnTo>
                  <a:pt x="105989" y="66588"/>
                </a:lnTo>
                <a:lnTo>
                  <a:pt x="109332" y="46857"/>
                </a:lnTo>
                <a:lnTo>
                  <a:pt x="109420" y="46333"/>
                </a:lnTo>
                <a:lnTo>
                  <a:pt x="105225" y="25424"/>
                </a:lnTo>
                <a:lnTo>
                  <a:pt x="105109" y="24847"/>
                </a:lnTo>
                <a:lnTo>
                  <a:pt x="97852" y="15968"/>
                </a:lnTo>
                <a:close/>
              </a:path>
              <a:path w="520700" h="183515">
                <a:moveTo>
                  <a:pt x="54972" y="0"/>
                </a:moveTo>
                <a:lnTo>
                  <a:pt x="10319" y="7951"/>
                </a:lnTo>
                <a:lnTo>
                  <a:pt x="6020" y="15444"/>
                </a:lnTo>
                <a:lnTo>
                  <a:pt x="8114" y="20156"/>
                </a:lnTo>
                <a:lnTo>
                  <a:pt x="12303" y="23297"/>
                </a:lnTo>
                <a:lnTo>
                  <a:pt x="19767" y="20827"/>
                </a:lnTo>
                <a:lnTo>
                  <a:pt x="29034" y="18549"/>
                </a:lnTo>
                <a:lnTo>
                  <a:pt x="28837" y="18549"/>
                </a:lnTo>
                <a:lnTo>
                  <a:pt x="40390" y="16671"/>
                </a:lnTo>
                <a:lnTo>
                  <a:pt x="51830" y="15968"/>
                </a:lnTo>
                <a:lnTo>
                  <a:pt x="97852" y="15968"/>
                </a:lnTo>
                <a:lnTo>
                  <a:pt x="93387" y="10503"/>
                </a:lnTo>
                <a:lnTo>
                  <a:pt x="76069" y="2490"/>
                </a:lnTo>
                <a:lnTo>
                  <a:pt x="54972" y="0"/>
                </a:lnTo>
                <a:close/>
              </a:path>
              <a:path w="520700" h="183515">
                <a:moveTo>
                  <a:pt x="205562" y="0"/>
                </a:moveTo>
                <a:lnTo>
                  <a:pt x="178436" y="5259"/>
                </a:lnTo>
                <a:lnTo>
                  <a:pt x="158574" y="21661"/>
                </a:lnTo>
                <a:lnTo>
                  <a:pt x="146369" y="50137"/>
                </a:lnTo>
                <a:lnTo>
                  <a:pt x="142213" y="91620"/>
                </a:lnTo>
                <a:lnTo>
                  <a:pt x="146369" y="133434"/>
                </a:lnTo>
                <a:lnTo>
                  <a:pt x="158574" y="161873"/>
                </a:lnTo>
                <a:lnTo>
                  <a:pt x="178436" y="178090"/>
                </a:lnTo>
                <a:lnTo>
                  <a:pt x="205562" y="183240"/>
                </a:lnTo>
                <a:lnTo>
                  <a:pt x="232811" y="178090"/>
                </a:lnTo>
                <a:lnTo>
                  <a:pt x="246566" y="167010"/>
                </a:lnTo>
                <a:lnTo>
                  <a:pt x="205562" y="167010"/>
                </a:lnTo>
                <a:lnTo>
                  <a:pt x="186776" y="163034"/>
                </a:lnTo>
                <a:lnTo>
                  <a:pt x="173266" y="150126"/>
                </a:lnTo>
                <a:lnTo>
                  <a:pt x="165106" y="126812"/>
                </a:lnTo>
                <a:lnTo>
                  <a:pt x="162370" y="91620"/>
                </a:lnTo>
                <a:lnTo>
                  <a:pt x="165106" y="56207"/>
                </a:lnTo>
                <a:lnTo>
                  <a:pt x="173266" y="32917"/>
                </a:lnTo>
                <a:lnTo>
                  <a:pt x="186776" y="20131"/>
                </a:lnTo>
                <a:lnTo>
                  <a:pt x="205562" y="16229"/>
                </a:lnTo>
                <a:lnTo>
                  <a:pt x="246566" y="16229"/>
                </a:lnTo>
                <a:lnTo>
                  <a:pt x="232948" y="5259"/>
                </a:lnTo>
                <a:lnTo>
                  <a:pt x="233395" y="5259"/>
                </a:lnTo>
                <a:lnTo>
                  <a:pt x="205562" y="0"/>
                </a:lnTo>
                <a:close/>
              </a:path>
              <a:path w="520700" h="183515">
                <a:moveTo>
                  <a:pt x="246566" y="16229"/>
                </a:moveTo>
                <a:lnTo>
                  <a:pt x="205562" y="16229"/>
                </a:lnTo>
                <a:lnTo>
                  <a:pt x="224721" y="20131"/>
                </a:lnTo>
                <a:lnTo>
                  <a:pt x="238284" y="32917"/>
                </a:lnTo>
                <a:lnTo>
                  <a:pt x="246350" y="56207"/>
                </a:lnTo>
                <a:lnTo>
                  <a:pt x="249016" y="91620"/>
                </a:lnTo>
                <a:lnTo>
                  <a:pt x="246350" y="126812"/>
                </a:lnTo>
                <a:lnTo>
                  <a:pt x="238284" y="150126"/>
                </a:lnTo>
                <a:lnTo>
                  <a:pt x="224721" y="163034"/>
                </a:lnTo>
                <a:lnTo>
                  <a:pt x="205562" y="167010"/>
                </a:lnTo>
                <a:lnTo>
                  <a:pt x="246566" y="167010"/>
                </a:lnTo>
                <a:lnTo>
                  <a:pt x="252943" y="161873"/>
                </a:lnTo>
                <a:lnTo>
                  <a:pt x="265418" y="133434"/>
                </a:lnTo>
                <a:lnTo>
                  <a:pt x="269696" y="91620"/>
                </a:lnTo>
                <a:lnTo>
                  <a:pt x="265452" y="50137"/>
                </a:lnTo>
                <a:lnTo>
                  <a:pt x="265418" y="49806"/>
                </a:lnTo>
                <a:lnTo>
                  <a:pt x="252943" y="21367"/>
                </a:lnTo>
                <a:lnTo>
                  <a:pt x="246566" y="16229"/>
                </a:lnTo>
                <a:close/>
              </a:path>
              <a:path w="520700" h="183515">
                <a:moveTo>
                  <a:pt x="366327" y="29318"/>
                </a:moveTo>
                <a:lnTo>
                  <a:pt x="348265" y="29318"/>
                </a:lnTo>
                <a:lnTo>
                  <a:pt x="347723" y="36288"/>
                </a:lnTo>
                <a:lnTo>
                  <a:pt x="347442" y="41883"/>
                </a:lnTo>
                <a:lnTo>
                  <a:pt x="347316" y="44403"/>
                </a:lnTo>
                <a:lnTo>
                  <a:pt x="347058" y="53577"/>
                </a:lnTo>
                <a:lnTo>
                  <a:pt x="346956" y="179052"/>
                </a:lnTo>
                <a:lnTo>
                  <a:pt x="350359" y="180622"/>
                </a:lnTo>
                <a:lnTo>
                  <a:pt x="363448" y="180622"/>
                </a:lnTo>
                <a:lnTo>
                  <a:pt x="366327" y="179052"/>
                </a:lnTo>
                <a:lnTo>
                  <a:pt x="366327" y="29318"/>
                </a:lnTo>
                <a:close/>
              </a:path>
              <a:path w="520700" h="183515">
                <a:moveTo>
                  <a:pt x="363186" y="2617"/>
                </a:moveTo>
                <a:lnTo>
                  <a:pt x="350621" y="2617"/>
                </a:lnTo>
                <a:lnTo>
                  <a:pt x="347741" y="4188"/>
                </a:lnTo>
                <a:lnTo>
                  <a:pt x="337438" y="17440"/>
                </a:lnTo>
                <a:lnTo>
                  <a:pt x="325392" y="28140"/>
                </a:lnTo>
                <a:lnTo>
                  <a:pt x="311629" y="36288"/>
                </a:lnTo>
                <a:lnTo>
                  <a:pt x="296172" y="41883"/>
                </a:lnTo>
                <a:lnTo>
                  <a:pt x="294970" y="47413"/>
                </a:lnTo>
                <a:lnTo>
                  <a:pt x="294863" y="47904"/>
                </a:lnTo>
                <a:lnTo>
                  <a:pt x="296754" y="53577"/>
                </a:lnTo>
                <a:lnTo>
                  <a:pt x="296853" y="53871"/>
                </a:lnTo>
                <a:lnTo>
                  <a:pt x="296957" y="54186"/>
                </a:lnTo>
                <a:lnTo>
                  <a:pt x="300622" y="57851"/>
                </a:lnTo>
                <a:lnTo>
                  <a:pt x="313883" y="53577"/>
                </a:lnTo>
                <a:lnTo>
                  <a:pt x="326603" y="47413"/>
                </a:lnTo>
                <a:lnTo>
                  <a:pt x="338244" y="39335"/>
                </a:lnTo>
                <a:lnTo>
                  <a:pt x="348265" y="29318"/>
                </a:lnTo>
                <a:lnTo>
                  <a:pt x="366327" y="29318"/>
                </a:lnTo>
                <a:lnTo>
                  <a:pt x="366327" y="4188"/>
                </a:lnTo>
                <a:lnTo>
                  <a:pt x="363186" y="2617"/>
                </a:lnTo>
                <a:close/>
              </a:path>
              <a:path w="520700" h="183515">
                <a:moveTo>
                  <a:pt x="515505" y="102091"/>
                </a:moveTo>
                <a:lnTo>
                  <a:pt x="497035" y="102091"/>
                </a:lnTo>
                <a:lnTo>
                  <a:pt x="487722" y="128845"/>
                </a:lnTo>
                <a:lnTo>
                  <a:pt x="472200" y="147672"/>
                </a:lnTo>
                <a:lnTo>
                  <a:pt x="450837" y="159480"/>
                </a:lnTo>
                <a:lnTo>
                  <a:pt x="424001" y="165178"/>
                </a:lnTo>
                <a:lnTo>
                  <a:pt x="421907" y="169890"/>
                </a:lnTo>
                <a:lnTo>
                  <a:pt x="421907" y="175387"/>
                </a:lnTo>
                <a:lnTo>
                  <a:pt x="424001" y="180622"/>
                </a:lnTo>
                <a:lnTo>
                  <a:pt x="463749" y="172082"/>
                </a:lnTo>
                <a:lnTo>
                  <a:pt x="494025" y="151369"/>
                </a:lnTo>
                <a:lnTo>
                  <a:pt x="513306" y="117601"/>
                </a:lnTo>
                <a:lnTo>
                  <a:pt x="515505" y="102091"/>
                </a:lnTo>
                <a:close/>
              </a:path>
              <a:path w="520700" h="183515">
                <a:moveTo>
                  <a:pt x="462743" y="0"/>
                </a:moveTo>
                <a:lnTo>
                  <a:pt x="439470" y="3484"/>
                </a:lnTo>
                <a:lnTo>
                  <a:pt x="421449" y="13939"/>
                </a:lnTo>
                <a:lnTo>
                  <a:pt x="409808" y="31363"/>
                </a:lnTo>
                <a:lnTo>
                  <a:pt x="405677" y="55757"/>
                </a:lnTo>
                <a:lnTo>
                  <a:pt x="409824" y="81366"/>
                </a:lnTo>
                <a:lnTo>
                  <a:pt x="421187" y="98655"/>
                </a:lnTo>
                <a:lnTo>
                  <a:pt x="438145" y="108435"/>
                </a:lnTo>
                <a:lnTo>
                  <a:pt x="459078" y="111514"/>
                </a:lnTo>
                <a:lnTo>
                  <a:pt x="470936" y="110594"/>
                </a:lnTo>
                <a:lnTo>
                  <a:pt x="481296" y="108275"/>
                </a:lnTo>
                <a:lnTo>
                  <a:pt x="490037" y="105220"/>
                </a:lnTo>
                <a:lnTo>
                  <a:pt x="497035" y="102091"/>
                </a:lnTo>
                <a:lnTo>
                  <a:pt x="515505" y="102091"/>
                </a:lnTo>
                <a:lnTo>
                  <a:pt x="516359" y="96070"/>
                </a:lnTo>
                <a:lnTo>
                  <a:pt x="461696" y="96070"/>
                </a:lnTo>
                <a:lnTo>
                  <a:pt x="447065" y="93783"/>
                </a:lnTo>
                <a:lnTo>
                  <a:pt x="435552" y="86613"/>
                </a:lnTo>
                <a:lnTo>
                  <a:pt x="428013" y="74093"/>
                </a:lnTo>
                <a:lnTo>
                  <a:pt x="425310" y="55757"/>
                </a:lnTo>
                <a:lnTo>
                  <a:pt x="427990" y="38321"/>
                </a:lnTo>
                <a:lnTo>
                  <a:pt x="428066" y="37821"/>
                </a:lnTo>
                <a:lnTo>
                  <a:pt x="435781" y="25162"/>
                </a:lnTo>
                <a:lnTo>
                  <a:pt x="447618" y="17657"/>
                </a:lnTo>
                <a:lnTo>
                  <a:pt x="462743" y="15182"/>
                </a:lnTo>
                <a:lnTo>
                  <a:pt x="502139" y="15182"/>
                </a:lnTo>
                <a:lnTo>
                  <a:pt x="486057" y="4037"/>
                </a:lnTo>
                <a:lnTo>
                  <a:pt x="462743" y="0"/>
                </a:lnTo>
                <a:close/>
              </a:path>
              <a:path w="520700" h="183515">
                <a:moveTo>
                  <a:pt x="502139" y="15182"/>
                </a:moveTo>
                <a:lnTo>
                  <a:pt x="462743" y="15182"/>
                </a:lnTo>
                <a:lnTo>
                  <a:pt x="477910" y="18229"/>
                </a:lnTo>
                <a:lnTo>
                  <a:pt x="489837" y="27780"/>
                </a:lnTo>
                <a:lnTo>
                  <a:pt x="497641" y="44448"/>
                </a:lnTo>
                <a:lnTo>
                  <a:pt x="500438" y="68846"/>
                </a:lnTo>
                <a:lnTo>
                  <a:pt x="500438" y="74605"/>
                </a:lnTo>
                <a:lnTo>
                  <a:pt x="461696" y="96070"/>
                </a:lnTo>
                <a:lnTo>
                  <a:pt x="516359" y="96070"/>
                </a:lnTo>
                <a:lnTo>
                  <a:pt x="520071" y="69893"/>
                </a:lnTo>
                <a:lnTo>
                  <a:pt x="515899" y="38321"/>
                </a:lnTo>
                <a:lnTo>
                  <a:pt x="504169" y="16589"/>
                </a:lnTo>
                <a:lnTo>
                  <a:pt x="502139" y="15182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4275606" y="9925540"/>
            <a:ext cx="505459" cy="183515"/>
          </a:xfrm>
          <a:custGeom>
            <a:avLst/>
            <a:gdLst/>
            <a:ahLst/>
            <a:cxnLst/>
            <a:rect l="l" t="t" r="r" b="b"/>
            <a:pathLst>
              <a:path w="505460" h="183515">
                <a:moveTo>
                  <a:pt x="97852" y="15968"/>
                </a:moveTo>
                <a:lnTo>
                  <a:pt x="51830" y="15968"/>
                </a:lnTo>
                <a:lnTo>
                  <a:pt x="69868" y="18549"/>
                </a:lnTo>
                <a:lnTo>
                  <a:pt x="81476" y="25424"/>
                </a:lnTo>
                <a:lnTo>
                  <a:pt x="87685" y="35294"/>
                </a:lnTo>
                <a:lnTo>
                  <a:pt x="89442" y="46333"/>
                </a:lnTo>
                <a:lnTo>
                  <a:pt x="89526" y="46857"/>
                </a:lnTo>
                <a:lnTo>
                  <a:pt x="66776" y="83411"/>
                </a:lnTo>
                <a:lnTo>
                  <a:pt x="32467" y="105768"/>
                </a:lnTo>
                <a:lnTo>
                  <a:pt x="16229" y="119139"/>
                </a:lnTo>
                <a:lnTo>
                  <a:pt x="4507" y="137270"/>
                </a:lnTo>
                <a:lnTo>
                  <a:pt x="0" y="163084"/>
                </a:lnTo>
                <a:lnTo>
                  <a:pt x="0" y="172246"/>
                </a:lnTo>
                <a:lnTo>
                  <a:pt x="1570" y="180622"/>
                </a:lnTo>
                <a:lnTo>
                  <a:pt x="105232" y="180622"/>
                </a:lnTo>
                <a:lnTo>
                  <a:pt x="106017" y="178790"/>
                </a:lnTo>
                <a:lnTo>
                  <a:pt x="106803" y="175910"/>
                </a:lnTo>
                <a:lnTo>
                  <a:pt x="106803" y="167795"/>
                </a:lnTo>
                <a:lnTo>
                  <a:pt x="106017" y="164916"/>
                </a:lnTo>
                <a:lnTo>
                  <a:pt x="105232" y="163345"/>
                </a:lnTo>
                <a:lnTo>
                  <a:pt x="18847" y="163345"/>
                </a:lnTo>
                <a:lnTo>
                  <a:pt x="18324" y="158633"/>
                </a:lnTo>
                <a:lnTo>
                  <a:pt x="18324" y="155492"/>
                </a:lnTo>
                <a:lnTo>
                  <a:pt x="22352" y="138297"/>
                </a:lnTo>
                <a:lnTo>
                  <a:pt x="32492" y="125716"/>
                </a:lnTo>
                <a:lnTo>
                  <a:pt x="45822" y="116177"/>
                </a:lnTo>
                <a:lnTo>
                  <a:pt x="59422" y="108111"/>
                </a:lnTo>
                <a:lnTo>
                  <a:pt x="80376" y="94925"/>
                </a:lnTo>
                <a:lnTo>
                  <a:pt x="96103" y="81934"/>
                </a:lnTo>
                <a:lnTo>
                  <a:pt x="105989" y="66588"/>
                </a:lnTo>
                <a:lnTo>
                  <a:pt x="109332" y="46857"/>
                </a:lnTo>
                <a:lnTo>
                  <a:pt x="109420" y="46333"/>
                </a:lnTo>
                <a:lnTo>
                  <a:pt x="105225" y="25424"/>
                </a:lnTo>
                <a:lnTo>
                  <a:pt x="105109" y="24847"/>
                </a:lnTo>
                <a:lnTo>
                  <a:pt x="97852" y="15968"/>
                </a:lnTo>
                <a:close/>
              </a:path>
              <a:path w="505460" h="183515">
                <a:moveTo>
                  <a:pt x="54972" y="0"/>
                </a:moveTo>
                <a:lnTo>
                  <a:pt x="10319" y="7951"/>
                </a:lnTo>
                <a:lnTo>
                  <a:pt x="6020" y="15444"/>
                </a:lnTo>
                <a:lnTo>
                  <a:pt x="8114" y="20156"/>
                </a:lnTo>
                <a:lnTo>
                  <a:pt x="12303" y="23297"/>
                </a:lnTo>
                <a:lnTo>
                  <a:pt x="19767" y="20827"/>
                </a:lnTo>
                <a:lnTo>
                  <a:pt x="29034" y="18549"/>
                </a:lnTo>
                <a:lnTo>
                  <a:pt x="28837" y="18549"/>
                </a:lnTo>
                <a:lnTo>
                  <a:pt x="40390" y="16671"/>
                </a:lnTo>
                <a:lnTo>
                  <a:pt x="51830" y="15968"/>
                </a:lnTo>
                <a:lnTo>
                  <a:pt x="97852" y="15968"/>
                </a:lnTo>
                <a:lnTo>
                  <a:pt x="93387" y="10503"/>
                </a:lnTo>
                <a:lnTo>
                  <a:pt x="76069" y="2490"/>
                </a:lnTo>
                <a:lnTo>
                  <a:pt x="54972" y="0"/>
                </a:lnTo>
                <a:close/>
              </a:path>
              <a:path w="505460" h="183515">
                <a:moveTo>
                  <a:pt x="205562" y="0"/>
                </a:moveTo>
                <a:lnTo>
                  <a:pt x="178436" y="5259"/>
                </a:lnTo>
                <a:lnTo>
                  <a:pt x="158574" y="21661"/>
                </a:lnTo>
                <a:lnTo>
                  <a:pt x="146369" y="50137"/>
                </a:lnTo>
                <a:lnTo>
                  <a:pt x="142213" y="91620"/>
                </a:lnTo>
                <a:lnTo>
                  <a:pt x="146369" y="133434"/>
                </a:lnTo>
                <a:lnTo>
                  <a:pt x="158574" y="161873"/>
                </a:lnTo>
                <a:lnTo>
                  <a:pt x="178436" y="178090"/>
                </a:lnTo>
                <a:lnTo>
                  <a:pt x="205562" y="183240"/>
                </a:lnTo>
                <a:lnTo>
                  <a:pt x="232811" y="178090"/>
                </a:lnTo>
                <a:lnTo>
                  <a:pt x="246566" y="167010"/>
                </a:lnTo>
                <a:lnTo>
                  <a:pt x="205562" y="167010"/>
                </a:lnTo>
                <a:lnTo>
                  <a:pt x="186776" y="163034"/>
                </a:lnTo>
                <a:lnTo>
                  <a:pt x="173266" y="150126"/>
                </a:lnTo>
                <a:lnTo>
                  <a:pt x="165106" y="126812"/>
                </a:lnTo>
                <a:lnTo>
                  <a:pt x="162370" y="91620"/>
                </a:lnTo>
                <a:lnTo>
                  <a:pt x="165106" y="56207"/>
                </a:lnTo>
                <a:lnTo>
                  <a:pt x="173266" y="32917"/>
                </a:lnTo>
                <a:lnTo>
                  <a:pt x="186776" y="20131"/>
                </a:lnTo>
                <a:lnTo>
                  <a:pt x="205562" y="16229"/>
                </a:lnTo>
                <a:lnTo>
                  <a:pt x="246566" y="16229"/>
                </a:lnTo>
                <a:lnTo>
                  <a:pt x="232948" y="5259"/>
                </a:lnTo>
                <a:lnTo>
                  <a:pt x="233395" y="5259"/>
                </a:lnTo>
                <a:lnTo>
                  <a:pt x="205562" y="0"/>
                </a:lnTo>
                <a:close/>
              </a:path>
              <a:path w="505460" h="183515">
                <a:moveTo>
                  <a:pt x="246566" y="16229"/>
                </a:moveTo>
                <a:lnTo>
                  <a:pt x="205562" y="16229"/>
                </a:lnTo>
                <a:lnTo>
                  <a:pt x="224721" y="20131"/>
                </a:lnTo>
                <a:lnTo>
                  <a:pt x="238284" y="32917"/>
                </a:lnTo>
                <a:lnTo>
                  <a:pt x="246350" y="56207"/>
                </a:lnTo>
                <a:lnTo>
                  <a:pt x="249016" y="91620"/>
                </a:lnTo>
                <a:lnTo>
                  <a:pt x="246350" y="126812"/>
                </a:lnTo>
                <a:lnTo>
                  <a:pt x="238284" y="150126"/>
                </a:lnTo>
                <a:lnTo>
                  <a:pt x="224721" y="163034"/>
                </a:lnTo>
                <a:lnTo>
                  <a:pt x="205562" y="167010"/>
                </a:lnTo>
                <a:lnTo>
                  <a:pt x="246566" y="167010"/>
                </a:lnTo>
                <a:lnTo>
                  <a:pt x="252943" y="161873"/>
                </a:lnTo>
                <a:lnTo>
                  <a:pt x="265418" y="133434"/>
                </a:lnTo>
                <a:lnTo>
                  <a:pt x="269696" y="91620"/>
                </a:lnTo>
                <a:lnTo>
                  <a:pt x="265452" y="50137"/>
                </a:lnTo>
                <a:lnTo>
                  <a:pt x="265418" y="49806"/>
                </a:lnTo>
                <a:lnTo>
                  <a:pt x="252943" y="21367"/>
                </a:lnTo>
                <a:lnTo>
                  <a:pt x="246566" y="16229"/>
                </a:lnTo>
                <a:close/>
              </a:path>
              <a:path w="505460" h="183515">
                <a:moveTo>
                  <a:pt x="398737" y="15968"/>
                </a:moveTo>
                <a:lnTo>
                  <a:pt x="352715" y="15968"/>
                </a:lnTo>
                <a:lnTo>
                  <a:pt x="370753" y="18549"/>
                </a:lnTo>
                <a:lnTo>
                  <a:pt x="382361" y="25424"/>
                </a:lnTo>
                <a:lnTo>
                  <a:pt x="388570" y="35294"/>
                </a:lnTo>
                <a:lnTo>
                  <a:pt x="390327" y="46333"/>
                </a:lnTo>
                <a:lnTo>
                  <a:pt x="390410" y="46857"/>
                </a:lnTo>
                <a:lnTo>
                  <a:pt x="387702" y="61659"/>
                </a:lnTo>
                <a:lnTo>
                  <a:pt x="379939" y="73198"/>
                </a:lnTo>
                <a:lnTo>
                  <a:pt x="367661" y="83411"/>
                </a:lnTo>
                <a:lnTo>
                  <a:pt x="351406" y="94237"/>
                </a:lnTo>
                <a:lnTo>
                  <a:pt x="333352" y="105768"/>
                </a:lnTo>
                <a:lnTo>
                  <a:pt x="317114" y="119139"/>
                </a:lnTo>
                <a:lnTo>
                  <a:pt x="305391" y="137270"/>
                </a:lnTo>
                <a:lnTo>
                  <a:pt x="300884" y="163084"/>
                </a:lnTo>
                <a:lnTo>
                  <a:pt x="300884" y="172246"/>
                </a:lnTo>
                <a:lnTo>
                  <a:pt x="302455" y="180622"/>
                </a:lnTo>
                <a:lnTo>
                  <a:pt x="406116" y="180622"/>
                </a:lnTo>
                <a:lnTo>
                  <a:pt x="406902" y="178790"/>
                </a:lnTo>
                <a:lnTo>
                  <a:pt x="407687" y="175910"/>
                </a:lnTo>
                <a:lnTo>
                  <a:pt x="407687" y="167795"/>
                </a:lnTo>
                <a:lnTo>
                  <a:pt x="406902" y="164916"/>
                </a:lnTo>
                <a:lnTo>
                  <a:pt x="406116" y="163345"/>
                </a:lnTo>
                <a:lnTo>
                  <a:pt x="319732" y="163345"/>
                </a:lnTo>
                <a:lnTo>
                  <a:pt x="319208" y="158633"/>
                </a:lnTo>
                <a:lnTo>
                  <a:pt x="319208" y="155492"/>
                </a:lnTo>
                <a:lnTo>
                  <a:pt x="323237" y="138297"/>
                </a:lnTo>
                <a:lnTo>
                  <a:pt x="333377" y="125716"/>
                </a:lnTo>
                <a:lnTo>
                  <a:pt x="346706" y="116177"/>
                </a:lnTo>
                <a:lnTo>
                  <a:pt x="360306" y="108111"/>
                </a:lnTo>
                <a:lnTo>
                  <a:pt x="381260" y="94925"/>
                </a:lnTo>
                <a:lnTo>
                  <a:pt x="396987" y="81934"/>
                </a:lnTo>
                <a:lnTo>
                  <a:pt x="406873" y="66588"/>
                </a:lnTo>
                <a:lnTo>
                  <a:pt x="410216" y="46857"/>
                </a:lnTo>
                <a:lnTo>
                  <a:pt x="410305" y="46333"/>
                </a:lnTo>
                <a:lnTo>
                  <a:pt x="406109" y="25424"/>
                </a:lnTo>
                <a:lnTo>
                  <a:pt x="405994" y="24847"/>
                </a:lnTo>
                <a:lnTo>
                  <a:pt x="398737" y="15968"/>
                </a:lnTo>
                <a:close/>
              </a:path>
              <a:path w="505460" h="183515">
                <a:moveTo>
                  <a:pt x="355856" y="0"/>
                </a:moveTo>
                <a:lnTo>
                  <a:pt x="311204" y="7951"/>
                </a:lnTo>
                <a:lnTo>
                  <a:pt x="306905" y="15444"/>
                </a:lnTo>
                <a:lnTo>
                  <a:pt x="308999" y="20156"/>
                </a:lnTo>
                <a:lnTo>
                  <a:pt x="313187" y="23297"/>
                </a:lnTo>
                <a:lnTo>
                  <a:pt x="320652" y="20827"/>
                </a:lnTo>
                <a:lnTo>
                  <a:pt x="329918" y="18549"/>
                </a:lnTo>
                <a:lnTo>
                  <a:pt x="329722" y="18549"/>
                </a:lnTo>
                <a:lnTo>
                  <a:pt x="341275" y="16671"/>
                </a:lnTo>
                <a:lnTo>
                  <a:pt x="352715" y="15968"/>
                </a:lnTo>
                <a:lnTo>
                  <a:pt x="398737" y="15968"/>
                </a:lnTo>
                <a:lnTo>
                  <a:pt x="394271" y="10503"/>
                </a:lnTo>
                <a:lnTo>
                  <a:pt x="376953" y="2490"/>
                </a:lnTo>
                <a:lnTo>
                  <a:pt x="355856" y="0"/>
                </a:lnTo>
                <a:close/>
              </a:path>
              <a:path w="505460" h="183515">
                <a:moveTo>
                  <a:pt x="505138" y="29318"/>
                </a:moveTo>
                <a:lnTo>
                  <a:pt x="487076" y="29318"/>
                </a:lnTo>
                <a:lnTo>
                  <a:pt x="486533" y="36288"/>
                </a:lnTo>
                <a:lnTo>
                  <a:pt x="486253" y="41883"/>
                </a:lnTo>
                <a:lnTo>
                  <a:pt x="486127" y="44403"/>
                </a:lnTo>
                <a:lnTo>
                  <a:pt x="485869" y="53577"/>
                </a:lnTo>
                <a:lnTo>
                  <a:pt x="485767" y="179052"/>
                </a:lnTo>
                <a:lnTo>
                  <a:pt x="489170" y="180622"/>
                </a:lnTo>
                <a:lnTo>
                  <a:pt x="502258" y="180622"/>
                </a:lnTo>
                <a:lnTo>
                  <a:pt x="505138" y="179052"/>
                </a:lnTo>
                <a:lnTo>
                  <a:pt x="505138" y="29318"/>
                </a:lnTo>
                <a:close/>
              </a:path>
              <a:path w="505460" h="183515">
                <a:moveTo>
                  <a:pt x="501997" y="2617"/>
                </a:moveTo>
                <a:lnTo>
                  <a:pt x="489432" y="2617"/>
                </a:lnTo>
                <a:lnTo>
                  <a:pt x="486552" y="4188"/>
                </a:lnTo>
                <a:lnTo>
                  <a:pt x="476249" y="17440"/>
                </a:lnTo>
                <a:lnTo>
                  <a:pt x="464203" y="28140"/>
                </a:lnTo>
                <a:lnTo>
                  <a:pt x="450440" y="36288"/>
                </a:lnTo>
                <a:lnTo>
                  <a:pt x="434983" y="41883"/>
                </a:lnTo>
                <a:lnTo>
                  <a:pt x="433781" y="47413"/>
                </a:lnTo>
                <a:lnTo>
                  <a:pt x="433674" y="47904"/>
                </a:lnTo>
                <a:lnTo>
                  <a:pt x="435565" y="53577"/>
                </a:lnTo>
                <a:lnTo>
                  <a:pt x="435663" y="53871"/>
                </a:lnTo>
                <a:lnTo>
                  <a:pt x="435768" y="54186"/>
                </a:lnTo>
                <a:lnTo>
                  <a:pt x="439433" y="57851"/>
                </a:lnTo>
                <a:lnTo>
                  <a:pt x="452694" y="53577"/>
                </a:lnTo>
                <a:lnTo>
                  <a:pt x="465414" y="47413"/>
                </a:lnTo>
                <a:lnTo>
                  <a:pt x="477055" y="39335"/>
                </a:lnTo>
                <a:lnTo>
                  <a:pt x="487076" y="29318"/>
                </a:lnTo>
                <a:lnTo>
                  <a:pt x="505138" y="29318"/>
                </a:lnTo>
                <a:lnTo>
                  <a:pt x="505138" y="4188"/>
                </a:lnTo>
                <a:lnTo>
                  <a:pt x="501997" y="2617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4625611" y="3960686"/>
            <a:ext cx="388620" cy="181610"/>
          </a:xfrm>
          <a:custGeom>
            <a:avLst/>
            <a:gdLst/>
            <a:ahLst/>
            <a:cxnLst/>
            <a:rect l="l" t="t" r="r" b="b"/>
            <a:pathLst>
              <a:path w="388620" h="181610">
                <a:moveTo>
                  <a:pt x="112680" y="27224"/>
                </a:moveTo>
                <a:lnTo>
                  <a:pt x="52092" y="27224"/>
                </a:lnTo>
                <a:lnTo>
                  <a:pt x="65753" y="28876"/>
                </a:lnTo>
                <a:lnTo>
                  <a:pt x="75390" y="33572"/>
                </a:lnTo>
                <a:lnTo>
                  <a:pt x="81100" y="40918"/>
                </a:lnTo>
                <a:lnTo>
                  <a:pt x="82981" y="50522"/>
                </a:lnTo>
                <a:lnTo>
                  <a:pt x="81145" y="61872"/>
                </a:lnTo>
                <a:lnTo>
                  <a:pt x="75357" y="71431"/>
                </a:lnTo>
                <a:lnTo>
                  <a:pt x="65201" y="80744"/>
                </a:lnTo>
                <a:lnTo>
                  <a:pt x="50260" y="91358"/>
                </a:lnTo>
                <a:lnTo>
                  <a:pt x="32357" y="103514"/>
                </a:lnTo>
                <a:lnTo>
                  <a:pt x="16197" y="117928"/>
                </a:lnTo>
                <a:lnTo>
                  <a:pt x="4503" y="136857"/>
                </a:lnTo>
                <a:lnTo>
                  <a:pt x="0" y="162560"/>
                </a:lnTo>
                <a:lnTo>
                  <a:pt x="0" y="172769"/>
                </a:lnTo>
                <a:lnTo>
                  <a:pt x="1832" y="181408"/>
                </a:lnTo>
                <a:lnTo>
                  <a:pt x="112562" y="181408"/>
                </a:lnTo>
                <a:lnTo>
                  <a:pt x="114394" y="177481"/>
                </a:lnTo>
                <a:lnTo>
                  <a:pt x="115138" y="172769"/>
                </a:lnTo>
                <a:lnTo>
                  <a:pt x="115179" y="161513"/>
                </a:lnTo>
                <a:lnTo>
                  <a:pt x="114394" y="156539"/>
                </a:lnTo>
                <a:lnTo>
                  <a:pt x="112562" y="152874"/>
                </a:lnTo>
                <a:lnTo>
                  <a:pt x="33768" y="152874"/>
                </a:lnTo>
                <a:lnTo>
                  <a:pt x="33768" y="151042"/>
                </a:lnTo>
                <a:lnTo>
                  <a:pt x="33506" y="149210"/>
                </a:lnTo>
                <a:lnTo>
                  <a:pt x="33768" y="147377"/>
                </a:lnTo>
                <a:lnTo>
                  <a:pt x="37412" y="135495"/>
                </a:lnTo>
                <a:lnTo>
                  <a:pt x="46039" y="126534"/>
                </a:lnTo>
                <a:lnTo>
                  <a:pt x="57364" y="119290"/>
                </a:lnTo>
                <a:lnTo>
                  <a:pt x="69107" y="112562"/>
                </a:lnTo>
                <a:lnTo>
                  <a:pt x="89665" y="99358"/>
                </a:lnTo>
                <a:lnTo>
                  <a:pt x="104774" y="86057"/>
                </a:lnTo>
                <a:lnTo>
                  <a:pt x="114091" y="70302"/>
                </a:lnTo>
                <a:lnTo>
                  <a:pt x="117152" y="50522"/>
                </a:lnTo>
                <a:lnTo>
                  <a:pt x="117273" y="49736"/>
                </a:lnTo>
                <a:lnTo>
                  <a:pt x="112811" y="27387"/>
                </a:lnTo>
                <a:lnTo>
                  <a:pt x="112680" y="27224"/>
                </a:lnTo>
                <a:close/>
              </a:path>
              <a:path w="388620" h="181610">
                <a:moveTo>
                  <a:pt x="57851" y="0"/>
                </a:moveTo>
                <a:lnTo>
                  <a:pt x="36791" y="1636"/>
                </a:lnTo>
                <a:lnTo>
                  <a:pt x="20320" y="5235"/>
                </a:lnTo>
                <a:lnTo>
                  <a:pt x="9591" y="8834"/>
                </a:lnTo>
                <a:lnTo>
                  <a:pt x="5758" y="10470"/>
                </a:lnTo>
                <a:lnTo>
                  <a:pt x="5979" y="17428"/>
                </a:lnTo>
                <a:lnTo>
                  <a:pt x="7722" y="23919"/>
                </a:lnTo>
                <a:lnTo>
                  <a:pt x="10839" y="29576"/>
                </a:lnTo>
                <a:lnTo>
                  <a:pt x="15182" y="34030"/>
                </a:lnTo>
                <a:lnTo>
                  <a:pt x="19771" y="32525"/>
                </a:lnTo>
                <a:lnTo>
                  <a:pt x="28336" y="30234"/>
                </a:lnTo>
                <a:lnTo>
                  <a:pt x="39552" y="28140"/>
                </a:lnTo>
                <a:lnTo>
                  <a:pt x="52092" y="27224"/>
                </a:lnTo>
                <a:lnTo>
                  <a:pt x="112680" y="27224"/>
                </a:lnTo>
                <a:lnTo>
                  <a:pt x="100422" y="11910"/>
                </a:lnTo>
                <a:lnTo>
                  <a:pt x="81603" y="2912"/>
                </a:lnTo>
                <a:lnTo>
                  <a:pt x="57851" y="0"/>
                </a:lnTo>
                <a:close/>
              </a:path>
              <a:path w="388620" h="181610">
                <a:moveTo>
                  <a:pt x="251853" y="2617"/>
                </a:moveTo>
                <a:lnTo>
                  <a:pt x="139291" y="2617"/>
                </a:lnTo>
                <a:lnTo>
                  <a:pt x="137197" y="7853"/>
                </a:lnTo>
                <a:lnTo>
                  <a:pt x="137197" y="25391"/>
                </a:lnTo>
                <a:lnTo>
                  <a:pt x="139291" y="31150"/>
                </a:lnTo>
                <a:lnTo>
                  <a:pt x="220440" y="31150"/>
                </a:lnTo>
                <a:lnTo>
                  <a:pt x="206358" y="61197"/>
                </a:lnTo>
                <a:lnTo>
                  <a:pt x="185330" y="90311"/>
                </a:lnTo>
                <a:lnTo>
                  <a:pt x="166217" y="127082"/>
                </a:lnTo>
                <a:lnTo>
                  <a:pt x="157877" y="180099"/>
                </a:lnTo>
                <a:lnTo>
                  <a:pt x="161542" y="180884"/>
                </a:lnTo>
                <a:lnTo>
                  <a:pt x="167824" y="181408"/>
                </a:lnTo>
                <a:lnTo>
                  <a:pt x="180127" y="181408"/>
                </a:lnTo>
                <a:lnTo>
                  <a:pt x="186148" y="180884"/>
                </a:lnTo>
                <a:lnTo>
                  <a:pt x="189813" y="180099"/>
                </a:lnTo>
                <a:lnTo>
                  <a:pt x="199531" y="128930"/>
                </a:lnTo>
                <a:lnTo>
                  <a:pt x="221029" y="92143"/>
                </a:lnTo>
                <a:lnTo>
                  <a:pt x="242822" y="59283"/>
                </a:lnTo>
                <a:lnTo>
                  <a:pt x="253424" y="19894"/>
                </a:lnTo>
                <a:lnTo>
                  <a:pt x="253685" y="14135"/>
                </a:lnTo>
                <a:lnTo>
                  <a:pt x="253162" y="8376"/>
                </a:lnTo>
                <a:lnTo>
                  <a:pt x="251853" y="2617"/>
                </a:lnTo>
                <a:close/>
              </a:path>
              <a:path w="388620" h="181610">
                <a:moveTo>
                  <a:pt x="383911" y="27224"/>
                </a:moveTo>
                <a:lnTo>
                  <a:pt x="323323" y="27224"/>
                </a:lnTo>
                <a:lnTo>
                  <a:pt x="336984" y="28876"/>
                </a:lnTo>
                <a:lnTo>
                  <a:pt x="346621" y="33572"/>
                </a:lnTo>
                <a:lnTo>
                  <a:pt x="352330" y="40918"/>
                </a:lnTo>
                <a:lnTo>
                  <a:pt x="354212" y="50522"/>
                </a:lnTo>
                <a:lnTo>
                  <a:pt x="352375" y="61872"/>
                </a:lnTo>
                <a:lnTo>
                  <a:pt x="346588" y="71431"/>
                </a:lnTo>
                <a:lnTo>
                  <a:pt x="336432" y="80744"/>
                </a:lnTo>
                <a:lnTo>
                  <a:pt x="321490" y="91358"/>
                </a:lnTo>
                <a:lnTo>
                  <a:pt x="303588" y="103514"/>
                </a:lnTo>
                <a:lnTo>
                  <a:pt x="287427" y="117928"/>
                </a:lnTo>
                <a:lnTo>
                  <a:pt x="275733" y="136857"/>
                </a:lnTo>
                <a:lnTo>
                  <a:pt x="271230" y="162560"/>
                </a:lnTo>
                <a:lnTo>
                  <a:pt x="271230" y="172769"/>
                </a:lnTo>
                <a:lnTo>
                  <a:pt x="273063" y="181408"/>
                </a:lnTo>
                <a:lnTo>
                  <a:pt x="383792" y="181408"/>
                </a:lnTo>
                <a:lnTo>
                  <a:pt x="385625" y="177481"/>
                </a:lnTo>
                <a:lnTo>
                  <a:pt x="386369" y="172769"/>
                </a:lnTo>
                <a:lnTo>
                  <a:pt x="386410" y="161513"/>
                </a:lnTo>
                <a:lnTo>
                  <a:pt x="385625" y="156539"/>
                </a:lnTo>
                <a:lnTo>
                  <a:pt x="383792" y="152874"/>
                </a:lnTo>
                <a:lnTo>
                  <a:pt x="304999" y="152874"/>
                </a:lnTo>
                <a:lnTo>
                  <a:pt x="304999" y="151042"/>
                </a:lnTo>
                <a:lnTo>
                  <a:pt x="304737" y="149210"/>
                </a:lnTo>
                <a:lnTo>
                  <a:pt x="304999" y="147377"/>
                </a:lnTo>
                <a:lnTo>
                  <a:pt x="308643" y="135495"/>
                </a:lnTo>
                <a:lnTo>
                  <a:pt x="317269" y="126534"/>
                </a:lnTo>
                <a:lnTo>
                  <a:pt x="328595" y="119290"/>
                </a:lnTo>
                <a:lnTo>
                  <a:pt x="340338" y="112562"/>
                </a:lnTo>
                <a:lnTo>
                  <a:pt x="360895" y="99358"/>
                </a:lnTo>
                <a:lnTo>
                  <a:pt x="376005" y="86057"/>
                </a:lnTo>
                <a:lnTo>
                  <a:pt x="385322" y="70302"/>
                </a:lnTo>
                <a:lnTo>
                  <a:pt x="388383" y="50522"/>
                </a:lnTo>
                <a:lnTo>
                  <a:pt x="388504" y="49736"/>
                </a:lnTo>
                <a:lnTo>
                  <a:pt x="384042" y="27387"/>
                </a:lnTo>
                <a:lnTo>
                  <a:pt x="383911" y="27224"/>
                </a:lnTo>
                <a:close/>
              </a:path>
              <a:path w="388620" h="181610">
                <a:moveTo>
                  <a:pt x="329082" y="0"/>
                </a:moveTo>
                <a:lnTo>
                  <a:pt x="308021" y="1636"/>
                </a:lnTo>
                <a:lnTo>
                  <a:pt x="291550" y="5235"/>
                </a:lnTo>
                <a:lnTo>
                  <a:pt x="280822" y="8834"/>
                </a:lnTo>
                <a:lnTo>
                  <a:pt x="276989" y="10470"/>
                </a:lnTo>
                <a:lnTo>
                  <a:pt x="277210" y="17428"/>
                </a:lnTo>
                <a:lnTo>
                  <a:pt x="278952" y="23919"/>
                </a:lnTo>
                <a:lnTo>
                  <a:pt x="282069" y="29576"/>
                </a:lnTo>
                <a:lnTo>
                  <a:pt x="286413" y="34030"/>
                </a:lnTo>
                <a:lnTo>
                  <a:pt x="291002" y="32525"/>
                </a:lnTo>
                <a:lnTo>
                  <a:pt x="299567" y="30234"/>
                </a:lnTo>
                <a:lnTo>
                  <a:pt x="310782" y="28140"/>
                </a:lnTo>
                <a:lnTo>
                  <a:pt x="323323" y="27224"/>
                </a:lnTo>
                <a:lnTo>
                  <a:pt x="383911" y="27224"/>
                </a:lnTo>
                <a:lnTo>
                  <a:pt x="371653" y="11910"/>
                </a:lnTo>
                <a:lnTo>
                  <a:pt x="352834" y="2912"/>
                </a:lnTo>
                <a:lnTo>
                  <a:pt x="329082" y="0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5299462" y="9925540"/>
            <a:ext cx="549275" cy="183515"/>
          </a:xfrm>
          <a:custGeom>
            <a:avLst/>
            <a:gdLst/>
            <a:ahLst/>
            <a:cxnLst/>
            <a:rect l="l" t="t" r="r" b="b"/>
            <a:pathLst>
              <a:path w="549275" h="183515">
                <a:moveTo>
                  <a:pt x="97852" y="15968"/>
                </a:moveTo>
                <a:lnTo>
                  <a:pt x="51830" y="15968"/>
                </a:lnTo>
                <a:lnTo>
                  <a:pt x="69868" y="18549"/>
                </a:lnTo>
                <a:lnTo>
                  <a:pt x="81476" y="25424"/>
                </a:lnTo>
                <a:lnTo>
                  <a:pt x="87685" y="35294"/>
                </a:lnTo>
                <a:lnTo>
                  <a:pt x="89442" y="46333"/>
                </a:lnTo>
                <a:lnTo>
                  <a:pt x="89526" y="46857"/>
                </a:lnTo>
                <a:lnTo>
                  <a:pt x="66776" y="83411"/>
                </a:lnTo>
                <a:lnTo>
                  <a:pt x="32467" y="105768"/>
                </a:lnTo>
                <a:lnTo>
                  <a:pt x="16229" y="119139"/>
                </a:lnTo>
                <a:lnTo>
                  <a:pt x="4507" y="137270"/>
                </a:lnTo>
                <a:lnTo>
                  <a:pt x="0" y="163084"/>
                </a:lnTo>
                <a:lnTo>
                  <a:pt x="0" y="172246"/>
                </a:lnTo>
                <a:lnTo>
                  <a:pt x="1570" y="180622"/>
                </a:lnTo>
                <a:lnTo>
                  <a:pt x="105232" y="180622"/>
                </a:lnTo>
                <a:lnTo>
                  <a:pt x="106017" y="178790"/>
                </a:lnTo>
                <a:lnTo>
                  <a:pt x="106803" y="175910"/>
                </a:lnTo>
                <a:lnTo>
                  <a:pt x="106803" y="167795"/>
                </a:lnTo>
                <a:lnTo>
                  <a:pt x="106017" y="164916"/>
                </a:lnTo>
                <a:lnTo>
                  <a:pt x="105232" y="163345"/>
                </a:lnTo>
                <a:lnTo>
                  <a:pt x="18847" y="163345"/>
                </a:lnTo>
                <a:lnTo>
                  <a:pt x="18324" y="158633"/>
                </a:lnTo>
                <a:lnTo>
                  <a:pt x="18324" y="155492"/>
                </a:lnTo>
                <a:lnTo>
                  <a:pt x="22352" y="138297"/>
                </a:lnTo>
                <a:lnTo>
                  <a:pt x="32492" y="125716"/>
                </a:lnTo>
                <a:lnTo>
                  <a:pt x="45822" y="116177"/>
                </a:lnTo>
                <a:lnTo>
                  <a:pt x="59422" y="108111"/>
                </a:lnTo>
                <a:lnTo>
                  <a:pt x="80376" y="94925"/>
                </a:lnTo>
                <a:lnTo>
                  <a:pt x="96103" y="81934"/>
                </a:lnTo>
                <a:lnTo>
                  <a:pt x="105989" y="66588"/>
                </a:lnTo>
                <a:lnTo>
                  <a:pt x="109332" y="46857"/>
                </a:lnTo>
                <a:lnTo>
                  <a:pt x="109420" y="46333"/>
                </a:lnTo>
                <a:lnTo>
                  <a:pt x="105225" y="25424"/>
                </a:lnTo>
                <a:lnTo>
                  <a:pt x="105109" y="24847"/>
                </a:lnTo>
                <a:lnTo>
                  <a:pt x="97852" y="15968"/>
                </a:lnTo>
                <a:close/>
              </a:path>
              <a:path w="549275" h="183515">
                <a:moveTo>
                  <a:pt x="54972" y="0"/>
                </a:moveTo>
                <a:lnTo>
                  <a:pt x="10319" y="7951"/>
                </a:lnTo>
                <a:lnTo>
                  <a:pt x="6020" y="15444"/>
                </a:lnTo>
                <a:lnTo>
                  <a:pt x="8114" y="20156"/>
                </a:lnTo>
                <a:lnTo>
                  <a:pt x="12303" y="23297"/>
                </a:lnTo>
                <a:lnTo>
                  <a:pt x="19767" y="20827"/>
                </a:lnTo>
                <a:lnTo>
                  <a:pt x="29034" y="18549"/>
                </a:lnTo>
                <a:lnTo>
                  <a:pt x="28837" y="18549"/>
                </a:lnTo>
                <a:lnTo>
                  <a:pt x="40390" y="16671"/>
                </a:lnTo>
                <a:lnTo>
                  <a:pt x="51830" y="15968"/>
                </a:lnTo>
                <a:lnTo>
                  <a:pt x="97852" y="15968"/>
                </a:lnTo>
                <a:lnTo>
                  <a:pt x="93387" y="10503"/>
                </a:lnTo>
                <a:lnTo>
                  <a:pt x="76069" y="2490"/>
                </a:lnTo>
                <a:lnTo>
                  <a:pt x="54972" y="0"/>
                </a:lnTo>
                <a:close/>
              </a:path>
              <a:path w="549275" h="183515">
                <a:moveTo>
                  <a:pt x="205562" y="0"/>
                </a:moveTo>
                <a:lnTo>
                  <a:pt x="178436" y="5259"/>
                </a:lnTo>
                <a:lnTo>
                  <a:pt x="158574" y="21661"/>
                </a:lnTo>
                <a:lnTo>
                  <a:pt x="146369" y="50137"/>
                </a:lnTo>
                <a:lnTo>
                  <a:pt x="142213" y="91620"/>
                </a:lnTo>
                <a:lnTo>
                  <a:pt x="146369" y="133434"/>
                </a:lnTo>
                <a:lnTo>
                  <a:pt x="158574" y="161873"/>
                </a:lnTo>
                <a:lnTo>
                  <a:pt x="178436" y="178090"/>
                </a:lnTo>
                <a:lnTo>
                  <a:pt x="205562" y="183240"/>
                </a:lnTo>
                <a:lnTo>
                  <a:pt x="232811" y="178090"/>
                </a:lnTo>
                <a:lnTo>
                  <a:pt x="246566" y="167010"/>
                </a:lnTo>
                <a:lnTo>
                  <a:pt x="205562" y="167010"/>
                </a:lnTo>
                <a:lnTo>
                  <a:pt x="186776" y="163034"/>
                </a:lnTo>
                <a:lnTo>
                  <a:pt x="173266" y="150126"/>
                </a:lnTo>
                <a:lnTo>
                  <a:pt x="165106" y="126812"/>
                </a:lnTo>
                <a:lnTo>
                  <a:pt x="162370" y="91620"/>
                </a:lnTo>
                <a:lnTo>
                  <a:pt x="165106" y="56207"/>
                </a:lnTo>
                <a:lnTo>
                  <a:pt x="173266" y="32917"/>
                </a:lnTo>
                <a:lnTo>
                  <a:pt x="186776" y="20131"/>
                </a:lnTo>
                <a:lnTo>
                  <a:pt x="205562" y="16229"/>
                </a:lnTo>
                <a:lnTo>
                  <a:pt x="246566" y="16229"/>
                </a:lnTo>
                <a:lnTo>
                  <a:pt x="232948" y="5259"/>
                </a:lnTo>
                <a:lnTo>
                  <a:pt x="233395" y="5259"/>
                </a:lnTo>
                <a:lnTo>
                  <a:pt x="205562" y="0"/>
                </a:lnTo>
                <a:close/>
              </a:path>
              <a:path w="549275" h="183515">
                <a:moveTo>
                  <a:pt x="246566" y="16229"/>
                </a:moveTo>
                <a:lnTo>
                  <a:pt x="205562" y="16229"/>
                </a:lnTo>
                <a:lnTo>
                  <a:pt x="224721" y="20131"/>
                </a:lnTo>
                <a:lnTo>
                  <a:pt x="238284" y="32917"/>
                </a:lnTo>
                <a:lnTo>
                  <a:pt x="246350" y="56207"/>
                </a:lnTo>
                <a:lnTo>
                  <a:pt x="249016" y="91620"/>
                </a:lnTo>
                <a:lnTo>
                  <a:pt x="246350" y="126812"/>
                </a:lnTo>
                <a:lnTo>
                  <a:pt x="238284" y="150126"/>
                </a:lnTo>
                <a:lnTo>
                  <a:pt x="224721" y="163034"/>
                </a:lnTo>
                <a:lnTo>
                  <a:pt x="205562" y="167010"/>
                </a:lnTo>
                <a:lnTo>
                  <a:pt x="246566" y="167010"/>
                </a:lnTo>
                <a:lnTo>
                  <a:pt x="252943" y="161873"/>
                </a:lnTo>
                <a:lnTo>
                  <a:pt x="265418" y="133434"/>
                </a:lnTo>
                <a:lnTo>
                  <a:pt x="269696" y="91620"/>
                </a:lnTo>
                <a:lnTo>
                  <a:pt x="265452" y="50137"/>
                </a:lnTo>
                <a:lnTo>
                  <a:pt x="265418" y="49806"/>
                </a:lnTo>
                <a:lnTo>
                  <a:pt x="252943" y="21367"/>
                </a:lnTo>
                <a:lnTo>
                  <a:pt x="246566" y="16229"/>
                </a:lnTo>
                <a:close/>
              </a:path>
              <a:path w="549275" h="183515">
                <a:moveTo>
                  <a:pt x="398737" y="15968"/>
                </a:moveTo>
                <a:lnTo>
                  <a:pt x="352715" y="15968"/>
                </a:lnTo>
                <a:lnTo>
                  <a:pt x="370753" y="18549"/>
                </a:lnTo>
                <a:lnTo>
                  <a:pt x="382361" y="25424"/>
                </a:lnTo>
                <a:lnTo>
                  <a:pt x="388570" y="35294"/>
                </a:lnTo>
                <a:lnTo>
                  <a:pt x="390327" y="46333"/>
                </a:lnTo>
                <a:lnTo>
                  <a:pt x="390410" y="46857"/>
                </a:lnTo>
                <a:lnTo>
                  <a:pt x="387702" y="61659"/>
                </a:lnTo>
                <a:lnTo>
                  <a:pt x="379939" y="73198"/>
                </a:lnTo>
                <a:lnTo>
                  <a:pt x="367661" y="83411"/>
                </a:lnTo>
                <a:lnTo>
                  <a:pt x="351406" y="94237"/>
                </a:lnTo>
                <a:lnTo>
                  <a:pt x="333352" y="105768"/>
                </a:lnTo>
                <a:lnTo>
                  <a:pt x="317114" y="119139"/>
                </a:lnTo>
                <a:lnTo>
                  <a:pt x="305391" y="137270"/>
                </a:lnTo>
                <a:lnTo>
                  <a:pt x="300884" y="163084"/>
                </a:lnTo>
                <a:lnTo>
                  <a:pt x="300884" y="172246"/>
                </a:lnTo>
                <a:lnTo>
                  <a:pt x="302455" y="180622"/>
                </a:lnTo>
                <a:lnTo>
                  <a:pt x="406116" y="180622"/>
                </a:lnTo>
                <a:lnTo>
                  <a:pt x="406902" y="178790"/>
                </a:lnTo>
                <a:lnTo>
                  <a:pt x="407687" y="175910"/>
                </a:lnTo>
                <a:lnTo>
                  <a:pt x="407687" y="167795"/>
                </a:lnTo>
                <a:lnTo>
                  <a:pt x="406902" y="164916"/>
                </a:lnTo>
                <a:lnTo>
                  <a:pt x="406116" y="163345"/>
                </a:lnTo>
                <a:lnTo>
                  <a:pt x="319732" y="163345"/>
                </a:lnTo>
                <a:lnTo>
                  <a:pt x="319208" y="158633"/>
                </a:lnTo>
                <a:lnTo>
                  <a:pt x="319208" y="155492"/>
                </a:lnTo>
                <a:lnTo>
                  <a:pt x="323237" y="138297"/>
                </a:lnTo>
                <a:lnTo>
                  <a:pt x="333377" y="125716"/>
                </a:lnTo>
                <a:lnTo>
                  <a:pt x="346706" y="116177"/>
                </a:lnTo>
                <a:lnTo>
                  <a:pt x="360306" y="108111"/>
                </a:lnTo>
                <a:lnTo>
                  <a:pt x="381260" y="94925"/>
                </a:lnTo>
                <a:lnTo>
                  <a:pt x="396987" y="81934"/>
                </a:lnTo>
                <a:lnTo>
                  <a:pt x="406873" y="66588"/>
                </a:lnTo>
                <a:lnTo>
                  <a:pt x="410216" y="46857"/>
                </a:lnTo>
                <a:lnTo>
                  <a:pt x="410305" y="46333"/>
                </a:lnTo>
                <a:lnTo>
                  <a:pt x="406109" y="25424"/>
                </a:lnTo>
                <a:lnTo>
                  <a:pt x="405994" y="24847"/>
                </a:lnTo>
                <a:lnTo>
                  <a:pt x="398737" y="15968"/>
                </a:lnTo>
                <a:close/>
              </a:path>
              <a:path w="549275" h="183515">
                <a:moveTo>
                  <a:pt x="355856" y="0"/>
                </a:moveTo>
                <a:lnTo>
                  <a:pt x="311204" y="7951"/>
                </a:lnTo>
                <a:lnTo>
                  <a:pt x="306905" y="15444"/>
                </a:lnTo>
                <a:lnTo>
                  <a:pt x="308999" y="20156"/>
                </a:lnTo>
                <a:lnTo>
                  <a:pt x="313187" y="23297"/>
                </a:lnTo>
                <a:lnTo>
                  <a:pt x="320652" y="20827"/>
                </a:lnTo>
                <a:lnTo>
                  <a:pt x="329918" y="18549"/>
                </a:lnTo>
                <a:lnTo>
                  <a:pt x="329722" y="18549"/>
                </a:lnTo>
                <a:lnTo>
                  <a:pt x="341275" y="16671"/>
                </a:lnTo>
                <a:lnTo>
                  <a:pt x="352715" y="15968"/>
                </a:lnTo>
                <a:lnTo>
                  <a:pt x="398737" y="15968"/>
                </a:lnTo>
                <a:lnTo>
                  <a:pt x="394271" y="10503"/>
                </a:lnTo>
                <a:lnTo>
                  <a:pt x="376953" y="2490"/>
                </a:lnTo>
                <a:lnTo>
                  <a:pt x="355856" y="0"/>
                </a:lnTo>
                <a:close/>
              </a:path>
              <a:path w="549275" h="183515">
                <a:moveTo>
                  <a:pt x="537548" y="15968"/>
                </a:moveTo>
                <a:lnTo>
                  <a:pt x="491526" y="15968"/>
                </a:lnTo>
                <a:lnTo>
                  <a:pt x="509564" y="18549"/>
                </a:lnTo>
                <a:lnTo>
                  <a:pt x="521171" y="25424"/>
                </a:lnTo>
                <a:lnTo>
                  <a:pt x="527380" y="35294"/>
                </a:lnTo>
                <a:lnTo>
                  <a:pt x="529138" y="46333"/>
                </a:lnTo>
                <a:lnTo>
                  <a:pt x="529221" y="46857"/>
                </a:lnTo>
                <a:lnTo>
                  <a:pt x="506471" y="83411"/>
                </a:lnTo>
                <a:lnTo>
                  <a:pt x="472163" y="105768"/>
                </a:lnTo>
                <a:lnTo>
                  <a:pt x="455925" y="119139"/>
                </a:lnTo>
                <a:lnTo>
                  <a:pt x="444202" y="137270"/>
                </a:lnTo>
                <a:lnTo>
                  <a:pt x="439695" y="163084"/>
                </a:lnTo>
                <a:lnTo>
                  <a:pt x="439695" y="172246"/>
                </a:lnTo>
                <a:lnTo>
                  <a:pt x="441265" y="180622"/>
                </a:lnTo>
                <a:lnTo>
                  <a:pt x="544927" y="180622"/>
                </a:lnTo>
                <a:lnTo>
                  <a:pt x="545713" y="178790"/>
                </a:lnTo>
                <a:lnTo>
                  <a:pt x="546498" y="175910"/>
                </a:lnTo>
                <a:lnTo>
                  <a:pt x="546498" y="167795"/>
                </a:lnTo>
                <a:lnTo>
                  <a:pt x="545713" y="164916"/>
                </a:lnTo>
                <a:lnTo>
                  <a:pt x="544927" y="163345"/>
                </a:lnTo>
                <a:lnTo>
                  <a:pt x="458542" y="163345"/>
                </a:lnTo>
                <a:lnTo>
                  <a:pt x="458019" y="158633"/>
                </a:lnTo>
                <a:lnTo>
                  <a:pt x="458019" y="155492"/>
                </a:lnTo>
                <a:lnTo>
                  <a:pt x="462048" y="138297"/>
                </a:lnTo>
                <a:lnTo>
                  <a:pt x="472187" y="125716"/>
                </a:lnTo>
                <a:lnTo>
                  <a:pt x="485517" y="116177"/>
                </a:lnTo>
                <a:lnTo>
                  <a:pt x="499117" y="108111"/>
                </a:lnTo>
                <a:lnTo>
                  <a:pt x="520071" y="94925"/>
                </a:lnTo>
                <a:lnTo>
                  <a:pt x="535798" y="81934"/>
                </a:lnTo>
                <a:lnTo>
                  <a:pt x="545684" y="66588"/>
                </a:lnTo>
                <a:lnTo>
                  <a:pt x="549027" y="46857"/>
                </a:lnTo>
                <a:lnTo>
                  <a:pt x="549116" y="46333"/>
                </a:lnTo>
                <a:lnTo>
                  <a:pt x="544920" y="25424"/>
                </a:lnTo>
                <a:lnTo>
                  <a:pt x="544805" y="24847"/>
                </a:lnTo>
                <a:lnTo>
                  <a:pt x="537548" y="15968"/>
                </a:lnTo>
                <a:close/>
              </a:path>
              <a:path w="549275" h="183515">
                <a:moveTo>
                  <a:pt x="494667" y="0"/>
                </a:moveTo>
                <a:lnTo>
                  <a:pt x="450014" y="7951"/>
                </a:lnTo>
                <a:lnTo>
                  <a:pt x="445716" y="15444"/>
                </a:lnTo>
                <a:lnTo>
                  <a:pt x="447810" y="20156"/>
                </a:lnTo>
                <a:lnTo>
                  <a:pt x="451998" y="23297"/>
                </a:lnTo>
                <a:lnTo>
                  <a:pt x="459463" y="20827"/>
                </a:lnTo>
                <a:lnTo>
                  <a:pt x="468729" y="18549"/>
                </a:lnTo>
                <a:lnTo>
                  <a:pt x="468533" y="18549"/>
                </a:lnTo>
                <a:lnTo>
                  <a:pt x="480086" y="16671"/>
                </a:lnTo>
                <a:lnTo>
                  <a:pt x="491526" y="15968"/>
                </a:lnTo>
                <a:lnTo>
                  <a:pt x="537548" y="15968"/>
                </a:lnTo>
                <a:lnTo>
                  <a:pt x="533082" y="10503"/>
                </a:lnTo>
                <a:lnTo>
                  <a:pt x="515764" y="2490"/>
                </a:lnTo>
                <a:lnTo>
                  <a:pt x="494667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6381317" y="9925540"/>
            <a:ext cx="545465" cy="183515"/>
          </a:xfrm>
          <a:custGeom>
            <a:avLst/>
            <a:gdLst/>
            <a:ahLst/>
            <a:cxnLst/>
            <a:rect l="l" t="t" r="r" b="b"/>
            <a:pathLst>
              <a:path w="545465" h="183515">
                <a:moveTo>
                  <a:pt x="97852" y="15968"/>
                </a:moveTo>
                <a:lnTo>
                  <a:pt x="51830" y="15968"/>
                </a:lnTo>
                <a:lnTo>
                  <a:pt x="69868" y="18549"/>
                </a:lnTo>
                <a:lnTo>
                  <a:pt x="81476" y="25424"/>
                </a:lnTo>
                <a:lnTo>
                  <a:pt x="87685" y="35294"/>
                </a:lnTo>
                <a:lnTo>
                  <a:pt x="89442" y="46333"/>
                </a:lnTo>
                <a:lnTo>
                  <a:pt x="89526" y="46857"/>
                </a:lnTo>
                <a:lnTo>
                  <a:pt x="66776" y="83411"/>
                </a:lnTo>
                <a:lnTo>
                  <a:pt x="32467" y="105768"/>
                </a:lnTo>
                <a:lnTo>
                  <a:pt x="16229" y="119139"/>
                </a:lnTo>
                <a:lnTo>
                  <a:pt x="4507" y="137270"/>
                </a:lnTo>
                <a:lnTo>
                  <a:pt x="0" y="163084"/>
                </a:lnTo>
                <a:lnTo>
                  <a:pt x="0" y="172246"/>
                </a:lnTo>
                <a:lnTo>
                  <a:pt x="1570" y="180622"/>
                </a:lnTo>
                <a:lnTo>
                  <a:pt x="105232" y="180622"/>
                </a:lnTo>
                <a:lnTo>
                  <a:pt x="106017" y="178790"/>
                </a:lnTo>
                <a:lnTo>
                  <a:pt x="106803" y="175910"/>
                </a:lnTo>
                <a:lnTo>
                  <a:pt x="106803" y="167795"/>
                </a:lnTo>
                <a:lnTo>
                  <a:pt x="106017" y="164916"/>
                </a:lnTo>
                <a:lnTo>
                  <a:pt x="105232" y="163345"/>
                </a:lnTo>
                <a:lnTo>
                  <a:pt x="18847" y="163345"/>
                </a:lnTo>
                <a:lnTo>
                  <a:pt x="18324" y="158633"/>
                </a:lnTo>
                <a:lnTo>
                  <a:pt x="18324" y="155492"/>
                </a:lnTo>
                <a:lnTo>
                  <a:pt x="22352" y="138297"/>
                </a:lnTo>
                <a:lnTo>
                  <a:pt x="32492" y="125716"/>
                </a:lnTo>
                <a:lnTo>
                  <a:pt x="45822" y="116177"/>
                </a:lnTo>
                <a:lnTo>
                  <a:pt x="59422" y="108111"/>
                </a:lnTo>
                <a:lnTo>
                  <a:pt x="80376" y="94925"/>
                </a:lnTo>
                <a:lnTo>
                  <a:pt x="96103" y="81934"/>
                </a:lnTo>
                <a:lnTo>
                  <a:pt x="105989" y="66588"/>
                </a:lnTo>
                <a:lnTo>
                  <a:pt x="109332" y="46857"/>
                </a:lnTo>
                <a:lnTo>
                  <a:pt x="109420" y="46333"/>
                </a:lnTo>
                <a:lnTo>
                  <a:pt x="105225" y="25424"/>
                </a:lnTo>
                <a:lnTo>
                  <a:pt x="105109" y="24847"/>
                </a:lnTo>
                <a:lnTo>
                  <a:pt x="97852" y="15968"/>
                </a:lnTo>
                <a:close/>
              </a:path>
              <a:path w="545465" h="183515">
                <a:moveTo>
                  <a:pt x="54972" y="0"/>
                </a:moveTo>
                <a:lnTo>
                  <a:pt x="10319" y="7951"/>
                </a:lnTo>
                <a:lnTo>
                  <a:pt x="6020" y="15444"/>
                </a:lnTo>
                <a:lnTo>
                  <a:pt x="8114" y="20156"/>
                </a:lnTo>
                <a:lnTo>
                  <a:pt x="12303" y="23297"/>
                </a:lnTo>
                <a:lnTo>
                  <a:pt x="19767" y="20827"/>
                </a:lnTo>
                <a:lnTo>
                  <a:pt x="29034" y="18549"/>
                </a:lnTo>
                <a:lnTo>
                  <a:pt x="28837" y="18549"/>
                </a:lnTo>
                <a:lnTo>
                  <a:pt x="40390" y="16671"/>
                </a:lnTo>
                <a:lnTo>
                  <a:pt x="51830" y="15968"/>
                </a:lnTo>
                <a:lnTo>
                  <a:pt x="97852" y="15968"/>
                </a:lnTo>
                <a:lnTo>
                  <a:pt x="93387" y="10503"/>
                </a:lnTo>
                <a:lnTo>
                  <a:pt x="76069" y="2490"/>
                </a:lnTo>
                <a:lnTo>
                  <a:pt x="54972" y="0"/>
                </a:lnTo>
                <a:close/>
              </a:path>
              <a:path w="545465" h="183515">
                <a:moveTo>
                  <a:pt x="205562" y="0"/>
                </a:moveTo>
                <a:lnTo>
                  <a:pt x="178436" y="5259"/>
                </a:lnTo>
                <a:lnTo>
                  <a:pt x="158574" y="21661"/>
                </a:lnTo>
                <a:lnTo>
                  <a:pt x="146369" y="50137"/>
                </a:lnTo>
                <a:lnTo>
                  <a:pt x="142213" y="91620"/>
                </a:lnTo>
                <a:lnTo>
                  <a:pt x="146369" y="133434"/>
                </a:lnTo>
                <a:lnTo>
                  <a:pt x="158574" y="161873"/>
                </a:lnTo>
                <a:lnTo>
                  <a:pt x="178436" y="178090"/>
                </a:lnTo>
                <a:lnTo>
                  <a:pt x="205562" y="183240"/>
                </a:lnTo>
                <a:lnTo>
                  <a:pt x="232811" y="178090"/>
                </a:lnTo>
                <a:lnTo>
                  <a:pt x="246566" y="167010"/>
                </a:lnTo>
                <a:lnTo>
                  <a:pt x="205562" y="167010"/>
                </a:lnTo>
                <a:lnTo>
                  <a:pt x="186776" y="163034"/>
                </a:lnTo>
                <a:lnTo>
                  <a:pt x="173266" y="150126"/>
                </a:lnTo>
                <a:lnTo>
                  <a:pt x="165106" y="126812"/>
                </a:lnTo>
                <a:lnTo>
                  <a:pt x="162370" y="91620"/>
                </a:lnTo>
                <a:lnTo>
                  <a:pt x="165106" y="56207"/>
                </a:lnTo>
                <a:lnTo>
                  <a:pt x="173266" y="32917"/>
                </a:lnTo>
                <a:lnTo>
                  <a:pt x="186776" y="20131"/>
                </a:lnTo>
                <a:lnTo>
                  <a:pt x="205562" y="16229"/>
                </a:lnTo>
                <a:lnTo>
                  <a:pt x="246566" y="16229"/>
                </a:lnTo>
                <a:lnTo>
                  <a:pt x="232948" y="5259"/>
                </a:lnTo>
                <a:lnTo>
                  <a:pt x="233395" y="5259"/>
                </a:lnTo>
                <a:lnTo>
                  <a:pt x="205562" y="0"/>
                </a:lnTo>
                <a:close/>
              </a:path>
              <a:path w="545465" h="183515">
                <a:moveTo>
                  <a:pt x="246566" y="16229"/>
                </a:moveTo>
                <a:lnTo>
                  <a:pt x="205562" y="16229"/>
                </a:lnTo>
                <a:lnTo>
                  <a:pt x="224721" y="20131"/>
                </a:lnTo>
                <a:lnTo>
                  <a:pt x="238284" y="32917"/>
                </a:lnTo>
                <a:lnTo>
                  <a:pt x="246350" y="56207"/>
                </a:lnTo>
                <a:lnTo>
                  <a:pt x="249016" y="91620"/>
                </a:lnTo>
                <a:lnTo>
                  <a:pt x="246350" y="126812"/>
                </a:lnTo>
                <a:lnTo>
                  <a:pt x="238284" y="150126"/>
                </a:lnTo>
                <a:lnTo>
                  <a:pt x="224721" y="163034"/>
                </a:lnTo>
                <a:lnTo>
                  <a:pt x="205562" y="167010"/>
                </a:lnTo>
                <a:lnTo>
                  <a:pt x="246566" y="167010"/>
                </a:lnTo>
                <a:lnTo>
                  <a:pt x="252943" y="161873"/>
                </a:lnTo>
                <a:lnTo>
                  <a:pt x="265418" y="133434"/>
                </a:lnTo>
                <a:lnTo>
                  <a:pt x="269696" y="91620"/>
                </a:lnTo>
                <a:lnTo>
                  <a:pt x="265452" y="50137"/>
                </a:lnTo>
                <a:lnTo>
                  <a:pt x="265418" y="49806"/>
                </a:lnTo>
                <a:lnTo>
                  <a:pt x="252943" y="21367"/>
                </a:lnTo>
                <a:lnTo>
                  <a:pt x="246566" y="16229"/>
                </a:lnTo>
                <a:close/>
              </a:path>
              <a:path w="545465" h="183515">
                <a:moveTo>
                  <a:pt x="398737" y="15968"/>
                </a:moveTo>
                <a:lnTo>
                  <a:pt x="352715" y="15968"/>
                </a:lnTo>
                <a:lnTo>
                  <a:pt x="370753" y="18549"/>
                </a:lnTo>
                <a:lnTo>
                  <a:pt x="382361" y="25424"/>
                </a:lnTo>
                <a:lnTo>
                  <a:pt x="388570" y="35294"/>
                </a:lnTo>
                <a:lnTo>
                  <a:pt x="390327" y="46333"/>
                </a:lnTo>
                <a:lnTo>
                  <a:pt x="390410" y="46857"/>
                </a:lnTo>
                <a:lnTo>
                  <a:pt x="387702" y="61659"/>
                </a:lnTo>
                <a:lnTo>
                  <a:pt x="379939" y="73198"/>
                </a:lnTo>
                <a:lnTo>
                  <a:pt x="367661" y="83411"/>
                </a:lnTo>
                <a:lnTo>
                  <a:pt x="351406" y="94237"/>
                </a:lnTo>
                <a:lnTo>
                  <a:pt x="333352" y="105768"/>
                </a:lnTo>
                <a:lnTo>
                  <a:pt x="317114" y="119139"/>
                </a:lnTo>
                <a:lnTo>
                  <a:pt x="305391" y="137270"/>
                </a:lnTo>
                <a:lnTo>
                  <a:pt x="300884" y="163084"/>
                </a:lnTo>
                <a:lnTo>
                  <a:pt x="300884" y="172246"/>
                </a:lnTo>
                <a:lnTo>
                  <a:pt x="302455" y="180622"/>
                </a:lnTo>
                <a:lnTo>
                  <a:pt x="406116" y="180622"/>
                </a:lnTo>
                <a:lnTo>
                  <a:pt x="406902" y="178790"/>
                </a:lnTo>
                <a:lnTo>
                  <a:pt x="407687" y="175910"/>
                </a:lnTo>
                <a:lnTo>
                  <a:pt x="407687" y="167795"/>
                </a:lnTo>
                <a:lnTo>
                  <a:pt x="406902" y="164916"/>
                </a:lnTo>
                <a:lnTo>
                  <a:pt x="406116" y="163345"/>
                </a:lnTo>
                <a:lnTo>
                  <a:pt x="319732" y="163345"/>
                </a:lnTo>
                <a:lnTo>
                  <a:pt x="319208" y="158633"/>
                </a:lnTo>
                <a:lnTo>
                  <a:pt x="319208" y="155492"/>
                </a:lnTo>
                <a:lnTo>
                  <a:pt x="323237" y="138297"/>
                </a:lnTo>
                <a:lnTo>
                  <a:pt x="333377" y="125716"/>
                </a:lnTo>
                <a:lnTo>
                  <a:pt x="346706" y="116177"/>
                </a:lnTo>
                <a:lnTo>
                  <a:pt x="360306" y="108111"/>
                </a:lnTo>
                <a:lnTo>
                  <a:pt x="381260" y="94925"/>
                </a:lnTo>
                <a:lnTo>
                  <a:pt x="396987" y="81934"/>
                </a:lnTo>
                <a:lnTo>
                  <a:pt x="406873" y="66588"/>
                </a:lnTo>
                <a:lnTo>
                  <a:pt x="410216" y="46857"/>
                </a:lnTo>
                <a:lnTo>
                  <a:pt x="410305" y="46333"/>
                </a:lnTo>
                <a:lnTo>
                  <a:pt x="406109" y="25424"/>
                </a:lnTo>
                <a:lnTo>
                  <a:pt x="405994" y="24847"/>
                </a:lnTo>
                <a:lnTo>
                  <a:pt x="398737" y="15968"/>
                </a:lnTo>
                <a:close/>
              </a:path>
              <a:path w="545465" h="183515">
                <a:moveTo>
                  <a:pt x="355856" y="0"/>
                </a:moveTo>
                <a:lnTo>
                  <a:pt x="311204" y="7951"/>
                </a:lnTo>
                <a:lnTo>
                  <a:pt x="306905" y="15444"/>
                </a:lnTo>
                <a:lnTo>
                  <a:pt x="308999" y="20156"/>
                </a:lnTo>
                <a:lnTo>
                  <a:pt x="313187" y="23297"/>
                </a:lnTo>
                <a:lnTo>
                  <a:pt x="320652" y="20827"/>
                </a:lnTo>
                <a:lnTo>
                  <a:pt x="329918" y="18549"/>
                </a:lnTo>
                <a:lnTo>
                  <a:pt x="329722" y="18549"/>
                </a:lnTo>
                <a:lnTo>
                  <a:pt x="341275" y="16671"/>
                </a:lnTo>
                <a:lnTo>
                  <a:pt x="352715" y="15968"/>
                </a:lnTo>
                <a:lnTo>
                  <a:pt x="398737" y="15968"/>
                </a:lnTo>
                <a:lnTo>
                  <a:pt x="394271" y="10503"/>
                </a:lnTo>
                <a:lnTo>
                  <a:pt x="376953" y="2490"/>
                </a:lnTo>
                <a:lnTo>
                  <a:pt x="355856" y="0"/>
                </a:lnTo>
                <a:close/>
              </a:path>
              <a:path w="545465" h="183515">
                <a:moveTo>
                  <a:pt x="443883" y="160204"/>
                </a:moveTo>
                <a:lnTo>
                  <a:pt x="440742" y="163345"/>
                </a:lnTo>
                <a:lnTo>
                  <a:pt x="438648" y="169366"/>
                </a:lnTo>
                <a:lnTo>
                  <a:pt x="438910" y="174340"/>
                </a:lnTo>
                <a:lnTo>
                  <a:pt x="441957" y="175730"/>
                </a:lnTo>
                <a:lnTo>
                  <a:pt x="450722" y="178790"/>
                </a:lnTo>
                <a:lnTo>
                  <a:pt x="464641" y="181849"/>
                </a:lnTo>
                <a:lnTo>
                  <a:pt x="483149" y="183240"/>
                </a:lnTo>
                <a:lnTo>
                  <a:pt x="512169" y="179420"/>
                </a:lnTo>
                <a:lnTo>
                  <a:pt x="531348" y="168973"/>
                </a:lnTo>
                <a:lnTo>
                  <a:pt x="533041" y="166487"/>
                </a:lnTo>
                <a:lnTo>
                  <a:pt x="481840" y="166487"/>
                </a:lnTo>
                <a:lnTo>
                  <a:pt x="468473" y="165726"/>
                </a:lnTo>
                <a:lnTo>
                  <a:pt x="457365" y="163934"/>
                </a:lnTo>
                <a:lnTo>
                  <a:pt x="449004" y="161848"/>
                </a:lnTo>
                <a:lnTo>
                  <a:pt x="443883" y="160204"/>
                </a:lnTo>
                <a:close/>
              </a:path>
              <a:path w="545465" h="183515">
                <a:moveTo>
                  <a:pt x="528552" y="15968"/>
                </a:moveTo>
                <a:lnTo>
                  <a:pt x="482887" y="15968"/>
                </a:lnTo>
                <a:lnTo>
                  <a:pt x="499489" y="18041"/>
                </a:lnTo>
                <a:lnTo>
                  <a:pt x="511257" y="24115"/>
                </a:lnTo>
                <a:lnTo>
                  <a:pt x="518263" y="33969"/>
                </a:lnTo>
                <a:lnTo>
                  <a:pt x="520582" y="47380"/>
                </a:lnTo>
                <a:lnTo>
                  <a:pt x="517498" y="63123"/>
                </a:lnTo>
                <a:lnTo>
                  <a:pt x="509261" y="73001"/>
                </a:lnTo>
                <a:lnTo>
                  <a:pt x="497391" y="78118"/>
                </a:lnTo>
                <a:lnTo>
                  <a:pt x="483411" y="79578"/>
                </a:lnTo>
                <a:lnTo>
                  <a:pt x="467181" y="79578"/>
                </a:lnTo>
                <a:lnTo>
                  <a:pt x="465087" y="84552"/>
                </a:lnTo>
                <a:lnTo>
                  <a:pt x="465087" y="90311"/>
                </a:lnTo>
                <a:lnTo>
                  <a:pt x="467181" y="95285"/>
                </a:lnTo>
                <a:lnTo>
                  <a:pt x="483411" y="95285"/>
                </a:lnTo>
                <a:lnTo>
                  <a:pt x="499424" y="96884"/>
                </a:lnTo>
                <a:lnTo>
                  <a:pt x="512958" y="102581"/>
                </a:lnTo>
                <a:lnTo>
                  <a:pt x="522321" y="113727"/>
                </a:lnTo>
                <a:lnTo>
                  <a:pt x="525818" y="131671"/>
                </a:lnTo>
                <a:lnTo>
                  <a:pt x="523364" y="146387"/>
                </a:lnTo>
                <a:lnTo>
                  <a:pt x="515609" y="157325"/>
                </a:lnTo>
                <a:lnTo>
                  <a:pt x="501964" y="164139"/>
                </a:lnTo>
                <a:lnTo>
                  <a:pt x="481840" y="166487"/>
                </a:lnTo>
                <a:lnTo>
                  <a:pt x="533041" y="166487"/>
                </a:lnTo>
                <a:lnTo>
                  <a:pt x="541937" y="153423"/>
                </a:lnTo>
                <a:lnTo>
                  <a:pt x="545189" y="134289"/>
                </a:lnTo>
                <a:lnTo>
                  <a:pt x="543451" y="118091"/>
                </a:lnTo>
                <a:lnTo>
                  <a:pt x="537958" y="104643"/>
                </a:lnTo>
                <a:lnTo>
                  <a:pt x="528292" y="94237"/>
                </a:lnTo>
                <a:lnTo>
                  <a:pt x="514038" y="87170"/>
                </a:lnTo>
                <a:lnTo>
                  <a:pt x="526108" y="80102"/>
                </a:lnTo>
                <a:lnTo>
                  <a:pt x="534031" y="70482"/>
                </a:lnTo>
                <a:lnTo>
                  <a:pt x="538371" y="58604"/>
                </a:lnTo>
                <a:lnTo>
                  <a:pt x="539692" y="44763"/>
                </a:lnTo>
                <a:lnTo>
                  <a:pt x="536146" y="26173"/>
                </a:lnTo>
                <a:lnTo>
                  <a:pt x="528552" y="15968"/>
                </a:lnTo>
                <a:close/>
              </a:path>
              <a:path w="545465" h="183515">
                <a:moveTo>
                  <a:pt x="484720" y="0"/>
                </a:moveTo>
                <a:lnTo>
                  <a:pt x="444374" y="7288"/>
                </a:lnTo>
                <a:lnTo>
                  <a:pt x="440742" y="14135"/>
                </a:lnTo>
                <a:lnTo>
                  <a:pt x="442980" y="19109"/>
                </a:lnTo>
                <a:lnTo>
                  <a:pt x="443098" y="19371"/>
                </a:lnTo>
                <a:lnTo>
                  <a:pt x="447548" y="22250"/>
                </a:lnTo>
                <a:lnTo>
                  <a:pt x="450198" y="21269"/>
                </a:lnTo>
                <a:lnTo>
                  <a:pt x="457561" y="19109"/>
                </a:lnTo>
                <a:lnTo>
                  <a:pt x="468752" y="16949"/>
                </a:lnTo>
                <a:lnTo>
                  <a:pt x="482887" y="15968"/>
                </a:lnTo>
                <a:lnTo>
                  <a:pt x="528552" y="15968"/>
                </a:lnTo>
                <a:lnTo>
                  <a:pt x="525654" y="12074"/>
                </a:lnTo>
                <a:lnTo>
                  <a:pt x="508439" y="3128"/>
                </a:lnTo>
                <a:lnTo>
                  <a:pt x="484720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7499084" y="9925540"/>
            <a:ext cx="563880" cy="183515"/>
          </a:xfrm>
          <a:custGeom>
            <a:avLst/>
            <a:gdLst/>
            <a:ahLst/>
            <a:cxnLst/>
            <a:rect l="l" t="t" r="r" b="b"/>
            <a:pathLst>
              <a:path w="563879" h="183515">
                <a:moveTo>
                  <a:pt x="97852" y="15968"/>
                </a:moveTo>
                <a:lnTo>
                  <a:pt x="51830" y="15968"/>
                </a:lnTo>
                <a:lnTo>
                  <a:pt x="69868" y="18549"/>
                </a:lnTo>
                <a:lnTo>
                  <a:pt x="81476" y="25424"/>
                </a:lnTo>
                <a:lnTo>
                  <a:pt x="87685" y="35294"/>
                </a:lnTo>
                <a:lnTo>
                  <a:pt x="89442" y="46333"/>
                </a:lnTo>
                <a:lnTo>
                  <a:pt x="89526" y="46857"/>
                </a:lnTo>
                <a:lnTo>
                  <a:pt x="66776" y="83411"/>
                </a:lnTo>
                <a:lnTo>
                  <a:pt x="32467" y="105768"/>
                </a:lnTo>
                <a:lnTo>
                  <a:pt x="16229" y="119139"/>
                </a:lnTo>
                <a:lnTo>
                  <a:pt x="4507" y="137270"/>
                </a:lnTo>
                <a:lnTo>
                  <a:pt x="0" y="163084"/>
                </a:lnTo>
                <a:lnTo>
                  <a:pt x="0" y="172246"/>
                </a:lnTo>
                <a:lnTo>
                  <a:pt x="1570" y="180622"/>
                </a:lnTo>
                <a:lnTo>
                  <a:pt x="105232" y="180622"/>
                </a:lnTo>
                <a:lnTo>
                  <a:pt x="106017" y="178790"/>
                </a:lnTo>
                <a:lnTo>
                  <a:pt x="106803" y="175910"/>
                </a:lnTo>
                <a:lnTo>
                  <a:pt x="106803" y="167795"/>
                </a:lnTo>
                <a:lnTo>
                  <a:pt x="106017" y="164916"/>
                </a:lnTo>
                <a:lnTo>
                  <a:pt x="105232" y="163345"/>
                </a:lnTo>
                <a:lnTo>
                  <a:pt x="18847" y="163345"/>
                </a:lnTo>
                <a:lnTo>
                  <a:pt x="18324" y="158633"/>
                </a:lnTo>
                <a:lnTo>
                  <a:pt x="18324" y="155492"/>
                </a:lnTo>
                <a:lnTo>
                  <a:pt x="22352" y="138297"/>
                </a:lnTo>
                <a:lnTo>
                  <a:pt x="32492" y="125716"/>
                </a:lnTo>
                <a:lnTo>
                  <a:pt x="45822" y="116177"/>
                </a:lnTo>
                <a:lnTo>
                  <a:pt x="59422" y="108111"/>
                </a:lnTo>
                <a:lnTo>
                  <a:pt x="80376" y="94925"/>
                </a:lnTo>
                <a:lnTo>
                  <a:pt x="96103" y="81934"/>
                </a:lnTo>
                <a:lnTo>
                  <a:pt x="105989" y="66588"/>
                </a:lnTo>
                <a:lnTo>
                  <a:pt x="109332" y="46857"/>
                </a:lnTo>
                <a:lnTo>
                  <a:pt x="109420" y="46333"/>
                </a:lnTo>
                <a:lnTo>
                  <a:pt x="105225" y="25424"/>
                </a:lnTo>
                <a:lnTo>
                  <a:pt x="105109" y="24847"/>
                </a:lnTo>
                <a:lnTo>
                  <a:pt x="97852" y="15968"/>
                </a:lnTo>
                <a:close/>
              </a:path>
              <a:path w="563879" h="183515">
                <a:moveTo>
                  <a:pt x="54972" y="0"/>
                </a:moveTo>
                <a:lnTo>
                  <a:pt x="10319" y="7951"/>
                </a:lnTo>
                <a:lnTo>
                  <a:pt x="6020" y="15444"/>
                </a:lnTo>
                <a:lnTo>
                  <a:pt x="8114" y="20156"/>
                </a:lnTo>
                <a:lnTo>
                  <a:pt x="12303" y="23297"/>
                </a:lnTo>
                <a:lnTo>
                  <a:pt x="19767" y="20827"/>
                </a:lnTo>
                <a:lnTo>
                  <a:pt x="29034" y="18549"/>
                </a:lnTo>
                <a:lnTo>
                  <a:pt x="28837" y="18549"/>
                </a:lnTo>
                <a:lnTo>
                  <a:pt x="40390" y="16671"/>
                </a:lnTo>
                <a:lnTo>
                  <a:pt x="51830" y="15968"/>
                </a:lnTo>
                <a:lnTo>
                  <a:pt x="97852" y="15968"/>
                </a:lnTo>
                <a:lnTo>
                  <a:pt x="93387" y="10503"/>
                </a:lnTo>
                <a:lnTo>
                  <a:pt x="76069" y="2490"/>
                </a:lnTo>
                <a:lnTo>
                  <a:pt x="54972" y="0"/>
                </a:lnTo>
                <a:close/>
              </a:path>
              <a:path w="563879" h="183515">
                <a:moveTo>
                  <a:pt x="205562" y="0"/>
                </a:moveTo>
                <a:lnTo>
                  <a:pt x="178436" y="5259"/>
                </a:lnTo>
                <a:lnTo>
                  <a:pt x="158574" y="21661"/>
                </a:lnTo>
                <a:lnTo>
                  <a:pt x="146369" y="50137"/>
                </a:lnTo>
                <a:lnTo>
                  <a:pt x="142213" y="91620"/>
                </a:lnTo>
                <a:lnTo>
                  <a:pt x="146369" y="133434"/>
                </a:lnTo>
                <a:lnTo>
                  <a:pt x="158574" y="161873"/>
                </a:lnTo>
                <a:lnTo>
                  <a:pt x="178436" y="178090"/>
                </a:lnTo>
                <a:lnTo>
                  <a:pt x="205562" y="183240"/>
                </a:lnTo>
                <a:lnTo>
                  <a:pt x="232811" y="178090"/>
                </a:lnTo>
                <a:lnTo>
                  <a:pt x="246566" y="167010"/>
                </a:lnTo>
                <a:lnTo>
                  <a:pt x="205562" y="167010"/>
                </a:lnTo>
                <a:lnTo>
                  <a:pt x="186776" y="163034"/>
                </a:lnTo>
                <a:lnTo>
                  <a:pt x="173266" y="150126"/>
                </a:lnTo>
                <a:lnTo>
                  <a:pt x="165106" y="126812"/>
                </a:lnTo>
                <a:lnTo>
                  <a:pt x="162370" y="91620"/>
                </a:lnTo>
                <a:lnTo>
                  <a:pt x="165106" y="56207"/>
                </a:lnTo>
                <a:lnTo>
                  <a:pt x="173266" y="32917"/>
                </a:lnTo>
                <a:lnTo>
                  <a:pt x="186776" y="20131"/>
                </a:lnTo>
                <a:lnTo>
                  <a:pt x="205562" y="16229"/>
                </a:lnTo>
                <a:lnTo>
                  <a:pt x="246566" y="16229"/>
                </a:lnTo>
                <a:lnTo>
                  <a:pt x="232948" y="5259"/>
                </a:lnTo>
                <a:lnTo>
                  <a:pt x="233395" y="5259"/>
                </a:lnTo>
                <a:lnTo>
                  <a:pt x="205562" y="0"/>
                </a:lnTo>
                <a:close/>
              </a:path>
              <a:path w="563879" h="183515">
                <a:moveTo>
                  <a:pt x="246566" y="16229"/>
                </a:moveTo>
                <a:lnTo>
                  <a:pt x="205562" y="16229"/>
                </a:lnTo>
                <a:lnTo>
                  <a:pt x="224721" y="20131"/>
                </a:lnTo>
                <a:lnTo>
                  <a:pt x="238284" y="32917"/>
                </a:lnTo>
                <a:lnTo>
                  <a:pt x="246350" y="56207"/>
                </a:lnTo>
                <a:lnTo>
                  <a:pt x="249016" y="91620"/>
                </a:lnTo>
                <a:lnTo>
                  <a:pt x="246350" y="126812"/>
                </a:lnTo>
                <a:lnTo>
                  <a:pt x="238284" y="150126"/>
                </a:lnTo>
                <a:lnTo>
                  <a:pt x="224721" y="163034"/>
                </a:lnTo>
                <a:lnTo>
                  <a:pt x="205562" y="167010"/>
                </a:lnTo>
                <a:lnTo>
                  <a:pt x="246566" y="167010"/>
                </a:lnTo>
                <a:lnTo>
                  <a:pt x="252943" y="161873"/>
                </a:lnTo>
                <a:lnTo>
                  <a:pt x="265418" y="133434"/>
                </a:lnTo>
                <a:lnTo>
                  <a:pt x="269696" y="91620"/>
                </a:lnTo>
                <a:lnTo>
                  <a:pt x="265452" y="50137"/>
                </a:lnTo>
                <a:lnTo>
                  <a:pt x="265418" y="49806"/>
                </a:lnTo>
                <a:lnTo>
                  <a:pt x="252943" y="21367"/>
                </a:lnTo>
                <a:lnTo>
                  <a:pt x="246566" y="16229"/>
                </a:lnTo>
                <a:close/>
              </a:path>
              <a:path w="563879" h="183515">
                <a:moveTo>
                  <a:pt x="398737" y="15968"/>
                </a:moveTo>
                <a:lnTo>
                  <a:pt x="352715" y="15968"/>
                </a:lnTo>
                <a:lnTo>
                  <a:pt x="370753" y="18549"/>
                </a:lnTo>
                <a:lnTo>
                  <a:pt x="382361" y="25424"/>
                </a:lnTo>
                <a:lnTo>
                  <a:pt x="388570" y="35294"/>
                </a:lnTo>
                <a:lnTo>
                  <a:pt x="390327" y="46333"/>
                </a:lnTo>
                <a:lnTo>
                  <a:pt x="390410" y="46857"/>
                </a:lnTo>
                <a:lnTo>
                  <a:pt x="387702" y="61659"/>
                </a:lnTo>
                <a:lnTo>
                  <a:pt x="379939" y="73198"/>
                </a:lnTo>
                <a:lnTo>
                  <a:pt x="367661" y="83411"/>
                </a:lnTo>
                <a:lnTo>
                  <a:pt x="351406" y="94237"/>
                </a:lnTo>
                <a:lnTo>
                  <a:pt x="333352" y="105768"/>
                </a:lnTo>
                <a:lnTo>
                  <a:pt x="317114" y="119139"/>
                </a:lnTo>
                <a:lnTo>
                  <a:pt x="305391" y="137270"/>
                </a:lnTo>
                <a:lnTo>
                  <a:pt x="300884" y="163084"/>
                </a:lnTo>
                <a:lnTo>
                  <a:pt x="300884" y="172246"/>
                </a:lnTo>
                <a:lnTo>
                  <a:pt x="302455" y="180622"/>
                </a:lnTo>
                <a:lnTo>
                  <a:pt x="406116" y="180622"/>
                </a:lnTo>
                <a:lnTo>
                  <a:pt x="406902" y="178790"/>
                </a:lnTo>
                <a:lnTo>
                  <a:pt x="407687" y="175910"/>
                </a:lnTo>
                <a:lnTo>
                  <a:pt x="407687" y="167795"/>
                </a:lnTo>
                <a:lnTo>
                  <a:pt x="406902" y="164916"/>
                </a:lnTo>
                <a:lnTo>
                  <a:pt x="406116" y="163345"/>
                </a:lnTo>
                <a:lnTo>
                  <a:pt x="319732" y="163345"/>
                </a:lnTo>
                <a:lnTo>
                  <a:pt x="319208" y="158633"/>
                </a:lnTo>
                <a:lnTo>
                  <a:pt x="319208" y="155492"/>
                </a:lnTo>
                <a:lnTo>
                  <a:pt x="323237" y="138297"/>
                </a:lnTo>
                <a:lnTo>
                  <a:pt x="333377" y="125716"/>
                </a:lnTo>
                <a:lnTo>
                  <a:pt x="346706" y="116177"/>
                </a:lnTo>
                <a:lnTo>
                  <a:pt x="360306" y="108111"/>
                </a:lnTo>
                <a:lnTo>
                  <a:pt x="381260" y="94925"/>
                </a:lnTo>
                <a:lnTo>
                  <a:pt x="396987" y="81934"/>
                </a:lnTo>
                <a:lnTo>
                  <a:pt x="406873" y="66588"/>
                </a:lnTo>
                <a:lnTo>
                  <a:pt x="410216" y="46857"/>
                </a:lnTo>
                <a:lnTo>
                  <a:pt x="410305" y="46333"/>
                </a:lnTo>
                <a:lnTo>
                  <a:pt x="406109" y="25424"/>
                </a:lnTo>
                <a:lnTo>
                  <a:pt x="405994" y="24847"/>
                </a:lnTo>
                <a:lnTo>
                  <a:pt x="398737" y="15968"/>
                </a:lnTo>
                <a:close/>
              </a:path>
              <a:path w="563879" h="183515">
                <a:moveTo>
                  <a:pt x="355856" y="0"/>
                </a:moveTo>
                <a:lnTo>
                  <a:pt x="311204" y="7951"/>
                </a:lnTo>
                <a:lnTo>
                  <a:pt x="306905" y="15444"/>
                </a:lnTo>
                <a:lnTo>
                  <a:pt x="308999" y="20156"/>
                </a:lnTo>
                <a:lnTo>
                  <a:pt x="313187" y="23297"/>
                </a:lnTo>
                <a:lnTo>
                  <a:pt x="320652" y="20827"/>
                </a:lnTo>
                <a:lnTo>
                  <a:pt x="329918" y="18549"/>
                </a:lnTo>
                <a:lnTo>
                  <a:pt x="329722" y="18549"/>
                </a:lnTo>
                <a:lnTo>
                  <a:pt x="341275" y="16671"/>
                </a:lnTo>
                <a:lnTo>
                  <a:pt x="352715" y="15968"/>
                </a:lnTo>
                <a:lnTo>
                  <a:pt x="398737" y="15968"/>
                </a:lnTo>
                <a:lnTo>
                  <a:pt x="394271" y="10503"/>
                </a:lnTo>
                <a:lnTo>
                  <a:pt x="376953" y="2490"/>
                </a:lnTo>
                <a:lnTo>
                  <a:pt x="355856" y="0"/>
                </a:lnTo>
                <a:close/>
              </a:path>
              <a:path w="563879" h="183515">
                <a:moveTo>
                  <a:pt x="536886" y="134289"/>
                </a:moveTo>
                <a:lnTo>
                  <a:pt x="518562" y="134289"/>
                </a:lnTo>
                <a:lnTo>
                  <a:pt x="518562" y="179052"/>
                </a:lnTo>
                <a:lnTo>
                  <a:pt x="521703" y="180622"/>
                </a:lnTo>
                <a:lnTo>
                  <a:pt x="533483" y="180622"/>
                </a:lnTo>
                <a:lnTo>
                  <a:pt x="536886" y="179052"/>
                </a:lnTo>
                <a:lnTo>
                  <a:pt x="536886" y="134289"/>
                </a:lnTo>
                <a:close/>
              </a:path>
              <a:path w="563879" h="183515">
                <a:moveTo>
                  <a:pt x="534006" y="2617"/>
                </a:moveTo>
                <a:lnTo>
                  <a:pt x="520918" y="2617"/>
                </a:lnTo>
                <a:lnTo>
                  <a:pt x="517777" y="4188"/>
                </a:lnTo>
                <a:lnTo>
                  <a:pt x="433224" y="118844"/>
                </a:lnTo>
                <a:lnTo>
                  <a:pt x="431654" y="121462"/>
                </a:lnTo>
                <a:lnTo>
                  <a:pt x="431654" y="131933"/>
                </a:lnTo>
                <a:lnTo>
                  <a:pt x="433224" y="134289"/>
                </a:lnTo>
                <a:lnTo>
                  <a:pt x="562016" y="134289"/>
                </a:lnTo>
                <a:lnTo>
                  <a:pt x="563587" y="131933"/>
                </a:lnTo>
                <a:lnTo>
                  <a:pt x="563587" y="121462"/>
                </a:lnTo>
                <a:lnTo>
                  <a:pt x="562016" y="118844"/>
                </a:lnTo>
                <a:lnTo>
                  <a:pt x="453119" y="118844"/>
                </a:lnTo>
                <a:lnTo>
                  <a:pt x="518562" y="29842"/>
                </a:lnTo>
                <a:lnTo>
                  <a:pt x="536886" y="29842"/>
                </a:lnTo>
                <a:lnTo>
                  <a:pt x="536886" y="4188"/>
                </a:lnTo>
                <a:lnTo>
                  <a:pt x="534006" y="2617"/>
                </a:lnTo>
                <a:close/>
              </a:path>
              <a:path w="563879" h="183515">
                <a:moveTo>
                  <a:pt x="536886" y="29842"/>
                </a:moveTo>
                <a:lnTo>
                  <a:pt x="518562" y="29842"/>
                </a:lnTo>
                <a:lnTo>
                  <a:pt x="518562" y="118844"/>
                </a:lnTo>
                <a:lnTo>
                  <a:pt x="536886" y="118844"/>
                </a:lnTo>
                <a:lnTo>
                  <a:pt x="536886" y="29842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8542058" y="9733565"/>
            <a:ext cx="577215" cy="376555"/>
          </a:xfrm>
          <a:custGeom>
            <a:avLst/>
            <a:gdLst/>
            <a:ahLst/>
            <a:cxnLst/>
            <a:rect l="l" t="t" r="r" b="b"/>
            <a:pathLst>
              <a:path w="577215" h="376554">
                <a:moveTo>
                  <a:pt x="81064" y="41770"/>
                </a:moveTo>
                <a:lnTo>
                  <a:pt x="61950" y="2654"/>
                </a:lnTo>
                <a:lnTo>
                  <a:pt x="43637" y="0"/>
                </a:lnTo>
                <a:lnTo>
                  <a:pt x="29819" y="1092"/>
                </a:lnTo>
                <a:lnTo>
                  <a:pt x="18592" y="3517"/>
                </a:lnTo>
                <a:lnTo>
                  <a:pt x="11036" y="5930"/>
                </a:lnTo>
                <a:lnTo>
                  <a:pt x="8280" y="7035"/>
                </a:lnTo>
                <a:lnTo>
                  <a:pt x="8166" y="10566"/>
                </a:lnTo>
                <a:lnTo>
                  <a:pt x="9309" y="13436"/>
                </a:lnTo>
                <a:lnTo>
                  <a:pt x="10553" y="16332"/>
                </a:lnTo>
                <a:lnTo>
                  <a:pt x="12407" y="17780"/>
                </a:lnTo>
                <a:lnTo>
                  <a:pt x="12827" y="17983"/>
                </a:lnTo>
                <a:lnTo>
                  <a:pt x="15163" y="17183"/>
                </a:lnTo>
                <a:lnTo>
                  <a:pt x="21488" y="15405"/>
                </a:lnTo>
                <a:lnTo>
                  <a:pt x="30708" y="13627"/>
                </a:lnTo>
                <a:lnTo>
                  <a:pt x="41770" y="12814"/>
                </a:lnTo>
                <a:lnTo>
                  <a:pt x="52743" y="14287"/>
                </a:lnTo>
                <a:lnTo>
                  <a:pt x="60325" y="18846"/>
                </a:lnTo>
                <a:lnTo>
                  <a:pt x="64744" y="26695"/>
                </a:lnTo>
                <a:lnTo>
                  <a:pt x="66167" y="38049"/>
                </a:lnTo>
                <a:lnTo>
                  <a:pt x="66167" y="49212"/>
                </a:lnTo>
                <a:lnTo>
                  <a:pt x="66167" y="59969"/>
                </a:lnTo>
                <a:lnTo>
                  <a:pt x="66167" y="68237"/>
                </a:lnTo>
                <a:lnTo>
                  <a:pt x="64147" y="81191"/>
                </a:lnTo>
                <a:lnTo>
                  <a:pt x="58318" y="91554"/>
                </a:lnTo>
                <a:lnTo>
                  <a:pt x="49072" y="98425"/>
                </a:lnTo>
                <a:lnTo>
                  <a:pt x="36804" y="100901"/>
                </a:lnTo>
                <a:lnTo>
                  <a:pt x="27990" y="99707"/>
                </a:lnTo>
                <a:lnTo>
                  <a:pt x="21272" y="95948"/>
                </a:lnTo>
                <a:lnTo>
                  <a:pt x="17005" y="89395"/>
                </a:lnTo>
                <a:lnTo>
                  <a:pt x="15506" y="79819"/>
                </a:lnTo>
                <a:lnTo>
                  <a:pt x="17106" y="70002"/>
                </a:lnTo>
                <a:lnTo>
                  <a:pt x="21894" y="63322"/>
                </a:lnTo>
                <a:lnTo>
                  <a:pt x="29832" y="59550"/>
                </a:lnTo>
                <a:lnTo>
                  <a:pt x="29603" y="59550"/>
                </a:lnTo>
                <a:lnTo>
                  <a:pt x="41148" y="58305"/>
                </a:lnTo>
                <a:lnTo>
                  <a:pt x="51079" y="58305"/>
                </a:lnTo>
                <a:lnTo>
                  <a:pt x="61620" y="59550"/>
                </a:lnTo>
                <a:lnTo>
                  <a:pt x="66167" y="59969"/>
                </a:lnTo>
                <a:lnTo>
                  <a:pt x="66167" y="49212"/>
                </a:lnTo>
                <a:lnTo>
                  <a:pt x="61391" y="48691"/>
                </a:lnTo>
                <a:lnTo>
                  <a:pt x="55029" y="48158"/>
                </a:lnTo>
                <a:lnTo>
                  <a:pt x="47472" y="47726"/>
                </a:lnTo>
                <a:lnTo>
                  <a:pt x="39090" y="47561"/>
                </a:lnTo>
                <a:lnTo>
                  <a:pt x="21983" y="49542"/>
                </a:lnTo>
                <a:lnTo>
                  <a:pt x="9779" y="55549"/>
                </a:lnTo>
                <a:lnTo>
                  <a:pt x="2451" y="65620"/>
                </a:lnTo>
                <a:lnTo>
                  <a:pt x="0" y="79819"/>
                </a:lnTo>
                <a:lnTo>
                  <a:pt x="2311" y="94145"/>
                </a:lnTo>
                <a:lnTo>
                  <a:pt x="8813" y="104495"/>
                </a:lnTo>
                <a:lnTo>
                  <a:pt x="19011" y="110832"/>
                </a:lnTo>
                <a:lnTo>
                  <a:pt x="19240" y="110832"/>
                </a:lnTo>
                <a:lnTo>
                  <a:pt x="32054" y="112903"/>
                </a:lnTo>
                <a:lnTo>
                  <a:pt x="43649" y="111683"/>
                </a:lnTo>
                <a:lnTo>
                  <a:pt x="53454" y="108089"/>
                </a:lnTo>
                <a:lnTo>
                  <a:pt x="61252" y="102260"/>
                </a:lnTo>
                <a:lnTo>
                  <a:pt x="62191" y="100901"/>
                </a:lnTo>
                <a:lnTo>
                  <a:pt x="66789" y="94284"/>
                </a:lnTo>
                <a:lnTo>
                  <a:pt x="69062" y="109791"/>
                </a:lnTo>
                <a:lnTo>
                  <a:pt x="71335" y="110832"/>
                </a:lnTo>
                <a:lnTo>
                  <a:pt x="79197" y="110832"/>
                </a:lnTo>
                <a:lnTo>
                  <a:pt x="81064" y="109791"/>
                </a:lnTo>
                <a:lnTo>
                  <a:pt x="81064" y="94284"/>
                </a:lnTo>
                <a:lnTo>
                  <a:pt x="81064" y="58305"/>
                </a:lnTo>
                <a:lnTo>
                  <a:pt x="81064" y="49212"/>
                </a:lnTo>
                <a:lnTo>
                  <a:pt x="81064" y="41770"/>
                </a:lnTo>
                <a:close/>
              </a:path>
              <a:path w="577215" h="376554">
                <a:moveTo>
                  <a:pt x="135255" y="240931"/>
                </a:moveTo>
                <a:lnTo>
                  <a:pt x="130797" y="218579"/>
                </a:lnTo>
                <a:lnTo>
                  <a:pt x="130657" y="218414"/>
                </a:lnTo>
                <a:lnTo>
                  <a:pt x="118402" y="203111"/>
                </a:lnTo>
                <a:lnTo>
                  <a:pt x="99580" y="194106"/>
                </a:lnTo>
                <a:lnTo>
                  <a:pt x="75831" y="191198"/>
                </a:lnTo>
                <a:lnTo>
                  <a:pt x="54775" y="192836"/>
                </a:lnTo>
                <a:lnTo>
                  <a:pt x="38303" y="196430"/>
                </a:lnTo>
                <a:lnTo>
                  <a:pt x="27571" y="200025"/>
                </a:lnTo>
                <a:lnTo>
                  <a:pt x="23736" y="201663"/>
                </a:lnTo>
                <a:lnTo>
                  <a:pt x="23964" y="208622"/>
                </a:lnTo>
                <a:lnTo>
                  <a:pt x="25704" y="215112"/>
                </a:lnTo>
                <a:lnTo>
                  <a:pt x="28816" y="220776"/>
                </a:lnTo>
                <a:lnTo>
                  <a:pt x="33159" y="225221"/>
                </a:lnTo>
                <a:lnTo>
                  <a:pt x="37757" y="223723"/>
                </a:lnTo>
                <a:lnTo>
                  <a:pt x="46316" y="221424"/>
                </a:lnTo>
                <a:lnTo>
                  <a:pt x="57531" y="219341"/>
                </a:lnTo>
                <a:lnTo>
                  <a:pt x="70078" y="218414"/>
                </a:lnTo>
                <a:lnTo>
                  <a:pt x="83731" y="220078"/>
                </a:lnTo>
                <a:lnTo>
                  <a:pt x="93370" y="224764"/>
                </a:lnTo>
                <a:lnTo>
                  <a:pt x="99085" y="232117"/>
                </a:lnTo>
                <a:lnTo>
                  <a:pt x="100965" y="241719"/>
                </a:lnTo>
                <a:lnTo>
                  <a:pt x="99123" y="253072"/>
                </a:lnTo>
                <a:lnTo>
                  <a:pt x="93345" y="262623"/>
                </a:lnTo>
                <a:lnTo>
                  <a:pt x="83185" y="271945"/>
                </a:lnTo>
                <a:lnTo>
                  <a:pt x="68237" y="282549"/>
                </a:lnTo>
                <a:lnTo>
                  <a:pt x="50342" y="294716"/>
                </a:lnTo>
                <a:lnTo>
                  <a:pt x="34175" y="309118"/>
                </a:lnTo>
                <a:lnTo>
                  <a:pt x="22491" y="328053"/>
                </a:lnTo>
                <a:lnTo>
                  <a:pt x="17983" y="353758"/>
                </a:lnTo>
                <a:lnTo>
                  <a:pt x="17983" y="363969"/>
                </a:lnTo>
                <a:lnTo>
                  <a:pt x="19812" y="372605"/>
                </a:lnTo>
                <a:lnTo>
                  <a:pt x="130543" y="372605"/>
                </a:lnTo>
                <a:lnTo>
                  <a:pt x="132372" y="368681"/>
                </a:lnTo>
                <a:lnTo>
                  <a:pt x="133121" y="363969"/>
                </a:lnTo>
                <a:lnTo>
                  <a:pt x="133159" y="352704"/>
                </a:lnTo>
                <a:lnTo>
                  <a:pt x="132372" y="347738"/>
                </a:lnTo>
                <a:lnTo>
                  <a:pt x="130543" y="344068"/>
                </a:lnTo>
                <a:lnTo>
                  <a:pt x="51752" y="344068"/>
                </a:lnTo>
                <a:lnTo>
                  <a:pt x="51752" y="342239"/>
                </a:lnTo>
                <a:lnTo>
                  <a:pt x="51485" y="340410"/>
                </a:lnTo>
                <a:lnTo>
                  <a:pt x="51752" y="338569"/>
                </a:lnTo>
                <a:lnTo>
                  <a:pt x="55397" y="326694"/>
                </a:lnTo>
                <a:lnTo>
                  <a:pt x="64020" y="317728"/>
                </a:lnTo>
                <a:lnTo>
                  <a:pt x="75349" y="310489"/>
                </a:lnTo>
                <a:lnTo>
                  <a:pt x="87096" y="303758"/>
                </a:lnTo>
                <a:lnTo>
                  <a:pt x="107645" y="290550"/>
                </a:lnTo>
                <a:lnTo>
                  <a:pt x="122758" y="277253"/>
                </a:lnTo>
                <a:lnTo>
                  <a:pt x="132080" y="261493"/>
                </a:lnTo>
                <a:lnTo>
                  <a:pt x="135140" y="241719"/>
                </a:lnTo>
                <a:lnTo>
                  <a:pt x="135255" y="240931"/>
                </a:lnTo>
                <a:close/>
              </a:path>
              <a:path w="577215" h="376554">
                <a:moveTo>
                  <a:pt x="192227" y="81051"/>
                </a:moveTo>
                <a:lnTo>
                  <a:pt x="191160" y="72758"/>
                </a:lnTo>
                <a:lnTo>
                  <a:pt x="191084" y="72212"/>
                </a:lnTo>
                <a:lnTo>
                  <a:pt x="187706" y="64744"/>
                </a:lnTo>
                <a:lnTo>
                  <a:pt x="184581" y="61417"/>
                </a:lnTo>
                <a:lnTo>
                  <a:pt x="182206" y="58864"/>
                </a:lnTo>
                <a:lnTo>
                  <a:pt x="176720" y="55918"/>
                </a:lnTo>
                <a:lnTo>
                  <a:pt x="176720" y="80848"/>
                </a:lnTo>
                <a:lnTo>
                  <a:pt x="175425" y="88900"/>
                </a:lnTo>
                <a:lnTo>
                  <a:pt x="171551" y="94729"/>
                </a:lnTo>
                <a:lnTo>
                  <a:pt x="165214" y="98272"/>
                </a:lnTo>
                <a:lnTo>
                  <a:pt x="156464" y="99453"/>
                </a:lnTo>
                <a:lnTo>
                  <a:pt x="128333" y="99453"/>
                </a:lnTo>
                <a:lnTo>
                  <a:pt x="128333" y="61417"/>
                </a:lnTo>
                <a:lnTo>
                  <a:pt x="156464" y="61417"/>
                </a:lnTo>
                <a:lnTo>
                  <a:pt x="165557" y="62763"/>
                </a:lnTo>
                <a:lnTo>
                  <a:pt x="171869" y="66636"/>
                </a:lnTo>
                <a:lnTo>
                  <a:pt x="175539" y="72758"/>
                </a:lnTo>
                <a:lnTo>
                  <a:pt x="176720" y="80848"/>
                </a:lnTo>
                <a:lnTo>
                  <a:pt x="176720" y="55918"/>
                </a:lnTo>
                <a:lnTo>
                  <a:pt x="174663" y="54800"/>
                </a:lnTo>
                <a:lnTo>
                  <a:pt x="180340" y="50812"/>
                </a:lnTo>
                <a:lnTo>
                  <a:pt x="180771" y="50241"/>
                </a:lnTo>
                <a:lnTo>
                  <a:pt x="184556" y="45389"/>
                </a:lnTo>
                <a:lnTo>
                  <a:pt x="187185" y="38569"/>
                </a:lnTo>
                <a:lnTo>
                  <a:pt x="188099" y="30391"/>
                </a:lnTo>
                <a:lnTo>
                  <a:pt x="186004" y="18376"/>
                </a:lnTo>
                <a:lnTo>
                  <a:pt x="182676" y="13436"/>
                </a:lnTo>
                <a:lnTo>
                  <a:pt x="180009" y="9486"/>
                </a:lnTo>
                <a:lnTo>
                  <a:pt x="173418" y="5638"/>
                </a:lnTo>
                <a:lnTo>
                  <a:pt x="173418" y="31635"/>
                </a:lnTo>
                <a:lnTo>
                  <a:pt x="172186" y="39433"/>
                </a:lnTo>
                <a:lnTo>
                  <a:pt x="168414" y="45389"/>
                </a:lnTo>
                <a:lnTo>
                  <a:pt x="162687" y="48971"/>
                </a:lnTo>
                <a:lnTo>
                  <a:pt x="154597" y="50241"/>
                </a:lnTo>
                <a:lnTo>
                  <a:pt x="128333" y="50241"/>
                </a:lnTo>
                <a:lnTo>
                  <a:pt x="128333" y="13436"/>
                </a:lnTo>
                <a:lnTo>
                  <a:pt x="154597" y="13436"/>
                </a:lnTo>
                <a:lnTo>
                  <a:pt x="162687" y="14630"/>
                </a:lnTo>
                <a:lnTo>
                  <a:pt x="168579" y="18122"/>
                </a:lnTo>
                <a:lnTo>
                  <a:pt x="172186" y="23825"/>
                </a:lnTo>
                <a:lnTo>
                  <a:pt x="173418" y="31635"/>
                </a:lnTo>
                <a:lnTo>
                  <a:pt x="173418" y="5638"/>
                </a:lnTo>
                <a:lnTo>
                  <a:pt x="170561" y="3962"/>
                </a:lnTo>
                <a:lnTo>
                  <a:pt x="158115" y="2070"/>
                </a:lnTo>
                <a:lnTo>
                  <a:pt x="113449" y="2070"/>
                </a:lnTo>
                <a:lnTo>
                  <a:pt x="113449" y="110832"/>
                </a:lnTo>
                <a:lnTo>
                  <a:pt x="159359" y="110832"/>
                </a:lnTo>
                <a:lnTo>
                  <a:pt x="173304" y="108851"/>
                </a:lnTo>
                <a:lnTo>
                  <a:pt x="183629" y="103073"/>
                </a:lnTo>
                <a:lnTo>
                  <a:pt x="186105" y="99453"/>
                </a:lnTo>
                <a:lnTo>
                  <a:pt x="190030" y="93738"/>
                </a:lnTo>
                <a:lnTo>
                  <a:pt x="192227" y="81051"/>
                </a:lnTo>
                <a:close/>
              </a:path>
              <a:path w="577215" h="376554">
                <a:moveTo>
                  <a:pt x="281698" y="4546"/>
                </a:moveTo>
                <a:lnTo>
                  <a:pt x="280454" y="2070"/>
                </a:lnTo>
                <a:lnTo>
                  <a:pt x="219862" y="2070"/>
                </a:lnTo>
                <a:lnTo>
                  <a:pt x="219862" y="109791"/>
                </a:lnTo>
                <a:lnTo>
                  <a:pt x="222148" y="110832"/>
                </a:lnTo>
                <a:lnTo>
                  <a:pt x="232486" y="110832"/>
                </a:lnTo>
                <a:lnTo>
                  <a:pt x="234759" y="109791"/>
                </a:lnTo>
                <a:lnTo>
                  <a:pt x="234759" y="14681"/>
                </a:lnTo>
                <a:lnTo>
                  <a:pt x="280454" y="14681"/>
                </a:lnTo>
                <a:lnTo>
                  <a:pt x="281698" y="12204"/>
                </a:lnTo>
                <a:lnTo>
                  <a:pt x="281698" y="4546"/>
                </a:lnTo>
                <a:close/>
              </a:path>
              <a:path w="577215" h="376554">
                <a:moveTo>
                  <a:pt x="297065" y="283603"/>
                </a:moveTo>
                <a:lnTo>
                  <a:pt x="292608" y="241884"/>
                </a:lnTo>
                <a:lnTo>
                  <a:pt x="292569" y="241554"/>
                </a:lnTo>
                <a:lnTo>
                  <a:pt x="282092" y="218681"/>
                </a:lnTo>
                <a:lnTo>
                  <a:pt x="279425" y="212852"/>
                </a:lnTo>
                <a:lnTo>
                  <a:pt x="260934" y="198640"/>
                </a:lnTo>
                <a:lnTo>
                  <a:pt x="260934" y="283603"/>
                </a:lnTo>
                <a:lnTo>
                  <a:pt x="258965" y="315506"/>
                </a:lnTo>
                <a:lnTo>
                  <a:pt x="253022" y="335394"/>
                </a:lnTo>
                <a:lnTo>
                  <a:pt x="243039" y="345630"/>
                </a:lnTo>
                <a:lnTo>
                  <a:pt x="228993" y="348526"/>
                </a:lnTo>
                <a:lnTo>
                  <a:pt x="215138" y="345630"/>
                </a:lnTo>
                <a:lnTo>
                  <a:pt x="205041" y="335394"/>
                </a:lnTo>
                <a:lnTo>
                  <a:pt x="198882" y="315506"/>
                </a:lnTo>
                <a:lnTo>
                  <a:pt x="196799" y="283603"/>
                </a:lnTo>
                <a:lnTo>
                  <a:pt x="198882" y="251587"/>
                </a:lnTo>
                <a:lnTo>
                  <a:pt x="205041" y="231698"/>
                </a:lnTo>
                <a:lnTo>
                  <a:pt x="215138" y="221538"/>
                </a:lnTo>
                <a:lnTo>
                  <a:pt x="228993" y="218681"/>
                </a:lnTo>
                <a:lnTo>
                  <a:pt x="243039" y="221538"/>
                </a:lnTo>
                <a:lnTo>
                  <a:pt x="253022" y="231698"/>
                </a:lnTo>
                <a:lnTo>
                  <a:pt x="258965" y="251587"/>
                </a:lnTo>
                <a:lnTo>
                  <a:pt x="260934" y="283603"/>
                </a:lnTo>
                <a:lnTo>
                  <a:pt x="260934" y="198640"/>
                </a:lnTo>
                <a:lnTo>
                  <a:pt x="258216" y="196545"/>
                </a:lnTo>
                <a:lnTo>
                  <a:pt x="258686" y="196545"/>
                </a:lnTo>
                <a:lnTo>
                  <a:pt x="228993" y="191198"/>
                </a:lnTo>
                <a:lnTo>
                  <a:pt x="199999" y="196545"/>
                </a:lnTo>
                <a:lnTo>
                  <a:pt x="178841" y="213156"/>
                </a:lnTo>
                <a:lnTo>
                  <a:pt x="165862" y="241884"/>
                </a:lnTo>
                <a:lnTo>
                  <a:pt x="161467" y="283603"/>
                </a:lnTo>
                <a:lnTo>
                  <a:pt x="165862" y="325653"/>
                </a:lnTo>
                <a:lnTo>
                  <a:pt x="178841" y="354342"/>
                </a:lnTo>
                <a:lnTo>
                  <a:pt x="199999" y="370776"/>
                </a:lnTo>
                <a:lnTo>
                  <a:pt x="228993" y="376008"/>
                </a:lnTo>
                <a:lnTo>
                  <a:pt x="258076" y="370776"/>
                </a:lnTo>
                <a:lnTo>
                  <a:pt x="279425" y="354342"/>
                </a:lnTo>
                <a:lnTo>
                  <a:pt x="282092" y="348526"/>
                </a:lnTo>
                <a:lnTo>
                  <a:pt x="292569" y="325653"/>
                </a:lnTo>
                <a:lnTo>
                  <a:pt x="297065" y="283603"/>
                </a:lnTo>
                <a:close/>
              </a:path>
              <a:path w="577215" h="376554">
                <a:moveTo>
                  <a:pt x="389496" y="3098"/>
                </a:moveTo>
                <a:lnTo>
                  <a:pt x="386803" y="2070"/>
                </a:lnTo>
                <a:lnTo>
                  <a:pt x="376872" y="2070"/>
                </a:lnTo>
                <a:lnTo>
                  <a:pt x="374599" y="3098"/>
                </a:lnTo>
                <a:lnTo>
                  <a:pt x="350202" y="74028"/>
                </a:lnTo>
                <a:lnTo>
                  <a:pt x="345935" y="86842"/>
                </a:lnTo>
                <a:lnTo>
                  <a:pt x="345859" y="87058"/>
                </a:lnTo>
                <a:lnTo>
                  <a:pt x="343585" y="96151"/>
                </a:lnTo>
                <a:lnTo>
                  <a:pt x="342963" y="96151"/>
                </a:lnTo>
                <a:lnTo>
                  <a:pt x="340537" y="87058"/>
                </a:lnTo>
                <a:lnTo>
                  <a:pt x="340487" y="86842"/>
                </a:lnTo>
                <a:lnTo>
                  <a:pt x="335521" y="74028"/>
                </a:lnTo>
                <a:lnTo>
                  <a:pt x="307606" y="3098"/>
                </a:lnTo>
                <a:lnTo>
                  <a:pt x="304914" y="2070"/>
                </a:lnTo>
                <a:lnTo>
                  <a:pt x="294576" y="2070"/>
                </a:lnTo>
                <a:lnTo>
                  <a:pt x="291896" y="3098"/>
                </a:lnTo>
                <a:lnTo>
                  <a:pt x="333248" y="109588"/>
                </a:lnTo>
                <a:lnTo>
                  <a:pt x="334899" y="110210"/>
                </a:lnTo>
                <a:lnTo>
                  <a:pt x="336550" y="110629"/>
                </a:lnTo>
                <a:lnTo>
                  <a:pt x="338213" y="110629"/>
                </a:lnTo>
                <a:lnTo>
                  <a:pt x="332003" y="127990"/>
                </a:lnTo>
                <a:lnTo>
                  <a:pt x="327621" y="139014"/>
                </a:lnTo>
                <a:lnTo>
                  <a:pt x="323164" y="145694"/>
                </a:lnTo>
                <a:lnTo>
                  <a:pt x="318160" y="149021"/>
                </a:lnTo>
                <a:lnTo>
                  <a:pt x="312153" y="149910"/>
                </a:lnTo>
                <a:lnTo>
                  <a:pt x="307187" y="149910"/>
                </a:lnTo>
                <a:lnTo>
                  <a:pt x="303263" y="148882"/>
                </a:lnTo>
                <a:lnTo>
                  <a:pt x="302856" y="149288"/>
                </a:lnTo>
                <a:lnTo>
                  <a:pt x="301815" y="151980"/>
                </a:lnTo>
                <a:lnTo>
                  <a:pt x="301815" y="157975"/>
                </a:lnTo>
                <a:lnTo>
                  <a:pt x="302856" y="160451"/>
                </a:lnTo>
                <a:lnTo>
                  <a:pt x="303060" y="160870"/>
                </a:lnTo>
                <a:lnTo>
                  <a:pt x="307403" y="162521"/>
                </a:lnTo>
                <a:lnTo>
                  <a:pt x="313601" y="162521"/>
                </a:lnTo>
                <a:lnTo>
                  <a:pt x="325069" y="160451"/>
                </a:lnTo>
                <a:lnTo>
                  <a:pt x="325412" y="160451"/>
                </a:lnTo>
                <a:lnTo>
                  <a:pt x="334124" y="154152"/>
                </a:lnTo>
                <a:lnTo>
                  <a:pt x="336829" y="149910"/>
                </a:lnTo>
                <a:lnTo>
                  <a:pt x="340474" y="144208"/>
                </a:lnTo>
                <a:lnTo>
                  <a:pt x="345655" y="130886"/>
                </a:lnTo>
                <a:lnTo>
                  <a:pt x="357568" y="96151"/>
                </a:lnTo>
                <a:lnTo>
                  <a:pt x="389496" y="3098"/>
                </a:lnTo>
                <a:close/>
              </a:path>
              <a:path w="577215" h="376554">
                <a:moveTo>
                  <a:pt x="438696" y="240931"/>
                </a:moveTo>
                <a:lnTo>
                  <a:pt x="434238" y="218579"/>
                </a:lnTo>
                <a:lnTo>
                  <a:pt x="434098" y="218414"/>
                </a:lnTo>
                <a:lnTo>
                  <a:pt x="421843" y="203111"/>
                </a:lnTo>
                <a:lnTo>
                  <a:pt x="403021" y="194106"/>
                </a:lnTo>
                <a:lnTo>
                  <a:pt x="379272" y="191198"/>
                </a:lnTo>
                <a:lnTo>
                  <a:pt x="358216" y="192836"/>
                </a:lnTo>
                <a:lnTo>
                  <a:pt x="341744" y="196430"/>
                </a:lnTo>
                <a:lnTo>
                  <a:pt x="331012" y="200025"/>
                </a:lnTo>
                <a:lnTo>
                  <a:pt x="327177" y="201663"/>
                </a:lnTo>
                <a:lnTo>
                  <a:pt x="327406" y="208622"/>
                </a:lnTo>
                <a:lnTo>
                  <a:pt x="329145" y="215112"/>
                </a:lnTo>
                <a:lnTo>
                  <a:pt x="332257" y="220776"/>
                </a:lnTo>
                <a:lnTo>
                  <a:pt x="336600" y="225221"/>
                </a:lnTo>
                <a:lnTo>
                  <a:pt x="341198" y="223723"/>
                </a:lnTo>
                <a:lnTo>
                  <a:pt x="349758" y="221424"/>
                </a:lnTo>
                <a:lnTo>
                  <a:pt x="360972" y="219341"/>
                </a:lnTo>
                <a:lnTo>
                  <a:pt x="373519" y="218414"/>
                </a:lnTo>
                <a:lnTo>
                  <a:pt x="387172" y="220078"/>
                </a:lnTo>
                <a:lnTo>
                  <a:pt x="396811" y="224764"/>
                </a:lnTo>
                <a:lnTo>
                  <a:pt x="402526" y="232117"/>
                </a:lnTo>
                <a:lnTo>
                  <a:pt x="404406" y="241719"/>
                </a:lnTo>
                <a:lnTo>
                  <a:pt x="402564" y="253072"/>
                </a:lnTo>
                <a:lnTo>
                  <a:pt x="396786" y="262623"/>
                </a:lnTo>
                <a:lnTo>
                  <a:pt x="386626" y="271945"/>
                </a:lnTo>
                <a:lnTo>
                  <a:pt x="371678" y="282549"/>
                </a:lnTo>
                <a:lnTo>
                  <a:pt x="353783" y="294716"/>
                </a:lnTo>
                <a:lnTo>
                  <a:pt x="337616" y="309118"/>
                </a:lnTo>
                <a:lnTo>
                  <a:pt x="325932" y="328053"/>
                </a:lnTo>
                <a:lnTo>
                  <a:pt x="321424" y="353758"/>
                </a:lnTo>
                <a:lnTo>
                  <a:pt x="321424" y="363969"/>
                </a:lnTo>
                <a:lnTo>
                  <a:pt x="323253" y="372605"/>
                </a:lnTo>
                <a:lnTo>
                  <a:pt x="433984" y="372605"/>
                </a:lnTo>
                <a:lnTo>
                  <a:pt x="435813" y="368681"/>
                </a:lnTo>
                <a:lnTo>
                  <a:pt x="436562" y="363969"/>
                </a:lnTo>
                <a:lnTo>
                  <a:pt x="436600" y="352704"/>
                </a:lnTo>
                <a:lnTo>
                  <a:pt x="435813" y="347738"/>
                </a:lnTo>
                <a:lnTo>
                  <a:pt x="433984" y="344068"/>
                </a:lnTo>
                <a:lnTo>
                  <a:pt x="355193" y="344068"/>
                </a:lnTo>
                <a:lnTo>
                  <a:pt x="355193" y="342239"/>
                </a:lnTo>
                <a:lnTo>
                  <a:pt x="354926" y="340410"/>
                </a:lnTo>
                <a:lnTo>
                  <a:pt x="355193" y="338569"/>
                </a:lnTo>
                <a:lnTo>
                  <a:pt x="358838" y="326694"/>
                </a:lnTo>
                <a:lnTo>
                  <a:pt x="367461" y="317728"/>
                </a:lnTo>
                <a:lnTo>
                  <a:pt x="378790" y="310489"/>
                </a:lnTo>
                <a:lnTo>
                  <a:pt x="390525" y="303758"/>
                </a:lnTo>
                <a:lnTo>
                  <a:pt x="411086" y="290550"/>
                </a:lnTo>
                <a:lnTo>
                  <a:pt x="426199" y="277253"/>
                </a:lnTo>
                <a:lnTo>
                  <a:pt x="435521" y="261493"/>
                </a:lnTo>
                <a:lnTo>
                  <a:pt x="438581" y="241719"/>
                </a:lnTo>
                <a:lnTo>
                  <a:pt x="438696" y="240931"/>
                </a:lnTo>
                <a:close/>
              </a:path>
              <a:path w="577215" h="376554">
                <a:moveTo>
                  <a:pt x="477507" y="106692"/>
                </a:moveTo>
                <a:lnTo>
                  <a:pt x="477291" y="102349"/>
                </a:lnTo>
                <a:lnTo>
                  <a:pt x="476275" y="99669"/>
                </a:lnTo>
                <a:lnTo>
                  <a:pt x="475640" y="98005"/>
                </a:lnTo>
                <a:lnTo>
                  <a:pt x="472744" y="95732"/>
                </a:lnTo>
                <a:lnTo>
                  <a:pt x="464680" y="99669"/>
                </a:lnTo>
                <a:lnTo>
                  <a:pt x="452691" y="99669"/>
                </a:lnTo>
                <a:lnTo>
                  <a:pt x="438200" y="97066"/>
                </a:lnTo>
                <a:lnTo>
                  <a:pt x="428078" y="89141"/>
                </a:lnTo>
                <a:lnTo>
                  <a:pt x="422160" y="75679"/>
                </a:lnTo>
                <a:lnTo>
                  <a:pt x="420230" y="56451"/>
                </a:lnTo>
                <a:lnTo>
                  <a:pt x="422059" y="37211"/>
                </a:lnTo>
                <a:lnTo>
                  <a:pt x="427748" y="23520"/>
                </a:lnTo>
                <a:lnTo>
                  <a:pt x="437591" y="15328"/>
                </a:lnTo>
                <a:lnTo>
                  <a:pt x="451866" y="12611"/>
                </a:lnTo>
                <a:lnTo>
                  <a:pt x="463448" y="12611"/>
                </a:lnTo>
                <a:lnTo>
                  <a:pt x="470674" y="16129"/>
                </a:lnTo>
                <a:lnTo>
                  <a:pt x="473786" y="13436"/>
                </a:lnTo>
                <a:lnTo>
                  <a:pt x="474065" y="12611"/>
                </a:lnTo>
                <a:lnTo>
                  <a:pt x="475234" y="9309"/>
                </a:lnTo>
                <a:lnTo>
                  <a:pt x="475234" y="4965"/>
                </a:lnTo>
                <a:lnTo>
                  <a:pt x="473684" y="4191"/>
                </a:lnTo>
                <a:lnTo>
                  <a:pt x="468947" y="2476"/>
                </a:lnTo>
                <a:lnTo>
                  <a:pt x="460832" y="774"/>
                </a:lnTo>
                <a:lnTo>
                  <a:pt x="449173" y="0"/>
                </a:lnTo>
                <a:lnTo>
                  <a:pt x="430022" y="3644"/>
                </a:lnTo>
                <a:lnTo>
                  <a:pt x="416090" y="14427"/>
                </a:lnTo>
                <a:lnTo>
                  <a:pt x="407593" y="32105"/>
                </a:lnTo>
                <a:lnTo>
                  <a:pt x="404723" y="56451"/>
                </a:lnTo>
                <a:lnTo>
                  <a:pt x="407593" y="80797"/>
                </a:lnTo>
                <a:lnTo>
                  <a:pt x="416090" y="98475"/>
                </a:lnTo>
                <a:lnTo>
                  <a:pt x="430022" y="109258"/>
                </a:lnTo>
                <a:lnTo>
                  <a:pt x="449173" y="112903"/>
                </a:lnTo>
                <a:lnTo>
                  <a:pt x="461543" y="111925"/>
                </a:lnTo>
                <a:lnTo>
                  <a:pt x="470395" y="109791"/>
                </a:lnTo>
                <a:lnTo>
                  <a:pt x="475729" y="107670"/>
                </a:lnTo>
                <a:lnTo>
                  <a:pt x="477507" y="106692"/>
                </a:lnTo>
                <a:close/>
              </a:path>
              <a:path w="577215" h="376554">
                <a:moveTo>
                  <a:pt x="572477" y="4343"/>
                </a:moveTo>
                <a:lnTo>
                  <a:pt x="571233" y="2070"/>
                </a:lnTo>
                <a:lnTo>
                  <a:pt x="491832" y="2070"/>
                </a:lnTo>
                <a:lnTo>
                  <a:pt x="490385" y="4343"/>
                </a:lnTo>
                <a:lnTo>
                  <a:pt x="490385" y="12611"/>
                </a:lnTo>
                <a:lnTo>
                  <a:pt x="491832" y="14884"/>
                </a:lnTo>
                <a:lnTo>
                  <a:pt x="524090" y="14884"/>
                </a:lnTo>
                <a:lnTo>
                  <a:pt x="524090" y="109791"/>
                </a:lnTo>
                <a:lnTo>
                  <a:pt x="526161" y="110832"/>
                </a:lnTo>
                <a:lnTo>
                  <a:pt x="536498" y="110832"/>
                </a:lnTo>
                <a:lnTo>
                  <a:pt x="538975" y="109791"/>
                </a:lnTo>
                <a:lnTo>
                  <a:pt x="538975" y="14884"/>
                </a:lnTo>
                <a:lnTo>
                  <a:pt x="571233" y="14884"/>
                </a:lnTo>
                <a:lnTo>
                  <a:pt x="572477" y="12611"/>
                </a:lnTo>
                <a:lnTo>
                  <a:pt x="572477" y="4343"/>
                </a:lnTo>
                <a:close/>
              </a:path>
              <a:path w="577215" h="376554">
                <a:moveTo>
                  <a:pt x="576935" y="319722"/>
                </a:moveTo>
                <a:lnTo>
                  <a:pt x="573290" y="296418"/>
                </a:lnTo>
                <a:lnTo>
                  <a:pt x="569823" y="291071"/>
                </a:lnTo>
                <a:lnTo>
                  <a:pt x="569734" y="290931"/>
                </a:lnTo>
                <a:lnTo>
                  <a:pt x="562483" y="279742"/>
                </a:lnTo>
                <a:lnTo>
                  <a:pt x="544690" y="269443"/>
                </a:lnTo>
                <a:lnTo>
                  <a:pt x="520141" y="265277"/>
                </a:lnTo>
                <a:lnTo>
                  <a:pt x="514375" y="265010"/>
                </a:lnTo>
                <a:lnTo>
                  <a:pt x="509143" y="265010"/>
                </a:lnTo>
                <a:lnTo>
                  <a:pt x="504431" y="265277"/>
                </a:lnTo>
                <a:lnTo>
                  <a:pt x="504431" y="221818"/>
                </a:lnTo>
                <a:lnTo>
                  <a:pt x="568833" y="221818"/>
                </a:lnTo>
                <a:lnTo>
                  <a:pt x="570445" y="215277"/>
                </a:lnTo>
                <a:lnTo>
                  <a:pt x="570992" y="208114"/>
                </a:lnTo>
                <a:lnTo>
                  <a:pt x="570445" y="200799"/>
                </a:lnTo>
                <a:lnTo>
                  <a:pt x="568833" y="193814"/>
                </a:lnTo>
                <a:lnTo>
                  <a:pt x="472236" y="193814"/>
                </a:lnTo>
                <a:lnTo>
                  <a:pt x="472236" y="292506"/>
                </a:lnTo>
                <a:lnTo>
                  <a:pt x="479361" y="291922"/>
                </a:lnTo>
                <a:lnTo>
                  <a:pt x="487248" y="291426"/>
                </a:lnTo>
                <a:lnTo>
                  <a:pt x="495681" y="291071"/>
                </a:lnTo>
                <a:lnTo>
                  <a:pt x="504431" y="290931"/>
                </a:lnTo>
                <a:lnTo>
                  <a:pt x="522478" y="292595"/>
                </a:lnTo>
                <a:lnTo>
                  <a:pt x="534365" y="297764"/>
                </a:lnTo>
                <a:lnTo>
                  <a:pt x="540905" y="306717"/>
                </a:lnTo>
                <a:lnTo>
                  <a:pt x="542912" y="319722"/>
                </a:lnTo>
                <a:lnTo>
                  <a:pt x="540550" y="332422"/>
                </a:lnTo>
                <a:lnTo>
                  <a:pt x="533450" y="341223"/>
                </a:lnTo>
                <a:lnTo>
                  <a:pt x="521601" y="346341"/>
                </a:lnTo>
                <a:lnTo>
                  <a:pt x="504952" y="347992"/>
                </a:lnTo>
                <a:lnTo>
                  <a:pt x="490804" y="347179"/>
                </a:lnTo>
                <a:lnTo>
                  <a:pt x="479336" y="345376"/>
                </a:lnTo>
                <a:lnTo>
                  <a:pt x="471639" y="343585"/>
                </a:lnTo>
                <a:lnTo>
                  <a:pt x="468833" y="342760"/>
                </a:lnTo>
                <a:lnTo>
                  <a:pt x="463334" y="348780"/>
                </a:lnTo>
                <a:lnTo>
                  <a:pt x="460717" y="357682"/>
                </a:lnTo>
                <a:lnTo>
                  <a:pt x="461238" y="366318"/>
                </a:lnTo>
                <a:lnTo>
                  <a:pt x="464096" y="367715"/>
                </a:lnTo>
                <a:lnTo>
                  <a:pt x="472719" y="370776"/>
                </a:lnTo>
                <a:lnTo>
                  <a:pt x="487184" y="373837"/>
                </a:lnTo>
                <a:lnTo>
                  <a:pt x="507568" y="375221"/>
                </a:lnTo>
                <a:lnTo>
                  <a:pt x="537959" y="371589"/>
                </a:lnTo>
                <a:lnTo>
                  <a:pt x="559638" y="360921"/>
                </a:lnTo>
                <a:lnTo>
                  <a:pt x="569277" y="347992"/>
                </a:lnTo>
                <a:lnTo>
                  <a:pt x="572579" y="343585"/>
                </a:lnTo>
                <a:lnTo>
                  <a:pt x="572757" y="342760"/>
                </a:lnTo>
                <a:lnTo>
                  <a:pt x="576935" y="319722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2008877" y="3667147"/>
            <a:ext cx="640080" cy="190500"/>
          </a:xfrm>
          <a:custGeom>
            <a:avLst/>
            <a:gdLst/>
            <a:ahLst/>
            <a:cxnLst/>
            <a:rect l="l" t="t" r="r" b="b"/>
            <a:pathLst>
              <a:path w="640079" h="190500">
                <a:moveTo>
                  <a:pt x="109279" y="139454"/>
                </a:moveTo>
                <a:lnTo>
                  <a:pt x="90250" y="139454"/>
                </a:lnTo>
                <a:lnTo>
                  <a:pt x="90250" y="185938"/>
                </a:lnTo>
                <a:lnTo>
                  <a:pt x="93513" y="187569"/>
                </a:lnTo>
                <a:lnTo>
                  <a:pt x="105745" y="187569"/>
                </a:lnTo>
                <a:lnTo>
                  <a:pt x="109279" y="185938"/>
                </a:lnTo>
                <a:lnTo>
                  <a:pt x="109279" y="139454"/>
                </a:lnTo>
                <a:close/>
              </a:path>
              <a:path w="640079" h="190500">
                <a:moveTo>
                  <a:pt x="106289" y="2718"/>
                </a:moveTo>
                <a:lnTo>
                  <a:pt x="92697" y="2718"/>
                </a:lnTo>
                <a:lnTo>
                  <a:pt x="89435" y="4349"/>
                </a:lnTo>
                <a:lnTo>
                  <a:pt x="1631" y="123415"/>
                </a:lnTo>
                <a:lnTo>
                  <a:pt x="0" y="126133"/>
                </a:lnTo>
                <a:lnTo>
                  <a:pt x="0" y="137007"/>
                </a:lnTo>
                <a:lnTo>
                  <a:pt x="1631" y="139454"/>
                </a:lnTo>
                <a:lnTo>
                  <a:pt x="135376" y="139454"/>
                </a:lnTo>
                <a:lnTo>
                  <a:pt x="137007" y="137007"/>
                </a:lnTo>
                <a:lnTo>
                  <a:pt x="137007" y="126133"/>
                </a:lnTo>
                <a:lnTo>
                  <a:pt x="135376" y="123415"/>
                </a:lnTo>
                <a:lnTo>
                  <a:pt x="22290" y="123415"/>
                </a:lnTo>
                <a:lnTo>
                  <a:pt x="90250" y="30989"/>
                </a:lnTo>
                <a:lnTo>
                  <a:pt x="109279" y="30989"/>
                </a:lnTo>
                <a:lnTo>
                  <a:pt x="109279" y="4349"/>
                </a:lnTo>
                <a:lnTo>
                  <a:pt x="106289" y="2718"/>
                </a:lnTo>
                <a:close/>
              </a:path>
              <a:path w="640079" h="190500">
                <a:moveTo>
                  <a:pt x="109279" y="30989"/>
                </a:moveTo>
                <a:lnTo>
                  <a:pt x="90250" y="30989"/>
                </a:lnTo>
                <a:lnTo>
                  <a:pt x="90250" y="123415"/>
                </a:lnTo>
                <a:lnTo>
                  <a:pt x="109279" y="123415"/>
                </a:lnTo>
                <a:lnTo>
                  <a:pt x="109279" y="30989"/>
                </a:lnTo>
                <a:close/>
              </a:path>
              <a:path w="640079" h="190500">
                <a:moveTo>
                  <a:pt x="295619" y="0"/>
                </a:moveTo>
                <a:lnTo>
                  <a:pt x="267450" y="5462"/>
                </a:lnTo>
                <a:lnTo>
                  <a:pt x="246824" y="22494"/>
                </a:lnTo>
                <a:lnTo>
                  <a:pt x="234150" y="52065"/>
                </a:lnTo>
                <a:lnTo>
                  <a:pt x="229834" y="95144"/>
                </a:lnTo>
                <a:lnTo>
                  <a:pt x="234150" y="138566"/>
                </a:lnTo>
                <a:lnTo>
                  <a:pt x="246824" y="168099"/>
                </a:lnTo>
                <a:lnTo>
                  <a:pt x="267450" y="184940"/>
                </a:lnTo>
                <a:lnTo>
                  <a:pt x="295619" y="190288"/>
                </a:lnTo>
                <a:lnTo>
                  <a:pt x="323916" y="184940"/>
                </a:lnTo>
                <a:lnTo>
                  <a:pt x="338200" y="173434"/>
                </a:lnTo>
                <a:lnTo>
                  <a:pt x="295619" y="173434"/>
                </a:lnTo>
                <a:lnTo>
                  <a:pt x="276111" y="169305"/>
                </a:lnTo>
                <a:lnTo>
                  <a:pt x="262081" y="155900"/>
                </a:lnTo>
                <a:lnTo>
                  <a:pt x="253607" y="131689"/>
                </a:lnTo>
                <a:lnTo>
                  <a:pt x="250766" y="95144"/>
                </a:lnTo>
                <a:lnTo>
                  <a:pt x="253607" y="58369"/>
                </a:lnTo>
                <a:lnTo>
                  <a:pt x="262081" y="34183"/>
                </a:lnTo>
                <a:lnTo>
                  <a:pt x="276111" y="20906"/>
                </a:lnTo>
                <a:lnTo>
                  <a:pt x="295619" y="16854"/>
                </a:lnTo>
                <a:lnTo>
                  <a:pt x="338200" y="16854"/>
                </a:lnTo>
                <a:lnTo>
                  <a:pt x="324059" y="5462"/>
                </a:lnTo>
                <a:lnTo>
                  <a:pt x="324523" y="5462"/>
                </a:lnTo>
                <a:lnTo>
                  <a:pt x="295619" y="0"/>
                </a:lnTo>
                <a:close/>
              </a:path>
              <a:path w="640079" h="190500">
                <a:moveTo>
                  <a:pt x="338200" y="16854"/>
                </a:moveTo>
                <a:lnTo>
                  <a:pt x="295619" y="16854"/>
                </a:lnTo>
                <a:lnTo>
                  <a:pt x="315515" y="20906"/>
                </a:lnTo>
                <a:lnTo>
                  <a:pt x="329599" y="34183"/>
                </a:lnTo>
                <a:lnTo>
                  <a:pt x="337976" y="58369"/>
                </a:lnTo>
                <a:lnTo>
                  <a:pt x="340745" y="95144"/>
                </a:lnTo>
                <a:lnTo>
                  <a:pt x="337976" y="131689"/>
                </a:lnTo>
                <a:lnTo>
                  <a:pt x="329599" y="155900"/>
                </a:lnTo>
                <a:lnTo>
                  <a:pt x="315515" y="169305"/>
                </a:lnTo>
                <a:lnTo>
                  <a:pt x="295619" y="173434"/>
                </a:lnTo>
                <a:lnTo>
                  <a:pt x="338200" y="173434"/>
                </a:lnTo>
                <a:lnTo>
                  <a:pt x="344823" y="168099"/>
                </a:lnTo>
                <a:lnTo>
                  <a:pt x="357777" y="138566"/>
                </a:lnTo>
                <a:lnTo>
                  <a:pt x="362220" y="95144"/>
                </a:lnTo>
                <a:lnTo>
                  <a:pt x="357813" y="52065"/>
                </a:lnTo>
                <a:lnTo>
                  <a:pt x="357777" y="51721"/>
                </a:lnTo>
                <a:lnTo>
                  <a:pt x="344823" y="22188"/>
                </a:lnTo>
                <a:lnTo>
                  <a:pt x="338200" y="16854"/>
                </a:lnTo>
                <a:close/>
              </a:path>
              <a:path w="640079" h="190500">
                <a:moveTo>
                  <a:pt x="500145" y="2718"/>
                </a:moveTo>
                <a:lnTo>
                  <a:pt x="388691" y="2718"/>
                </a:lnTo>
                <a:lnTo>
                  <a:pt x="387060" y="5708"/>
                </a:lnTo>
                <a:lnTo>
                  <a:pt x="387060" y="17397"/>
                </a:lnTo>
                <a:lnTo>
                  <a:pt x="388691" y="20659"/>
                </a:lnTo>
                <a:lnTo>
                  <a:pt x="481388" y="20659"/>
                </a:lnTo>
                <a:lnTo>
                  <a:pt x="467945" y="56470"/>
                </a:lnTo>
                <a:lnTo>
                  <a:pt x="444996" y="88993"/>
                </a:lnTo>
                <a:lnTo>
                  <a:pt x="423321" y="128805"/>
                </a:lnTo>
                <a:lnTo>
                  <a:pt x="413700" y="186482"/>
                </a:lnTo>
                <a:lnTo>
                  <a:pt x="415875" y="186754"/>
                </a:lnTo>
                <a:lnTo>
                  <a:pt x="419409" y="187569"/>
                </a:lnTo>
                <a:lnTo>
                  <a:pt x="427836" y="187569"/>
                </a:lnTo>
                <a:lnTo>
                  <a:pt x="431098" y="186754"/>
                </a:lnTo>
                <a:lnTo>
                  <a:pt x="433001" y="186482"/>
                </a:lnTo>
                <a:lnTo>
                  <a:pt x="443513" y="130534"/>
                </a:lnTo>
                <a:lnTo>
                  <a:pt x="466743" y="90998"/>
                </a:lnTo>
                <a:lnTo>
                  <a:pt x="490227" y="56050"/>
                </a:lnTo>
                <a:lnTo>
                  <a:pt x="501505" y="13863"/>
                </a:lnTo>
                <a:lnTo>
                  <a:pt x="501505" y="10058"/>
                </a:lnTo>
                <a:lnTo>
                  <a:pt x="501233" y="6524"/>
                </a:lnTo>
                <a:lnTo>
                  <a:pt x="500145" y="2718"/>
                </a:lnTo>
                <a:close/>
              </a:path>
              <a:path w="640079" h="190500">
                <a:moveTo>
                  <a:pt x="627897" y="16582"/>
                </a:moveTo>
                <a:lnTo>
                  <a:pt x="580105" y="16582"/>
                </a:lnTo>
                <a:lnTo>
                  <a:pt x="598836" y="19262"/>
                </a:lnTo>
                <a:lnTo>
                  <a:pt x="610890" y="26402"/>
                </a:lnTo>
                <a:lnTo>
                  <a:pt x="617338" y="36651"/>
                </a:lnTo>
                <a:lnTo>
                  <a:pt x="619163" y="48115"/>
                </a:lnTo>
                <a:lnTo>
                  <a:pt x="619250" y="48659"/>
                </a:lnTo>
                <a:lnTo>
                  <a:pt x="616438" y="64031"/>
                </a:lnTo>
                <a:lnTo>
                  <a:pt x="608376" y="76013"/>
                </a:lnTo>
                <a:lnTo>
                  <a:pt x="595625" y="86619"/>
                </a:lnTo>
                <a:lnTo>
                  <a:pt x="578745" y="97862"/>
                </a:lnTo>
                <a:lnTo>
                  <a:pt x="559997" y="109836"/>
                </a:lnTo>
                <a:lnTo>
                  <a:pt x="543134" y="123721"/>
                </a:lnTo>
                <a:lnTo>
                  <a:pt x="530961" y="142550"/>
                </a:lnTo>
                <a:lnTo>
                  <a:pt x="526280" y="169356"/>
                </a:lnTo>
                <a:lnTo>
                  <a:pt x="526280" y="178870"/>
                </a:lnTo>
                <a:lnTo>
                  <a:pt x="527911" y="187569"/>
                </a:lnTo>
                <a:lnTo>
                  <a:pt x="635560" y="187569"/>
                </a:lnTo>
                <a:lnTo>
                  <a:pt x="636375" y="185666"/>
                </a:lnTo>
                <a:lnTo>
                  <a:pt x="637191" y="182676"/>
                </a:lnTo>
                <a:lnTo>
                  <a:pt x="637191" y="174249"/>
                </a:lnTo>
                <a:lnTo>
                  <a:pt x="636375" y="171259"/>
                </a:lnTo>
                <a:lnTo>
                  <a:pt x="635560" y="169628"/>
                </a:lnTo>
                <a:lnTo>
                  <a:pt x="545853" y="169628"/>
                </a:lnTo>
                <a:lnTo>
                  <a:pt x="545309" y="164735"/>
                </a:lnTo>
                <a:lnTo>
                  <a:pt x="545309" y="161473"/>
                </a:lnTo>
                <a:lnTo>
                  <a:pt x="549493" y="143616"/>
                </a:lnTo>
                <a:lnTo>
                  <a:pt x="560022" y="130551"/>
                </a:lnTo>
                <a:lnTo>
                  <a:pt x="573865" y="120646"/>
                </a:lnTo>
                <a:lnTo>
                  <a:pt x="587988" y="112270"/>
                </a:lnTo>
                <a:lnTo>
                  <a:pt x="609748" y="98576"/>
                </a:lnTo>
                <a:lnTo>
                  <a:pt x="626080" y="85086"/>
                </a:lnTo>
                <a:lnTo>
                  <a:pt x="636346" y="69149"/>
                </a:lnTo>
                <a:lnTo>
                  <a:pt x="639817" y="48659"/>
                </a:lnTo>
                <a:lnTo>
                  <a:pt x="639909" y="48115"/>
                </a:lnTo>
                <a:lnTo>
                  <a:pt x="635553" y="26402"/>
                </a:lnTo>
                <a:lnTo>
                  <a:pt x="635432" y="25803"/>
                </a:lnTo>
                <a:lnTo>
                  <a:pt x="627897" y="16582"/>
                </a:lnTo>
                <a:close/>
              </a:path>
              <a:path w="640079" h="190500">
                <a:moveTo>
                  <a:pt x="583367" y="0"/>
                </a:moveTo>
                <a:lnTo>
                  <a:pt x="536997" y="8257"/>
                </a:lnTo>
                <a:lnTo>
                  <a:pt x="532532" y="16038"/>
                </a:lnTo>
                <a:lnTo>
                  <a:pt x="534707" y="20931"/>
                </a:lnTo>
                <a:lnTo>
                  <a:pt x="539057" y="24193"/>
                </a:lnTo>
                <a:lnTo>
                  <a:pt x="546808" y="21628"/>
                </a:lnTo>
                <a:lnTo>
                  <a:pt x="556431" y="19262"/>
                </a:lnTo>
                <a:lnTo>
                  <a:pt x="556227" y="19262"/>
                </a:lnTo>
                <a:lnTo>
                  <a:pt x="568224" y="17312"/>
                </a:lnTo>
                <a:lnTo>
                  <a:pt x="580105" y="16582"/>
                </a:lnTo>
                <a:lnTo>
                  <a:pt x="627897" y="16582"/>
                </a:lnTo>
                <a:lnTo>
                  <a:pt x="623259" y="10907"/>
                </a:lnTo>
                <a:lnTo>
                  <a:pt x="605275" y="2586"/>
                </a:lnTo>
                <a:lnTo>
                  <a:pt x="583367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11047039" y="4325422"/>
            <a:ext cx="580390" cy="190500"/>
          </a:xfrm>
          <a:custGeom>
            <a:avLst/>
            <a:gdLst/>
            <a:ahLst/>
            <a:cxnLst/>
            <a:rect l="l" t="t" r="r" b="b"/>
            <a:pathLst>
              <a:path w="580390" h="190500">
                <a:moveTo>
                  <a:pt x="101616" y="16582"/>
                </a:moveTo>
                <a:lnTo>
                  <a:pt x="53824" y="16582"/>
                </a:lnTo>
                <a:lnTo>
                  <a:pt x="72555" y="19262"/>
                </a:lnTo>
                <a:lnTo>
                  <a:pt x="84610" y="26402"/>
                </a:lnTo>
                <a:lnTo>
                  <a:pt x="91057" y="36651"/>
                </a:lnTo>
                <a:lnTo>
                  <a:pt x="92882" y="48115"/>
                </a:lnTo>
                <a:lnTo>
                  <a:pt x="92969" y="48659"/>
                </a:lnTo>
                <a:lnTo>
                  <a:pt x="69344" y="86619"/>
                </a:lnTo>
                <a:lnTo>
                  <a:pt x="33716" y="109836"/>
                </a:lnTo>
                <a:lnTo>
                  <a:pt x="16854" y="123721"/>
                </a:lnTo>
                <a:lnTo>
                  <a:pt x="4680" y="142550"/>
                </a:lnTo>
                <a:lnTo>
                  <a:pt x="0" y="169356"/>
                </a:lnTo>
                <a:lnTo>
                  <a:pt x="0" y="178870"/>
                </a:lnTo>
                <a:lnTo>
                  <a:pt x="1631" y="187569"/>
                </a:lnTo>
                <a:lnTo>
                  <a:pt x="109279" y="187569"/>
                </a:lnTo>
                <a:lnTo>
                  <a:pt x="110095" y="185666"/>
                </a:lnTo>
                <a:lnTo>
                  <a:pt x="110910" y="182676"/>
                </a:lnTo>
                <a:lnTo>
                  <a:pt x="110910" y="174249"/>
                </a:lnTo>
                <a:lnTo>
                  <a:pt x="110095" y="171259"/>
                </a:lnTo>
                <a:lnTo>
                  <a:pt x="109279" y="169628"/>
                </a:lnTo>
                <a:lnTo>
                  <a:pt x="19572" y="169628"/>
                </a:lnTo>
                <a:lnTo>
                  <a:pt x="19028" y="164735"/>
                </a:lnTo>
                <a:lnTo>
                  <a:pt x="19028" y="161473"/>
                </a:lnTo>
                <a:lnTo>
                  <a:pt x="23212" y="143616"/>
                </a:lnTo>
                <a:lnTo>
                  <a:pt x="33742" y="130551"/>
                </a:lnTo>
                <a:lnTo>
                  <a:pt x="47584" y="120646"/>
                </a:lnTo>
                <a:lnTo>
                  <a:pt x="61707" y="112270"/>
                </a:lnTo>
                <a:lnTo>
                  <a:pt x="83467" y="98576"/>
                </a:lnTo>
                <a:lnTo>
                  <a:pt x="99799" y="85086"/>
                </a:lnTo>
                <a:lnTo>
                  <a:pt x="110065" y="69149"/>
                </a:lnTo>
                <a:lnTo>
                  <a:pt x="113537" y="48659"/>
                </a:lnTo>
                <a:lnTo>
                  <a:pt x="113629" y="48115"/>
                </a:lnTo>
                <a:lnTo>
                  <a:pt x="109272" y="26402"/>
                </a:lnTo>
                <a:lnTo>
                  <a:pt x="109152" y="25803"/>
                </a:lnTo>
                <a:lnTo>
                  <a:pt x="101616" y="16582"/>
                </a:lnTo>
                <a:close/>
              </a:path>
              <a:path w="580390" h="190500">
                <a:moveTo>
                  <a:pt x="57086" y="0"/>
                </a:moveTo>
                <a:lnTo>
                  <a:pt x="10716" y="8257"/>
                </a:lnTo>
                <a:lnTo>
                  <a:pt x="6252" y="16038"/>
                </a:lnTo>
                <a:lnTo>
                  <a:pt x="8427" y="20931"/>
                </a:lnTo>
                <a:lnTo>
                  <a:pt x="12776" y="24193"/>
                </a:lnTo>
                <a:lnTo>
                  <a:pt x="20528" y="21628"/>
                </a:lnTo>
                <a:lnTo>
                  <a:pt x="30150" y="19262"/>
                </a:lnTo>
                <a:lnTo>
                  <a:pt x="29946" y="19262"/>
                </a:lnTo>
                <a:lnTo>
                  <a:pt x="41944" y="17312"/>
                </a:lnTo>
                <a:lnTo>
                  <a:pt x="53824" y="16582"/>
                </a:lnTo>
                <a:lnTo>
                  <a:pt x="101616" y="16582"/>
                </a:lnTo>
                <a:lnTo>
                  <a:pt x="96979" y="10907"/>
                </a:lnTo>
                <a:lnTo>
                  <a:pt x="78995" y="2586"/>
                </a:lnTo>
                <a:lnTo>
                  <a:pt x="57086" y="0"/>
                </a:lnTo>
                <a:close/>
              </a:path>
              <a:path w="580390" h="190500">
                <a:moveTo>
                  <a:pt x="312773" y="139454"/>
                </a:moveTo>
                <a:lnTo>
                  <a:pt x="293744" y="139454"/>
                </a:lnTo>
                <a:lnTo>
                  <a:pt x="293744" y="185938"/>
                </a:lnTo>
                <a:lnTo>
                  <a:pt x="297006" y="187569"/>
                </a:lnTo>
                <a:lnTo>
                  <a:pt x="309239" y="187569"/>
                </a:lnTo>
                <a:lnTo>
                  <a:pt x="312773" y="185938"/>
                </a:lnTo>
                <a:lnTo>
                  <a:pt x="312773" y="139454"/>
                </a:lnTo>
                <a:close/>
              </a:path>
              <a:path w="580390" h="190500">
                <a:moveTo>
                  <a:pt x="309783" y="2718"/>
                </a:moveTo>
                <a:lnTo>
                  <a:pt x="296191" y="2718"/>
                </a:lnTo>
                <a:lnTo>
                  <a:pt x="292929" y="4349"/>
                </a:lnTo>
                <a:lnTo>
                  <a:pt x="205124" y="123415"/>
                </a:lnTo>
                <a:lnTo>
                  <a:pt x="203493" y="126133"/>
                </a:lnTo>
                <a:lnTo>
                  <a:pt x="203493" y="137007"/>
                </a:lnTo>
                <a:lnTo>
                  <a:pt x="205124" y="139454"/>
                </a:lnTo>
                <a:lnTo>
                  <a:pt x="338870" y="139454"/>
                </a:lnTo>
                <a:lnTo>
                  <a:pt x="340501" y="137007"/>
                </a:lnTo>
                <a:lnTo>
                  <a:pt x="340501" y="126133"/>
                </a:lnTo>
                <a:lnTo>
                  <a:pt x="338870" y="123415"/>
                </a:lnTo>
                <a:lnTo>
                  <a:pt x="225784" y="123415"/>
                </a:lnTo>
                <a:lnTo>
                  <a:pt x="293744" y="30989"/>
                </a:lnTo>
                <a:lnTo>
                  <a:pt x="312773" y="30989"/>
                </a:lnTo>
                <a:lnTo>
                  <a:pt x="312773" y="4349"/>
                </a:lnTo>
                <a:lnTo>
                  <a:pt x="309783" y="2718"/>
                </a:lnTo>
                <a:close/>
              </a:path>
              <a:path w="580390" h="190500">
                <a:moveTo>
                  <a:pt x="312773" y="30989"/>
                </a:moveTo>
                <a:lnTo>
                  <a:pt x="293744" y="30989"/>
                </a:lnTo>
                <a:lnTo>
                  <a:pt x="293744" y="123415"/>
                </a:lnTo>
                <a:lnTo>
                  <a:pt x="312773" y="123415"/>
                </a:lnTo>
                <a:lnTo>
                  <a:pt x="312773" y="30989"/>
                </a:lnTo>
                <a:close/>
              </a:path>
              <a:path w="580390" h="190500">
                <a:moveTo>
                  <a:pt x="428997" y="30446"/>
                </a:moveTo>
                <a:lnTo>
                  <a:pt x="408881" y="185938"/>
                </a:lnTo>
                <a:lnTo>
                  <a:pt x="412415" y="187569"/>
                </a:lnTo>
                <a:lnTo>
                  <a:pt x="426007" y="187569"/>
                </a:lnTo>
                <a:lnTo>
                  <a:pt x="428997" y="185938"/>
                </a:lnTo>
                <a:lnTo>
                  <a:pt x="428997" y="30446"/>
                </a:lnTo>
                <a:close/>
              </a:path>
              <a:path w="580390" h="190500">
                <a:moveTo>
                  <a:pt x="425735" y="2718"/>
                </a:moveTo>
                <a:lnTo>
                  <a:pt x="412687" y="2718"/>
                </a:lnTo>
                <a:lnTo>
                  <a:pt x="409697" y="4349"/>
                </a:lnTo>
                <a:lnTo>
                  <a:pt x="398997" y="18111"/>
                </a:lnTo>
                <a:lnTo>
                  <a:pt x="386488" y="29222"/>
                </a:lnTo>
                <a:lnTo>
                  <a:pt x="372196" y="37683"/>
                </a:lnTo>
                <a:lnTo>
                  <a:pt x="356144" y="43494"/>
                </a:lnTo>
                <a:lnTo>
                  <a:pt x="354896" y="49237"/>
                </a:lnTo>
                <a:lnTo>
                  <a:pt x="354785" y="49746"/>
                </a:lnTo>
                <a:lnTo>
                  <a:pt x="356749" y="55638"/>
                </a:lnTo>
                <a:lnTo>
                  <a:pt x="356851" y="55943"/>
                </a:lnTo>
                <a:lnTo>
                  <a:pt x="356960" y="56270"/>
                </a:lnTo>
                <a:lnTo>
                  <a:pt x="399834" y="40848"/>
                </a:lnTo>
                <a:lnTo>
                  <a:pt x="410240" y="30446"/>
                </a:lnTo>
                <a:lnTo>
                  <a:pt x="428997" y="30446"/>
                </a:lnTo>
                <a:lnTo>
                  <a:pt x="428997" y="4349"/>
                </a:lnTo>
                <a:lnTo>
                  <a:pt x="425735" y="2718"/>
                </a:lnTo>
                <a:close/>
              </a:path>
              <a:path w="580390" h="190500">
                <a:moveTo>
                  <a:pt x="475026" y="166366"/>
                </a:moveTo>
                <a:lnTo>
                  <a:pt x="471763" y="169628"/>
                </a:lnTo>
                <a:lnTo>
                  <a:pt x="469589" y="175880"/>
                </a:lnTo>
                <a:lnTo>
                  <a:pt x="469861" y="181045"/>
                </a:lnTo>
                <a:lnTo>
                  <a:pt x="473025" y="182489"/>
                </a:lnTo>
                <a:lnTo>
                  <a:pt x="482127" y="185666"/>
                </a:lnTo>
                <a:lnTo>
                  <a:pt x="496582" y="188844"/>
                </a:lnTo>
                <a:lnTo>
                  <a:pt x="515802" y="190288"/>
                </a:lnTo>
                <a:lnTo>
                  <a:pt x="545938" y="186321"/>
                </a:lnTo>
                <a:lnTo>
                  <a:pt x="565854" y="175472"/>
                </a:lnTo>
                <a:lnTo>
                  <a:pt x="567613" y="172890"/>
                </a:lnTo>
                <a:lnTo>
                  <a:pt x="514442" y="172890"/>
                </a:lnTo>
                <a:lnTo>
                  <a:pt x="500562" y="172100"/>
                </a:lnTo>
                <a:lnTo>
                  <a:pt x="489025" y="170239"/>
                </a:lnTo>
                <a:lnTo>
                  <a:pt x="480343" y="168073"/>
                </a:lnTo>
                <a:lnTo>
                  <a:pt x="475026" y="166366"/>
                </a:lnTo>
                <a:close/>
              </a:path>
              <a:path w="580390" h="190500">
                <a:moveTo>
                  <a:pt x="562951" y="16582"/>
                </a:moveTo>
                <a:lnTo>
                  <a:pt x="515530" y="16582"/>
                </a:lnTo>
                <a:lnTo>
                  <a:pt x="532770" y="18735"/>
                </a:lnTo>
                <a:lnTo>
                  <a:pt x="544990" y="25043"/>
                </a:lnTo>
                <a:lnTo>
                  <a:pt x="552266" y="35275"/>
                </a:lnTo>
                <a:lnTo>
                  <a:pt x="554675" y="49203"/>
                </a:lnTo>
                <a:lnTo>
                  <a:pt x="551472" y="65551"/>
                </a:lnTo>
                <a:lnTo>
                  <a:pt x="542918" y="75809"/>
                </a:lnTo>
                <a:lnTo>
                  <a:pt x="530591" y="81123"/>
                </a:lnTo>
                <a:lnTo>
                  <a:pt x="516073" y="82639"/>
                </a:lnTo>
                <a:lnTo>
                  <a:pt x="499219" y="82639"/>
                </a:lnTo>
                <a:lnTo>
                  <a:pt x="497045" y="87804"/>
                </a:lnTo>
                <a:lnTo>
                  <a:pt x="497045" y="93784"/>
                </a:lnTo>
                <a:lnTo>
                  <a:pt x="499219" y="98949"/>
                </a:lnTo>
                <a:lnTo>
                  <a:pt x="516073" y="98949"/>
                </a:lnTo>
                <a:lnTo>
                  <a:pt x="532702" y="100610"/>
                </a:lnTo>
                <a:lnTo>
                  <a:pt x="546757" y="106527"/>
                </a:lnTo>
                <a:lnTo>
                  <a:pt x="556480" y="118101"/>
                </a:lnTo>
                <a:lnTo>
                  <a:pt x="560112" y="136735"/>
                </a:lnTo>
                <a:lnTo>
                  <a:pt x="557563" y="152018"/>
                </a:lnTo>
                <a:lnTo>
                  <a:pt x="549510" y="163376"/>
                </a:lnTo>
                <a:lnTo>
                  <a:pt x="535340" y="170452"/>
                </a:lnTo>
                <a:lnTo>
                  <a:pt x="514442" y="172890"/>
                </a:lnTo>
                <a:lnTo>
                  <a:pt x="567613" y="172890"/>
                </a:lnTo>
                <a:lnTo>
                  <a:pt x="576851" y="159323"/>
                </a:lnTo>
                <a:lnTo>
                  <a:pt x="580228" y="139454"/>
                </a:lnTo>
                <a:lnTo>
                  <a:pt x="578423" y="122633"/>
                </a:lnTo>
                <a:lnTo>
                  <a:pt x="572718" y="108668"/>
                </a:lnTo>
                <a:lnTo>
                  <a:pt x="562681" y="97862"/>
                </a:lnTo>
                <a:lnTo>
                  <a:pt x="547879" y="90522"/>
                </a:lnTo>
                <a:lnTo>
                  <a:pt x="560413" y="83183"/>
                </a:lnTo>
                <a:lnTo>
                  <a:pt x="568641" y="73192"/>
                </a:lnTo>
                <a:lnTo>
                  <a:pt x="573147" y="60858"/>
                </a:lnTo>
                <a:lnTo>
                  <a:pt x="574519" y="46484"/>
                </a:lnTo>
                <a:lnTo>
                  <a:pt x="570836" y="27179"/>
                </a:lnTo>
                <a:lnTo>
                  <a:pt x="562951" y="16582"/>
                </a:lnTo>
                <a:close/>
              </a:path>
              <a:path w="580390" h="190500">
                <a:moveTo>
                  <a:pt x="517433" y="0"/>
                </a:moveTo>
                <a:lnTo>
                  <a:pt x="475535" y="7569"/>
                </a:lnTo>
                <a:lnTo>
                  <a:pt x="471763" y="14679"/>
                </a:lnTo>
                <a:lnTo>
                  <a:pt x="474088" y="19844"/>
                </a:lnTo>
                <a:lnTo>
                  <a:pt x="474210" y="20116"/>
                </a:lnTo>
                <a:lnTo>
                  <a:pt x="478831" y="23106"/>
                </a:lnTo>
                <a:lnTo>
                  <a:pt x="481584" y="22087"/>
                </a:lnTo>
                <a:lnTo>
                  <a:pt x="489229" y="19844"/>
                </a:lnTo>
                <a:lnTo>
                  <a:pt x="500850" y="17601"/>
                </a:lnTo>
                <a:lnTo>
                  <a:pt x="515530" y="16582"/>
                </a:lnTo>
                <a:lnTo>
                  <a:pt x="562951" y="16582"/>
                </a:lnTo>
                <a:lnTo>
                  <a:pt x="559942" y="12538"/>
                </a:lnTo>
                <a:lnTo>
                  <a:pt x="542064" y="3249"/>
                </a:lnTo>
                <a:lnTo>
                  <a:pt x="517433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5654049" y="4988223"/>
            <a:ext cx="372110" cy="181610"/>
          </a:xfrm>
          <a:custGeom>
            <a:avLst/>
            <a:gdLst/>
            <a:ahLst/>
            <a:cxnLst/>
            <a:rect l="l" t="t" r="r" b="b"/>
            <a:pathLst>
              <a:path w="372110" h="181610">
                <a:moveTo>
                  <a:pt x="112680" y="27224"/>
                </a:moveTo>
                <a:lnTo>
                  <a:pt x="52092" y="27224"/>
                </a:lnTo>
                <a:lnTo>
                  <a:pt x="65753" y="28876"/>
                </a:lnTo>
                <a:lnTo>
                  <a:pt x="75390" y="33572"/>
                </a:lnTo>
                <a:lnTo>
                  <a:pt x="81100" y="40918"/>
                </a:lnTo>
                <a:lnTo>
                  <a:pt x="82981" y="50522"/>
                </a:lnTo>
                <a:lnTo>
                  <a:pt x="81145" y="61872"/>
                </a:lnTo>
                <a:lnTo>
                  <a:pt x="75357" y="71431"/>
                </a:lnTo>
                <a:lnTo>
                  <a:pt x="65201" y="80744"/>
                </a:lnTo>
                <a:lnTo>
                  <a:pt x="50260" y="91358"/>
                </a:lnTo>
                <a:lnTo>
                  <a:pt x="32357" y="103514"/>
                </a:lnTo>
                <a:lnTo>
                  <a:pt x="16197" y="117928"/>
                </a:lnTo>
                <a:lnTo>
                  <a:pt x="4503" y="136857"/>
                </a:lnTo>
                <a:lnTo>
                  <a:pt x="0" y="162560"/>
                </a:lnTo>
                <a:lnTo>
                  <a:pt x="0" y="172769"/>
                </a:lnTo>
                <a:lnTo>
                  <a:pt x="1832" y="181408"/>
                </a:lnTo>
                <a:lnTo>
                  <a:pt x="112562" y="181408"/>
                </a:lnTo>
                <a:lnTo>
                  <a:pt x="114394" y="177481"/>
                </a:lnTo>
                <a:lnTo>
                  <a:pt x="115138" y="172769"/>
                </a:lnTo>
                <a:lnTo>
                  <a:pt x="115179" y="161513"/>
                </a:lnTo>
                <a:lnTo>
                  <a:pt x="114394" y="156539"/>
                </a:lnTo>
                <a:lnTo>
                  <a:pt x="112562" y="152874"/>
                </a:lnTo>
                <a:lnTo>
                  <a:pt x="33768" y="152874"/>
                </a:lnTo>
                <a:lnTo>
                  <a:pt x="33768" y="151042"/>
                </a:lnTo>
                <a:lnTo>
                  <a:pt x="33506" y="149210"/>
                </a:lnTo>
                <a:lnTo>
                  <a:pt x="33768" y="147377"/>
                </a:lnTo>
                <a:lnTo>
                  <a:pt x="37412" y="135495"/>
                </a:lnTo>
                <a:lnTo>
                  <a:pt x="46039" y="126534"/>
                </a:lnTo>
                <a:lnTo>
                  <a:pt x="57364" y="119290"/>
                </a:lnTo>
                <a:lnTo>
                  <a:pt x="69107" y="112562"/>
                </a:lnTo>
                <a:lnTo>
                  <a:pt x="89665" y="99358"/>
                </a:lnTo>
                <a:lnTo>
                  <a:pt x="104774" y="86057"/>
                </a:lnTo>
                <a:lnTo>
                  <a:pt x="114091" y="70302"/>
                </a:lnTo>
                <a:lnTo>
                  <a:pt x="117152" y="50522"/>
                </a:lnTo>
                <a:lnTo>
                  <a:pt x="117273" y="49736"/>
                </a:lnTo>
                <a:lnTo>
                  <a:pt x="112811" y="27387"/>
                </a:lnTo>
                <a:lnTo>
                  <a:pt x="112680" y="27224"/>
                </a:lnTo>
                <a:close/>
              </a:path>
              <a:path w="372110" h="181610">
                <a:moveTo>
                  <a:pt x="57851" y="0"/>
                </a:moveTo>
                <a:lnTo>
                  <a:pt x="36791" y="1636"/>
                </a:lnTo>
                <a:lnTo>
                  <a:pt x="20320" y="5235"/>
                </a:lnTo>
                <a:lnTo>
                  <a:pt x="9591" y="8834"/>
                </a:lnTo>
                <a:lnTo>
                  <a:pt x="5758" y="10470"/>
                </a:lnTo>
                <a:lnTo>
                  <a:pt x="5979" y="17428"/>
                </a:lnTo>
                <a:lnTo>
                  <a:pt x="7722" y="23919"/>
                </a:lnTo>
                <a:lnTo>
                  <a:pt x="10839" y="29576"/>
                </a:lnTo>
                <a:lnTo>
                  <a:pt x="15182" y="34030"/>
                </a:lnTo>
                <a:lnTo>
                  <a:pt x="19771" y="32525"/>
                </a:lnTo>
                <a:lnTo>
                  <a:pt x="28336" y="30234"/>
                </a:lnTo>
                <a:lnTo>
                  <a:pt x="39552" y="28140"/>
                </a:lnTo>
                <a:lnTo>
                  <a:pt x="52092" y="27224"/>
                </a:lnTo>
                <a:lnTo>
                  <a:pt x="112680" y="27224"/>
                </a:lnTo>
                <a:lnTo>
                  <a:pt x="100422" y="11910"/>
                </a:lnTo>
                <a:lnTo>
                  <a:pt x="81603" y="2912"/>
                </a:lnTo>
                <a:lnTo>
                  <a:pt x="57851" y="0"/>
                </a:lnTo>
                <a:close/>
              </a:path>
              <a:path w="372110" h="181610">
                <a:moveTo>
                  <a:pt x="217561" y="45810"/>
                </a:moveTo>
                <a:lnTo>
                  <a:pt x="184577" y="45810"/>
                </a:lnTo>
                <a:lnTo>
                  <a:pt x="184234" y="51691"/>
                </a:lnTo>
                <a:lnTo>
                  <a:pt x="183989" y="58309"/>
                </a:lnTo>
                <a:lnTo>
                  <a:pt x="183895" y="62964"/>
                </a:lnTo>
                <a:lnTo>
                  <a:pt x="183792" y="179313"/>
                </a:lnTo>
                <a:lnTo>
                  <a:pt x="190336" y="181408"/>
                </a:lnTo>
                <a:lnTo>
                  <a:pt x="211802" y="181408"/>
                </a:lnTo>
                <a:lnTo>
                  <a:pt x="217561" y="179313"/>
                </a:lnTo>
                <a:lnTo>
                  <a:pt x="217561" y="45810"/>
                </a:lnTo>
                <a:close/>
              </a:path>
              <a:path w="372110" h="181610">
                <a:moveTo>
                  <a:pt x="211278" y="2617"/>
                </a:moveTo>
                <a:lnTo>
                  <a:pt x="190075" y="2617"/>
                </a:lnTo>
                <a:lnTo>
                  <a:pt x="184316" y="4711"/>
                </a:lnTo>
                <a:lnTo>
                  <a:pt x="174687" y="16773"/>
                </a:lnTo>
                <a:lnTo>
                  <a:pt x="163636" y="26406"/>
                </a:lnTo>
                <a:lnTo>
                  <a:pt x="150817" y="33829"/>
                </a:lnTo>
                <a:lnTo>
                  <a:pt x="135888" y="39265"/>
                </a:lnTo>
                <a:lnTo>
                  <a:pt x="135694" y="45810"/>
                </a:lnTo>
                <a:lnTo>
                  <a:pt x="135655" y="47155"/>
                </a:lnTo>
                <a:lnTo>
                  <a:pt x="137164" y="54481"/>
                </a:lnTo>
                <a:lnTo>
                  <a:pt x="140195" y="60874"/>
                </a:lnTo>
                <a:lnTo>
                  <a:pt x="144526" y="65966"/>
                </a:lnTo>
                <a:lnTo>
                  <a:pt x="155165" y="62964"/>
                </a:lnTo>
                <a:lnTo>
                  <a:pt x="165632" y="58636"/>
                </a:lnTo>
                <a:lnTo>
                  <a:pt x="175559" y="52935"/>
                </a:lnTo>
                <a:lnTo>
                  <a:pt x="184577" y="45810"/>
                </a:lnTo>
                <a:lnTo>
                  <a:pt x="217561" y="45810"/>
                </a:lnTo>
                <a:lnTo>
                  <a:pt x="217561" y="4711"/>
                </a:lnTo>
                <a:lnTo>
                  <a:pt x="211278" y="2617"/>
                </a:lnTo>
                <a:close/>
              </a:path>
              <a:path w="372110" h="181610">
                <a:moveTo>
                  <a:pt x="366028" y="108897"/>
                </a:moveTo>
                <a:lnTo>
                  <a:pt x="332190" y="108897"/>
                </a:lnTo>
                <a:lnTo>
                  <a:pt x="323626" y="128174"/>
                </a:lnTo>
                <a:lnTo>
                  <a:pt x="310398" y="141978"/>
                </a:lnTo>
                <a:lnTo>
                  <a:pt x="292360" y="150825"/>
                </a:lnTo>
                <a:lnTo>
                  <a:pt x="269365" y="155230"/>
                </a:lnTo>
                <a:lnTo>
                  <a:pt x="267745" y="161419"/>
                </a:lnTo>
                <a:lnTo>
                  <a:pt x="267205" y="168024"/>
                </a:lnTo>
                <a:lnTo>
                  <a:pt x="267745" y="174777"/>
                </a:lnTo>
                <a:lnTo>
                  <a:pt x="269365" y="181408"/>
                </a:lnTo>
                <a:lnTo>
                  <a:pt x="312414" y="172532"/>
                </a:lnTo>
                <a:lnTo>
                  <a:pt x="344592" y="151435"/>
                </a:lnTo>
                <a:lnTo>
                  <a:pt x="364744" y="117576"/>
                </a:lnTo>
                <a:lnTo>
                  <a:pt x="366028" y="108897"/>
                </a:lnTo>
                <a:close/>
              </a:path>
              <a:path w="372110" h="181610">
                <a:moveTo>
                  <a:pt x="310463" y="0"/>
                </a:moveTo>
                <a:lnTo>
                  <a:pt x="285292" y="3423"/>
                </a:lnTo>
                <a:lnTo>
                  <a:pt x="266158" y="13841"/>
                </a:lnTo>
                <a:lnTo>
                  <a:pt x="253994" y="31474"/>
                </a:lnTo>
                <a:lnTo>
                  <a:pt x="249732" y="56542"/>
                </a:lnTo>
                <a:lnTo>
                  <a:pt x="254015" y="82576"/>
                </a:lnTo>
                <a:lnTo>
                  <a:pt x="265733" y="100291"/>
                </a:lnTo>
                <a:lnTo>
                  <a:pt x="283194" y="110398"/>
                </a:lnTo>
                <a:lnTo>
                  <a:pt x="304704" y="113609"/>
                </a:lnTo>
                <a:lnTo>
                  <a:pt x="312607" y="113240"/>
                </a:lnTo>
                <a:lnTo>
                  <a:pt x="319822" y="112234"/>
                </a:lnTo>
                <a:lnTo>
                  <a:pt x="326350" y="110737"/>
                </a:lnTo>
                <a:lnTo>
                  <a:pt x="332190" y="108897"/>
                </a:lnTo>
                <a:lnTo>
                  <a:pt x="366028" y="108897"/>
                </a:lnTo>
                <a:lnTo>
                  <a:pt x="369047" y="88478"/>
                </a:lnTo>
                <a:lnTo>
                  <a:pt x="310725" y="88478"/>
                </a:lnTo>
                <a:lnTo>
                  <a:pt x="299735" y="86802"/>
                </a:lnTo>
                <a:lnTo>
                  <a:pt x="291125" y="81345"/>
                </a:lnTo>
                <a:lnTo>
                  <a:pt x="285509" y="71471"/>
                </a:lnTo>
                <a:lnTo>
                  <a:pt x="283501" y="56542"/>
                </a:lnTo>
                <a:lnTo>
                  <a:pt x="285468" y="42427"/>
                </a:lnTo>
                <a:lnTo>
                  <a:pt x="290994" y="32557"/>
                </a:lnTo>
                <a:lnTo>
                  <a:pt x="299514" y="26762"/>
                </a:lnTo>
                <a:lnTo>
                  <a:pt x="310463" y="24868"/>
                </a:lnTo>
                <a:lnTo>
                  <a:pt x="359546" y="24868"/>
                </a:lnTo>
                <a:lnTo>
                  <a:pt x="355030" y="16851"/>
                </a:lnTo>
                <a:lnTo>
                  <a:pt x="335716" y="4118"/>
                </a:lnTo>
                <a:lnTo>
                  <a:pt x="310463" y="0"/>
                </a:lnTo>
                <a:close/>
              </a:path>
              <a:path w="372110" h="181610">
                <a:moveTo>
                  <a:pt x="359546" y="24868"/>
                </a:moveTo>
                <a:lnTo>
                  <a:pt x="310463" y="24868"/>
                </a:lnTo>
                <a:lnTo>
                  <a:pt x="321605" y="27183"/>
                </a:lnTo>
                <a:lnTo>
                  <a:pt x="330293" y="34750"/>
                </a:lnTo>
                <a:lnTo>
                  <a:pt x="335937" y="48501"/>
                </a:lnTo>
                <a:lnTo>
                  <a:pt x="337949" y="69369"/>
                </a:lnTo>
                <a:lnTo>
                  <a:pt x="337949" y="74081"/>
                </a:lnTo>
                <a:lnTo>
                  <a:pt x="337688" y="78531"/>
                </a:lnTo>
                <a:lnTo>
                  <a:pt x="337182" y="82576"/>
                </a:lnTo>
                <a:lnTo>
                  <a:pt x="337164" y="82720"/>
                </a:lnTo>
                <a:lnTo>
                  <a:pt x="332002" y="84613"/>
                </a:lnTo>
                <a:lnTo>
                  <a:pt x="325712" y="86482"/>
                </a:lnTo>
                <a:lnTo>
                  <a:pt x="318537" y="87910"/>
                </a:lnTo>
                <a:lnTo>
                  <a:pt x="310725" y="88478"/>
                </a:lnTo>
                <a:lnTo>
                  <a:pt x="369047" y="88478"/>
                </a:lnTo>
                <a:lnTo>
                  <a:pt x="371718" y="70416"/>
                </a:lnTo>
                <a:lnTo>
                  <a:pt x="367374" y="38762"/>
                </a:lnTo>
                <a:lnTo>
                  <a:pt x="359546" y="24868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6726987" y="4988223"/>
            <a:ext cx="372110" cy="181610"/>
          </a:xfrm>
          <a:custGeom>
            <a:avLst/>
            <a:gdLst/>
            <a:ahLst/>
            <a:cxnLst/>
            <a:rect l="l" t="t" r="r" b="b"/>
            <a:pathLst>
              <a:path w="372109" h="181610">
                <a:moveTo>
                  <a:pt x="112680" y="27224"/>
                </a:moveTo>
                <a:lnTo>
                  <a:pt x="52092" y="27224"/>
                </a:lnTo>
                <a:lnTo>
                  <a:pt x="65753" y="28876"/>
                </a:lnTo>
                <a:lnTo>
                  <a:pt x="75390" y="33572"/>
                </a:lnTo>
                <a:lnTo>
                  <a:pt x="81100" y="40918"/>
                </a:lnTo>
                <a:lnTo>
                  <a:pt x="82981" y="50522"/>
                </a:lnTo>
                <a:lnTo>
                  <a:pt x="81145" y="61872"/>
                </a:lnTo>
                <a:lnTo>
                  <a:pt x="75357" y="71431"/>
                </a:lnTo>
                <a:lnTo>
                  <a:pt x="65201" y="80744"/>
                </a:lnTo>
                <a:lnTo>
                  <a:pt x="50260" y="91358"/>
                </a:lnTo>
                <a:lnTo>
                  <a:pt x="32357" y="103514"/>
                </a:lnTo>
                <a:lnTo>
                  <a:pt x="16197" y="117928"/>
                </a:lnTo>
                <a:lnTo>
                  <a:pt x="4503" y="136857"/>
                </a:lnTo>
                <a:lnTo>
                  <a:pt x="0" y="162560"/>
                </a:lnTo>
                <a:lnTo>
                  <a:pt x="0" y="172769"/>
                </a:lnTo>
                <a:lnTo>
                  <a:pt x="1832" y="181408"/>
                </a:lnTo>
                <a:lnTo>
                  <a:pt x="112562" y="181408"/>
                </a:lnTo>
                <a:lnTo>
                  <a:pt x="114394" y="177481"/>
                </a:lnTo>
                <a:lnTo>
                  <a:pt x="115138" y="172769"/>
                </a:lnTo>
                <a:lnTo>
                  <a:pt x="115179" y="161513"/>
                </a:lnTo>
                <a:lnTo>
                  <a:pt x="114394" y="156539"/>
                </a:lnTo>
                <a:lnTo>
                  <a:pt x="112562" y="152874"/>
                </a:lnTo>
                <a:lnTo>
                  <a:pt x="33768" y="152874"/>
                </a:lnTo>
                <a:lnTo>
                  <a:pt x="33768" y="151042"/>
                </a:lnTo>
                <a:lnTo>
                  <a:pt x="33506" y="149210"/>
                </a:lnTo>
                <a:lnTo>
                  <a:pt x="33768" y="147377"/>
                </a:lnTo>
                <a:lnTo>
                  <a:pt x="37412" y="135495"/>
                </a:lnTo>
                <a:lnTo>
                  <a:pt x="46039" y="126534"/>
                </a:lnTo>
                <a:lnTo>
                  <a:pt x="57364" y="119290"/>
                </a:lnTo>
                <a:lnTo>
                  <a:pt x="69107" y="112562"/>
                </a:lnTo>
                <a:lnTo>
                  <a:pt x="89665" y="99358"/>
                </a:lnTo>
                <a:lnTo>
                  <a:pt x="104774" y="86057"/>
                </a:lnTo>
                <a:lnTo>
                  <a:pt x="114091" y="70302"/>
                </a:lnTo>
                <a:lnTo>
                  <a:pt x="117152" y="50522"/>
                </a:lnTo>
                <a:lnTo>
                  <a:pt x="117273" y="49736"/>
                </a:lnTo>
                <a:lnTo>
                  <a:pt x="112811" y="27387"/>
                </a:lnTo>
                <a:lnTo>
                  <a:pt x="112680" y="27224"/>
                </a:lnTo>
                <a:close/>
              </a:path>
              <a:path w="372109" h="181610">
                <a:moveTo>
                  <a:pt x="57851" y="0"/>
                </a:moveTo>
                <a:lnTo>
                  <a:pt x="36791" y="1636"/>
                </a:lnTo>
                <a:lnTo>
                  <a:pt x="20320" y="5235"/>
                </a:lnTo>
                <a:lnTo>
                  <a:pt x="9591" y="8834"/>
                </a:lnTo>
                <a:lnTo>
                  <a:pt x="5758" y="10470"/>
                </a:lnTo>
                <a:lnTo>
                  <a:pt x="5979" y="17428"/>
                </a:lnTo>
                <a:lnTo>
                  <a:pt x="7722" y="23919"/>
                </a:lnTo>
                <a:lnTo>
                  <a:pt x="10839" y="29576"/>
                </a:lnTo>
                <a:lnTo>
                  <a:pt x="15182" y="34030"/>
                </a:lnTo>
                <a:lnTo>
                  <a:pt x="19771" y="32525"/>
                </a:lnTo>
                <a:lnTo>
                  <a:pt x="28336" y="30234"/>
                </a:lnTo>
                <a:lnTo>
                  <a:pt x="39552" y="28140"/>
                </a:lnTo>
                <a:lnTo>
                  <a:pt x="52092" y="27224"/>
                </a:lnTo>
                <a:lnTo>
                  <a:pt x="112680" y="27224"/>
                </a:lnTo>
                <a:lnTo>
                  <a:pt x="100422" y="11910"/>
                </a:lnTo>
                <a:lnTo>
                  <a:pt x="81603" y="2912"/>
                </a:lnTo>
                <a:lnTo>
                  <a:pt x="57851" y="0"/>
                </a:lnTo>
                <a:close/>
              </a:path>
              <a:path w="372109" h="181610">
                <a:moveTo>
                  <a:pt x="217561" y="45810"/>
                </a:moveTo>
                <a:lnTo>
                  <a:pt x="184577" y="45810"/>
                </a:lnTo>
                <a:lnTo>
                  <a:pt x="184234" y="51691"/>
                </a:lnTo>
                <a:lnTo>
                  <a:pt x="183989" y="58309"/>
                </a:lnTo>
                <a:lnTo>
                  <a:pt x="183895" y="62964"/>
                </a:lnTo>
                <a:lnTo>
                  <a:pt x="183792" y="179313"/>
                </a:lnTo>
                <a:lnTo>
                  <a:pt x="190336" y="181408"/>
                </a:lnTo>
                <a:lnTo>
                  <a:pt x="211802" y="181408"/>
                </a:lnTo>
                <a:lnTo>
                  <a:pt x="217561" y="179313"/>
                </a:lnTo>
                <a:lnTo>
                  <a:pt x="217561" y="45810"/>
                </a:lnTo>
                <a:close/>
              </a:path>
              <a:path w="372109" h="181610">
                <a:moveTo>
                  <a:pt x="211278" y="2617"/>
                </a:moveTo>
                <a:lnTo>
                  <a:pt x="190075" y="2617"/>
                </a:lnTo>
                <a:lnTo>
                  <a:pt x="184316" y="4711"/>
                </a:lnTo>
                <a:lnTo>
                  <a:pt x="174687" y="16773"/>
                </a:lnTo>
                <a:lnTo>
                  <a:pt x="163636" y="26406"/>
                </a:lnTo>
                <a:lnTo>
                  <a:pt x="150817" y="33829"/>
                </a:lnTo>
                <a:lnTo>
                  <a:pt x="135888" y="39265"/>
                </a:lnTo>
                <a:lnTo>
                  <a:pt x="135694" y="45810"/>
                </a:lnTo>
                <a:lnTo>
                  <a:pt x="135655" y="47155"/>
                </a:lnTo>
                <a:lnTo>
                  <a:pt x="137164" y="54481"/>
                </a:lnTo>
                <a:lnTo>
                  <a:pt x="140195" y="60874"/>
                </a:lnTo>
                <a:lnTo>
                  <a:pt x="144526" y="65966"/>
                </a:lnTo>
                <a:lnTo>
                  <a:pt x="155165" y="62964"/>
                </a:lnTo>
                <a:lnTo>
                  <a:pt x="165632" y="58636"/>
                </a:lnTo>
                <a:lnTo>
                  <a:pt x="175559" y="52935"/>
                </a:lnTo>
                <a:lnTo>
                  <a:pt x="184577" y="45810"/>
                </a:lnTo>
                <a:lnTo>
                  <a:pt x="217561" y="45810"/>
                </a:lnTo>
                <a:lnTo>
                  <a:pt x="217561" y="4711"/>
                </a:lnTo>
                <a:lnTo>
                  <a:pt x="211278" y="2617"/>
                </a:lnTo>
                <a:close/>
              </a:path>
              <a:path w="372109" h="181610">
                <a:moveTo>
                  <a:pt x="366028" y="108897"/>
                </a:moveTo>
                <a:lnTo>
                  <a:pt x="332190" y="108897"/>
                </a:lnTo>
                <a:lnTo>
                  <a:pt x="323626" y="128174"/>
                </a:lnTo>
                <a:lnTo>
                  <a:pt x="310398" y="141978"/>
                </a:lnTo>
                <a:lnTo>
                  <a:pt x="292360" y="150825"/>
                </a:lnTo>
                <a:lnTo>
                  <a:pt x="269365" y="155230"/>
                </a:lnTo>
                <a:lnTo>
                  <a:pt x="267745" y="161419"/>
                </a:lnTo>
                <a:lnTo>
                  <a:pt x="267205" y="168024"/>
                </a:lnTo>
                <a:lnTo>
                  <a:pt x="267745" y="174777"/>
                </a:lnTo>
                <a:lnTo>
                  <a:pt x="269365" y="181408"/>
                </a:lnTo>
                <a:lnTo>
                  <a:pt x="312414" y="172532"/>
                </a:lnTo>
                <a:lnTo>
                  <a:pt x="344592" y="151435"/>
                </a:lnTo>
                <a:lnTo>
                  <a:pt x="364744" y="117576"/>
                </a:lnTo>
                <a:lnTo>
                  <a:pt x="366028" y="108897"/>
                </a:lnTo>
                <a:close/>
              </a:path>
              <a:path w="372109" h="181610">
                <a:moveTo>
                  <a:pt x="310463" y="0"/>
                </a:moveTo>
                <a:lnTo>
                  <a:pt x="285292" y="3423"/>
                </a:lnTo>
                <a:lnTo>
                  <a:pt x="266158" y="13841"/>
                </a:lnTo>
                <a:lnTo>
                  <a:pt x="253994" y="31474"/>
                </a:lnTo>
                <a:lnTo>
                  <a:pt x="249732" y="56542"/>
                </a:lnTo>
                <a:lnTo>
                  <a:pt x="254015" y="82576"/>
                </a:lnTo>
                <a:lnTo>
                  <a:pt x="265733" y="100291"/>
                </a:lnTo>
                <a:lnTo>
                  <a:pt x="283194" y="110398"/>
                </a:lnTo>
                <a:lnTo>
                  <a:pt x="304704" y="113609"/>
                </a:lnTo>
                <a:lnTo>
                  <a:pt x="312607" y="113240"/>
                </a:lnTo>
                <a:lnTo>
                  <a:pt x="319822" y="112234"/>
                </a:lnTo>
                <a:lnTo>
                  <a:pt x="326350" y="110737"/>
                </a:lnTo>
                <a:lnTo>
                  <a:pt x="332190" y="108897"/>
                </a:lnTo>
                <a:lnTo>
                  <a:pt x="366028" y="108897"/>
                </a:lnTo>
                <a:lnTo>
                  <a:pt x="369047" y="88478"/>
                </a:lnTo>
                <a:lnTo>
                  <a:pt x="310725" y="88478"/>
                </a:lnTo>
                <a:lnTo>
                  <a:pt x="299735" y="86802"/>
                </a:lnTo>
                <a:lnTo>
                  <a:pt x="291125" y="81345"/>
                </a:lnTo>
                <a:lnTo>
                  <a:pt x="285509" y="71471"/>
                </a:lnTo>
                <a:lnTo>
                  <a:pt x="283501" y="56542"/>
                </a:lnTo>
                <a:lnTo>
                  <a:pt x="285468" y="42427"/>
                </a:lnTo>
                <a:lnTo>
                  <a:pt x="290994" y="32557"/>
                </a:lnTo>
                <a:lnTo>
                  <a:pt x="299514" y="26762"/>
                </a:lnTo>
                <a:lnTo>
                  <a:pt x="310463" y="24868"/>
                </a:lnTo>
                <a:lnTo>
                  <a:pt x="359546" y="24868"/>
                </a:lnTo>
                <a:lnTo>
                  <a:pt x="355030" y="16851"/>
                </a:lnTo>
                <a:lnTo>
                  <a:pt x="335716" y="4118"/>
                </a:lnTo>
                <a:lnTo>
                  <a:pt x="310463" y="0"/>
                </a:lnTo>
                <a:close/>
              </a:path>
              <a:path w="372109" h="181610">
                <a:moveTo>
                  <a:pt x="359546" y="24868"/>
                </a:moveTo>
                <a:lnTo>
                  <a:pt x="310463" y="24868"/>
                </a:lnTo>
                <a:lnTo>
                  <a:pt x="321605" y="27183"/>
                </a:lnTo>
                <a:lnTo>
                  <a:pt x="330293" y="34750"/>
                </a:lnTo>
                <a:lnTo>
                  <a:pt x="335937" y="48501"/>
                </a:lnTo>
                <a:lnTo>
                  <a:pt x="337949" y="69369"/>
                </a:lnTo>
                <a:lnTo>
                  <a:pt x="337949" y="74081"/>
                </a:lnTo>
                <a:lnTo>
                  <a:pt x="337688" y="78531"/>
                </a:lnTo>
                <a:lnTo>
                  <a:pt x="337182" y="82576"/>
                </a:lnTo>
                <a:lnTo>
                  <a:pt x="337164" y="82720"/>
                </a:lnTo>
                <a:lnTo>
                  <a:pt x="332002" y="84613"/>
                </a:lnTo>
                <a:lnTo>
                  <a:pt x="325712" y="86482"/>
                </a:lnTo>
                <a:lnTo>
                  <a:pt x="318537" y="87910"/>
                </a:lnTo>
                <a:lnTo>
                  <a:pt x="310725" y="88478"/>
                </a:lnTo>
                <a:lnTo>
                  <a:pt x="369047" y="88478"/>
                </a:lnTo>
                <a:lnTo>
                  <a:pt x="371718" y="70416"/>
                </a:lnTo>
                <a:lnTo>
                  <a:pt x="367374" y="38762"/>
                </a:lnTo>
                <a:lnTo>
                  <a:pt x="359546" y="24868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7732483" y="5463462"/>
            <a:ext cx="398145" cy="185420"/>
          </a:xfrm>
          <a:custGeom>
            <a:avLst/>
            <a:gdLst/>
            <a:ahLst/>
            <a:cxnLst/>
            <a:rect l="l" t="t" r="r" b="b"/>
            <a:pathLst>
              <a:path w="398145" h="185420">
                <a:moveTo>
                  <a:pt x="81906" y="45810"/>
                </a:moveTo>
                <a:lnTo>
                  <a:pt x="48922" y="45810"/>
                </a:lnTo>
                <a:lnTo>
                  <a:pt x="48579" y="51691"/>
                </a:lnTo>
                <a:lnTo>
                  <a:pt x="48333" y="58309"/>
                </a:lnTo>
                <a:lnTo>
                  <a:pt x="48239" y="62964"/>
                </a:lnTo>
                <a:lnTo>
                  <a:pt x="48137" y="179313"/>
                </a:lnTo>
                <a:lnTo>
                  <a:pt x="54681" y="181408"/>
                </a:lnTo>
                <a:lnTo>
                  <a:pt x="76147" y="181408"/>
                </a:lnTo>
                <a:lnTo>
                  <a:pt x="81906" y="179313"/>
                </a:lnTo>
                <a:lnTo>
                  <a:pt x="81906" y="45810"/>
                </a:lnTo>
                <a:close/>
              </a:path>
              <a:path w="398145" h="185420">
                <a:moveTo>
                  <a:pt x="75623" y="2617"/>
                </a:moveTo>
                <a:lnTo>
                  <a:pt x="54419" y="2617"/>
                </a:lnTo>
                <a:lnTo>
                  <a:pt x="48660" y="4711"/>
                </a:lnTo>
                <a:lnTo>
                  <a:pt x="39032" y="16773"/>
                </a:lnTo>
                <a:lnTo>
                  <a:pt x="27980" y="26406"/>
                </a:lnTo>
                <a:lnTo>
                  <a:pt x="15162" y="33829"/>
                </a:lnTo>
                <a:lnTo>
                  <a:pt x="233" y="39265"/>
                </a:lnTo>
                <a:lnTo>
                  <a:pt x="39" y="45810"/>
                </a:lnTo>
                <a:lnTo>
                  <a:pt x="0" y="47155"/>
                </a:lnTo>
                <a:lnTo>
                  <a:pt x="1509" y="54481"/>
                </a:lnTo>
                <a:lnTo>
                  <a:pt x="4540" y="60874"/>
                </a:lnTo>
                <a:lnTo>
                  <a:pt x="8871" y="65966"/>
                </a:lnTo>
                <a:lnTo>
                  <a:pt x="19510" y="62964"/>
                </a:lnTo>
                <a:lnTo>
                  <a:pt x="29976" y="58636"/>
                </a:lnTo>
                <a:lnTo>
                  <a:pt x="39903" y="52935"/>
                </a:lnTo>
                <a:lnTo>
                  <a:pt x="48922" y="45810"/>
                </a:lnTo>
                <a:lnTo>
                  <a:pt x="81906" y="45810"/>
                </a:lnTo>
                <a:lnTo>
                  <a:pt x="81906" y="4711"/>
                </a:lnTo>
                <a:lnTo>
                  <a:pt x="75623" y="2617"/>
                </a:lnTo>
                <a:close/>
              </a:path>
              <a:path w="398145" h="185420">
                <a:moveTo>
                  <a:pt x="230372" y="108897"/>
                </a:moveTo>
                <a:lnTo>
                  <a:pt x="196535" y="108897"/>
                </a:lnTo>
                <a:lnTo>
                  <a:pt x="187970" y="128174"/>
                </a:lnTo>
                <a:lnTo>
                  <a:pt x="174743" y="141978"/>
                </a:lnTo>
                <a:lnTo>
                  <a:pt x="156705" y="150825"/>
                </a:lnTo>
                <a:lnTo>
                  <a:pt x="133710" y="155230"/>
                </a:lnTo>
                <a:lnTo>
                  <a:pt x="132090" y="161419"/>
                </a:lnTo>
                <a:lnTo>
                  <a:pt x="131550" y="168024"/>
                </a:lnTo>
                <a:lnTo>
                  <a:pt x="132090" y="174777"/>
                </a:lnTo>
                <a:lnTo>
                  <a:pt x="133710" y="181408"/>
                </a:lnTo>
                <a:lnTo>
                  <a:pt x="176759" y="172532"/>
                </a:lnTo>
                <a:lnTo>
                  <a:pt x="208937" y="151435"/>
                </a:lnTo>
                <a:lnTo>
                  <a:pt x="229089" y="117576"/>
                </a:lnTo>
                <a:lnTo>
                  <a:pt x="230372" y="108897"/>
                </a:lnTo>
                <a:close/>
              </a:path>
              <a:path w="398145" h="185420">
                <a:moveTo>
                  <a:pt x="174808" y="0"/>
                </a:moveTo>
                <a:lnTo>
                  <a:pt x="149637" y="3423"/>
                </a:lnTo>
                <a:lnTo>
                  <a:pt x="130503" y="13841"/>
                </a:lnTo>
                <a:lnTo>
                  <a:pt x="118339" y="31474"/>
                </a:lnTo>
                <a:lnTo>
                  <a:pt x="114077" y="56542"/>
                </a:lnTo>
                <a:lnTo>
                  <a:pt x="118359" y="82576"/>
                </a:lnTo>
                <a:lnTo>
                  <a:pt x="130078" y="100291"/>
                </a:lnTo>
                <a:lnTo>
                  <a:pt x="147539" y="110398"/>
                </a:lnTo>
                <a:lnTo>
                  <a:pt x="169049" y="113609"/>
                </a:lnTo>
                <a:lnTo>
                  <a:pt x="176951" y="113240"/>
                </a:lnTo>
                <a:lnTo>
                  <a:pt x="184166" y="112234"/>
                </a:lnTo>
                <a:lnTo>
                  <a:pt x="190694" y="110737"/>
                </a:lnTo>
                <a:lnTo>
                  <a:pt x="196535" y="108897"/>
                </a:lnTo>
                <a:lnTo>
                  <a:pt x="230372" y="108897"/>
                </a:lnTo>
                <a:lnTo>
                  <a:pt x="233392" y="88478"/>
                </a:lnTo>
                <a:lnTo>
                  <a:pt x="175070" y="88478"/>
                </a:lnTo>
                <a:lnTo>
                  <a:pt x="164080" y="86802"/>
                </a:lnTo>
                <a:lnTo>
                  <a:pt x="155470" y="81345"/>
                </a:lnTo>
                <a:lnTo>
                  <a:pt x="149854" y="71471"/>
                </a:lnTo>
                <a:lnTo>
                  <a:pt x="147846" y="56542"/>
                </a:lnTo>
                <a:lnTo>
                  <a:pt x="149813" y="42427"/>
                </a:lnTo>
                <a:lnTo>
                  <a:pt x="155339" y="32557"/>
                </a:lnTo>
                <a:lnTo>
                  <a:pt x="163859" y="26762"/>
                </a:lnTo>
                <a:lnTo>
                  <a:pt x="174808" y="24868"/>
                </a:lnTo>
                <a:lnTo>
                  <a:pt x="223891" y="24868"/>
                </a:lnTo>
                <a:lnTo>
                  <a:pt x="219375" y="16851"/>
                </a:lnTo>
                <a:lnTo>
                  <a:pt x="200061" y="4118"/>
                </a:lnTo>
                <a:lnTo>
                  <a:pt x="174808" y="0"/>
                </a:lnTo>
                <a:close/>
              </a:path>
              <a:path w="398145" h="185420">
                <a:moveTo>
                  <a:pt x="223891" y="24868"/>
                </a:moveTo>
                <a:lnTo>
                  <a:pt x="174808" y="24868"/>
                </a:lnTo>
                <a:lnTo>
                  <a:pt x="185950" y="27183"/>
                </a:lnTo>
                <a:lnTo>
                  <a:pt x="194637" y="34750"/>
                </a:lnTo>
                <a:lnTo>
                  <a:pt x="200282" y="48501"/>
                </a:lnTo>
                <a:lnTo>
                  <a:pt x="202294" y="69369"/>
                </a:lnTo>
                <a:lnTo>
                  <a:pt x="202294" y="74081"/>
                </a:lnTo>
                <a:lnTo>
                  <a:pt x="202032" y="78531"/>
                </a:lnTo>
                <a:lnTo>
                  <a:pt x="201527" y="82576"/>
                </a:lnTo>
                <a:lnTo>
                  <a:pt x="201509" y="82719"/>
                </a:lnTo>
                <a:lnTo>
                  <a:pt x="196347" y="84613"/>
                </a:lnTo>
                <a:lnTo>
                  <a:pt x="190056" y="86482"/>
                </a:lnTo>
                <a:lnTo>
                  <a:pt x="182882" y="87910"/>
                </a:lnTo>
                <a:lnTo>
                  <a:pt x="175070" y="88478"/>
                </a:lnTo>
                <a:lnTo>
                  <a:pt x="233392" y="88478"/>
                </a:lnTo>
                <a:lnTo>
                  <a:pt x="236063" y="70416"/>
                </a:lnTo>
                <a:lnTo>
                  <a:pt x="231719" y="38762"/>
                </a:lnTo>
                <a:lnTo>
                  <a:pt x="223891" y="24868"/>
                </a:lnTo>
                <a:close/>
              </a:path>
              <a:path w="398145" h="185420">
                <a:moveTo>
                  <a:pt x="329976" y="0"/>
                </a:moveTo>
                <a:lnTo>
                  <a:pt x="300980" y="5345"/>
                </a:lnTo>
                <a:lnTo>
                  <a:pt x="279813" y="21956"/>
                </a:lnTo>
                <a:lnTo>
                  <a:pt x="266843" y="50689"/>
                </a:lnTo>
                <a:lnTo>
                  <a:pt x="262438" y="92405"/>
                </a:lnTo>
                <a:lnTo>
                  <a:pt x="266843" y="134452"/>
                </a:lnTo>
                <a:lnTo>
                  <a:pt x="279813" y="163149"/>
                </a:lnTo>
                <a:lnTo>
                  <a:pt x="300980" y="179575"/>
                </a:lnTo>
                <a:lnTo>
                  <a:pt x="329976" y="184811"/>
                </a:lnTo>
                <a:lnTo>
                  <a:pt x="359053" y="179575"/>
                </a:lnTo>
                <a:lnTo>
                  <a:pt x="380399" y="163149"/>
                </a:lnTo>
                <a:lnTo>
                  <a:pt x="383068" y="157325"/>
                </a:lnTo>
                <a:lnTo>
                  <a:pt x="329976" y="157325"/>
                </a:lnTo>
                <a:lnTo>
                  <a:pt x="316110" y="154433"/>
                </a:lnTo>
                <a:lnTo>
                  <a:pt x="306023" y="144203"/>
                </a:lnTo>
                <a:lnTo>
                  <a:pt x="299864" y="124304"/>
                </a:lnTo>
                <a:lnTo>
                  <a:pt x="297778" y="92405"/>
                </a:lnTo>
                <a:lnTo>
                  <a:pt x="299864" y="60395"/>
                </a:lnTo>
                <a:lnTo>
                  <a:pt x="306023" y="40509"/>
                </a:lnTo>
                <a:lnTo>
                  <a:pt x="316110" y="30341"/>
                </a:lnTo>
                <a:lnTo>
                  <a:pt x="329976" y="27486"/>
                </a:lnTo>
                <a:lnTo>
                  <a:pt x="383068" y="27486"/>
                </a:lnTo>
                <a:lnTo>
                  <a:pt x="380399" y="21661"/>
                </a:lnTo>
                <a:lnTo>
                  <a:pt x="359196" y="5345"/>
                </a:lnTo>
                <a:lnTo>
                  <a:pt x="359666" y="5345"/>
                </a:lnTo>
                <a:lnTo>
                  <a:pt x="329976" y="0"/>
                </a:lnTo>
                <a:close/>
              </a:path>
              <a:path w="398145" h="185420">
                <a:moveTo>
                  <a:pt x="383068" y="27486"/>
                </a:moveTo>
                <a:lnTo>
                  <a:pt x="329976" y="27486"/>
                </a:lnTo>
                <a:lnTo>
                  <a:pt x="344021" y="30341"/>
                </a:lnTo>
                <a:lnTo>
                  <a:pt x="353993" y="40509"/>
                </a:lnTo>
                <a:lnTo>
                  <a:pt x="359940" y="60395"/>
                </a:lnTo>
                <a:lnTo>
                  <a:pt x="361912" y="92405"/>
                </a:lnTo>
                <a:lnTo>
                  <a:pt x="359940" y="124304"/>
                </a:lnTo>
                <a:lnTo>
                  <a:pt x="353993" y="144203"/>
                </a:lnTo>
                <a:lnTo>
                  <a:pt x="344021" y="154433"/>
                </a:lnTo>
                <a:lnTo>
                  <a:pt x="329976" y="157325"/>
                </a:lnTo>
                <a:lnTo>
                  <a:pt x="383068" y="157325"/>
                </a:lnTo>
                <a:lnTo>
                  <a:pt x="393549" y="134452"/>
                </a:lnTo>
                <a:lnTo>
                  <a:pt x="398036" y="92405"/>
                </a:lnTo>
                <a:lnTo>
                  <a:pt x="393585" y="50689"/>
                </a:lnTo>
                <a:lnTo>
                  <a:pt x="393549" y="50358"/>
                </a:lnTo>
                <a:lnTo>
                  <a:pt x="383068" y="27486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8840351" y="5439126"/>
            <a:ext cx="381000" cy="181610"/>
          </a:xfrm>
          <a:custGeom>
            <a:avLst/>
            <a:gdLst/>
            <a:ahLst/>
            <a:cxnLst/>
            <a:rect l="l" t="t" r="r" b="b"/>
            <a:pathLst>
              <a:path w="381000" h="181610">
                <a:moveTo>
                  <a:pt x="81906" y="45810"/>
                </a:moveTo>
                <a:lnTo>
                  <a:pt x="48922" y="45810"/>
                </a:lnTo>
                <a:lnTo>
                  <a:pt x="48579" y="51691"/>
                </a:lnTo>
                <a:lnTo>
                  <a:pt x="48333" y="58309"/>
                </a:lnTo>
                <a:lnTo>
                  <a:pt x="48239" y="62964"/>
                </a:lnTo>
                <a:lnTo>
                  <a:pt x="48137" y="179313"/>
                </a:lnTo>
                <a:lnTo>
                  <a:pt x="54681" y="181408"/>
                </a:lnTo>
                <a:lnTo>
                  <a:pt x="76147" y="181408"/>
                </a:lnTo>
                <a:lnTo>
                  <a:pt x="81906" y="179313"/>
                </a:lnTo>
                <a:lnTo>
                  <a:pt x="81906" y="45810"/>
                </a:lnTo>
                <a:close/>
              </a:path>
              <a:path w="381000" h="181610">
                <a:moveTo>
                  <a:pt x="75623" y="2617"/>
                </a:moveTo>
                <a:lnTo>
                  <a:pt x="54419" y="2617"/>
                </a:lnTo>
                <a:lnTo>
                  <a:pt x="48660" y="4711"/>
                </a:lnTo>
                <a:lnTo>
                  <a:pt x="39032" y="16773"/>
                </a:lnTo>
                <a:lnTo>
                  <a:pt x="27980" y="26406"/>
                </a:lnTo>
                <a:lnTo>
                  <a:pt x="15162" y="33829"/>
                </a:lnTo>
                <a:lnTo>
                  <a:pt x="233" y="39265"/>
                </a:lnTo>
                <a:lnTo>
                  <a:pt x="39" y="45810"/>
                </a:lnTo>
                <a:lnTo>
                  <a:pt x="0" y="47155"/>
                </a:lnTo>
                <a:lnTo>
                  <a:pt x="1509" y="54481"/>
                </a:lnTo>
                <a:lnTo>
                  <a:pt x="4540" y="60874"/>
                </a:lnTo>
                <a:lnTo>
                  <a:pt x="8871" y="65966"/>
                </a:lnTo>
                <a:lnTo>
                  <a:pt x="19510" y="62964"/>
                </a:lnTo>
                <a:lnTo>
                  <a:pt x="29976" y="58636"/>
                </a:lnTo>
                <a:lnTo>
                  <a:pt x="39903" y="52935"/>
                </a:lnTo>
                <a:lnTo>
                  <a:pt x="48922" y="45810"/>
                </a:lnTo>
                <a:lnTo>
                  <a:pt x="81906" y="45810"/>
                </a:lnTo>
                <a:lnTo>
                  <a:pt x="81906" y="4711"/>
                </a:lnTo>
                <a:lnTo>
                  <a:pt x="75623" y="2617"/>
                </a:lnTo>
                <a:close/>
              </a:path>
              <a:path w="381000" h="181610">
                <a:moveTo>
                  <a:pt x="230372" y="108897"/>
                </a:moveTo>
                <a:lnTo>
                  <a:pt x="196535" y="108897"/>
                </a:lnTo>
                <a:lnTo>
                  <a:pt x="187970" y="128174"/>
                </a:lnTo>
                <a:lnTo>
                  <a:pt x="174743" y="141978"/>
                </a:lnTo>
                <a:lnTo>
                  <a:pt x="156705" y="150825"/>
                </a:lnTo>
                <a:lnTo>
                  <a:pt x="133710" y="155230"/>
                </a:lnTo>
                <a:lnTo>
                  <a:pt x="132090" y="161419"/>
                </a:lnTo>
                <a:lnTo>
                  <a:pt x="131550" y="168024"/>
                </a:lnTo>
                <a:lnTo>
                  <a:pt x="132090" y="174777"/>
                </a:lnTo>
                <a:lnTo>
                  <a:pt x="133710" y="181408"/>
                </a:lnTo>
                <a:lnTo>
                  <a:pt x="176759" y="172532"/>
                </a:lnTo>
                <a:lnTo>
                  <a:pt x="208937" y="151435"/>
                </a:lnTo>
                <a:lnTo>
                  <a:pt x="229089" y="117576"/>
                </a:lnTo>
                <a:lnTo>
                  <a:pt x="230372" y="108897"/>
                </a:lnTo>
                <a:close/>
              </a:path>
              <a:path w="381000" h="181610">
                <a:moveTo>
                  <a:pt x="174808" y="0"/>
                </a:moveTo>
                <a:lnTo>
                  <a:pt x="149637" y="3423"/>
                </a:lnTo>
                <a:lnTo>
                  <a:pt x="130503" y="13841"/>
                </a:lnTo>
                <a:lnTo>
                  <a:pt x="118339" y="31474"/>
                </a:lnTo>
                <a:lnTo>
                  <a:pt x="114077" y="56542"/>
                </a:lnTo>
                <a:lnTo>
                  <a:pt x="118359" y="82576"/>
                </a:lnTo>
                <a:lnTo>
                  <a:pt x="130078" y="100291"/>
                </a:lnTo>
                <a:lnTo>
                  <a:pt x="147539" y="110398"/>
                </a:lnTo>
                <a:lnTo>
                  <a:pt x="169049" y="113609"/>
                </a:lnTo>
                <a:lnTo>
                  <a:pt x="176951" y="113240"/>
                </a:lnTo>
                <a:lnTo>
                  <a:pt x="184166" y="112234"/>
                </a:lnTo>
                <a:lnTo>
                  <a:pt x="190694" y="110737"/>
                </a:lnTo>
                <a:lnTo>
                  <a:pt x="196535" y="108897"/>
                </a:lnTo>
                <a:lnTo>
                  <a:pt x="230372" y="108897"/>
                </a:lnTo>
                <a:lnTo>
                  <a:pt x="233392" y="88478"/>
                </a:lnTo>
                <a:lnTo>
                  <a:pt x="175070" y="88478"/>
                </a:lnTo>
                <a:lnTo>
                  <a:pt x="164080" y="86802"/>
                </a:lnTo>
                <a:lnTo>
                  <a:pt x="155470" y="81345"/>
                </a:lnTo>
                <a:lnTo>
                  <a:pt x="149854" y="71471"/>
                </a:lnTo>
                <a:lnTo>
                  <a:pt x="147846" y="56542"/>
                </a:lnTo>
                <a:lnTo>
                  <a:pt x="149813" y="42427"/>
                </a:lnTo>
                <a:lnTo>
                  <a:pt x="155339" y="32557"/>
                </a:lnTo>
                <a:lnTo>
                  <a:pt x="163859" y="26762"/>
                </a:lnTo>
                <a:lnTo>
                  <a:pt x="174808" y="24868"/>
                </a:lnTo>
                <a:lnTo>
                  <a:pt x="223891" y="24868"/>
                </a:lnTo>
                <a:lnTo>
                  <a:pt x="219375" y="16851"/>
                </a:lnTo>
                <a:lnTo>
                  <a:pt x="200061" y="4118"/>
                </a:lnTo>
                <a:lnTo>
                  <a:pt x="174808" y="0"/>
                </a:lnTo>
                <a:close/>
              </a:path>
              <a:path w="381000" h="181610">
                <a:moveTo>
                  <a:pt x="223891" y="24868"/>
                </a:moveTo>
                <a:lnTo>
                  <a:pt x="174808" y="24868"/>
                </a:lnTo>
                <a:lnTo>
                  <a:pt x="185950" y="27183"/>
                </a:lnTo>
                <a:lnTo>
                  <a:pt x="194637" y="34750"/>
                </a:lnTo>
                <a:lnTo>
                  <a:pt x="200282" y="48501"/>
                </a:lnTo>
                <a:lnTo>
                  <a:pt x="202294" y="69369"/>
                </a:lnTo>
                <a:lnTo>
                  <a:pt x="202294" y="74081"/>
                </a:lnTo>
                <a:lnTo>
                  <a:pt x="202032" y="78531"/>
                </a:lnTo>
                <a:lnTo>
                  <a:pt x="201527" y="82576"/>
                </a:lnTo>
                <a:lnTo>
                  <a:pt x="201509" y="82720"/>
                </a:lnTo>
                <a:lnTo>
                  <a:pt x="196347" y="84613"/>
                </a:lnTo>
                <a:lnTo>
                  <a:pt x="190056" y="86482"/>
                </a:lnTo>
                <a:lnTo>
                  <a:pt x="182882" y="87910"/>
                </a:lnTo>
                <a:lnTo>
                  <a:pt x="175070" y="88478"/>
                </a:lnTo>
                <a:lnTo>
                  <a:pt x="233392" y="88478"/>
                </a:lnTo>
                <a:lnTo>
                  <a:pt x="236063" y="70416"/>
                </a:lnTo>
                <a:lnTo>
                  <a:pt x="231719" y="38762"/>
                </a:lnTo>
                <a:lnTo>
                  <a:pt x="223891" y="24868"/>
                </a:lnTo>
                <a:close/>
              </a:path>
              <a:path w="381000" h="181610">
                <a:moveTo>
                  <a:pt x="374807" y="108897"/>
                </a:moveTo>
                <a:lnTo>
                  <a:pt x="340970" y="108897"/>
                </a:lnTo>
                <a:lnTo>
                  <a:pt x="332405" y="128174"/>
                </a:lnTo>
                <a:lnTo>
                  <a:pt x="319177" y="141978"/>
                </a:lnTo>
                <a:lnTo>
                  <a:pt x="301140" y="150825"/>
                </a:lnTo>
                <a:lnTo>
                  <a:pt x="278145" y="155230"/>
                </a:lnTo>
                <a:lnTo>
                  <a:pt x="276525" y="161419"/>
                </a:lnTo>
                <a:lnTo>
                  <a:pt x="275985" y="168024"/>
                </a:lnTo>
                <a:lnTo>
                  <a:pt x="276525" y="174777"/>
                </a:lnTo>
                <a:lnTo>
                  <a:pt x="278145" y="181408"/>
                </a:lnTo>
                <a:lnTo>
                  <a:pt x="321194" y="172532"/>
                </a:lnTo>
                <a:lnTo>
                  <a:pt x="353371" y="151435"/>
                </a:lnTo>
                <a:lnTo>
                  <a:pt x="373524" y="117576"/>
                </a:lnTo>
                <a:lnTo>
                  <a:pt x="374807" y="108897"/>
                </a:lnTo>
                <a:close/>
              </a:path>
              <a:path w="381000" h="181610">
                <a:moveTo>
                  <a:pt x="319243" y="0"/>
                </a:moveTo>
                <a:lnTo>
                  <a:pt x="294072" y="3423"/>
                </a:lnTo>
                <a:lnTo>
                  <a:pt x="274938" y="13841"/>
                </a:lnTo>
                <a:lnTo>
                  <a:pt x="262774" y="31474"/>
                </a:lnTo>
                <a:lnTo>
                  <a:pt x="258512" y="56542"/>
                </a:lnTo>
                <a:lnTo>
                  <a:pt x="262794" y="82576"/>
                </a:lnTo>
                <a:lnTo>
                  <a:pt x="274513" y="100291"/>
                </a:lnTo>
                <a:lnTo>
                  <a:pt x="291974" y="110398"/>
                </a:lnTo>
                <a:lnTo>
                  <a:pt x="313484" y="113609"/>
                </a:lnTo>
                <a:lnTo>
                  <a:pt x="321386" y="113240"/>
                </a:lnTo>
                <a:lnTo>
                  <a:pt x="328601" y="112234"/>
                </a:lnTo>
                <a:lnTo>
                  <a:pt x="335129" y="110737"/>
                </a:lnTo>
                <a:lnTo>
                  <a:pt x="340970" y="108897"/>
                </a:lnTo>
                <a:lnTo>
                  <a:pt x="374807" y="108897"/>
                </a:lnTo>
                <a:lnTo>
                  <a:pt x="377827" y="88478"/>
                </a:lnTo>
                <a:lnTo>
                  <a:pt x="319505" y="88478"/>
                </a:lnTo>
                <a:lnTo>
                  <a:pt x="308514" y="86802"/>
                </a:lnTo>
                <a:lnTo>
                  <a:pt x="299904" y="81345"/>
                </a:lnTo>
                <a:lnTo>
                  <a:pt x="294289" y="71471"/>
                </a:lnTo>
                <a:lnTo>
                  <a:pt x="292280" y="56542"/>
                </a:lnTo>
                <a:lnTo>
                  <a:pt x="294248" y="42427"/>
                </a:lnTo>
                <a:lnTo>
                  <a:pt x="299774" y="32557"/>
                </a:lnTo>
                <a:lnTo>
                  <a:pt x="308293" y="26762"/>
                </a:lnTo>
                <a:lnTo>
                  <a:pt x="319243" y="24868"/>
                </a:lnTo>
                <a:lnTo>
                  <a:pt x="368326" y="24868"/>
                </a:lnTo>
                <a:lnTo>
                  <a:pt x="363810" y="16851"/>
                </a:lnTo>
                <a:lnTo>
                  <a:pt x="344496" y="4118"/>
                </a:lnTo>
                <a:lnTo>
                  <a:pt x="319243" y="0"/>
                </a:lnTo>
                <a:close/>
              </a:path>
              <a:path w="381000" h="181610">
                <a:moveTo>
                  <a:pt x="368326" y="24868"/>
                </a:moveTo>
                <a:lnTo>
                  <a:pt x="319243" y="24868"/>
                </a:lnTo>
                <a:lnTo>
                  <a:pt x="330385" y="27183"/>
                </a:lnTo>
                <a:lnTo>
                  <a:pt x="339072" y="34750"/>
                </a:lnTo>
                <a:lnTo>
                  <a:pt x="344717" y="48501"/>
                </a:lnTo>
                <a:lnTo>
                  <a:pt x="346729" y="69369"/>
                </a:lnTo>
                <a:lnTo>
                  <a:pt x="346729" y="74081"/>
                </a:lnTo>
                <a:lnTo>
                  <a:pt x="346467" y="78531"/>
                </a:lnTo>
                <a:lnTo>
                  <a:pt x="345962" y="82576"/>
                </a:lnTo>
                <a:lnTo>
                  <a:pt x="345944" y="82720"/>
                </a:lnTo>
                <a:lnTo>
                  <a:pt x="340782" y="84613"/>
                </a:lnTo>
                <a:lnTo>
                  <a:pt x="334491" y="86482"/>
                </a:lnTo>
                <a:lnTo>
                  <a:pt x="327317" y="87910"/>
                </a:lnTo>
                <a:lnTo>
                  <a:pt x="319505" y="88478"/>
                </a:lnTo>
                <a:lnTo>
                  <a:pt x="377827" y="88478"/>
                </a:lnTo>
                <a:lnTo>
                  <a:pt x="380498" y="70416"/>
                </a:lnTo>
                <a:lnTo>
                  <a:pt x="376154" y="38762"/>
                </a:lnTo>
                <a:lnTo>
                  <a:pt x="368326" y="24868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082981" y="3849380"/>
            <a:ext cx="412750" cy="176530"/>
          </a:xfrm>
          <a:custGeom>
            <a:avLst/>
            <a:gdLst/>
            <a:ahLst/>
            <a:cxnLst/>
            <a:rect l="l" t="t" r="r" b="b"/>
            <a:pathLst>
              <a:path w="412750" h="176529">
                <a:moveTo>
                  <a:pt x="5025" y="153796"/>
                </a:moveTo>
                <a:lnTo>
                  <a:pt x="2010" y="156812"/>
                </a:lnTo>
                <a:lnTo>
                  <a:pt x="0" y="162591"/>
                </a:lnTo>
                <a:lnTo>
                  <a:pt x="251" y="167366"/>
                </a:lnTo>
                <a:lnTo>
                  <a:pt x="3176" y="168701"/>
                </a:lnTo>
                <a:lnTo>
                  <a:pt x="11591" y="171638"/>
                </a:lnTo>
                <a:lnTo>
                  <a:pt x="24953" y="174575"/>
                </a:lnTo>
                <a:lnTo>
                  <a:pt x="42721" y="175910"/>
                </a:lnTo>
                <a:lnTo>
                  <a:pt x="70580" y="172243"/>
                </a:lnTo>
                <a:lnTo>
                  <a:pt x="88992" y="162214"/>
                </a:lnTo>
                <a:lnTo>
                  <a:pt x="90617" y="159827"/>
                </a:lnTo>
                <a:lnTo>
                  <a:pt x="41464" y="159827"/>
                </a:lnTo>
                <a:lnTo>
                  <a:pt x="28632" y="159097"/>
                </a:lnTo>
                <a:lnTo>
                  <a:pt x="17968" y="157377"/>
                </a:lnTo>
                <a:lnTo>
                  <a:pt x="9942" y="155374"/>
                </a:lnTo>
                <a:lnTo>
                  <a:pt x="5025" y="153796"/>
                </a:lnTo>
                <a:close/>
              </a:path>
              <a:path w="412750" h="176529">
                <a:moveTo>
                  <a:pt x="86307" y="15329"/>
                </a:moveTo>
                <a:lnTo>
                  <a:pt x="42469" y="15329"/>
                </a:lnTo>
                <a:lnTo>
                  <a:pt x="58407" y="17320"/>
                </a:lnTo>
                <a:lnTo>
                  <a:pt x="69704" y="23151"/>
                </a:lnTo>
                <a:lnTo>
                  <a:pt x="76430" y="32610"/>
                </a:lnTo>
                <a:lnTo>
                  <a:pt x="78657" y="45485"/>
                </a:lnTo>
                <a:lnTo>
                  <a:pt x="75696" y="60598"/>
                </a:lnTo>
                <a:lnTo>
                  <a:pt x="67788" y="70081"/>
                </a:lnTo>
                <a:lnTo>
                  <a:pt x="56393" y="74993"/>
                </a:lnTo>
                <a:lnTo>
                  <a:pt x="42972" y="76395"/>
                </a:lnTo>
                <a:lnTo>
                  <a:pt x="27391" y="76395"/>
                </a:lnTo>
                <a:lnTo>
                  <a:pt x="25381" y="81170"/>
                </a:lnTo>
                <a:lnTo>
                  <a:pt x="25381" y="86698"/>
                </a:lnTo>
                <a:lnTo>
                  <a:pt x="27391" y="91473"/>
                </a:lnTo>
                <a:lnTo>
                  <a:pt x="42972" y="91473"/>
                </a:lnTo>
                <a:lnTo>
                  <a:pt x="58345" y="93008"/>
                </a:lnTo>
                <a:lnTo>
                  <a:pt x="71338" y="98478"/>
                </a:lnTo>
                <a:lnTo>
                  <a:pt x="80326" y="109178"/>
                </a:lnTo>
                <a:lnTo>
                  <a:pt x="83683" y="126404"/>
                </a:lnTo>
                <a:lnTo>
                  <a:pt x="81327" y="140532"/>
                </a:lnTo>
                <a:lnTo>
                  <a:pt x="73882" y="151032"/>
                </a:lnTo>
                <a:lnTo>
                  <a:pt x="60783" y="157573"/>
                </a:lnTo>
                <a:lnTo>
                  <a:pt x="41464" y="159827"/>
                </a:lnTo>
                <a:lnTo>
                  <a:pt x="90617" y="159827"/>
                </a:lnTo>
                <a:lnTo>
                  <a:pt x="99157" y="147286"/>
                </a:lnTo>
                <a:lnTo>
                  <a:pt x="102279" y="128917"/>
                </a:lnTo>
                <a:lnTo>
                  <a:pt x="100610" y="113368"/>
                </a:lnTo>
                <a:lnTo>
                  <a:pt x="95337" y="100457"/>
                </a:lnTo>
                <a:lnTo>
                  <a:pt x="86058" y="90468"/>
                </a:lnTo>
                <a:lnTo>
                  <a:pt x="72374" y="83683"/>
                </a:lnTo>
                <a:lnTo>
                  <a:pt x="83962" y="76898"/>
                </a:lnTo>
                <a:lnTo>
                  <a:pt x="91567" y="67662"/>
                </a:lnTo>
                <a:lnTo>
                  <a:pt x="95733" y="56260"/>
                </a:lnTo>
                <a:lnTo>
                  <a:pt x="97002" y="42972"/>
                </a:lnTo>
                <a:lnTo>
                  <a:pt x="93597" y="25126"/>
                </a:lnTo>
                <a:lnTo>
                  <a:pt x="86307" y="15329"/>
                </a:lnTo>
                <a:close/>
              </a:path>
              <a:path w="412750" h="176529">
                <a:moveTo>
                  <a:pt x="44229" y="0"/>
                </a:moveTo>
                <a:lnTo>
                  <a:pt x="5497" y="6997"/>
                </a:lnTo>
                <a:lnTo>
                  <a:pt x="2010" y="13570"/>
                </a:lnTo>
                <a:lnTo>
                  <a:pt x="4159" y="18345"/>
                </a:lnTo>
                <a:lnTo>
                  <a:pt x="4272" y="18596"/>
                </a:lnTo>
                <a:lnTo>
                  <a:pt x="8544" y="21360"/>
                </a:lnTo>
                <a:lnTo>
                  <a:pt x="11088" y="20418"/>
                </a:lnTo>
                <a:lnTo>
                  <a:pt x="18156" y="18345"/>
                </a:lnTo>
                <a:lnTo>
                  <a:pt x="28899" y="16271"/>
                </a:lnTo>
                <a:lnTo>
                  <a:pt x="42469" y="15329"/>
                </a:lnTo>
                <a:lnTo>
                  <a:pt x="86307" y="15329"/>
                </a:lnTo>
                <a:lnTo>
                  <a:pt x="83526" y="11591"/>
                </a:lnTo>
                <a:lnTo>
                  <a:pt x="66999" y="3003"/>
                </a:lnTo>
                <a:lnTo>
                  <a:pt x="44229" y="0"/>
                </a:lnTo>
                <a:close/>
              </a:path>
              <a:path w="412750" h="176529">
                <a:moveTo>
                  <a:pt x="195400" y="0"/>
                </a:moveTo>
                <a:lnTo>
                  <a:pt x="169359" y="5049"/>
                </a:lnTo>
                <a:lnTo>
                  <a:pt x="150291" y="20795"/>
                </a:lnTo>
                <a:lnTo>
                  <a:pt x="138574" y="48132"/>
                </a:lnTo>
                <a:lnTo>
                  <a:pt x="134585" y="87955"/>
                </a:lnTo>
                <a:lnTo>
                  <a:pt x="138574" y="128096"/>
                </a:lnTo>
                <a:lnTo>
                  <a:pt x="150291" y="155398"/>
                </a:lnTo>
                <a:lnTo>
                  <a:pt x="169359" y="170967"/>
                </a:lnTo>
                <a:lnTo>
                  <a:pt x="195400" y="175910"/>
                </a:lnTo>
                <a:lnTo>
                  <a:pt x="221559" y="170967"/>
                </a:lnTo>
                <a:lnTo>
                  <a:pt x="234763" y="160330"/>
                </a:lnTo>
                <a:lnTo>
                  <a:pt x="195400" y="160330"/>
                </a:lnTo>
                <a:lnTo>
                  <a:pt x="177365" y="156513"/>
                </a:lnTo>
                <a:lnTo>
                  <a:pt x="164396" y="144121"/>
                </a:lnTo>
                <a:lnTo>
                  <a:pt x="156562" y="121739"/>
                </a:lnTo>
                <a:lnTo>
                  <a:pt x="153935" y="87955"/>
                </a:lnTo>
                <a:lnTo>
                  <a:pt x="156562" y="53959"/>
                </a:lnTo>
                <a:lnTo>
                  <a:pt x="164396" y="31601"/>
                </a:lnTo>
                <a:lnTo>
                  <a:pt x="177365" y="19326"/>
                </a:lnTo>
                <a:lnTo>
                  <a:pt x="195400" y="15580"/>
                </a:lnTo>
                <a:lnTo>
                  <a:pt x="234763" y="15580"/>
                </a:lnTo>
                <a:lnTo>
                  <a:pt x="221690" y="5049"/>
                </a:lnTo>
                <a:lnTo>
                  <a:pt x="222120" y="5049"/>
                </a:lnTo>
                <a:lnTo>
                  <a:pt x="195400" y="0"/>
                </a:lnTo>
                <a:close/>
              </a:path>
              <a:path w="412750" h="176529">
                <a:moveTo>
                  <a:pt x="234763" y="15580"/>
                </a:moveTo>
                <a:lnTo>
                  <a:pt x="195400" y="15580"/>
                </a:lnTo>
                <a:lnTo>
                  <a:pt x="213792" y="19326"/>
                </a:lnTo>
                <a:lnTo>
                  <a:pt x="226813" y="31601"/>
                </a:lnTo>
                <a:lnTo>
                  <a:pt x="234556" y="53959"/>
                </a:lnTo>
                <a:lnTo>
                  <a:pt x="237116" y="87955"/>
                </a:lnTo>
                <a:lnTo>
                  <a:pt x="234556" y="121739"/>
                </a:lnTo>
                <a:lnTo>
                  <a:pt x="226813" y="144121"/>
                </a:lnTo>
                <a:lnTo>
                  <a:pt x="213792" y="156513"/>
                </a:lnTo>
                <a:lnTo>
                  <a:pt x="195400" y="160330"/>
                </a:lnTo>
                <a:lnTo>
                  <a:pt x="234763" y="160330"/>
                </a:lnTo>
                <a:lnTo>
                  <a:pt x="240885" y="155398"/>
                </a:lnTo>
                <a:lnTo>
                  <a:pt x="252862" y="128096"/>
                </a:lnTo>
                <a:lnTo>
                  <a:pt x="256969" y="87955"/>
                </a:lnTo>
                <a:lnTo>
                  <a:pt x="252894" y="48132"/>
                </a:lnTo>
                <a:lnTo>
                  <a:pt x="252862" y="47813"/>
                </a:lnTo>
                <a:lnTo>
                  <a:pt x="241010" y="20795"/>
                </a:lnTo>
                <a:lnTo>
                  <a:pt x="240885" y="20512"/>
                </a:lnTo>
                <a:lnTo>
                  <a:pt x="234763" y="15580"/>
                </a:lnTo>
                <a:close/>
              </a:path>
              <a:path w="412750" h="176529">
                <a:moveTo>
                  <a:pt x="350991" y="0"/>
                </a:moveTo>
                <a:lnTo>
                  <a:pt x="324950" y="5049"/>
                </a:lnTo>
                <a:lnTo>
                  <a:pt x="305882" y="20795"/>
                </a:lnTo>
                <a:lnTo>
                  <a:pt x="294165" y="48132"/>
                </a:lnTo>
                <a:lnTo>
                  <a:pt x="290176" y="87955"/>
                </a:lnTo>
                <a:lnTo>
                  <a:pt x="294165" y="128096"/>
                </a:lnTo>
                <a:lnTo>
                  <a:pt x="305882" y="155398"/>
                </a:lnTo>
                <a:lnTo>
                  <a:pt x="324950" y="170967"/>
                </a:lnTo>
                <a:lnTo>
                  <a:pt x="350991" y="175910"/>
                </a:lnTo>
                <a:lnTo>
                  <a:pt x="377150" y="170967"/>
                </a:lnTo>
                <a:lnTo>
                  <a:pt x="390354" y="160330"/>
                </a:lnTo>
                <a:lnTo>
                  <a:pt x="350991" y="160330"/>
                </a:lnTo>
                <a:lnTo>
                  <a:pt x="332956" y="156513"/>
                </a:lnTo>
                <a:lnTo>
                  <a:pt x="319986" y="144121"/>
                </a:lnTo>
                <a:lnTo>
                  <a:pt x="312153" y="121739"/>
                </a:lnTo>
                <a:lnTo>
                  <a:pt x="309526" y="87955"/>
                </a:lnTo>
                <a:lnTo>
                  <a:pt x="312153" y="53959"/>
                </a:lnTo>
                <a:lnTo>
                  <a:pt x="319986" y="31601"/>
                </a:lnTo>
                <a:lnTo>
                  <a:pt x="332956" y="19326"/>
                </a:lnTo>
                <a:lnTo>
                  <a:pt x="350991" y="15580"/>
                </a:lnTo>
                <a:lnTo>
                  <a:pt x="390354" y="15580"/>
                </a:lnTo>
                <a:lnTo>
                  <a:pt x="377281" y="5049"/>
                </a:lnTo>
                <a:lnTo>
                  <a:pt x="377711" y="5049"/>
                </a:lnTo>
                <a:lnTo>
                  <a:pt x="350991" y="0"/>
                </a:lnTo>
                <a:close/>
              </a:path>
              <a:path w="412750" h="176529">
                <a:moveTo>
                  <a:pt x="390354" y="15580"/>
                </a:moveTo>
                <a:lnTo>
                  <a:pt x="350991" y="15580"/>
                </a:lnTo>
                <a:lnTo>
                  <a:pt x="369383" y="19326"/>
                </a:lnTo>
                <a:lnTo>
                  <a:pt x="382403" y="31601"/>
                </a:lnTo>
                <a:lnTo>
                  <a:pt x="390147" y="53959"/>
                </a:lnTo>
                <a:lnTo>
                  <a:pt x="392707" y="87955"/>
                </a:lnTo>
                <a:lnTo>
                  <a:pt x="390147" y="121739"/>
                </a:lnTo>
                <a:lnTo>
                  <a:pt x="382403" y="144121"/>
                </a:lnTo>
                <a:lnTo>
                  <a:pt x="369383" y="156513"/>
                </a:lnTo>
                <a:lnTo>
                  <a:pt x="350991" y="160330"/>
                </a:lnTo>
                <a:lnTo>
                  <a:pt x="390354" y="160330"/>
                </a:lnTo>
                <a:lnTo>
                  <a:pt x="396476" y="155398"/>
                </a:lnTo>
                <a:lnTo>
                  <a:pt x="408452" y="128096"/>
                </a:lnTo>
                <a:lnTo>
                  <a:pt x="412560" y="87955"/>
                </a:lnTo>
                <a:lnTo>
                  <a:pt x="408485" y="48132"/>
                </a:lnTo>
                <a:lnTo>
                  <a:pt x="408452" y="47813"/>
                </a:lnTo>
                <a:lnTo>
                  <a:pt x="396600" y="20795"/>
                </a:lnTo>
                <a:lnTo>
                  <a:pt x="396476" y="20512"/>
                </a:lnTo>
                <a:lnTo>
                  <a:pt x="390354" y="1558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132197" y="6609767"/>
            <a:ext cx="363855" cy="176530"/>
          </a:xfrm>
          <a:custGeom>
            <a:avLst/>
            <a:gdLst/>
            <a:ahLst/>
            <a:cxnLst/>
            <a:rect l="l" t="t" r="r" b="b"/>
            <a:pathLst>
              <a:path w="363855" h="176529">
                <a:moveTo>
                  <a:pt x="68605" y="28145"/>
                </a:moveTo>
                <a:lnTo>
                  <a:pt x="51265" y="28145"/>
                </a:lnTo>
                <a:lnTo>
                  <a:pt x="50744" y="34836"/>
                </a:lnTo>
                <a:lnTo>
                  <a:pt x="50008" y="171890"/>
                </a:lnTo>
                <a:lnTo>
                  <a:pt x="53275" y="173397"/>
                </a:lnTo>
                <a:lnTo>
                  <a:pt x="65840" y="173397"/>
                </a:lnTo>
                <a:lnTo>
                  <a:pt x="68605" y="171890"/>
                </a:lnTo>
                <a:lnTo>
                  <a:pt x="68605" y="28145"/>
                </a:lnTo>
                <a:close/>
              </a:path>
              <a:path w="363855" h="176529">
                <a:moveTo>
                  <a:pt x="65589" y="2513"/>
                </a:moveTo>
                <a:lnTo>
                  <a:pt x="53527" y="2513"/>
                </a:lnTo>
                <a:lnTo>
                  <a:pt x="50762" y="4020"/>
                </a:lnTo>
                <a:lnTo>
                  <a:pt x="40871" y="16742"/>
                </a:lnTo>
                <a:lnTo>
                  <a:pt x="29307" y="27014"/>
                </a:lnTo>
                <a:lnTo>
                  <a:pt x="16095" y="34836"/>
                </a:lnTo>
                <a:lnTo>
                  <a:pt x="1256" y="40208"/>
                </a:lnTo>
                <a:lnTo>
                  <a:pt x="102" y="45516"/>
                </a:lnTo>
                <a:lnTo>
                  <a:pt x="0" y="45988"/>
                </a:lnTo>
                <a:lnTo>
                  <a:pt x="1815" y="51434"/>
                </a:lnTo>
                <a:lnTo>
                  <a:pt x="1909" y="51717"/>
                </a:lnTo>
                <a:lnTo>
                  <a:pt x="2010" y="52019"/>
                </a:lnTo>
                <a:lnTo>
                  <a:pt x="41645" y="37761"/>
                </a:lnTo>
                <a:lnTo>
                  <a:pt x="51265" y="28145"/>
                </a:lnTo>
                <a:lnTo>
                  <a:pt x="68605" y="28145"/>
                </a:lnTo>
                <a:lnTo>
                  <a:pt x="68605" y="4020"/>
                </a:lnTo>
                <a:lnTo>
                  <a:pt x="65589" y="2513"/>
                </a:lnTo>
                <a:close/>
              </a:path>
              <a:path w="363855" h="176529">
                <a:moveTo>
                  <a:pt x="111406" y="154801"/>
                </a:moveTo>
                <a:lnTo>
                  <a:pt x="108140" y="157817"/>
                </a:lnTo>
                <a:lnTo>
                  <a:pt x="106129" y="163597"/>
                </a:lnTo>
                <a:lnTo>
                  <a:pt x="106632" y="168371"/>
                </a:lnTo>
                <a:lnTo>
                  <a:pt x="108992" y="169549"/>
                </a:lnTo>
                <a:lnTo>
                  <a:pt x="116275" y="172141"/>
                </a:lnTo>
                <a:lnTo>
                  <a:pt x="128789" y="174732"/>
                </a:lnTo>
                <a:lnTo>
                  <a:pt x="146840" y="175910"/>
                </a:lnTo>
                <a:lnTo>
                  <a:pt x="174931" y="172577"/>
                </a:lnTo>
                <a:lnTo>
                  <a:pt x="194587" y="162811"/>
                </a:lnTo>
                <a:lnTo>
                  <a:pt x="196580" y="160078"/>
                </a:lnTo>
                <a:lnTo>
                  <a:pt x="144830" y="160078"/>
                </a:lnTo>
                <a:lnTo>
                  <a:pt x="131444" y="159254"/>
                </a:lnTo>
                <a:lnTo>
                  <a:pt x="120862" y="157440"/>
                </a:lnTo>
                <a:lnTo>
                  <a:pt x="113908" y="155626"/>
                </a:lnTo>
                <a:lnTo>
                  <a:pt x="111406" y="154801"/>
                </a:lnTo>
                <a:close/>
              </a:path>
              <a:path w="363855" h="176529">
                <a:moveTo>
                  <a:pt x="197480" y="89965"/>
                </a:moveTo>
                <a:lnTo>
                  <a:pt x="145583" y="89965"/>
                </a:lnTo>
                <a:lnTo>
                  <a:pt x="167282" y="92357"/>
                </a:lnTo>
                <a:lnTo>
                  <a:pt x="181205" y="99295"/>
                </a:lnTo>
                <a:lnTo>
                  <a:pt x="188627" y="110427"/>
                </a:lnTo>
                <a:lnTo>
                  <a:pt x="190818" y="125399"/>
                </a:lnTo>
                <a:lnTo>
                  <a:pt x="187908" y="141101"/>
                </a:lnTo>
                <a:lnTo>
                  <a:pt x="179226" y="151880"/>
                </a:lnTo>
                <a:lnTo>
                  <a:pt x="164843" y="158088"/>
                </a:lnTo>
                <a:lnTo>
                  <a:pt x="144830" y="160078"/>
                </a:lnTo>
                <a:lnTo>
                  <a:pt x="196580" y="160078"/>
                </a:lnTo>
                <a:lnTo>
                  <a:pt x="206139" y="146968"/>
                </a:lnTo>
                <a:lnTo>
                  <a:pt x="209917" y="125399"/>
                </a:lnTo>
                <a:lnTo>
                  <a:pt x="206359" y="103115"/>
                </a:lnTo>
                <a:lnTo>
                  <a:pt x="197480" y="89965"/>
                </a:lnTo>
                <a:close/>
              </a:path>
              <a:path w="363855" h="176529">
                <a:moveTo>
                  <a:pt x="202629" y="2513"/>
                </a:moveTo>
                <a:lnTo>
                  <a:pt x="116684" y="2513"/>
                </a:lnTo>
                <a:lnTo>
                  <a:pt x="116684" y="91976"/>
                </a:lnTo>
                <a:lnTo>
                  <a:pt x="127930" y="90876"/>
                </a:lnTo>
                <a:lnTo>
                  <a:pt x="136332" y="90244"/>
                </a:lnTo>
                <a:lnTo>
                  <a:pt x="145583" y="89965"/>
                </a:lnTo>
                <a:lnTo>
                  <a:pt x="197480" y="89965"/>
                </a:lnTo>
                <a:lnTo>
                  <a:pt x="195592" y="87170"/>
                </a:lnTo>
                <a:lnTo>
                  <a:pt x="177475" y="77585"/>
                </a:lnTo>
                <a:lnTo>
                  <a:pt x="161921" y="75641"/>
                </a:lnTo>
                <a:lnTo>
                  <a:pt x="134526" y="75641"/>
                </a:lnTo>
                <a:lnTo>
                  <a:pt x="134526" y="18847"/>
                </a:lnTo>
                <a:lnTo>
                  <a:pt x="202629" y="18847"/>
                </a:lnTo>
                <a:lnTo>
                  <a:pt x="204388" y="13821"/>
                </a:lnTo>
                <a:lnTo>
                  <a:pt x="204388" y="8041"/>
                </a:lnTo>
                <a:lnTo>
                  <a:pt x="202629" y="2513"/>
                </a:lnTo>
                <a:close/>
              </a:path>
              <a:path w="363855" h="176529">
                <a:moveTo>
                  <a:pt x="151866" y="74385"/>
                </a:moveTo>
                <a:lnTo>
                  <a:pt x="144830" y="74385"/>
                </a:lnTo>
                <a:lnTo>
                  <a:pt x="139050" y="74887"/>
                </a:lnTo>
                <a:lnTo>
                  <a:pt x="134526" y="75641"/>
                </a:lnTo>
                <a:lnTo>
                  <a:pt x="161921" y="75641"/>
                </a:lnTo>
                <a:lnTo>
                  <a:pt x="151866" y="74385"/>
                </a:lnTo>
                <a:close/>
              </a:path>
              <a:path w="363855" h="176529">
                <a:moveTo>
                  <a:pt x="301775" y="0"/>
                </a:moveTo>
                <a:lnTo>
                  <a:pt x="275734" y="5049"/>
                </a:lnTo>
                <a:lnTo>
                  <a:pt x="256666" y="20795"/>
                </a:lnTo>
                <a:lnTo>
                  <a:pt x="244949" y="48132"/>
                </a:lnTo>
                <a:lnTo>
                  <a:pt x="240960" y="87955"/>
                </a:lnTo>
                <a:lnTo>
                  <a:pt x="244949" y="128096"/>
                </a:lnTo>
                <a:lnTo>
                  <a:pt x="256666" y="155398"/>
                </a:lnTo>
                <a:lnTo>
                  <a:pt x="275734" y="170967"/>
                </a:lnTo>
                <a:lnTo>
                  <a:pt x="301775" y="175910"/>
                </a:lnTo>
                <a:lnTo>
                  <a:pt x="327934" y="170967"/>
                </a:lnTo>
                <a:lnTo>
                  <a:pt x="341138" y="160330"/>
                </a:lnTo>
                <a:lnTo>
                  <a:pt x="301775" y="160330"/>
                </a:lnTo>
                <a:lnTo>
                  <a:pt x="283740" y="156513"/>
                </a:lnTo>
                <a:lnTo>
                  <a:pt x="270771" y="144121"/>
                </a:lnTo>
                <a:lnTo>
                  <a:pt x="262937" y="121739"/>
                </a:lnTo>
                <a:lnTo>
                  <a:pt x="260310" y="87955"/>
                </a:lnTo>
                <a:lnTo>
                  <a:pt x="262937" y="53959"/>
                </a:lnTo>
                <a:lnTo>
                  <a:pt x="270771" y="31601"/>
                </a:lnTo>
                <a:lnTo>
                  <a:pt x="283740" y="19326"/>
                </a:lnTo>
                <a:lnTo>
                  <a:pt x="301775" y="15580"/>
                </a:lnTo>
                <a:lnTo>
                  <a:pt x="341138" y="15580"/>
                </a:lnTo>
                <a:lnTo>
                  <a:pt x="328065" y="5049"/>
                </a:lnTo>
                <a:lnTo>
                  <a:pt x="328495" y="5049"/>
                </a:lnTo>
                <a:lnTo>
                  <a:pt x="301775" y="0"/>
                </a:lnTo>
                <a:close/>
              </a:path>
              <a:path w="363855" h="176529">
                <a:moveTo>
                  <a:pt x="341138" y="15580"/>
                </a:moveTo>
                <a:lnTo>
                  <a:pt x="301775" y="15580"/>
                </a:lnTo>
                <a:lnTo>
                  <a:pt x="320167" y="19326"/>
                </a:lnTo>
                <a:lnTo>
                  <a:pt x="333188" y="31601"/>
                </a:lnTo>
                <a:lnTo>
                  <a:pt x="340931" y="53959"/>
                </a:lnTo>
                <a:lnTo>
                  <a:pt x="343491" y="87955"/>
                </a:lnTo>
                <a:lnTo>
                  <a:pt x="340931" y="121739"/>
                </a:lnTo>
                <a:lnTo>
                  <a:pt x="333188" y="144121"/>
                </a:lnTo>
                <a:lnTo>
                  <a:pt x="320167" y="156513"/>
                </a:lnTo>
                <a:lnTo>
                  <a:pt x="301775" y="160330"/>
                </a:lnTo>
                <a:lnTo>
                  <a:pt x="341138" y="160330"/>
                </a:lnTo>
                <a:lnTo>
                  <a:pt x="347261" y="155398"/>
                </a:lnTo>
                <a:lnTo>
                  <a:pt x="359237" y="128096"/>
                </a:lnTo>
                <a:lnTo>
                  <a:pt x="363344" y="87955"/>
                </a:lnTo>
                <a:lnTo>
                  <a:pt x="359269" y="48132"/>
                </a:lnTo>
                <a:lnTo>
                  <a:pt x="359237" y="47813"/>
                </a:lnTo>
                <a:lnTo>
                  <a:pt x="347385" y="20795"/>
                </a:lnTo>
                <a:lnTo>
                  <a:pt x="347261" y="20512"/>
                </a:lnTo>
                <a:lnTo>
                  <a:pt x="341138" y="1558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3" name="object 1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73157" y="9416425"/>
            <a:ext cx="122383" cy="175910"/>
          </a:xfrm>
          <a:prstGeom prst="rect">
            <a:avLst/>
          </a:prstGeom>
        </p:spPr>
      </p:pic>
      <p:pic>
        <p:nvPicPr>
          <p:cNvPr id="114" name="object 1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68200" y="3153413"/>
            <a:ext cx="366499" cy="261770"/>
          </a:xfrm>
          <a:prstGeom prst="rect">
            <a:avLst/>
          </a:prstGeom>
        </p:spPr>
      </p:pic>
      <p:pic>
        <p:nvPicPr>
          <p:cNvPr id="115" name="object 1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03800" y="2634327"/>
            <a:ext cx="366503" cy="261770"/>
          </a:xfrm>
          <a:prstGeom prst="rect">
            <a:avLst/>
          </a:prstGeom>
        </p:spPr>
      </p:pic>
      <p:pic>
        <p:nvPicPr>
          <p:cNvPr id="116" name="object 1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295948" y="4953424"/>
            <a:ext cx="366503" cy="261770"/>
          </a:xfrm>
          <a:prstGeom prst="rect">
            <a:avLst/>
          </a:prstGeom>
        </p:spPr>
      </p:pic>
      <p:pic>
        <p:nvPicPr>
          <p:cNvPr id="117" name="object 1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94736" y="3948219"/>
            <a:ext cx="366503" cy="261771"/>
          </a:xfrm>
          <a:prstGeom prst="rect">
            <a:avLst/>
          </a:prstGeom>
        </p:spPr>
      </p:pic>
      <p:pic>
        <p:nvPicPr>
          <p:cNvPr id="118" name="object 1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306388" y="5428622"/>
            <a:ext cx="366466" cy="261770"/>
          </a:xfrm>
          <a:prstGeom prst="rect">
            <a:avLst/>
          </a:prstGeom>
        </p:spPr>
      </p:pic>
      <p:pic>
        <p:nvPicPr>
          <p:cNvPr id="119" name="object 1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96178" y="4944671"/>
            <a:ext cx="366466" cy="261770"/>
          </a:xfrm>
          <a:prstGeom prst="rect">
            <a:avLst/>
          </a:prstGeom>
        </p:spPr>
      </p:pic>
      <p:pic>
        <p:nvPicPr>
          <p:cNvPr id="120" name="object 12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414257" y="5404285"/>
            <a:ext cx="366466" cy="261771"/>
          </a:xfrm>
          <a:prstGeom prst="rect">
            <a:avLst/>
          </a:prstGeom>
        </p:spPr>
      </p:pic>
      <p:pic>
        <p:nvPicPr>
          <p:cNvPr id="121" name="object 12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6872" y="1889585"/>
            <a:ext cx="3290884" cy="279728"/>
          </a:xfrm>
          <a:prstGeom prst="rect">
            <a:avLst/>
          </a:prstGeom>
        </p:spPr>
      </p:pic>
      <p:pic>
        <p:nvPicPr>
          <p:cNvPr id="122" name="object 12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479686" y="1001983"/>
            <a:ext cx="1808790" cy="320318"/>
          </a:xfrm>
          <a:prstGeom prst="rect">
            <a:avLst/>
          </a:prstGeom>
        </p:spPr>
      </p:pic>
      <p:pic>
        <p:nvPicPr>
          <p:cNvPr id="123" name="object 12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484245" y="799641"/>
            <a:ext cx="1737625" cy="136484"/>
          </a:xfrm>
          <a:prstGeom prst="rect">
            <a:avLst/>
          </a:prstGeom>
        </p:spPr>
      </p:pic>
      <p:grpSp>
        <p:nvGrpSpPr>
          <p:cNvPr id="124" name="object 124" descr=""/>
          <p:cNvGrpSpPr/>
          <p:nvPr/>
        </p:nvGrpSpPr>
        <p:grpSpPr>
          <a:xfrm>
            <a:off x="16513984" y="548985"/>
            <a:ext cx="502920" cy="868680"/>
            <a:chOff x="16513984" y="548985"/>
            <a:chExt cx="502920" cy="868680"/>
          </a:xfrm>
        </p:grpSpPr>
        <p:pic>
          <p:nvPicPr>
            <p:cNvPr id="125" name="object 12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786452" y="966337"/>
              <a:ext cx="229393" cy="190501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16513984" y="548985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7" name="object 12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140688" y="1055593"/>
            <a:ext cx="214844" cy="216902"/>
          </a:xfrm>
          <a:prstGeom prst="rect">
            <a:avLst/>
          </a:prstGeom>
        </p:spPr>
      </p:pic>
      <p:sp>
        <p:nvSpPr>
          <p:cNvPr id="128" name="object 128" descr=""/>
          <p:cNvSpPr/>
          <p:nvPr/>
        </p:nvSpPr>
        <p:spPr>
          <a:xfrm>
            <a:off x="915527" y="10657868"/>
            <a:ext cx="17566640" cy="12065"/>
          </a:xfrm>
          <a:custGeom>
            <a:avLst/>
            <a:gdLst/>
            <a:ahLst/>
            <a:cxnLst/>
            <a:rect l="l" t="t" r="r" b="b"/>
            <a:pathLst>
              <a:path w="17566640" h="12065">
                <a:moveTo>
                  <a:pt x="0" y="2646"/>
                </a:moveTo>
                <a:lnTo>
                  <a:pt x="0" y="9174"/>
                </a:lnTo>
                <a:lnTo>
                  <a:pt x="2646" y="11821"/>
                </a:lnTo>
                <a:lnTo>
                  <a:pt x="35413" y="11821"/>
                </a:lnTo>
                <a:lnTo>
                  <a:pt x="35413" y="0"/>
                </a:lnTo>
                <a:lnTo>
                  <a:pt x="2646" y="0"/>
                </a:lnTo>
                <a:lnTo>
                  <a:pt x="0" y="2646"/>
                </a:lnTo>
                <a:close/>
              </a:path>
              <a:path w="17566640" h="12065">
                <a:moveTo>
                  <a:pt x="17530718" y="0"/>
                </a:moveTo>
                <a:lnTo>
                  <a:pt x="17530718" y="11821"/>
                </a:lnTo>
                <a:lnTo>
                  <a:pt x="17563469" y="11821"/>
                </a:lnTo>
                <a:lnTo>
                  <a:pt x="17566115" y="9174"/>
                </a:lnTo>
                <a:lnTo>
                  <a:pt x="17566115" y="2646"/>
                </a:lnTo>
                <a:lnTo>
                  <a:pt x="17563469" y="0"/>
                </a:lnTo>
                <a:lnTo>
                  <a:pt x="17530718" y="0"/>
                </a:lnTo>
                <a:close/>
              </a:path>
              <a:path w="17566640" h="12065">
                <a:moveTo>
                  <a:pt x="79668" y="0"/>
                </a:moveTo>
                <a:lnTo>
                  <a:pt x="79668" y="11821"/>
                </a:lnTo>
                <a:lnTo>
                  <a:pt x="138674" y="11821"/>
                </a:lnTo>
                <a:lnTo>
                  <a:pt x="138674" y="0"/>
                </a:lnTo>
                <a:lnTo>
                  <a:pt x="79668" y="0"/>
                </a:lnTo>
                <a:close/>
              </a:path>
              <a:path w="17566640" h="12065">
                <a:moveTo>
                  <a:pt x="182928" y="0"/>
                </a:moveTo>
                <a:lnTo>
                  <a:pt x="182928" y="11821"/>
                </a:lnTo>
                <a:lnTo>
                  <a:pt x="241934" y="11821"/>
                </a:lnTo>
                <a:lnTo>
                  <a:pt x="241934" y="0"/>
                </a:lnTo>
                <a:lnTo>
                  <a:pt x="182928" y="0"/>
                </a:lnTo>
                <a:close/>
              </a:path>
              <a:path w="17566640" h="12065">
                <a:moveTo>
                  <a:pt x="286189" y="0"/>
                </a:moveTo>
                <a:lnTo>
                  <a:pt x="286189" y="11821"/>
                </a:lnTo>
                <a:lnTo>
                  <a:pt x="345195" y="11821"/>
                </a:lnTo>
                <a:lnTo>
                  <a:pt x="345195" y="0"/>
                </a:lnTo>
                <a:lnTo>
                  <a:pt x="286189" y="0"/>
                </a:lnTo>
                <a:close/>
              </a:path>
              <a:path w="17566640" h="12065">
                <a:moveTo>
                  <a:pt x="389449" y="0"/>
                </a:moveTo>
                <a:lnTo>
                  <a:pt x="389449" y="11821"/>
                </a:lnTo>
                <a:lnTo>
                  <a:pt x="448455" y="11821"/>
                </a:lnTo>
                <a:lnTo>
                  <a:pt x="448455" y="0"/>
                </a:lnTo>
                <a:lnTo>
                  <a:pt x="389449" y="0"/>
                </a:lnTo>
                <a:close/>
              </a:path>
              <a:path w="17566640" h="12065">
                <a:moveTo>
                  <a:pt x="492710" y="0"/>
                </a:moveTo>
                <a:lnTo>
                  <a:pt x="492710" y="11821"/>
                </a:lnTo>
                <a:lnTo>
                  <a:pt x="551716" y="11821"/>
                </a:lnTo>
                <a:lnTo>
                  <a:pt x="551716" y="0"/>
                </a:lnTo>
                <a:lnTo>
                  <a:pt x="492710" y="0"/>
                </a:lnTo>
                <a:close/>
              </a:path>
              <a:path w="17566640" h="12065">
                <a:moveTo>
                  <a:pt x="595970" y="0"/>
                </a:moveTo>
                <a:lnTo>
                  <a:pt x="595970" y="11821"/>
                </a:lnTo>
                <a:lnTo>
                  <a:pt x="654976" y="11821"/>
                </a:lnTo>
                <a:lnTo>
                  <a:pt x="654976" y="0"/>
                </a:lnTo>
                <a:lnTo>
                  <a:pt x="595970" y="0"/>
                </a:lnTo>
                <a:close/>
              </a:path>
              <a:path w="17566640" h="12065">
                <a:moveTo>
                  <a:pt x="699231" y="0"/>
                </a:moveTo>
                <a:lnTo>
                  <a:pt x="699231" y="11821"/>
                </a:lnTo>
                <a:lnTo>
                  <a:pt x="758237" y="11821"/>
                </a:lnTo>
                <a:lnTo>
                  <a:pt x="758237" y="0"/>
                </a:lnTo>
                <a:lnTo>
                  <a:pt x="699231" y="0"/>
                </a:lnTo>
                <a:close/>
              </a:path>
              <a:path w="17566640" h="12065">
                <a:moveTo>
                  <a:pt x="802491" y="0"/>
                </a:moveTo>
                <a:lnTo>
                  <a:pt x="802491" y="11821"/>
                </a:lnTo>
                <a:lnTo>
                  <a:pt x="861497" y="11821"/>
                </a:lnTo>
                <a:lnTo>
                  <a:pt x="861497" y="0"/>
                </a:lnTo>
                <a:lnTo>
                  <a:pt x="802491" y="0"/>
                </a:lnTo>
                <a:close/>
              </a:path>
              <a:path w="17566640" h="12065">
                <a:moveTo>
                  <a:pt x="905752" y="0"/>
                </a:moveTo>
                <a:lnTo>
                  <a:pt x="905752" y="11821"/>
                </a:lnTo>
                <a:lnTo>
                  <a:pt x="964758" y="11821"/>
                </a:lnTo>
                <a:lnTo>
                  <a:pt x="964758" y="0"/>
                </a:lnTo>
                <a:lnTo>
                  <a:pt x="905752" y="0"/>
                </a:lnTo>
                <a:close/>
              </a:path>
              <a:path w="17566640" h="12065">
                <a:moveTo>
                  <a:pt x="1009012" y="0"/>
                </a:moveTo>
                <a:lnTo>
                  <a:pt x="1009012" y="11821"/>
                </a:lnTo>
                <a:lnTo>
                  <a:pt x="1068018" y="11821"/>
                </a:lnTo>
                <a:lnTo>
                  <a:pt x="1068018" y="0"/>
                </a:lnTo>
                <a:lnTo>
                  <a:pt x="1009012" y="0"/>
                </a:lnTo>
                <a:close/>
              </a:path>
              <a:path w="17566640" h="12065">
                <a:moveTo>
                  <a:pt x="1112273" y="0"/>
                </a:moveTo>
                <a:lnTo>
                  <a:pt x="1112273" y="11821"/>
                </a:lnTo>
                <a:lnTo>
                  <a:pt x="1171279" y="11821"/>
                </a:lnTo>
                <a:lnTo>
                  <a:pt x="1171279" y="0"/>
                </a:lnTo>
                <a:lnTo>
                  <a:pt x="1112273" y="0"/>
                </a:lnTo>
                <a:close/>
              </a:path>
              <a:path w="17566640" h="12065">
                <a:moveTo>
                  <a:pt x="1215533" y="0"/>
                </a:moveTo>
                <a:lnTo>
                  <a:pt x="1215533" y="11821"/>
                </a:lnTo>
                <a:lnTo>
                  <a:pt x="1274539" y="11821"/>
                </a:lnTo>
                <a:lnTo>
                  <a:pt x="1274539" y="0"/>
                </a:lnTo>
                <a:lnTo>
                  <a:pt x="1215533" y="0"/>
                </a:lnTo>
                <a:close/>
              </a:path>
              <a:path w="17566640" h="12065">
                <a:moveTo>
                  <a:pt x="1318794" y="0"/>
                </a:moveTo>
                <a:lnTo>
                  <a:pt x="1318794" y="11821"/>
                </a:lnTo>
                <a:lnTo>
                  <a:pt x="1377800" y="11821"/>
                </a:lnTo>
                <a:lnTo>
                  <a:pt x="1377800" y="0"/>
                </a:lnTo>
                <a:lnTo>
                  <a:pt x="1318794" y="0"/>
                </a:lnTo>
                <a:close/>
              </a:path>
              <a:path w="17566640" h="12065">
                <a:moveTo>
                  <a:pt x="1422055" y="0"/>
                </a:moveTo>
                <a:lnTo>
                  <a:pt x="1422055" y="11821"/>
                </a:lnTo>
                <a:lnTo>
                  <a:pt x="1481061" y="11821"/>
                </a:lnTo>
                <a:lnTo>
                  <a:pt x="1481061" y="0"/>
                </a:lnTo>
                <a:lnTo>
                  <a:pt x="1422055" y="0"/>
                </a:lnTo>
                <a:close/>
              </a:path>
              <a:path w="17566640" h="12065">
                <a:moveTo>
                  <a:pt x="1525315" y="0"/>
                </a:moveTo>
                <a:lnTo>
                  <a:pt x="1525315" y="11821"/>
                </a:lnTo>
                <a:lnTo>
                  <a:pt x="1584321" y="11821"/>
                </a:lnTo>
                <a:lnTo>
                  <a:pt x="1584321" y="0"/>
                </a:lnTo>
                <a:lnTo>
                  <a:pt x="1525315" y="0"/>
                </a:lnTo>
                <a:close/>
              </a:path>
              <a:path w="17566640" h="12065">
                <a:moveTo>
                  <a:pt x="1628576" y="0"/>
                </a:moveTo>
                <a:lnTo>
                  <a:pt x="1628576" y="11821"/>
                </a:lnTo>
                <a:lnTo>
                  <a:pt x="1687582" y="11821"/>
                </a:lnTo>
                <a:lnTo>
                  <a:pt x="1687582" y="0"/>
                </a:lnTo>
                <a:lnTo>
                  <a:pt x="1628576" y="0"/>
                </a:lnTo>
                <a:close/>
              </a:path>
              <a:path w="17566640" h="12065">
                <a:moveTo>
                  <a:pt x="1731837" y="0"/>
                </a:moveTo>
                <a:lnTo>
                  <a:pt x="1731837" y="11821"/>
                </a:lnTo>
                <a:lnTo>
                  <a:pt x="1790843" y="11821"/>
                </a:lnTo>
                <a:lnTo>
                  <a:pt x="1790843" y="0"/>
                </a:lnTo>
                <a:lnTo>
                  <a:pt x="1731837" y="0"/>
                </a:lnTo>
                <a:close/>
              </a:path>
              <a:path w="17566640" h="12065">
                <a:moveTo>
                  <a:pt x="1835097" y="0"/>
                </a:moveTo>
                <a:lnTo>
                  <a:pt x="1835097" y="11821"/>
                </a:lnTo>
                <a:lnTo>
                  <a:pt x="1894103" y="11821"/>
                </a:lnTo>
                <a:lnTo>
                  <a:pt x="1894103" y="0"/>
                </a:lnTo>
                <a:lnTo>
                  <a:pt x="1835097" y="0"/>
                </a:lnTo>
                <a:close/>
              </a:path>
              <a:path w="17566640" h="12065">
                <a:moveTo>
                  <a:pt x="1938358" y="0"/>
                </a:moveTo>
                <a:lnTo>
                  <a:pt x="1938358" y="11821"/>
                </a:lnTo>
                <a:lnTo>
                  <a:pt x="1997364" y="11821"/>
                </a:lnTo>
                <a:lnTo>
                  <a:pt x="1997364" y="0"/>
                </a:lnTo>
                <a:lnTo>
                  <a:pt x="1938358" y="0"/>
                </a:lnTo>
                <a:close/>
              </a:path>
              <a:path w="17566640" h="12065">
                <a:moveTo>
                  <a:pt x="2041618" y="0"/>
                </a:moveTo>
                <a:lnTo>
                  <a:pt x="2041618" y="11821"/>
                </a:lnTo>
                <a:lnTo>
                  <a:pt x="2100625" y="11821"/>
                </a:lnTo>
                <a:lnTo>
                  <a:pt x="2100625" y="0"/>
                </a:lnTo>
                <a:lnTo>
                  <a:pt x="2041618" y="0"/>
                </a:lnTo>
                <a:close/>
              </a:path>
              <a:path w="17566640" h="12065">
                <a:moveTo>
                  <a:pt x="2144879" y="0"/>
                </a:moveTo>
                <a:lnTo>
                  <a:pt x="2144879" y="11821"/>
                </a:lnTo>
                <a:lnTo>
                  <a:pt x="2203885" y="11821"/>
                </a:lnTo>
                <a:lnTo>
                  <a:pt x="2203885" y="0"/>
                </a:lnTo>
                <a:lnTo>
                  <a:pt x="2144879" y="0"/>
                </a:lnTo>
                <a:close/>
              </a:path>
              <a:path w="17566640" h="12065">
                <a:moveTo>
                  <a:pt x="2248140" y="0"/>
                </a:moveTo>
                <a:lnTo>
                  <a:pt x="2248140" y="11821"/>
                </a:lnTo>
                <a:lnTo>
                  <a:pt x="2307146" y="11821"/>
                </a:lnTo>
                <a:lnTo>
                  <a:pt x="2307146" y="0"/>
                </a:lnTo>
                <a:lnTo>
                  <a:pt x="2248140" y="0"/>
                </a:lnTo>
                <a:close/>
              </a:path>
              <a:path w="17566640" h="12065">
                <a:moveTo>
                  <a:pt x="2351401" y="0"/>
                </a:moveTo>
                <a:lnTo>
                  <a:pt x="2351401" y="11821"/>
                </a:lnTo>
                <a:lnTo>
                  <a:pt x="2410407" y="11821"/>
                </a:lnTo>
                <a:lnTo>
                  <a:pt x="2410407" y="0"/>
                </a:lnTo>
                <a:lnTo>
                  <a:pt x="2351401" y="0"/>
                </a:lnTo>
                <a:close/>
              </a:path>
              <a:path w="17566640" h="12065">
                <a:moveTo>
                  <a:pt x="2454661" y="0"/>
                </a:moveTo>
                <a:lnTo>
                  <a:pt x="2454661" y="11821"/>
                </a:lnTo>
                <a:lnTo>
                  <a:pt x="2513667" y="11821"/>
                </a:lnTo>
                <a:lnTo>
                  <a:pt x="2513667" y="0"/>
                </a:lnTo>
                <a:lnTo>
                  <a:pt x="2454661" y="0"/>
                </a:lnTo>
                <a:close/>
              </a:path>
              <a:path w="17566640" h="12065">
                <a:moveTo>
                  <a:pt x="2557922" y="0"/>
                </a:moveTo>
                <a:lnTo>
                  <a:pt x="2557922" y="11821"/>
                </a:lnTo>
                <a:lnTo>
                  <a:pt x="2616928" y="11821"/>
                </a:lnTo>
                <a:lnTo>
                  <a:pt x="2616928" y="0"/>
                </a:lnTo>
                <a:lnTo>
                  <a:pt x="2557922" y="0"/>
                </a:lnTo>
                <a:close/>
              </a:path>
              <a:path w="17566640" h="12065">
                <a:moveTo>
                  <a:pt x="2661183" y="0"/>
                </a:moveTo>
                <a:lnTo>
                  <a:pt x="2661183" y="11821"/>
                </a:lnTo>
                <a:lnTo>
                  <a:pt x="2720189" y="11821"/>
                </a:lnTo>
                <a:lnTo>
                  <a:pt x="2720189" y="0"/>
                </a:lnTo>
                <a:lnTo>
                  <a:pt x="2661183" y="0"/>
                </a:lnTo>
                <a:close/>
              </a:path>
              <a:path w="17566640" h="12065">
                <a:moveTo>
                  <a:pt x="2764443" y="0"/>
                </a:moveTo>
                <a:lnTo>
                  <a:pt x="2764443" y="11821"/>
                </a:lnTo>
                <a:lnTo>
                  <a:pt x="2823449" y="11821"/>
                </a:lnTo>
                <a:lnTo>
                  <a:pt x="2823449" y="0"/>
                </a:lnTo>
                <a:lnTo>
                  <a:pt x="2764443" y="0"/>
                </a:lnTo>
                <a:close/>
              </a:path>
              <a:path w="17566640" h="12065">
                <a:moveTo>
                  <a:pt x="2867704" y="0"/>
                </a:moveTo>
                <a:lnTo>
                  <a:pt x="2867704" y="11821"/>
                </a:lnTo>
                <a:lnTo>
                  <a:pt x="2926710" y="11821"/>
                </a:lnTo>
                <a:lnTo>
                  <a:pt x="2926710" y="0"/>
                </a:lnTo>
                <a:lnTo>
                  <a:pt x="2867704" y="0"/>
                </a:lnTo>
                <a:close/>
              </a:path>
              <a:path w="17566640" h="12065">
                <a:moveTo>
                  <a:pt x="2970965" y="0"/>
                </a:moveTo>
                <a:lnTo>
                  <a:pt x="2970965" y="11821"/>
                </a:lnTo>
                <a:lnTo>
                  <a:pt x="3029971" y="11821"/>
                </a:lnTo>
                <a:lnTo>
                  <a:pt x="3029971" y="0"/>
                </a:lnTo>
                <a:lnTo>
                  <a:pt x="2970965" y="0"/>
                </a:lnTo>
                <a:close/>
              </a:path>
              <a:path w="17566640" h="12065">
                <a:moveTo>
                  <a:pt x="3074225" y="0"/>
                </a:moveTo>
                <a:lnTo>
                  <a:pt x="3074225" y="11821"/>
                </a:lnTo>
                <a:lnTo>
                  <a:pt x="3133231" y="11821"/>
                </a:lnTo>
                <a:lnTo>
                  <a:pt x="3133231" y="0"/>
                </a:lnTo>
                <a:lnTo>
                  <a:pt x="3074225" y="0"/>
                </a:lnTo>
                <a:close/>
              </a:path>
              <a:path w="17566640" h="12065">
                <a:moveTo>
                  <a:pt x="3177486" y="0"/>
                </a:moveTo>
                <a:lnTo>
                  <a:pt x="3177486" y="11821"/>
                </a:lnTo>
                <a:lnTo>
                  <a:pt x="3236492" y="11821"/>
                </a:lnTo>
                <a:lnTo>
                  <a:pt x="3236492" y="0"/>
                </a:lnTo>
                <a:lnTo>
                  <a:pt x="3177486" y="0"/>
                </a:lnTo>
                <a:close/>
              </a:path>
              <a:path w="17566640" h="12065">
                <a:moveTo>
                  <a:pt x="3280747" y="0"/>
                </a:moveTo>
                <a:lnTo>
                  <a:pt x="3280747" y="11821"/>
                </a:lnTo>
                <a:lnTo>
                  <a:pt x="3339752" y="11821"/>
                </a:lnTo>
                <a:lnTo>
                  <a:pt x="3339752" y="0"/>
                </a:lnTo>
                <a:lnTo>
                  <a:pt x="3280747" y="0"/>
                </a:lnTo>
                <a:close/>
              </a:path>
              <a:path w="17566640" h="12065">
                <a:moveTo>
                  <a:pt x="3384007" y="0"/>
                </a:moveTo>
                <a:lnTo>
                  <a:pt x="3384007" y="11821"/>
                </a:lnTo>
                <a:lnTo>
                  <a:pt x="3443013" y="11821"/>
                </a:lnTo>
                <a:lnTo>
                  <a:pt x="3443013" y="0"/>
                </a:lnTo>
                <a:lnTo>
                  <a:pt x="3384007" y="0"/>
                </a:lnTo>
                <a:close/>
              </a:path>
              <a:path w="17566640" h="12065">
                <a:moveTo>
                  <a:pt x="3487268" y="0"/>
                </a:moveTo>
                <a:lnTo>
                  <a:pt x="3487268" y="11821"/>
                </a:lnTo>
                <a:lnTo>
                  <a:pt x="3546274" y="11821"/>
                </a:lnTo>
                <a:lnTo>
                  <a:pt x="3546274" y="0"/>
                </a:lnTo>
                <a:lnTo>
                  <a:pt x="3487268" y="0"/>
                </a:lnTo>
                <a:close/>
              </a:path>
              <a:path w="17566640" h="12065">
                <a:moveTo>
                  <a:pt x="3590528" y="0"/>
                </a:moveTo>
                <a:lnTo>
                  <a:pt x="3590528" y="11821"/>
                </a:lnTo>
                <a:lnTo>
                  <a:pt x="3649535" y="11821"/>
                </a:lnTo>
                <a:lnTo>
                  <a:pt x="3649535" y="0"/>
                </a:lnTo>
                <a:lnTo>
                  <a:pt x="3590528" y="0"/>
                </a:lnTo>
                <a:close/>
              </a:path>
              <a:path w="17566640" h="12065">
                <a:moveTo>
                  <a:pt x="3693789" y="0"/>
                </a:moveTo>
                <a:lnTo>
                  <a:pt x="3693789" y="11821"/>
                </a:lnTo>
                <a:lnTo>
                  <a:pt x="3752795" y="11821"/>
                </a:lnTo>
                <a:lnTo>
                  <a:pt x="3752795" y="0"/>
                </a:lnTo>
                <a:lnTo>
                  <a:pt x="3693789" y="0"/>
                </a:lnTo>
                <a:close/>
              </a:path>
              <a:path w="17566640" h="12065">
                <a:moveTo>
                  <a:pt x="3797050" y="0"/>
                </a:moveTo>
                <a:lnTo>
                  <a:pt x="3797050" y="11821"/>
                </a:lnTo>
                <a:lnTo>
                  <a:pt x="3856056" y="11821"/>
                </a:lnTo>
                <a:lnTo>
                  <a:pt x="3856056" y="0"/>
                </a:lnTo>
                <a:lnTo>
                  <a:pt x="3797050" y="0"/>
                </a:lnTo>
                <a:close/>
              </a:path>
              <a:path w="17566640" h="12065">
                <a:moveTo>
                  <a:pt x="3900311" y="0"/>
                </a:moveTo>
                <a:lnTo>
                  <a:pt x="3900311" y="11821"/>
                </a:lnTo>
                <a:lnTo>
                  <a:pt x="3959317" y="11821"/>
                </a:lnTo>
                <a:lnTo>
                  <a:pt x="3959317" y="0"/>
                </a:lnTo>
                <a:lnTo>
                  <a:pt x="3900311" y="0"/>
                </a:lnTo>
                <a:close/>
              </a:path>
              <a:path w="17566640" h="12065">
                <a:moveTo>
                  <a:pt x="4003571" y="0"/>
                </a:moveTo>
                <a:lnTo>
                  <a:pt x="4003571" y="11821"/>
                </a:lnTo>
                <a:lnTo>
                  <a:pt x="4062577" y="11821"/>
                </a:lnTo>
                <a:lnTo>
                  <a:pt x="4062577" y="0"/>
                </a:lnTo>
                <a:lnTo>
                  <a:pt x="4003571" y="0"/>
                </a:lnTo>
                <a:close/>
              </a:path>
              <a:path w="17566640" h="12065">
                <a:moveTo>
                  <a:pt x="4106832" y="0"/>
                </a:moveTo>
                <a:lnTo>
                  <a:pt x="4106832" y="11821"/>
                </a:lnTo>
                <a:lnTo>
                  <a:pt x="4165838" y="11821"/>
                </a:lnTo>
                <a:lnTo>
                  <a:pt x="4165838" y="0"/>
                </a:lnTo>
                <a:lnTo>
                  <a:pt x="4106832" y="0"/>
                </a:lnTo>
                <a:close/>
              </a:path>
              <a:path w="17566640" h="12065">
                <a:moveTo>
                  <a:pt x="4210093" y="0"/>
                </a:moveTo>
                <a:lnTo>
                  <a:pt x="4210093" y="11821"/>
                </a:lnTo>
                <a:lnTo>
                  <a:pt x="4269098" y="11821"/>
                </a:lnTo>
                <a:lnTo>
                  <a:pt x="4269098" y="0"/>
                </a:lnTo>
                <a:lnTo>
                  <a:pt x="4210093" y="0"/>
                </a:lnTo>
                <a:close/>
              </a:path>
              <a:path w="17566640" h="12065">
                <a:moveTo>
                  <a:pt x="4313353" y="0"/>
                </a:moveTo>
                <a:lnTo>
                  <a:pt x="4313353" y="11821"/>
                </a:lnTo>
                <a:lnTo>
                  <a:pt x="4372359" y="11821"/>
                </a:lnTo>
                <a:lnTo>
                  <a:pt x="4372359" y="0"/>
                </a:lnTo>
                <a:lnTo>
                  <a:pt x="4313353" y="0"/>
                </a:lnTo>
                <a:close/>
              </a:path>
              <a:path w="17566640" h="12065">
                <a:moveTo>
                  <a:pt x="4416614" y="0"/>
                </a:moveTo>
                <a:lnTo>
                  <a:pt x="4416614" y="11821"/>
                </a:lnTo>
                <a:lnTo>
                  <a:pt x="4475620" y="11821"/>
                </a:lnTo>
                <a:lnTo>
                  <a:pt x="4475620" y="0"/>
                </a:lnTo>
                <a:lnTo>
                  <a:pt x="4416614" y="0"/>
                </a:lnTo>
                <a:close/>
              </a:path>
              <a:path w="17566640" h="12065">
                <a:moveTo>
                  <a:pt x="4519874" y="0"/>
                </a:moveTo>
                <a:lnTo>
                  <a:pt x="4519874" y="11821"/>
                </a:lnTo>
                <a:lnTo>
                  <a:pt x="4578880" y="11821"/>
                </a:lnTo>
                <a:lnTo>
                  <a:pt x="4578880" y="0"/>
                </a:lnTo>
                <a:lnTo>
                  <a:pt x="4519874" y="0"/>
                </a:lnTo>
                <a:close/>
              </a:path>
              <a:path w="17566640" h="12065">
                <a:moveTo>
                  <a:pt x="4623135" y="0"/>
                </a:moveTo>
                <a:lnTo>
                  <a:pt x="4623135" y="11821"/>
                </a:lnTo>
                <a:lnTo>
                  <a:pt x="4682141" y="11821"/>
                </a:lnTo>
                <a:lnTo>
                  <a:pt x="4682141" y="0"/>
                </a:lnTo>
                <a:lnTo>
                  <a:pt x="4623135" y="0"/>
                </a:lnTo>
                <a:close/>
              </a:path>
              <a:path w="17566640" h="12065">
                <a:moveTo>
                  <a:pt x="4726396" y="0"/>
                </a:moveTo>
                <a:lnTo>
                  <a:pt x="4726396" y="11821"/>
                </a:lnTo>
                <a:lnTo>
                  <a:pt x="4785402" y="11821"/>
                </a:lnTo>
                <a:lnTo>
                  <a:pt x="4785402" y="0"/>
                </a:lnTo>
                <a:lnTo>
                  <a:pt x="4726396" y="0"/>
                </a:lnTo>
                <a:close/>
              </a:path>
              <a:path w="17566640" h="12065">
                <a:moveTo>
                  <a:pt x="4829657" y="0"/>
                </a:moveTo>
                <a:lnTo>
                  <a:pt x="4829657" y="11821"/>
                </a:lnTo>
                <a:lnTo>
                  <a:pt x="4888663" y="11821"/>
                </a:lnTo>
                <a:lnTo>
                  <a:pt x="4888663" y="0"/>
                </a:lnTo>
                <a:lnTo>
                  <a:pt x="4829657" y="0"/>
                </a:lnTo>
                <a:close/>
              </a:path>
              <a:path w="17566640" h="12065">
                <a:moveTo>
                  <a:pt x="4932917" y="0"/>
                </a:moveTo>
                <a:lnTo>
                  <a:pt x="4932917" y="11821"/>
                </a:lnTo>
                <a:lnTo>
                  <a:pt x="4991923" y="11821"/>
                </a:lnTo>
                <a:lnTo>
                  <a:pt x="4991923" y="0"/>
                </a:lnTo>
                <a:lnTo>
                  <a:pt x="4932917" y="0"/>
                </a:lnTo>
                <a:close/>
              </a:path>
              <a:path w="17566640" h="12065">
                <a:moveTo>
                  <a:pt x="5036178" y="0"/>
                </a:moveTo>
                <a:lnTo>
                  <a:pt x="5036178" y="11821"/>
                </a:lnTo>
                <a:lnTo>
                  <a:pt x="5095184" y="11821"/>
                </a:lnTo>
                <a:lnTo>
                  <a:pt x="5095184" y="0"/>
                </a:lnTo>
                <a:lnTo>
                  <a:pt x="5036178" y="0"/>
                </a:lnTo>
                <a:close/>
              </a:path>
              <a:path w="17566640" h="12065">
                <a:moveTo>
                  <a:pt x="5139439" y="0"/>
                </a:moveTo>
                <a:lnTo>
                  <a:pt x="5139439" y="11821"/>
                </a:lnTo>
                <a:lnTo>
                  <a:pt x="5198445" y="11821"/>
                </a:lnTo>
                <a:lnTo>
                  <a:pt x="5198445" y="0"/>
                </a:lnTo>
                <a:lnTo>
                  <a:pt x="5139439" y="0"/>
                </a:lnTo>
                <a:close/>
              </a:path>
              <a:path w="17566640" h="12065">
                <a:moveTo>
                  <a:pt x="5242699" y="0"/>
                </a:moveTo>
                <a:lnTo>
                  <a:pt x="5242699" y="11821"/>
                </a:lnTo>
                <a:lnTo>
                  <a:pt x="5301705" y="11821"/>
                </a:lnTo>
                <a:lnTo>
                  <a:pt x="5301705" y="0"/>
                </a:lnTo>
                <a:lnTo>
                  <a:pt x="5242699" y="0"/>
                </a:lnTo>
                <a:close/>
              </a:path>
              <a:path w="17566640" h="12065">
                <a:moveTo>
                  <a:pt x="5345960" y="0"/>
                </a:moveTo>
                <a:lnTo>
                  <a:pt x="5345960" y="11821"/>
                </a:lnTo>
                <a:lnTo>
                  <a:pt x="5404966" y="11821"/>
                </a:lnTo>
                <a:lnTo>
                  <a:pt x="5404966" y="0"/>
                </a:lnTo>
                <a:lnTo>
                  <a:pt x="5345960" y="0"/>
                </a:lnTo>
                <a:close/>
              </a:path>
              <a:path w="17566640" h="12065">
                <a:moveTo>
                  <a:pt x="5449221" y="0"/>
                </a:moveTo>
                <a:lnTo>
                  <a:pt x="5449221" y="11821"/>
                </a:lnTo>
                <a:lnTo>
                  <a:pt x="5508226" y="11821"/>
                </a:lnTo>
                <a:lnTo>
                  <a:pt x="5508226" y="0"/>
                </a:lnTo>
                <a:lnTo>
                  <a:pt x="5449221" y="0"/>
                </a:lnTo>
                <a:close/>
              </a:path>
              <a:path w="17566640" h="12065">
                <a:moveTo>
                  <a:pt x="5552481" y="0"/>
                </a:moveTo>
                <a:lnTo>
                  <a:pt x="5552481" y="11821"/>
                </a:lnTo>
                <a:lnTo>
                  <a:pt x="5611487" y="11821"/>
                </a:lnTo>
                <a:lnTo>
                  <a:pt x="5611487" y="0"/>
                </a:lnTo>
                <a:lnTo>
                  <a:pt x="5552481" y="0"/>
                </a:lnTo>
                <a:close/>
              </a:path>
              <a:path w="17566640" h="12065">
                <a:moveTo>
                  <a:pt x="5655742" y="0"/>
                </a:moveTo>
                <a:lnTo>
                  <a:pt x="5655742" y="11821"/>
                </a:lnTo>
                <a:lnTo>
                  <a:pt x="5714748" y="11821"/>
                </a:lnTo>
                <a:lnTo>
                  <a:pt x="5714748" y="0"/>
                </a:lnTo>
                <a:lnTo>
                  <a:pt x="5655742" y="0"/>
                </a:lnTo>
                <a:close/>
              </a:path>
              <a:path w="17566640" h="12065">
                <a:moveTo>
                  <a:pt x="5759003" y="0"/>
                </a:moveTo>
                <a:lnTo>
                  <a:pt x="5759003" y="11821"/>
                </a:lnTo>
                <a:lnTo>
                  <a:pt x="5818009" y="11821"/>
                </a:lnTo>
                <a:lnTo>
                  <a:pt x="5818009" y="0"/>
                </a:lnTo>
                <a:lnTo>
                  <a:pt x="5759003" y="0"/>
                </a:lnTo>
                <a:close/>
              </a:path>
              <a:path w="17566640" h="12065">
                <a:moveTo>
                  <a:pt x="5862263" y="0"/>
                </a:moveTo>
                <a:lnTo>
                  <a:pt x="5862263" y="11821"/>
                </a:lnTo>
                <a:lnTo>
                  <a:pt x="5921269" y="11821"/>
                </a:lnTo>
                <a:lnTo>
                  <a:pt x="5921269" y="0"/>
                </a:lnTo>
                <a:lnTo>
                  <a:pt x="5862263" y="0"/>
                </a:lnTo>
                <a:close/>
              </a:path>
              <a:path w="17566640" h="12065">
                <a:moveTo>
                  <a:pt x="5965523" y="0"/>
                </a:moveTo>
                <a:lnTo>
                  <a:pt x="5965523" y="11821"/>
                </a:lnTo>
                <a:lnTo>
                  <a:pt x="6024530" y="11821"/>
                </a:lnTo>
                <a:lnTo>
                  <a:pt x="6024530" y="0"/>
                </a:lnTo>
                <a:lnTo>
                  <a:pt x="5965523" y="0"/>
                </a:lnTo>
                <a:close/>
              </a:path>
              <a:path w="17566640" h="12065">
                <a:moveTo>
                  <a:pt x="6068785" y="0"/>
                </a:moveTo>
                <a:lnTo>
                  <a:pt x="6068785" y="11821"/>
                </a:lnTo>
                <a:lnTo>
                  <a:pt x="6127791" y="11821"/>
                </a:lnTo>
                <a:lnTo>
                  <a:pt x="6127791" y="0"/>
                </a:lnTo>
                <a:lnTo>
                  <a:pt x="6068785" y="0"/>
                </a:lnTo>
                <a:close/>
              </a:path>
              <a:path w="17566640" h="12065">
                <a:moveTo>
                  <a:pt x="6172045" y="0"/>
                </a:moveTo>
                <a:lnTo>
                  <a:pt x="6172045" y="11821"/>
                </a:lnTo>
                <a:lnTo>
                  <a:pt x="6231051" y="11821"/>
                </a:lnTo>
                <a:lnTo>
                  <a:pt x="6231051" y="0"/>
                </a:lnTo>
                <a:lnTo>
                  <a:pt x="6172045" y="0"/>
                </a:lnTo>
                <a:close/>
              </a:path>
              <a:path w="17566640" h="12065">
                <a:moveTo>
                  <a:pt x="6275306" y="0"/>
                </a:moveTo>
                <a:lnTo>
                  <a:pt x="6275306" y="11821"/>
                </a:lnTo>
                <a:lnTo>
                  <a:pt x="6334312" y="11821"/>
                </a:lnTo>
                <a:lnTo>
                  <a:pt x="6334312" y="0"/>
                </a:lnTo>
                <a:lnTo>
                  <a:pt x="6275306" y="0"/>
                </a:lnTo>
                <a:close/>
              </a:path>
              <a:path w="17566640" h="12065">
                <a:moveTo>
                  <a:pt x="6378566" y="0"/>
                </a:moveTo>
                <a:lnTo>
                  <a:pt x="6378566" y="11821"/>
                </a:lnTo>
                <a:lnTo>
                  <a:pt x="6437572" y="11821"/>
                </a:lnTo>
                <a:lnTo>
                  <a:pt x="6437572" y="0"/>
                </a:lnTo>
                <a:lnTo>
                  <a:pt x="6378566" y="0"/>
                </a:lnTo>
                <a:close/>
              </a:path>
              <a:path w="17566640" h="12065">
                <a:moveTo>
                  <a:pt x="6481827" y="0"/>
                </a:moveTo>
                <a:lnTo>
                  <a:pt x="6481827" y="11821"/>
                </a:lnTo>
                <a:lnTo>
                  <a:pt x="6540833" y="11821"/>
                </a:lnTo>
                <a:lnTo>
                  <a:pt x="6540833" y="0"/>
                </a:lnTo>
                <a:lnTo>
                  <a:pt x="6481827" y="0"/>
                </a:lnTo>
                <a:close/>
              </a:path>
              <a:path w="17566640" h="12065">
                <a:moveTo>
                  <a:pt x="6585088" y="0"/>
                </a:moveTo>
                <a:lnTo>
                  <a:pt x="6585088" y="11821"/>
                </a:lnTo>
                <a:lnTo>
                  <a:pt x="6644094" y="11821"/>
                </a:lnTo>
                <a:lnTo>
                  <a:pt x="6644094" y="0"/>
                </a:lnTo>
                <a:lnTo>
                  <a:pt x="6585088" y="0"/>
                </a:lnTo>
                <a:close/>
              </a:path>
              <a:path w="17566640" h="12065">
                <a:moveTo>
                  <a:pt x="6688349" y="0"/>
                </a:moveTo>
                <a:lnTo>
                  <a:pt x="6688349" y="11821"/>
                </a:lnTo>
                <a:lnTo>
                  <a:pt x="6747355" y="11821"/>
                </a:lnTo>
                <a:lnTo>
                  <a:pt x="6747355" y="0"/>
                </a:lnTo>
                <a:lnTo>
                  <a:pt x="6688349" y="0"/>
                </a:lnTo>
                <a:close/>
              </a:path>
              <a:path w="17566640" h="12065">
                <a:moveTo>
                  <a:pt x="6791609" y="0"/>
                </a:moveTo>
                <a:lnTo>
                  <a:pt x="6791609" y="11821"/>
                </a:lnTo>
                <a:lnTo>
                  <a:pt x="6850615" y="11821"/>
                </a:lnTo>
                <a:lnTo>
                  <a:pt x="6850615" y="0"/>
                </a:lnTo>
                <a:lnTo>
                  <a:pt x="6791609" y="0"/>
                </a:lnTo>
                <a:close/>
              </a:path>
              <a:path w="17566640" h="12065">
                <a:moveTo>
                  <a:pt x="6894870" y="0"/>
                </a:moveTo>
                <a:lnTo>
                  <a:pt x="6894870" y="11821"/>
                </a:lnTo>
                <a:lnTo>
                  <a:pt x="6953876" y="11821"/>
                </a:lnTo>
                <a:lnTo>
                  <a:pt x="6953876" y="0"/>
                </a:lnTo>
                <a:lnTo>
                  <a:pt x="6894870" y="0"/>
                </a:lnTo>
                <a:close/>
              </a:path>
              <a:path w="17566640" h="12065">
                <a:moveTo>
                  <a:pt x="6998131" y="0"/>
                </a:moveTo>
                <a:lnTo>
                  <a:pt x="6998131" y="11821"/>
                </a:lnTo>
                <a:lnTo>
                  <a:pt x="7057137" y="11821"/>
                </a:lnTo>
                <a:lnTo>
                  <a:pt x="7057137" y="0"/>
                </a:lnTo>
                <a:lnTo>
                  <a:pt x="6998131" y="0"/>
                </a:lnTo>
                <a:close/>
              </a:path>
              <a:path w="17566640" h="12065">
                <a:moveTo>
                  <a:pt x="7101391" y="0"/>
                </a:moveTo>
                <a:lnTo>
                  <a:pt x="7101391" y="11821"/>
                </a:lnTo>
                <a:lnTo>
                  <a:pt x="7160397" y="11821"/>
                </a:lnTo>
                <a:lnTo>
                  <a:pt x="7160397" y="0"/>
                </a:lnTo>
                <a:lnTo>
                  <a:pt x="7101391" y="0"/>
                </a:lnTo>
                <a:close/>
              </a:path>
              <a:path w="17566640" h="12065">
                <a:moveTo>
                  <a:pt x="7204652" y="0"/>
                </a:moveTo>
                <a:lnTo>
                  <a:pt x="7204652" y="11821"/>
                </a:lnTo>
                <a:lnTo>
                  <a:pt x="7263657" y="11821"/>
                </a:lnTo>
                <a:lnTo>
                  <a:pt x="7263657" y="0"/>
                </a:lnTo>
                <a:lnTo>
                  <a:pt x="7204652" y="0"/>
                </a:lnTo>
                <a:close/>
              </a:path>
              <a:path w="17566640" h="12065">
                <a:moveTo>
                  <a:pt x="7307912" y="0"/>
                </a:moveTo>
                <a:lnTo>
                  <a:pt x="7307912" y="11821"/>
                </a:lnTo>
                <a:lnTo>
                  <a:pt x="7366919" y="11821"/>
                </a:lnTo>
                <a:lnTo>
                  <a:pt x="7366919" y="0"/>
                </a:lnTo>
                <a:lnTo>
                  <a:pt x="7307912" y="0"/>
                </a:lnTo>
                <a:close/>
              </a:path>
              <a:path w="17566640" h="12065">
                <a:moveTo>
                  <a:pt x="7411173" y="0"/>
                </a:moveTo>
                <a:lnTo>
                  <a:pt x="7411173" y="11821"/>
                </a:lnTo>
                <a:lnTo>
                  <a:pt x="7470179" y="11821"/>
                </a:lnTo>
                <a:lnTo>
                  <a:pt x="7470179" y="0"/>
                </a:lnTo>
                <a:lnTo>
                  <a:pt x="7411173" y="0"/>
                </a:lnTo>
                <a:close/>
              </a:path>
              <a:path w="17566640" h="12065">
                <a:moveTo>
                  <a:pt x="7514434" y="0"/>
                </a:moveTo>
                <a:lnTo>
                  <a:pt x="7514434" y="11821"/>
                </a:lnTo>
                <a:lnTo>
                  <a:pt x="7573440" y="11821"/>
                </a:lnTo>
                <a:lnTo>
                  <a:pt x="7573440" y="0"/>
                </a:lnTo>
                <a:lnTo>
                  <a:pt x="7514434" y="0"/>
                </a:lnTo>
                <a:close/>
              </a:path>
              <a:path w="17566640" h="12065">
                <a:moveTo>
                  <a:pt x="7617695" y="0"/>
                </a:moveTo>
                <a:lnTo>
                  <a:pt x="7617695" y="11821"/>
                </a:lnTo>
                <a:lnTo>
                  <a:pt x="7676701" y="11821"/>
                </a:lnTo>
                <a:lnTo>
                  <a:pt x="7676701" y="0"/>
                </a:lnTo>
                <a:lnTo>
                  <a:pt x="7617695" y="0"/>
                </a:lnTo>
                <a:close/>
              </a:path>
              <a:path w="17566640" h="12065">
                <a:moveTo>
                  <a:pt x="7720955" y="0"/>
                </a:moveTo>
                <a:lnTo>
                  <a:pt x="7720955" y="11821"/>
                </a:lnTo>
                <a:lnTo>
                  <a:pt x="7779961" y="11821"/>
                </a:lnTo>
                <a:lnTo>
                  <a:pt x="7779961" y="0"/>
                </a:lnTo>
                <a:lnTo>
                  <a:pt x="7720955" y="0"/>
                </a:lnTo>
                <a:close/>
              </a:path>
              <a:path w="17566640" h="12065">
                <a:moveTo>
                  <a:pt x="7824216" y="0"/>
                </a:moveTo>
                <a:lnTo>
                  <a:pt x="7824216" y="11821"/>
                </a:lnTo>
                <a:lnTo>
                  <a:pt x="7883222" y="11821"/>
                </a:lnTo>
                <a:lnTo>
                  <a:pt x="7883222" y="0"/>
                </a:lnTo>
                <a:lnTo>
                  <a:pt x="7824216" y="0"/>
                </a:lnTo>
                <a:close/>
              </a:path>
              <a:path w="17566640" h="12065">
                <a:moveTo>
                  <a:pt x="7927477" y="0"/>
                </a:moveTo>
                <a:lnTo>
                  <a:pt x="7927477" y="11821"/>
                </a:lnTo>
                <a:lnTo>
                  <a:pt x="7986483" y="11821"/>
                </a:lnTo>
                <a:lnTo>
                  <a:pt x="7986483" y="0"/>
                </a:lnTo>
                <a:lnTo>
                  <a:pt x="7927477" y="0"/>
                </a:lnTo>
                <a:close/>
              </a:path>
              <a:path w="17566640" h="12065">
                <a:moveTo>
                  <a:pt x="8030737" y="0"/>
                </a:moveTo>
                <a:lnTo>
                  <a:pt x="8030737" y="11821"/>
                </a:lnTo>
                <a:lnTo>
                  <a:pt x="8089744" y="11821"/>
                </a:lnTo>
                <a:lnTo>
                  <a:pt x="8089744" y="0"/>
                </a:lnTo>
                <a:lnTo>
                  <a:pt x="8030737" y="0"/>
                </a:lnTo>
                <a:close/>
              </a:path>
              <a:path w="17566640" h="12065">
                <a:moveTo>
                  <a:pt x="8133998" y="0"/>
                </a:moveTo>
                <a:lnTo>
                  <a:pt x="8133998" y="11821"/>
                </a:lnTo>
                <a:lnTo>
                  <a:pt x="8193004" y="11821"/>
                </a:lnTo>
                <a:lnTo>
                  <a:pt x="8193004" y="0"/>
                </a:lnTo>
                <a:lnTo>
                  <a:pt x="8133998" y="0"/>
                </a:lnTo>
                <a:close/>
              </a:path>
              <a:path w="17566640" h="12065">
                <a:moveTo>
                  <a:pt x="8237258" y="0"/>
                </a:moveTo>
                <a:lnTo>
                  <a:pt x="8237258" y="11821"/>
                </a:lnTo>
                <a:lnTo>
                  <a:pt x="8296265" y="11821"/>
                </a:lnTo>
                <a:lnTo>
                  <a:pt x="8296265" y="0"/>
                </a:lnTo>
                <a:lnTo>
                  <a:pt x="8237258" y="0"/>
                </a:lnTo>
                <a:close/>
              </a:path>
              <a:path w="17566640" h="12065">
                <a:moveTo>
                  <a:pt x="8340519" y="0"/>
                </a:moveTo>
                <a:lnTo>
                  <a:pt x="8340519" y="11821"/>
                </a:lnTo>
                <a:lnTo>
                  <a:pt x="8399526" y="11821"/>
                </a:lnTo>
                <a:lnTo>
                  <a:pt x="8399526" y="0"/>
                </a:lnTo>
                <a:lnTo>
                  <a:pt x="8340519" y="0"/>
                </a:lnTo>
                <a:close/>
              </a:path>
              <a:path w="17566640" h="12065">
                <a:moveTo>
                  <a:pt x="8443780" y="0"/>
                </a:moveTo>
                <a:lnTo>
                  <a:pt x="8443780" y="11821"/>
                </a:lnTo>
                <a:lnTo>
                  <a:pt x="8502786" y="11821"/>
                </a:lnTo>
                <a:lnTo>
                  <a:pt x="8502786" y="0"/>
                </a:lnTo>
                <a:lnTo>
                  <a:pt x="8443780" y="0"/>
                </a:lnTo>
                <a:close/>
              </a:path>
              <a:path w="17566640" h="12065">
                <a:moveTo>
                  <a:pt x="8547041" y="0"/>
                </a:moveTo>
                <a:lnTo>
                  <a:pt x="8547041" y="11821"/>
                </a:lnTo>
                <a:lnTo>
                  <a:pt x="8606046" y="11821"/>
                </a:lnTo>
                <a:lnTo>
                  <a:pt x="8606046" y="0"/>
                </a:lnTo>
                <a:lnTo>
                  <a:pt x="8547041" y="0"/>
                </a:lnTo>
                <a:close/>
              </a:path>
              <a:path w="17566640" h="12065">
                <a:moveTo>
                  <a:pt x="8650301" y="0"/>
                </a:moveTo>
                <a:lnTo>
                  <a:pt x="8650301" y="11821"/>
                </a:lnTo>
                <a:lnTo>
                  <a:pt x="8709307" y="11821"/>
                </a:lnTo>
                <a:lnTo>
                  <a:pt x="8709307" y="0"/>
                </a:lnTo>
                <a:lnTo>
                  <a:pt x="8650301" y="0"/>
                </a:lnTo>
                <a:close/>
              </a:path>
              <a:path w="17566640" h="12065">
                <a:moveTo>
                  <a:pt x="8753562" y="0"/>
                </a:moveTo>
                <a:lnTo>
                  <a:pt x="8753562" y="11821"/>
                </a:lnTo>
                <a:lnTo>
                  <a:pt x="8812568" y="11821"/>
                </a:lnTo>
                <a:lnTo>
                  <a:pt x="8812568" y="0"/>
                </a:lnTo>
                <a:lnTo>
                  <a:pt x="8753562" y="0"/>
                </a:lnTo>
                <a:close/>
              </a:path>
              <a:path w="17566640" h="12065">
                <a:moveTo>
                  <a:pt x="8856823" y="0"/>
                </a:moveTo>
                <a:lnTo>
                  <a:pt x="8856823" y="11821"/>
                </a:lnTo>
                <a:lnTo>
                  <a:pt x="8915829" y="11821"/>
                </a:lnTo>
                <a:lnTo>
                  <a:pt x="8915829" y="0"/>
                </a:lnTo>
                <a:lnTo>
                  <a:pt x="8856823" y="0"/>
                </a:lnTo>
                <a:close/>
              </a:path>
              <a:path w="17566640" h="12065">
                <a:moveTo>
                  <a:pt x="8960083" y="0"/>
                </a:moveTo>
                <a:lnTo>
                  <a:pt x="8960083" y="11821"/>
                </a:lnTo>
                <a:lnTo>
                  <a:pt x="9019090" y="11821"/>
                </a:lnTo>
                <a:lnTo>
                  <a:pt x="9019090" y="0"/>
                </a:lnTo>
                <a:lnTo>
                  <a:pt x="8960083" y="0"/>
                </a:lnTo>
                <a:close/>
              </a:path>
              <a:path w="17566640" h="12065">
                <a:moveTo>
                  <a:pt x="9063343" y="0"/>
                </a:moveTo>
                <a:lnTo>
                  <a:pt x="9063343" y="11821"/>
                </a:lnTo>
                <a:lnTo>
                  <a:pt x="9122350" y="11821"/>
                </a:lnTo>
                <a:lnTo>
                  <a:pt x="9122350" y="0"/>
                </a:lnTo>
                <a:lnTo>
                  <a:pt x="9063343" y="0"/>
                </a:lnTo>
                <a:close/>
              </a:path>
              <a:path w="17566640" h="12065">
                <a:moveTo>
                  <a:pt x="9166605" y="0"/>
                </a:moveTo>
                <a:lnTo>
                  <a:pt x="9166605" y="11821"/>
                </a:lnTo>
                <a:lnTo>
                  <a:pt x="9225611" y="11821"/>
                </a:lnTo>
                <a:lnTo>
                  <a:pt x="9225611" y="0"/>
                </a:lnTo>
                <a:lnTo>
                  <a:pt x="9166605" y="0"/>
                </a:lnTo>
                <a:close/>
              </a:path>
              <a:path w="17566640" h="12065">
                <a:moveTo>
                  <a:pt x="9269865" y="0"/>
                </a:moveTo>
                <a:lnTo>
                  <a:pt x="9269865" y="11821"/>
                </a:lnTo>
                <a:lnTo>
                  <a:pt x="9328871" y="11821"/>
                </a:lnTo>
                <a:lnTo>
                  <a:pt x="9328871" y="0"/>
                </a:lnTo>
                <a:lnTo>
                  <a:pt x="9269865" y="0"/>
                </a:lnTo>
                <a:close/>
              </a:path>
              <a:path w="17566640" h="12065">
                <a:moveTo>
                  <a:pt x="9373126" y="0"/>
                </a:moveTo>
                <a:lnTo>
                  <a:pt x="9373126" y="11821"/>
                </a:lnTo>
                <a:lnTo>
                  <a:pt x="9432132" y="11821"/>
                </a:lnTo>
                <a:lnTo>
                  <a:pt x="9432132" y="0"/>
                </a:lnTo>
                <a:lnTo>
                  <a:pt x="9373126" y="0"/>
                </a:lnTo>
                <a:close/>
              </a:path>
              <a:path w="17566640" h="12065">
                <a:moveTo>
                  <a:pt x="9476387" y="0"/>
                </a:moveTo>
                <a:lnTo>
                  <a:pt x="9476387" y="11821"/>
                </a:lnTo>
                <a:lnTo>
                  <a:pt x="9535393" y="11821"/>
                </a:lnTo>
                <a:lnTo>
                  <a:pt x="9535393" y="0"/>
                </a:lnTo>
                <a:lnTo>
                  <a:pt x="9476387" y="0"/>
                </a:lnTo>
                <a:close/>
              </a:path>
              <a:path w="17566640" h="12065">
                <a:moveTo>
                  <a:pt x="9579647" y="0"/>
                </a:moveTo>
                <a:lnTo>
                  <a:pt x="9579647" y="11821"/>
                </a:lnTo>
                <a:lnTo>
                  <a:pt x="9638653" y="11821"/>
                </a:lnTo>
                <a:lnTo>
                  <a:pt x="9638653" y="0"/>
                </a:lnTo>
                <a:lnTo>
                  <a:pt x="9579647" y="0"/>
                </a:lnTo>
                <a:close/>
              </a:path>
              <a:path w="17566640" h="12065">
                <a:moveTo>
                  <a:pt x="9682908" y="0"/>
                </a:moveTo>
                <a:lnTo>
                  <a:pt x="9682908" y="11821"/>
                </a:lnTo>
                <a:lnTo>
                  <a:pt x="9741914" y="11821"/>
                </a:lnTo>
                <a:lnTo>
                  <a:pt x="9741914" y="0"/>
                </a:lnTo>
                <a:lnTo>
                  <a:pt x="9682908" y="0"/>
                </a:lnTo>
                <a:close/>
              </a:path>
              <a:path w="17566640" h="12065">
                <a:moveTo>
                  <a:pt x="9786168" y="0"/>
                </a:moveTo>
                <a:lnTo>
                  <a:pt x="9786168" y="11821"/>
                </a:lnTo>
                <a:lnTo>
                  <a:pt x="9845174" y="11821"/>
                </a:lnTo>
                <a:lnTo>
                  <a:pt x="9845174" y="0"/>
                </a:lnTo>
                <a:lnTo>
                  <a:pt x="9786168" y="0"/>
                </a:lnTo>
                <a:close/>
              </a:path>
              <a:path w="17566640" h="12065">
                <a:moveTo>
                  <a:pt x="9889429" y="0"/>
                </a:moveTo>
                <a:lnTo>
                  <a:pt x="9889429" y="11821"/>
                </a:lnTo>
                <a:lnTo>
                  <a:pt x="9948435" y="11821"/>
                </a:lnTo>
                <a:lnTo>
                  <a:pt x="9948435" y="0"/>
                </a:lnTo>
                <a:lnTo>
                  <a:pt x="9889429" y="0"/>
                </a:lnTo>
                <a:close/>
              </a:path>
              <a:path w="17566640" h="12065">
                <a:moveTo>
                  <a:pt x="9992690" y="0"/>
                </a:moveTo>
                <a:lnTo>
                  <a:pt x="9992690" y="11821"/>
                </a:lnTo>
                <a:lnTo>
                  <a:pt x="10051696" y="11821"/>
                </a:lnTo>
                <a:lnTo>
                  <a:pt x="10051696" y="0"/>
                </a:lnTo>
                <a:lnTo>
                  <a:pt x="9992690" y="0"/>
                </a:lnTo>
                <a:close/>
              </a:path>
              <a:path w="17566640" h="12065">
                <a:moveTo>
                  <a:pt x="10095950" y="0"/>
                </a:moveTo>
                <a:lnTo>
                  <a:pt x="10095950" y="11821"/>
                </a:lnTo>
                <a:lnTo>
                  <a:pt x="10154956" y="11821"/>
                </a:lnTo>
                <a:lnTo>
                  <a:pt x="10154956" y="0"/>
                </a:lnTo>
                <a:lnTo>
                  <a:pt x="10095950" y="0"/>
                </a:lnTo>
                <a:close/>
              </a:path>
              <a:path w="17566640" h="12065">
                <a:moveTo>
                  <a:pt x="10199211" y="0"/>
                </a:moveTo>
                <a:lnTo>
                  <a:pt x="10199211" y="11821"/>
                </a:lnTo>
                <a:lnTo>
                  <a:pt x="10258218" y="11821"/>
                </a:lnTo>
                <a:lnTo>
                  <a:pt x="10258218" y="0"/>
                </a:lnTo>
                <a:lnTo>
                  <a:pt x="10199211" y="0"/>
                </a:lnTo>
                <a:close/>
              </a:path>
              <a:path w="17566640" h="12065">
                <a:moveTo>
                  <a:pt x="10302472" y="0"/>
                </a:moveTo>
                <a:lnTo>
                  <a:pt x="10302472" y="11821"/>
                </a:lnTo>
                <a:lnTo>
                  <a:pt x="10361478" y="11821"/>
                </a:lnTo>
                <a:lnTo>
                  <a:pt x="10361478" y="0"/>
                </a:lnTo>
                <a:lnTo>
                  <a:pt x="10302472" y="0"/>
                </a:lnTo>
                <a:close/>
              </a:path>
              <a:path w="17566640" h="12065">
                <a:moveTo>
                  <a:pt x="10405732" y="0"/>
                </a:moveTo>
                <a:lnTo>
                  <a:pt x="10405732" y="11821"/>
                </a:lnTo>
                <a:lnTo>
                  <a:pt x="10464738" y="11821"/>
                </a:lnTo>
                <a:lnTo>
                  <a:pt x="10464738" y="0"/>
                </a:lnTo>
                <a:lnTo>
                  <a:pt x="10405732" y="0"/>
                </a:lnTo>
                <a:close/>
              </a:path>
              <a:path w="17566640" h="12065">
                <a:moveTo>
                  <a:pt x="10508994" y="0"/>
                </a:moveTo>
                <a:lnTo>
                  <a:pt x="10508994" y="11821"/>
                </a:lnTo>
                <a:lnTo>
                  <a:pt x="10568000" y="11821"/>
                </a:lnTo>
                <a:lnTo>
                  <a:pt x="10568000" y="0"/>
                </a:lnTo>
                <a:lnTo>
                  <a:pt x="10508994" y="0"/>
                </a:lnTo>
                <a:close/>
              </a:path>
              <a:path w="17566640" h="12065">
                <a:moveTo>
                  <a:pt x="10612254" y="0"/>
                </a:moveTo>
                <a:lnTo>
                  <a:pt x="10612254" y="11821"/>
                </a:lnTo>
                <a:lnTo>
                  <a:pt x="10671260" y="11821"/>
                </a:lnTo>
                <a:lnTo>
                  <a:pt x="10671260" y="0"/>
                </a:lnTo>
                <a:lnTo>
                  <a:pt x="10612254" y="0"/>
                </a:lnTo>
                <a:close/>
              </a:path>
              <a:path w="17566640" h="12065">
                <a:moveTo>
                  <a:pt x="10715515" y="0"/>
                </a:moveTo>
                <a:lnTo>
                  <a:pt x="10715515" y="11821"/>
                </a:lnTo>
                <a:lnTo>
                  <a:pt x="10774519" y="11821"/>
                </a:lnTo>
                <a:lnTo>
                  <a:pt x="10774519" y="0"/>
                </a:lnTo>
                <a:lnTo>
                  <a:pt x="10715515" y="0"/>
                </a:lnTo>
                <a:close/>
              </a:path>
              <a:path w="17566640" h="12065">
                <a:moveTo>
                  <a:pt x="10818775" y="0"/>
                </a:moveTo>
                <a:lnTo>
                  <a:pt x="10818775" y="11821"/>
                </a:lnTo>
                <a:lnTo>
                  <a:pt x="10877781" y="11821"/>
                </a:lnTo>
                <a:lnTo>
                  <a:pt x="10877781" y="0"/>
                </a:lnTo>
                <a:lnTo>
                  <a:pt x="10818775" y="0"/>
                </a:lnTo>
                <a:close/>
              </a:path>
              <a:path w="17566640" h="12065">
                <a:moveTo>
                  <a:pt x="10922036" y="0"/>
                </a:moveTo>
                <a:lnTo>
                  <a:pt x="10922036" y="11821"/>
                </a:lnTo>
                <a:lnTo>
                  <a:pt x="10981042" y="11821"/>
                </a:lnTo>
                <a:lnTo>
                  <a:pt x="10981042" y="0"/>
                </a:lnTo>
                <a:lnTo>
                  <a:pt x="10922036" y="0"/>
                </a:lnTo>
                <a:close/>
              </a:path>
              <a:path w="17566640" h="12065">
                <a:moveTo>
                  <a:pt x="11025296" y="0"/>
                </a:moveTo>
                <a:lnTo>
                  <a:pt x="11025296" y="11821"/>
                </a:lnTo>
                <a:lnTo>
                  <a:pt x="11084302" y="11821"/>
                </a:lnTo>
                <a:lnTo>
                  <a:pt x="11084302" y="0"/>
                </a:lnTo>
                <a:lnTo>
                  <a:pt x="11025296" y="0"/>
                </a:lnTo>
                <a:close/>
              </a:path>
              <a:path w="17566640" h="12065">
                <a:moveTo>
                  <a:pt x="11128557" y="0"/>
                </a:moveTo>
                <a:lnTo>
                  <a:pt x="11128557" y="11821"/>
                </a:lnTo>
                <a:lnTo>
                  <a:pt x="11187563" y="11821"/>
                </a:lnTo>
                <a:lnTo>
                  <a:pt x="11187563" y="0"/>
                </a:lnTo>
                <a:lnTo>
                  <a:pt x="11128557" y="0"/>
                </a:lnTo>
                <a:close/>
              </a:path>
              <a:path w="17566640" h="12065">
                <a:moveTo>
                  <a:pt x="11231816" y="0"/>
                </a:moveTo>
                <a:lnTo>
                  <a:pt x="11231816" y="11821"/>
                </a:lnTo>
                <a:lnTo>
                  <a:pt x="11290822" y="11821"/>
                </a:lnTo>
                <a:lnTo>
                  <a:pt x="11290822" y="0"/>
                </a:lnTo>
                <a:lnTo>
                  <a:pt x="11231816" y="0"/>
                </a:lnTo>
                <a:close/>
              </a:path>
              <a:path w="17566640" h="12065">
                <a:moveTo>
                  <a:pt x="11335078" y="0"/>
                </a:moveTo>
                <a:lnTo>
                  <a:pt x="11335078" y="11821"/>
                </a:lnTo>
                <a:lnTo>
                  <a:pt x="11394084" y="11821"/>
                </a:lnTo>
                <a:lnTo>
                  <a:pt x="11394084" y="0"/>
                </a:lnTo>
                <a:lnTo>
                  <a:pt x="11335078" y="0"/>
                </a:lnTo>
                <a:close/>
              </a:path>
              <a:path w="17566640" h="12065">
                <a:moveTo>
                  <a:pt x="11438339" y="0"/>
                </a:moveTo>
                <a:lnTo>
                  <a:pt x="11438339" y="11821"/>
                </a:lnTo>
                <a:lnTo>
                  <a:pt x="11497345" y="11821"/>
                </a:lnTo>
                <a:lnTo>
                  <a:pt x="11497345" y="0"/>
                </a:lnTo>
                <a:lnTo>
                  <a:pt x="11438339" y="0"/>
                </a:lnTo>
                <a:close/>
              </a:path>
              <a:path w="17566640" h="12065">
                <a:moveTo>
                  <a:pt x="11541600" y="0"/>
                </a:moveTo>
                <a:lnTo>
                  <a:pt x="11541600" y="11821"/>
                </a:lnTo>
                <a:lnTo>
                  <a:pt x="11600606" y="11821"/>
                </a:lnTo>
                <a:lnTo>
                  <a:pt x="11600606" y="0"/>
                </a:lnTo>
                <a:lnTo>
                  <a:pt x="11541600" y="0"/>
                </a:lnTo>
                <a:close/>
              </a:path>
              <a:path w="17566640" h="12065">
                <a:moveTo>
                  <a:pt x="11644860" y="0"/>
                </a:moveTo>
                <a:lnTo>
                  <a:pt x="11644860" y="11821"/>
                </a:lnTo>
                <a:lnTo>
                  <a:pt x="11703866" y="11821"/>
                </a:lnTo>
                <a:lnTo>
                  <a:pt x="11703866" y="0"/>
                </a:lnTo>
                <a:lnTo>
                  <a:pt x="11644860" y="0"/>
                </a:lnTo>
                <a:close/>
              </a:path>
              <a:path w="17566640" h="12065">
                <a:moveTo>
                  <a:pt x="11748120" y="0"/>
                </a:moveTo>
                <a:lnTo>
                  <a:pt x="11748120" y="11821"/>
                </a:lnTo>
                <a:lnTo>
                  <a:pt x="11807127" y="11821"/>
                </a:lnTo>
                <a:lnTo>
                  <a:pt x="11807127" y="0"/>
                </a:lnTo>
                <a:lnTo>
                  <a:pt x="11748120" y="0"/>
                </a:lnTo>
                <a:close/>
              </a:path>
              <a:path w="17566640" h="12065">
                <a:moveTo>
                  <a:pt x="11851382" y="0"/>
                </a:moveTo>
                <a:lnTo>
                  <a:pt x="11851382" y="11821"/>
                </a:lnTo>
                <a:lnTo>
                  <a:pt x="11910388" y="11821"/>
                </a:lnTo>
                <a:lnTo>
                  <a:pt x="11910388" y="0"/>
                </a:lnTo>
                <a:lnTo>
                  <a:pt x="11851382" y="0"/>
                </a:lnTo>
                <a:close/>
              </a:path>
              <a:path w="17566640" h="12065">
                <a:moveTo>
                  <a:pt x="11954642" y="0"/>
                </a:moveTo>
                <a:lnTo>
                  <a:pt x="11954642" y="11821"/>
                </a:lnTo>
                <a:lnTo>
                  <a:pt x="12013648" y="11821"/>
                </a:lnTo>
                <a:lnTo>
                  <a:pt x="12013648" y="0"/>
                </a:lnTo>
                <a:lnTo>
                  <a:pt x="11954642" y="0"/>
                </a:lnTo>
                <a:close/>
              </a:path>
              <a:path w="17566640" h="12065">
                <a:moveTo>
                  <a:pt x="12057903" y="0"/>
                </a:moveTo>
                <a:lnTo>
                  <a:pt x="12057903" y="11821"/>
                </a:lnTo>
                <a:lnTo>
                  <a:pt x="12116908" y="11821"/>
                </a:lnTo>
                <a:lnTo>
                  <a:pt x="12116908" y="0"/>
                </a:lnTo>
                <a:lnTo>
                  <a:pt x="12057903" y="0"/>
                </a:lnTo>
                <a:close/>
              </a:path>
              <a:path w="17566640" h="12065">
                <a:moveTo>
                  <a:pt x="12161164" y="0"/>
                </a:moveTo>
                <a:lnTo>
                  <a:pt x="12161164" y="11821"/>
                </a:lnTo>
                <a:lnTo>
                  <a:pt x="12220170" y="11821"/>
                </a:lnTo>
                <a:lnTo>
                  <a:pt x="12220170" y="0"/>
                </a:lnTo>
                <a:lnTo>
                  <a:pt x="12161164" y="0"/>
                </a:lnTo>
                <a:close/>
              </a:path>
              <a:path w="17566640" h="12065">
                <a:moveTo>
                  <a:pt x="12264424" y="0"/>
                </a:moveTo>
                <a:lnTo>
                  <a:pt x="12264424" y="11821"/>
                </a:lnTo>
                <a:lnTo>
                  <a:pt x="12323430" y="11821"/>
                </a:lnTo>
                <a:lnTo>
                  <a:pt x="12323430" y="0"/>
                </a:lnTo>
                <a:lnTo>
                  <a:pt x="12264424" y="0"/>
                </a:lnTo>
                <a:close/>
              </a:path>
              <a:path w="17566640" h="12065">
                <a:moveTo>
                  <a:pt x="12367685" y="0"/>
                </a:moveTo>
                <a:lnTo>
                  <a:pt x="12367685" y="11821"/>
                </a:lnTo>
                <a:lnTo>
                  <a:pt x="12426691" y="11821"/>
                </a:lnTo>
                <a:lnTo>
                  <a:pt x="12426691" y="0"/>
                </a:lnTo>
                <a:lnTo>
                  <a:pt x="12367685" y="0"/>
                </a:lnTo>
                <a:close/>
              </a:path>
              <a:path w="17566640" h="12065">
                <a:moveTo>
                  <a:pt x="12470946" y="0"/>
                </a:moveTo>
                <a:lnTo>
                  <a:pt x="12470946" y="11821"/>
                </a:lnTo>
                <a:lnTo>
                  <a:pt x="12529952" y="11821"/>
                </a:lnTo>
                <a:lnTo>
                  <a:pt x="12529952" y="0"/>
                </a:lnTo>
                <a:lnTo>
                  <a:pt x="12470946" y="0"/>
                </a:lnTo>
                <a:close/>
              </a:path>
              <a:path w="17566640" h="12065">
                <a:moveTo>
                  <a:pt x="12574205" y="0"/>
                </a:moveTo>
                <a:lnTo>
                  <a:pt x="12574205" y="11821"/>
                </a:lnTo>
                <a:lnTo>
                  <a:pt x="12633211" y="11821"/>
                </a:lnTo>
                <a:lnTo>
                  <a:pt x="12633211" y="0"/>
                </a:lnTo>
                <a:lnTo>
                  <a:pt x="12574205" y="0"/>
                </a:lnTo>
                <a:close/>
              </a:path>
              <a:path w="17566640" h="12065">
                <a:moveTo>
                  <a:pt x="12677467" y="0"/>
                </a:moveTo>
                <a:lnTo>
                  <a:pt x="12677467" y="11821"/>
                </a:lnTo>
                <a:lnTo>
                  <a:pt x="12736473" y="11821"/>
                </a:lnTo>
                <a:lnTo>
                  <a:pt x="12736473" y="0"/>
                </a:lnTo>
                <a:lnTo>
                  <a:pt x="12677467" y="0"/>
                </a:lnTo>
                <a:close/>
              </a:path>
              <a:path w="17566640" h="12065">
                <a:moveTo>
                  <a:pt x="12780728" y="0"/>
                </a:moveTo>
                <a:lnTo>
                  <a:pt x="12780728" y="11821"/>
                </a:lnTo>
                <a:lnTo>
                  <a:pt x="12839734" y="11821"/>
                </a:lnTo>
                <a:lnTo>
                  <a:pt x="12839734" y="0"/>
                </a:lnTo>
                <a:lnTo>
                  <a:pt x="12780728" y="0"/>
                </a:lnTo>
                <a:close/>
              </a:path>
              <a:path w="17566640" h="12065">
                <a:moveTo>
                  <a:pt x="12883988" y="0"/>
                </a:moveTo>
                <a:lnTo>
                  <a:pt x="12883988" y="11821"/>
                </a:lnTo>
                <a:lnTo>
                  <a:pt x="12942994" y="11821"/>
                </a:lnTo>
                <a:lnTo>
                  <a:pt x="12942994" y="0"/>
                </a:lnTo>
                <a:lnTo>
                  <a:pt x="12883988" y="0"/>
                </a:lnTo>
                <a:close/>
              </a:path>
              <a:path w="17566640" h="12065">
                <a:moveTo>
                  <a:pt x="12987249" y="0"/>
                </a:moveTo>
                <a:lnTo>
                  <a:pt x="12987249" y="11821"/>
                </a:lnTo>
                <a:lnTo>
                  <a:pt x="13046255" y="11821"/>
                </a:lnTo>
                <a:lnTo>
                  <a:pt x="13046255" y="0"/>
                </a:lnTo>
                <a:lnTo>
                  <a:pt x="12987249" y="0"/>
                </a:lnTo>
                <a:close/>
              </a:path>
              <a:path w="17566640" h="12065">
                <a:moveTo>
                  <a:pt x="13090508" y="0"/>
                </a:moveTo>
                <a:lnTo>
                  <a:pt x="13090508" y="11821"/>
                </a:lnTo>
                <a:lnTo>
                  <a:pt x="13149516" y="11821"/>
                </a:lnTo>
                <a:lnTo>
                  <a:pt x="13149516" y="0"/>
                </a:lnTo>
                <a:lnTo>
                  <a:pt x="13090508" y="0"/>
                </a:lnTo>
                <a:close/>
              </a:path>
              <a:path w="17566640" h="12065">
                <a:moveTo>
                  <a:pt x="13193770" y="0"/>
                </a:moveTo>
                <a:lnTo>
                  <a:pt x="13193770" y="11821"/>
                </a:lnTo>
                <a:lnTo>
                  <a:pt x="13252776" y="11821"/>
                </a:lnTo>
                <a:lnTo>
                  <a:pt x="13252776" y="0"/>
                </a:lnTo>
                <a:lnTo>
                  <a:pt x="13193770" y="0"/>
                </a:lnTo>
                <a:close/>
              </a:path>
              <a:path w="17566640" h="12065">
                <a:moveTo>
                  <a:pt x="13297031" y="0"/>
                </a:moveTo>
                <a:lnTo>
                  <a:pt x="13297031" y="11821"/>
                </a:lnTo>
                <a:lnTo>
                  <a:pt x="13356037" y="11821"/>
                </a:lnTo>
                <a:lnTo>
                  <a:pt x="13356037" y="0"/>
                </a:lnTo>
                <a:lnTo>
                  <a:pt x="13297031" y="0"/>
                </a:lnTo>
                <a:close/>
              </a:path>
              <a:path w="17566640" h="12065">
                <a:moveTo>
                  <a:pt x="13400292" y="0"/>
                </a:moveTo>
                <a:lnTo>
                  <a:pt x="13400292" y="11821"/>
                </a:lnTo>
                <a:lnTo>
                  <a:pt x="13459296" y="11821"/>
                </a:lnTo>
                <a:lnTo>
                  <a:pt x="13459296" y="0"/>
                </a:lnTo>
                <a:lnTo>
                  <a:pt x="13400292" y="0"/>
                </a:lnTo>
                <a:close/>
              </a:path>
              <a:path w="17566640" h="12065">
                <a:moveTo>
                  <a:pt x="13503552" y="0"/>
                </a:moveTo>
                <a:lnTo>
                  <a:pt x="13503552" y="11821"/>
                </a:lnTo>
                <a:lnTo>
                  <a:pt x="13562558" y="11821"/>
                </a:lnTo>
                <a:lnTo>
                  <a:pt x="13562558" y="0"/>
                </a:lnTo>
                <a:lnTo>
                  <a:pt x="13503552" y="0"/>
                </a:lnTo>
                <a:close/>
              </a:path>
              <a:path w="17566640" h="12065">
                <a:moveTo>
                  <a:pt x="13606813" y="0"/>
                </a:moveTo>
                <a:lnTo>
                  <a:pt x="13606813" y="11821"/>
                </a:lnTo>
                <a:lnTo>
                  <a:pt x="13665819" y="11821"/>
                </a:lnTo>
                <a:lnTo>
                  <a:pt x="13665819" y="0"/>
                </a:lnTo>
                <a:lnTo>
                  <a:pt x="13606813" y="0"/>
                </a:lnTo>
                <a:close/>
              </a:path>
              <a:path w="17566640" h="12065">
                <a:moveTo>
                  <a:pt x="13710074" y="0"/>
                </a:moveTo>
                <a:lnTo>
                  <a:pt x="13710074" y="11821"/>
                </a:lnTo>
                <a:lnTo>
                  <a:pt x="13769080" y="11821"/>
                </a:lnTo>
                <a:lnTo>
                  <a:pt x="13769080" y="0"/>
                </a:lnTo>
                <a:lnTo>
                  <a:pt x="13710074" y="0"/>
                </a:lnTo>
                <a:close/>
              </a:path>
              <a:path w="17566640" h="12065">
                <a:moveTo>
                  <a:pt x="13813334" y="0"/>
                </a:moveTo>
                <a:lnTo>
                  <a:pt x="13813334" y="11821"/>
                </a:lnTo>
                <a:lnTo>
                  <a:pt x="13872340" y="11821"/>
                </a:lnTo>
                <a:lnTo>
                  <a:pt x="13872340" y="0"/>
                </a:lnTo>
                <a:lnTo>
                  <a:pt x="13813334" y="0"/>
                </a:lnTo>
                <a:close/>
              </a:path>
              <a:path w="17566640" h="12065">
                <a:moveTo>
                  <a:pt x="13916594" y="0"/>
                </a:moveTo>
                <a:lnTo>
                  <a:pt x="13916594" y="11821"/>
                </a:lnTo>
                <a:lnTo>
                  <a:pt x="13975600" y="11821"/>
                </a:lnTo>
                <a:lnTo>
                  <a:pt x="13975600" y="0"/>
                </a:lnTo>
                <a:lnTo>
                  <a:pt x="13916594" y="0"/>
                </a:lnTo>
                <a:close/>
              </a:path>
              <a:path w="17566640" h="12065">
                <a:moveTo>
                  <a:pt x="14019856" y="0"/>
                </a:moveTo>
                <a:lnTo>
                  <a:pt x="14019856" y="11821"/>
                </a:lnTo>
                <a:lnTo>
                  <a:pt x="14078862" y="11821"/>
                </a:lnTo>
                <a:lnTo>
                  <a:pt x="14078862" y="0"/>
                </a:lnTo>
                <a:lnTo>
                  <a:pt x="14019856" y="0"/>
                </a:lnTo>
                <a:close/>
              </a:path>
              <a:path w="17566640" h="12065">
                <a:moveTo>
                  <a:pt x="14123116" y="0"/>
                </a:moveTo>
                <a:lnTo>
                  <a:pt x="14123116" y="11821"/>
                </a:lnTo>
                <a:lnTo>
                  <a:pt x="14182122" y="11821"/>
                </a:lnTo>
                <a:lnTo>
                  <a:pt x="14182122" y="0"/>
                </a:lnTo>
                <a:lnTo>
                  <a:pt x="14123116" y="0"/>
                </a:lnTo>
                <a:close/>
              </a:path>
              <a:path w="17566640" h="12065">
                <a:moveTo>
                  <a:pt x="14226377" y="0"/>
                </a:moveTo>
                <a:lnTo>
                  <a:pt x="14226377" y="11821"/>
                </a:lnTo>
                <a:lnTo>
                  <a:pt x="14285383" y="11821"/>
                </a:lnTo>
                <a:lnTo>
                  <a:pt x="14285383" y="0"/>
                </a:lnTo>
                <a:lnTo>
                  <a:pt x="14226377" y="0"/>
                </a:lnTo>
                <a:close/>
              </a:path>
              <a:path w="17566640" h="12065">
                <a:moveTo>
                  <a:pt x="14329638" y="0"/>
                </a:moveTo>
                <a:lnTo>
                  <a:pt x="14329638" y="11821"/>
                </a:lnTo>
                <a:lnTo>
                  <a:pt x="14388644" y="11821"/>
                </a:lnTo>
                <a:lnTo>
                  <a:pt x="14388644" y="0"/>
                </a:lnTo>
                <a:lnTo>
                  <a:pt x="14329638" y="0"/>
                </a:lnTo>
                <a:close/>
              </a:path>
              <a:path w="17566640" h="12065">
                <a:moveTo>
                  <a:pt x="14432897" y="0"/>
                </a:moveTo>
                <a:lnTo>
                  <a:pt x="14432897" y="11821"/>
                </a:lnTo>
                <a:lnTo>
                  <a:pt x="14491904" y="11821"/>
                </a:lnTo>
                <a:lnTo>
                  <a:pt x="14491904" y="0"/>
                </a:lnTo>
                <a:lnTo>
                  <a:pt x="14432897" y="0"/>
                </a:lnTo>
                <a:close/>
              </a:path>
              <a:path w="17566640" h="12065">
                <a:moveTo>
                  <a:pt x="14536159" y="0"/>
                </a:moveTo>
                <a:lnTo>
                  <a:pt x="14536159" y="11821"/>
                </a:lnTo>
                <a:lnTo>
                  <a:pt x="14595165" y="11821"/>
                </a:lnTo>
                <a:lnTo>
                  <a:pt x="14595165" y="0"/>
                </a:lnTo>
                <a:lnTo>
                  <a:pt x="14536159" y="0"/>
                </a:lnTo>
                <a:close/>
              </a:path>
              <a:path w="17566640" h="12065">
                <a:moveTo>
                  <a:pt x="14639420" y="0"/>
                </a:moveTo>
                <a:lnTo>
                  <a:pt x="14639420" y="11821"/>
                </a:lnTo>
                <a:lnTo>
                  <a:pt x="14698426" y="11821"/>
                </a:lnTo>
                <a:lnTo>
                  <a:pt x="14698426" y="0"/>
                </a:lnTo>
                <a:lnTo>
                  <a:pt x="14639420" y="0"/>
                </a:lnTo>
                <a:close/>
              </a:path>
              <a:path w="17566640" h="12065">
                <a:moveTo>
                  <a:pt x="14742680" y="0"/>
                </a:moveTo>
                <a:lnTo>
                  <a:pt x="14742680" y="11821"/>
                </a:lnTo>
                <a:lnTo>
                  <a:pt x="14801685" y="11821"/>
                </a:lnTo>
                <a:lnTo>
                  <a:pt x="14801685" y="0"/>
                </a:lnTo>
                <a:lnTo>
                  <a:pt x="14742680" y="0"/>
                </a:lnTo>
                <a:close/>
              </a:path>
              <a:path w="17566640" h="12065">
                <a:moveTo>
                  <a:pt x="14845941" y="0"/>
                </a:moveTo>
                <a:lnTo>
                  <a:pt x="14845941" y="11821"/>
                </a:lnTo>
                <a:lnTo>
                  <a:pt x="14904947" y="11821"/>
                </a:lnTo>
                <a:lnTo>
                  <a:pt x="14904947" y="0"/>
                </a:lnTo>
                <a:lnTo>
                  <a:pt x="14845941" y="0"/>
                </a:lnTo>
                <a:close/>
              </a:path>
              <a:path w="17566640" h="12065">
                <a:moveTo>
                  <a:pt x="14949202" y="0"/>
                </a:moveTo>
                <a:lnTo>
                  <a:pt x="14949202" y="11821"/>
                </a:lnTo>
                <a:lnTo>
                  <a:pt x="15008208" y="11821"/>
                </a:lnTo>
                <a:lnTo>
                  <a:pt x="15008208" y="0"/>
                </a:lnTo>
                <a:lnTo>
                  <a:pt x="14949202" y="0"/>
                </a:lnTo>
                <a:close/>
              </a:path>
              <a:path w="17566640" h="12065">
                <a:moveTo>
                  <a:pt x="15052462" y="0"/>
                </a:moveTo>
                <a:lnTo>
                  <a:pt x="15052462" y="11821"/>
                </a:lnTo>
                <a:lnTo>
                  <a:pt x="15111468" y="11821"/>
                </a:lnTo>
                <a:lnTo>
                  <a:pt x="15111468" y="0"/>
                </a:lnTo>
                <a:lnTo>
                  <a:pt x="15052462" y="0"/>
                </a:lnTo>
                <a:close/>
              </a:path>
              <a:path w="17566640" h="12065">
                <a:moveTo>
                  <a:pt x="15155723" y="0"/>
                </a:moveTo>
                <a:lnTo>
                  <a:pt x="15155723" y="11821"/>
                </a:lnTo>
                <a:lnTo>
                  <a:pt x="15214729" y="11821"/>
                </a:lnTo>
                <a:lnTo>
                  <a:pt x="15214729" y="0"/>
                </a:lnTo>
                <a:lnTo>
                  <a:pt x="15155723" y="0"/>
                </a:lnTo>
                <a:close/>
              </a:path>
              <a:path w="17566640" h="12065">
                <a:moveTo>
                  <a:pt x="15258982" y="0"/>
                </a:moveTo>
                <a:lnTo>
                  <a:pt x="15258982" y="11821"/>
                </a:lnTo>
                <a:lnTo>
                  <a:pt x="15317989" y="11821"/>
                </a:lnTo>
                <a:lnTo>
                  <a:pt x="15317989" y="0"/>
                </a:lnTo>
                <a:lnTo>
                  <a:pt x="15258982" y="0"/>
                </a:lnTo>
                <a:close/>
              </a:path>
              <a:path w="17566640" h="12065">
                <a:moveTo>
                  <a:pt x="15362244" y="0"/>
                </a:moveTo>
                <a:lnTo>
                  <a:pt x="15362244" y="11821"/>
                </a:lnTo>
                <a:lnTo>
                  <a:pt x="15421251" y="11821"/>
                </a:lnTo>
                <a:lnTo>
                  <a:pt x="15421251" y="0"/>
                </a:lnTo>
                <a:lnTo>
                  <a:pt x="15362244" y="0"/>
                </a:lnTo>
                <a:close/>
              </a:path>
              <a:path w="17566640" h="12065">
                <a:moveTo>
                  <a:pt x="15465505" y="0"/>
                </a:moveTo>
                <a:lnTo>
                  <a:pt x="15465505" y="11821"/>
                </a:lnTo>
                <a:lnTo>
                  <a:pt x="15524511" y="11821"/>
                </a:lnTo>
                <a:lnTo>
                  <a:pt x="15524511" y="0"/>
                </a:lnTo>
                <a:lnTo>
                  <a:pt x="15465505" y="0"/>
                </a:lnTo>
                <a:close/>
              </a:path>
              <a:path w="17566640" h="12065">
                <a:moveTo>
                  <a:pt x="15568766" y="0"/>
                </a:moveTo>
                <a:lnTo>
                  <a:pt x="15568766" y="11821"/>
                </a:lnTo>
                <a:lnTo>
                  <a:pt x="15627772" y="11821"/>
                </a:lnTo>
                <a:lnTo>
                  <a:pt x="15627772" y="0"/>
                </a:lnTo>
                <a:lnTo>
                  <a:pt x="15568766" y="0"/>
                </a:lnTo>
                <a:close/>
              </a:path>
              <a:path w="17566640" h="12065">
                <a:moveTo>
                  <a:pt x="15672026" y="0"/>
                </a:moveTo>
                <a:lnTo>
                  <a:pt x="15672026" y="11821"/>
                </a:lnTo>
                <a:lnTo>
                  <a:pt x="15731033" y="11821"/>
                </a:lnTo>
                <a:lnTo>
                  <a:pt x="15731033" y="0"/>
                </a:lnTo>
                <a:lnTo>
                  <a:pt x="15672026" y="0"/>
                </a:lnTo>
                <a:close/>
              </a:path>
              <a:path w="17566640" h="12065">
                <a:moveTo>
                  <a:pt x="15775286" y="0"/>
                </a:moveTo>
                <a:lnTo>
                  <a:pt x="15775286" y="11821"/>
                </a:lnTo>
                <a:lnTo>
                  <a:pt x="15834292" y="11821"/>
                </a:lnTo>
                <a:lnTo>
                  <a:pt x="15834292" y="0"/>
                </a:lnTo>
                <a:lnTo>
                  <a:pt x="15775286" y="0"/>
                </a:lnTo>
                <a:close/>
              </a:path>
              <a:path w="17566640" h="12065">
                <a:moveTo>
                  <a:pt x="15878548" y="0"/>
                </a:moveTo>
                <a:lnTo>
                  <a:pt x="15878548" y="11821"/>
                </a:lnTo>
                <a:lnTo>
                  <a:pt x="15937554" y="11821"/>
                </a:lnTo>
                <a:lnTo>
                  <a:pt x="15937554" y="0"/>
                </a:lnTo>
                <a:lnTo>
                  <a:pt x="15878548" y="0"/>
                </a:lnTo>
                <a:close/>
              </a:path>
              <a:path w="17566640" h="12065">
                <a:moveTo>
                  <a:pt x="15981808" y="0"/>
                </a:moveTo>
                <a:lnTo>
                  <a:pt x="15981808" y="11821"/>
                </a:lnTo>
                <a:lnTo>
                  <a:pt x="16040815" y="11821"/>
                </a:lnTo>
                <a:lnTo>
                  <a:pt x="16040815" y="0"/>
                </a:lnTo>
                <a:lnTo>
                  <a:pt x="15981808" y="0"/>
                </a:lnTo>
                <a:close/>
              </a:path>
              <a:path w="17566640" h="12065">
                <a:moveTo>
                  <a:pt x="16085069" y="0"/>
                </a:moveTo>
                <a:lnTo>
                  <a:pt x="16085069" y="11821"/>
                </a:lnTo>
                <a:lnTo>
                  <a:pt x="16144074" y="11821"/>
                </a:lnTo>
                <a:lnTo>
                  <a:pt x="16144074" y="0"/>
                </a:lnTo>
                <a:lnTo>
                  <a:pt x="16085069" y="0"/>
                </a:lnTo>
                <a:close/>
              </a:path>
              <a:path w="17566640" h="12065">
                <a:moveTo>
                  <a:pt x="16188330" y="0"/>
                </a:moveTo>
                <a:lnTo>
                  <a:pt x="16188330" y="11821"/>
                </a:lnTo>
                <a:lnTo>
                  <a:pt x="16247336" y="11821"/>
                </a:lnTo>
                <a:lnTo>
                  <a:pt x="16247336" y="0"/>
                </a:lnTo>
                <a:lnTo>
                  <a:pt x="16188330" y="0"/>
                </a:lnTo>
                <a:close/>
              </a:path>
              <a:path w="17566640" h="12065">
                <a:moveTo>
                  <a:pt x="16291589" y="0"/>
                </a:moveTo>
                <a:lnTo>
                  <a:pt x="16291589" y="11821"/>
                </a:lnTo>
                <a:lnTo>
                  <a:pt x="16350597" y="11821"/>
                </a:lnTo>
                <a:lnTo>
                  <a:pt x="16350597" y="0"/>
                </a:lnTo>
                <a:lnTo>
                  <a:pt x="16291589" y="0"/>
                </a:lnTo>
                <a:close/>
              </a:path>
              <a:path w="17566640" h="12065">
                <a:moveTo>
                  <a:pt x="16394851" y="0"/>
                </a:moveTo>
                <a:lnTo>
                  <a:pt x="16394851" y="11821"/>
                </a:lnTo>
                <a:lnTo>
                  <a:pt x="16453857" y="11821"/>
                </a:lnTo>
                <a:lnTo>
                  <a:pt x="16453857" y="0"/>
                </a:lnTo>
                <a:lnTo>
                  <a:pt x="16394851" y="0"/>
                </a:lnTo>
                <a:close/>
              </a:path>
              <a:path w="17566640" h="12065">
                <a:moveTo>
                  <a:pt x="16498112" y="0"/>
                </a:moveTo>
                <a:lnTo>
                  <a:pt x="16498112" y="11821"/>
                </a:lnTo>
                <a:lnTo>
                  <a:pt x="16557118" y="11821"/>
                </a:lnTo>
                <a:lnTo>
                  <a:pt x="16557118" y="0"/>
                </a:lnTo>
                <a:lnTo>
                  <a:pt x="16498112" y="0"/>
                </a:lnTo>
                <a:close/>
              </a:path>
              <a:path w="17566640" h="12065">
                <a:moveTo>
                  <a:pt x="16601371" y="0"/>
                </a:moveTo>
                <a:lnTo>
                  <a:pt x="16601371" y="11821"/>
                </a:lnTo>
                <a:lnTo>
                  <a:pt x="16660377" y="11821"/>
                </a:lnTo>
                <a:lnTo>
                  <a:pt x="16660377" y="0"/>
                </a:lnTo>
                <a:lnTo>
                  <a:pt x="16601371" y="0"/>
                </a:lnTo>
                <a:close/>
              </a:path>
              <a:path w="17566640" h="12065">
                <a:moveTo>
                  <a:pt x="16704633" y="0"/>
                </a:moveTo>
                <a:lnTo>
                  <a:pt x="16704633" y="11821"/>
                </a:lnTo>
                <a:lnTo>
                  <a:pt x="16763639" y="11821"/>
                </a:lnTo>
                <a:lnTo>
                  <a:pt x="16763639" y="0"/>
                </a:lnTo>
                <a:lnTo>
                  <a:pt x="16704633" y="0"/>
                </a:lnTo>
                <a:close/>
              </a:path>
              <a:path w="17566640" h="12065">
                <a:moveTo>
                  <a:pt x="16807894" y="0"/>
                </a:moveTo>
                <a:lnTo>
                  <a:pt x="16807894" y="11821"/>
                </a:lnTo>
                <a:lnTo>
                  <a:pt x="16866900" y="11821"/>
                </a:lnTo>
                <a:lnTo>
                  <a:pt x="16866900" y="0"/>
                </a:lnTo>
                <a:lnTo>
                  <a:pt x="16807894" y="0"/>
                </a:lnTo>
                <a:close/>
              </a:path>
              <a:path w="17566640" h="12065">
                <a:moveTo>
                  <a:pt x="16911154" y="0"/>
                </a:moveTo>
                <a:lnTo>
                  <a:pt x="16911154" y="11821"/>
                </a:lnTo>
                <a:lnTo>
                  <a:pt x="16970161" y="11821"/>
                </a:lnTo>
                <a:lnTo>
                  <a:pt x="16970161" y="0"/>
                </a:lnTo>
                <a:lnTo>
                  <a:pt x="16911154" y="0"/>
                </a:lnTo>
                <a:close/>
              </a:path>
              <a:path w="17566640" h="12065">
                <a:moveTo>
                  <a:pt x="17014415" y="0"/>
                </a:moveTo>
                <a:lnTo>
                  <a:pt x="17014415" y="11821"/>
                </a:lnTo>
                <a:lnTo>
                  <a:pt x="17073421" y="11821"/>
                </a:lnTo>
                <a:lnTo>
                  <a:pt x="17073421" y="0"/>
                </a:lnTo>
                <a:lnTo>
                  <a:pt x="17014415" y="0"/>
                </a:lnTo>
                <a:close/>
              </a:path>
              <a:path w="17566640" h="12065">
                <a:moveTo>
                  <a:pt x="17117675" y="0"/>
                </a:moveTo>
                <a:lnTo>
                  <a:pt x="17117675" y="11821"/>
                </a:lnTo>
                <a:lnTo>
                  <a:pt x="17176681" y="11821"/>
                </a:lnTo>
                <a:lnTo>
                  <a:pt x="17176681" y="0"/>
                </a:lnTo>
                <a:lnTo>
                  <a:pt x="17117675" y="0"/>
                </a:lnTo>
                <a:close/>
              </a:path>
              <a:path w="17566640" h="12065">
                <a:moveTo>
                  <a:pt x="17220936" y="0"/>
                </a:moveTo>
                <a:lnTo>
                  <a:pt x="17220936" y="11821"/>
                </a:lnTo>
                <a:lnTo>
                  <a:pt x="17279943" y="11821"/>
                </a:lnTo>
                <a:lnTo>
                  <a:pt x="17279943" y="0"/>
                </a:lnTo>
                <a:lnTo>
                  <a:pt x="17220936" y="0"/>
                </a:lnTo>
                <a:close/>
              </a:path>
              <a:path w="17566640" h="12065">
                <a:moveTo>
                  <a:pt x="17324197" y="0"/>
                </a:moveTo>
                <a:lnTo>
                  <a:pt x="17324197" y="11821"/>
                </a:lnTo>
                <a:lnTo>
                  <a:pt x="17383203" y="11821"/>
                </a:lnTo>
                <a:lnTo>
                  <a:pt x="17383203" y="0"/>
                </a:lnTo>
                <a:lnTo>
                  <a:pt x="17324197" y="0"/>
                </a:lnTo>
                <a:close/>
              </a:path>
              <a:path w="17566640" h="12065">
                <a:moveTo>
                  <a:pt x="17427457" y="0"/>
                </a:moveTo>
                <a:lnTo>
                  <a:pt x="17427457" y="11821"/>
                </a:lnTo>
                <a:lnTo>
                  <a:pt x="17486463" y="11821"/>
                </a:lnTo>
                <a:lnTo>
                  <a:pt x="17486463" y="0"/>
                </a:lnTo>
                <a:lnTo>
                  <a:pt x="1742745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9" name="object 129" descr=""/>
          <p:cNvGrpSpPr/>
          <p:nvPr/>
        </p:nvGrpSpPr>
        <p:grpSpPr>
          <a:xfrm>
            <a:off x="18831593" y="10506096"/>
            <a:ext cx="313055" cy="313055"/>
            <a:chOff x="18831593" y="10506096"/>
            <a:chExt cx="313055" cy="313055"/>
          </a:xfrm>
        </p:grpSpPr>
        <p:sp>
          <p:nvSpPr>
            <p:cNvPr id="130" name="object 130" descr=""/>
            <p:cNvSpPr/>
            <p:nvPr/>
          </p:nvSpPr>
          <p:spPr>
            <a:xfrm>
              <a:off x="18831593" y="10506096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" name="object 1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944002" y="10582187"/>
              <a:ext cx="87619" cy="130129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10450597" y="8337608"/>
            <a:ext cx="720725" cy="720725"/>
            <a:chOff x="10450597" y="8337608"/>
            <a:chExt cx="720725" cy="720725"/>
          </a:xfrm>
        </p:grpSpPr>
        <p:sp>
          <p:nvSpPr>
            <p:cNvPr id="133" name="object 133" descr=""/>
            <p:cNvSpPr/>
            <p:nvPr/>
          </p:nvSpPr>
          <p:spPr>
            <a:xfrm>
              <a:off x="10450597" y="8337608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360182" y="0"/>
                  </a:moveTo>
                  <a:lnTo>
                    <a:pt x="311424" y="3298"/>
                  </a:lnTo>
                  <a:lnTo>
                    <a:pt x="264623" y="12904"/>
                  </a:lnTo>
                  <a:lnTo>
                    <a:pt x="220216" y="28382"/>
                  </a:lnTo>
                  <a:lnTo>
                    <a:pt x="178637" y="49298"/>
                  </a:lnTo>
                  <a:lnTo>
                    <a:pt x="140320" y="75216"/>
                  </a:lnTo>
                  <a:lnTo>
                    <a:pt x="105702" y="105702"/>
                  </a:lnTo>
                  <a:lnTo>
                    <a:pt x="75216" y="140320"/>
                  </a:lnTo>
                  <a:lnTo>
                    <a:pt x="49298" y="178637"/>
                  </a:lnTo>
                  <a:lnTo>
                    <a:pt x="28382" y="220216"/>
                  </a:lnTo>
                  <a:lnTo>
                    <a:pt x="12904" y="264623"/>
                  </a:lnTo>
                  <a:lnTo>
                    <a:pt x="3298" y="311424"/>
                  </a:lnTo>
                  <a:lnTo>
                    <a:pt x="0" y="360182"/>
                  </a:lnTo>
                  <a:lnTo>
                    <a:pt x="3298" y="408929"/>
                  </a:lnTo>
                  <a:lnTo>
                    <a:pt x="12904" y="455716"/>
                  </a:lnTo>
                  <a:lnTo>
                    <a:pt x="28382" y="500108"/>
                  </a:lnTo>
                  <a:lnTo>
                    <a:pt x="49298" y="541672"/>
                  </a:lnTo>
                  <a:lnTo>
                    <a:pt x="75216" y="579974"/>
                  </a:lnTo>
                  <a:lnTo>
                    <a:pt x="105702" y="614578"/>
                  </a:lnTo>
                  <a:lnTo>
                    <a:pt x="140320" y="645050"/>
                  </a:lnTo>
                  <a:lnTo>
                    <a:pt x="178637" y="670956"/>
                  </a:lnTo>
                  <a:lnTo>
                    <a:pt x="220216" y="691861"/>
                  </a:lnTo>
                  <a:lnTo>
                    <a:pt x="264623" y="707332"/>
                  </a:lnTo>
                  <a:lnTo>
                    <a:pt x="311424" y="716932"/>
                  </a:lnTo>
                  <a:lnTo>
                    <a:pt x="360182" y="720229"/>
                  </a:lnTo>
                  <a:lnTo>
                    <a:pt x="408929" y="716932"/>
                  </a:lnTo>
                  <a:lnTo>
                    <a:pt x="455716" y="707332"/>
                  </a:lnTo>
                  <a:lnTo>
                    <a:pt x="500108" y="691861"/>
                  </a:lnTo>
                  <a:lnTo>
                    <a:pt x="541672" y="670956"/>
                  </a:lnTo>
                  <a:lnTo>
                    <a:pt x="579974" y="645050"/>
                  </a:lnTo>
                  <a:lnTo>
                    <a:pt x="614578" y="614578"/>
                  </a:lnTo>
                  <a:lnTo>
                    <a:pt x="645050" y="579974"/>
                  </a:lnTo>
                  <a:lnTo>
                    <a:pt x="670956" y="541672"/>
                  </a:lnTo>
                  <a:lnTo>
                    <a:pt x="691861" y="500108"/>
                  </a:lnTo>
                  <a:lnTo>
                    <a:pt x="707332" y="455716"/>
                  </a:lnTo>
                  <a:lnTo>
                    <a:pt x="716932" y="408929"/>
                  </a:lnTo>
                  <a:lnTo>
                    <a:pt x="720229" y="360182"/>
                  </a:lnTo>
                  <a:lnTo>
                    <a:pt x="716932" y="311424"/>
                  </a:lnTo>
                  <a:lnTo>
                    <a:pt x="707332" y="264623"/>
                  </a:lnTo>
                  <a:lnTo>
                    <a:pt x="691861" y="220216"/>
                  </a:lnTo>
                  <a:lnTo>
                    <a:pt x="670956" y="178637"/>
                  </a:lnTo>
                  <a:lnTo>
                    <a:pt x="645050" y="140320"/>
                  </a:lnTo>
                  <a:lnTo>
                    <a:pt x="614578" y="105702"/>
                  </a:lnTo>
                  <a:lnTo>
                    <a:pt x="579974" y="75216"/>
                  </a:lnTo>
                  <a:lnTo>
                    <a:pt x="541672" y="49298"/>
                  </a:lnTo>
                  <a:lnTo>
                    <a:pt x="500108" y="28382"/>
                  </a:lnTo>
                  <a:lnTo>
                    <a:pt x="455716" y="12904"/>
                  </a:lnTo>
                  <a:lnTo>
                    <a:pt x="408929" y="3298"/>
                  </a:lnTo>
                  <a:lnTo>
                    <a:pt x="360182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0608975" y="8478298"/>
              <a:ext cx="56515" cy="431165"/>
            </a:xfrm>
            <a:custGeom>
              <a:avLst/>
              <a:gdLst/>
              <a:ahLst/>
              <a:cxnLst/>
              <a:rect l="l" t="t" r="r" b="b"/>
              <a:pathLst>
                <a:path w="56515" h="431165">
                  <a:moveTo>
                    <a:pt x="56346" y="0"/>
                  </a:moveTo>
                  <a:lnTo>
                    <a:pt x="34408" y="4232"/>
                  </a:lnTo>
                  <a:lnTo>
                    <a:pt x="16498" y="15774"/>
                  </a:lnTo>
                  <a:lnTo>
                    <a:pt x="4426" y="32898"/>
                  </a:lnTo>
                  <a:lnTo>
                    <a:pt x="0" y="53873"/>
                  </a:lnTo>
                  <a:lnTo>
                    <a:pt x="0" y="377113"/>
                  </a:lnTo>
                  <a:lnTo>
                    <a:pt x="4426" y="398088"/>
                  </a:lnTo>
                  <a:lnTo>
                    <a:pt x="16498" y="415211"/>
                  </a:lnTo>
                  <a:lnTo>
                    <a:pt x="34408" y="426754"/>
                  </a:lnTo>
                  <a:lnTo>
                    <a:pt x="56346" y="430986"/>
                  </a:lnTo>
                  <a:lnTo>
                    <a:pt x="56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792109" y="8599490"/>
              <a:ext cx="84519" cy="80809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10608970" y="8478310"/>
              <a:ext cx="366395" cy="431165"/>
            </a:xfrm>
            <a:custGeom>
              <a:avLst/>
              <a:gdLst/>
              <a:ahLst/>
              <a:cxnLst/>
              <a:rect l="l" t="t" r="r" b="b"/>
              <a:pathLst>
                <a:path w="366395" h="431165">
                  <a:moveTo>
                    <a:pt x="56349" y="0"/>
                  </a:moveTo>
                  <a:lnTo>
                    <a:pt x="34404" y="4229"/>
                  </a:lnTo>
                  <a:lnTo>
                    <a:pt x="16497" y="15773"/>
                  </a:lnTo>
                  <a:lnTo>
                    <a:pt x="4419" y="32893"/>
                  </a:lnTo>
                  <a:lnTo>
                    <a:pt x="0" y="53873"/>
                  </a:lnTo>
                  <a:lnTo>
                    <a:pt x="0" y="377113"/>
                  </a:lnTo>
                  <a:lnTo>
                    <a:pt x="4419" y="398081"/>
                  </a:lnTo>
                  <a:lnTo>
                    <a:pt x="16497" y="415201"/>
                  </a:lnTo>
                  <a:lnTo>
                    <a:pt x="34404" y="426745"/>
                  </a:lnTo>
                  <a:lnTo>
                    <a:pt x="56349" y="430987"/>
                  </a:lnTo>
                  <a:lnTo>
                    <a:pt x="56349" y="0"/>
                  </a:lnTo>
                  <a:close/>
                </a:path>
                <a:path w="366395" h="431165">
                  <a:moveTo>
                    <a:pt x="366268" y="40398"/>
                  </a:moveTo>
                  <a:lnTo>
                    <a:pt x="362927" y="24714"/>
                  </a:lnTo>
                  <a:lnTo>
                    <a:pt x="353847" y="11861"/>
                  </a:lnTo>
                  <a:lnTo>
                    <a:pt x="340410" y="3187"/>
                  </a:lnTo>
                  <a:lnTo>
                    <a:pt x="324002" y="0"/>
                  </a:lnTo>
                  <a:lnTo>
                    <a:pt x="324002" y="154178"/>
                  </a:lnTo>
                  <a:lnTo>
                    <a:pt x="324002" y="169049"/>
                  </a:lnTo>
                  <a:lnTo>
                    <a:pt x="324002" y="288861"/>
                  </a:lnTo>
                  <a:lnTo>
                    <a:pt x="324002" y="303733"/>
                  </a:lnTo>
                  <a:lnTo>
                    <a:pt x="317703" y="309765"/>
                  </a:lnTo>
                  <a:lnTo>
                    <a:pt x="309918" y="309765"/>
                  </a:lnTo>
                  <a:lnTo>
                    <a:pt x="309918" y="342734"/>
                  </a:lnTo>
                  <a:lnTo>
                    <a:pt x="309918" y="357606"/>
                  </a:lnTo>
                  <a:lnTo>
                    <a:pt x="303618" y="363639"/>
                  </a:lnTo>
                  <a:lnTo>
                    <a:pt x="147180" y="363639"/>
                  </a:lnTo>
                  <a:lnTo>
                    <a:pt x="140881" y="357606"/>
                  </a:lnTo>
                  <a:lnTo>
                    <a:pt x="140881" y="342734"/>
                  </a:lnTo>
                  <a:lnTo>
                    <a:pt x="147180" y="336702"/>
                  </a:lnTo>
                  <a:lnTo>
                    <a:pt x="303618" y="336702"/>
                  </a:lnTo>
                  <a:lnTo>
                    <a:pt x="309918" y="342734"/>
                  </a:lnTo>
                  <a:lnTo>
                    <a:pt x="309918" y="309765"/>
                  </a:lnTo>
                  <a:lnTo>
                    <a:pt x="133096" y="309765"/>
                  </a:lnTo>
                  <a:lnTo>
                    <a:pt x="126784" y="303733"/>
                  </a:lnTo>
                  <a:lnTo>
                    <a:pt x="126784" y="288861"/>
                  </a:lnTo>
                  <a:lnTo>
                    <a:pt x="133096" y="282829"/>
                  </a:lnTo>
                  <a:lnTo>
                    <a:pt x="317703" y="282829"/>
                  </a:lnTo>
                  <a:lnTo>
                    <a:pt x="324002" y="288861"/>
                  </a:lnTo>
                  <a:lnTo>
                    <a:pt x="324002" y="169049"/>
                  </a:lnTo>
                  <a:lnTo>
                    <a:pt x="317703" y="175082"/>
                  </a:lnTo>
                  <a:lnTo>
                    <a:pt x="294411" y="175082"/>
                  </a:lnTo>
                  <a:lnTo>
                    <a:pt x="292709" y="181394"/>
                  </a:lnTo>
                  <a:lnTo>
                    <a:pt x="290398" y="187464"/>
                  </a:lnTo>
                  <a:lnTo>
                    <a:pt x="287515" y="193230"/>
                  </a:lnTo>
                  <a:lnTo>
                    <a:pt x="284086" y="198691"/>
                  </a:lnTo>
                  <a:lnTo>
                    <a:pt x="300621" y="214490"/>
                  </a:lnTo>
                  <a:lnTo>
                    <a:pt x="300609" y="223012"/>
                  </a:lnTo>
                  <a:lnTo>
                    <a:pt x="292366" y="230911"/>
                  </a:lnTo>
                  <a:lnTo>
                    <a:pt x="288759" y="232219"/>
                  </a:lnTo>
                  <a:lnTo>
                    <a:pt x="281546" y="232219"/>
                  </a:lnTo>
                  <a:lnTo>
                    <a:pt x="277952" y="230911"/>
                  </a:lnTo>
                  <a:lnTo>
                    <a:pt x="264172" y="217741"/>
                  </a:lnTo>
                  <a:lnTo>
                    <a:pt x="258457" y="221005"/>
                  </a:lnTo>
                  <a:lnTo>
                    <a:pt x="252425" y="223761"/>
                  </a:lnTo>
                  <a:lnTo>
                    <a:pt x="246087" y="225971"/>
                  </a:lnTo>
                  <a:lnTo>
                    <a:pt x="239483" y="227596"/>
                  </a:lnTo>
                  <a:lnTo>
                    <a:pt x="239483" y="249859"/>
                  </a:lnTo>
                  <a:lnTo>
                    <a:pt x="233184" y="255892"/>
                  </a:lnTo>
                  <a:lnTo>
                    <a:pt x="217614" y="255892"/>
                  </a:lnTo>
                  <a:lnTo>
                    <a:pt x="211315" y="249859"/>
                  </a:lnTo>
                  <a:lnTo>
                    <a:pt x="211315" y="232219"/>
                  </a:lnTo>
                  <a:lnTo>
                    <a:pt x="211315" y="227596"/>
                  </a:lnTo>
                  <a:lnTo>
                    <a:pt x="204698" y="225971"/>
                  </a:lnTo>
                  <a:lnTo>
                    <a:pt x="198374" y="223761"/>
                  </a:lnTo>
                  <a:lnTo>
                    <a:pt x="192328" y="221005"/>
                  </a:lnTo>
                  <a:lnTo>
                    <a:pt x="186613" y="217741"/>
                  </a:lnTo>
                  <a:lnTo>
                    <a:pt x="172834" y="230911"/>
                  </a:lnTo>
                  <a:lnTo>
                    <a:pt x="169240" y="232219"/>
                  </a:lnTo>
                  <a:lnTo>
                    <a:pt x="162026" y="232219"/>
                  </a:lnTo>
                  <a:lnTo>
                    <a:pt x="158419" y="230911"/>
                  </a:lnTo>
                  <a:lnTo>
                    <a:pt x="150164" y="223012"/>
                  </a:lnTo>
                  <a:lnTo>
                    <a:pt x="150164" y="214490"/>
                  </a:lnTo>
                  <a:lnTo>
                    <a:pt x="166700" y="198691"/>
                  </a:lnTo>
                  <a:lnTo>
                    <a:pt x="163283" y="193230"/>
                  </a:lnTo>
                  <a:lnTo>
                    <a:pt x="160388" y="187464"/>
                  </a:lnTo>
                  <a:lnTo>
                    <a:pt x="158076" y="181394"/>
                  </a:lnTo>
                  <a:lnTo>
                    <a:pt x="156387" y="175082"/>
                  </a:lnTo>
                  <a:lnTo>
                    <a:pt x="133096" y="175082"/>
                  </a:lnTo>
                  <a:lnTo>
                    <a:pt x="126796" y="169049"/>
                  </a:lnTo>
                  <a:lnTo>
                    <a:pt x="126796" y="154178"/>
                  </a:lnTo>
                  <a:lnTo>
                    <a:pt x="133096" y="148145"/>
                  </a:lnTo>
                  <a:lnTo>
                    <a:pt x="156387" y="148145"/>
                  </a:lnTo>
                  <a:lnTo>
                    <a:pt x="158076" y="141833"/>
                  </a:lnTo>
                  <a:lnTo>
                    <a:pt x="160388" y="135775"/>
                  </a:lnTo>
                  <a:lnTo>
                    <a:pt x="163283" y="129997"/>
                  </a:lnTo>
                  <a:lnTo>
                    <a:pt x="166700" y="124536"/>
                  </a:lnTo>
                  <a:lnTo>
                    <a:pt x="150164" y="108737"/>
                  </a:lnTo>
                  <a:lnTo>
                    <a:pt x="150164" y="100215"/>
                  </a:lnTo>
                  <a:lnTo>
                    <a:pt x="161175" y="89687"/>
                  </a:lnTo>
                  <a:lnTo>
                    <a:pt x="170091" y="89687"/>
                  </a:lnTo>
                  <a:lnTo>
                    <a:pt x="186613" y="105486"/>
                  </a:lnTo>
                  <a:lnTo>
                    <a:pt x="192328" y="102222"/>
                  </a:lnTo>
                  <a:lnTo>
                    <a:pt x="198374" y="99466"/>
                  </a:lnTo>
                  <a:lnTo>
                    <a:pt x="204698" y="97256"/>
                  </a:lnTo>
                  <a:lnTo>
                    <a:pt x="211315" y="95631"/>
                  </a:lnTo>
                  <a:lnTo>
                    <a:pt x="211315" y="89687"/>
                  </a:lnTo>
                  <a:lnTo>
                    <a:pt x="211315" y="73367"/>
                  </a:lnTo>
                  <a:lnTo>
                    <a:pt x="217614" y="67335"/>
                  </a:lnTo>
                  <a:lnTo>
                    <a:pt x="233184" y="67335"/>
                  </a:lnTo>
                  <a:lnTo>
                    <a:pt x="239483" y="73367"/>
                  </a:lnTo>
                  <a:lnTo>
                    <a:pt x="239483" y="95631"/>
                  </a:lnTo>
                  <a:lnTo>
                    <a:pt x="246087" y="97256"/>
                  </a:lnTo>
                  <a:lnTo>
                    <a:pt x="252425" y="99466"/>
                  </a:lnTo>
                  <a:lnTo>
                    <a:pt x="258457" y="102222"/>
                  </a:lnTo>
                  <a:lnTo>
                    <a:pt x="264172" y="105486"/>
                  </a:lnTo>
                  <a:lnTo>
                    <a:pt x="280695" y="89687"/>
                  </a:lnTo>
                  <a:lnTo>
                    <a:pt x="289610" y="89687"/>
                  </a:lnTo>
                  <a:lnTo>
                    <a:pt x="300621" y="100215"/>
                  </a:lnTo>
                  <a:lnTo>
                    <a:pt x="300621" y="108737"/>
                  </a:lnTo>
                  <a:lnTo>
                    <a:pt x="284099" y="124536"/>
                  </a:lnTo>
                  <a:lnTo>
                    <a:pt x="287515" y="129997"/>
                  </a:lnTo>
                  <a:lnTo>
                    <a:pt x="290398" y="135775"/>
                  </a:lnTo>
                  <a:lnTo>
                    <a:pt x="292709" y="141833"/>
                  </a:lnTo>
                  <a:lnTo>
                    <a:pt x="294411" y="148145"/>
                  </a:lnTo>
                  <a:lnTo>
                    <a:pt x="317703" y="148145"/>
                  </a:lnTo>
                  <a:lnTo>
                    <a:pt x="324002" y="154178"/>
                  </a:lnTo>
                  <a:lnTo>
                    <a:pt x="324002" y="0"/>
                  </a:lnTo>
                  <a:lnTo>
                    <a:pt x="84531" y="0"/>
                  </a:lnTo>
                  <a:lnTo>
                    <a:pt x="84531" y="430987"/>
                  </a:lnTo>
                  <a:lnTo>
                    <a:pt x="324002" y="430987"/>
                  </a:lnTo>
                  <a:lnTo>
                    <a:pt x="340410" y="427786"/>
                  </a:lnTo>
                  <a:lnTo>
                    <a:pt x="353847" y="419112"/>
                  </a:lnTo>
                  <a:lnTo>
                    <a:pt x="362927" y="406260"/>
                  </a:lnTo>
                  <a:lnTo>
                    <a:pt x="366268" y="390575"/>
                  </a:lnTo>
                  <a:lnTo>
                    <a:pt x="366268" y="363639"/>
                  </a:lnTo>
                  <a:lnTo>
                    <a:pt x="366268" y="336702"/>
                  </a:lnTo>
                  <a:lnTo>
                    <a:pt x="366268" y="67335"/>
                  </a:lnTo>
                  <a:lnTo>
                    <a:pt x="366268" y="403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792109" y="8599490"/>
              <a:ext cx="84519" cy="80809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10693505" y="8478298"/>
              <a:ext cx="281940" cy="431165"/>
            </a:xfrm>
            <a:custGeom>
              <a:avLst/>
              <a:gdLst/>
              <a:ahLst/>
              <a:cxnLst/>
              <a:rect l="l" t="t" r="r" b="b"/>
              <a:pathLst>
                <a:path w="281940" h="431165">
                  <a:moveTo>
                    <a:pt x="239473" y="0"/>
                  </a:moveTo>
                  <a:lnTo>
                    <a:pt x="0" y="0"/>
                  </a:lnTo>
                  <a:lnTo>
                    <a:pt x="0" y="430986"/>
                  </a:lnTo>
                  <a:lnTo>
                    <a:pt x="239473" y="430986"/>
                  </a:lnTo>
                  <a:lnTo>
                    <a:pt x="278398" y="406270"/>
                  </a:lnTo>
                  <a:lnTo>
                    <a:pt x="281733" y="390581"/>
                  </a:lnTo>
                  <a:lnTo>
                    <a:pt x="281733" y="363645"/>
                  </a:lnTo>
                  <a:lnTo>
                    <a:pt x="62654" y="363645"/>
                  </a:lnTo>
                  <a:lnTo>
                    <a:pt x="56346" y="357613"/>
                  </a:lnTo>
                  <a:lnTo>
                    <a:pt x="56346" y="342739"/>
                  </a:lnTo>
                  <a:lnTo>
                    <a:pt x="62654" y="336708"/>
                  </a:lnTo>
                  <a:lnTo>
                    <a:pt x="281733" y="336708"/>
                  </a:lnTo>
                  <a:lnTo>
                    <a:pt x="281733" y="309771"/>
                  </a:lnTo>
                  <a:lnTo>
                    <a:pt x="48567" y="309771"/>
                  </a:lnTo>
                  <a:lnTo>
                    <a:pt x="42259" y="303740"/>
                  </a:lnTo>
                  <a:lnTo>
                    <a:pt x="42259" y="288866"/>
                  </a:lnTo>
                  <a:lnTo>
                    <a:pt x="48567" y="282835"/>
                  </a:lnTo>
                  <a:lnTo>
                    <a:pt x="281733" y="282835"/>
                  </a:lnTo>
                  <a:lnTo>
                    <a:pt x="281733" y="255898"/>
                  </a:lnTo>
                  <a:lnTo>
                    <a:pt x="133080" y="255898"/>
                  </a:lnTo>
                  <a:lnTo>
                    <a:pt x="126779" y="249867"/>
                  </a:lnTo>
                  <a:lnTo>
                    <a:pt x="126779" y="232230"/>
                  </a:lnTo>
                  <a:lnTo>
                    <a:pt x="77499" y="232230"/>
                  </a:lnTo>
                  <a:lnTo>
                    <a:pt x="73894" y="230914"/>
                  </a:lnTo>
                  <a:lnTo>
                    <a:pt x="65640" y="223023"/>
                  </a:lnTo>
                  <a:lnTo>
                    <a:pt x="65640" y="214500"/>
                  </a:lnTo>
                  <a:lnTo>
                    <a:pt x="82164" y="198701"/>
                  </a:lnTo>
                  <a:lnTo>
                    <a:pt x="78751" y="193238"/>
                  </a:lnTo>
                  <a:lnTo>
                    <a:pt x="75864" y="187464"/>
                  </a:lnTo>
                  <a:lnTo>
                    <a:pt x="73553" y="181405"/>
                  </a:lnTo>
                  <a:lnTo>
                    <a:pt x="71858" y="175088"/>
                  </a:lnTo>
                  <a:lnTo>
                    <a:pt x="48569" y="175088"/>
                  </a:lnTo>
                  <a:lnTo>
                    <a:pt x="42261" y="169057"/>
                  </a:lnTo>
                  <a:lnTo>
                    <a:pt x="42261" y="154182"/>
                  </a:lnTo>
                  <a:lnTo>
                    <a:pt x="48569" y="148151"/>
                  </a:lnTo>
                  <a:lnTo>
                    <a:pt x="71858" y="148151"/>
                  </a:lnTo>
                  <a:lnTo>
                    <a:pt x="73553" y="141836"/>
                  </a:lnTo>
                  <a:lnTo>
                    <a:pt x="75863" y="135778"/>
                  </a:lnTo>
                  <a:lnTo>
                    <a:pt x="78749" y="130004"/>
                  </a:lnTo>
                  <a:lnTo>
                    <a:pt x="82168" y="124543"/>
                  </a:lnTo>
                  <a:lnTo>
                    <a:pt x="65640" y="108740"/>
                  </a:lnTo>
                  <a:lnTo>
                    <a:pt x="65640" y="100217"/>
                  </a:lnTo>
                  <a:lnTo>
                    <a:pt x="76644" y="89695"/>
                  </a:lnTo>
                  <a:lnTo>
                    <a:pt x="126781" y="89695"/>
                  </a:lnTo>
                  <a:lnTo>
                    <a:pt x="126781" y="73372"/>
                  </a:lnTo>
                  <a:lnTo>
                    <a:pt x="133082" y="67341"/>
                  </a:lnTo>
                  <a:lnTo>
                    <a:pt x="281733" y="67341"/>
                  </a:lnTo>
                  <a:lnTo>
                    <a:pt x="281733" y="40405"/>
                  </a:lnTo>
                  <a:lnTo>
                    <a:pt x="278398" y="24716"/>
                  </a:lnTo>
                  <a:lnTo>
                    <a:pt x="269319" y="11868"/>
                  </a:lnTo>
                  <a:lnTo>
                    <a:pt x="255881" y="3188"/>
                  </a:lnTo>
                  <a:lnTo>
                    <a:pt x="239473" y="0"/>
                  </a:lnTo>
                  <a:close/>
                </a:path>
                <a:path w="281940" h="431165">
                  <a:moveTo>
                    <a:pt x="281733" y="336708"/>
                  </a:moveTo>
                  <a:lnTo>
                    <a:pt x="219085" y="336708"/>
                  </a:lnTo>
                  <a:lnTo>
                    <a:pt x="225386" y="342739"/>
                  </a:lnTo>
                  <a:lnTo>
                    <a:pt x="225386" y="357613"/>
                  </a:lnTo>
                  <a:lnTo>
                    <a:pt x="219085" y="363645"/>
                  </a:lnTo>
                  <a:lnTo>
                    <a:pt x="281733" y="363645"/>
                  </a:lnTo>
                  <a:lnTo>
                    <a:pt x="281733" y="336708"/>
                  </a:lnTo>
                  <a:close/>
                </a:path>
                <a:path w="281940" h="431165">
                  <a:moveTo>
                    <a:pt x="281733" y="282835"/>
                  </a:moveTo>
                  <a:lnTo>
                    <a:pt x="233172" y="282835"/>
                  </a:lnTo>
                  <a:lnTo>
                    <a:pt x="239473" y="288866"/>
                  </a:lnTo>
                  <a:lnTo>
                    <a:pt x="239473" y="303740"/>
                  </a:lnTo>
                  <a:lnTo>
                    <a:pt x="233172" y="309771"/>
                  </a:lnTo>
                  <a:lnTo>
                    <a:pt x="281733" y="309771"/>
                  </a:lnTo>
                  <a:lnTo>
                    <a:pt x="281733" y="282835"/>
                  </a:lnTo>
                  <a:close/>
                </a:path>
                <a:path w="281940" h="431165">
                  <a:moveTo>
                    <a:pt x="179641" y="217743"/>
                  </a:moveTo>
                  <a:lnTo>
                    <a:pt x="173929" y="221012"/>
                  </a:lnTo>
                  <a:lnTo>
                    <a:pt x="167892" y="223770"/>
                  </a:lnTo>
                  <a:lnTo>
                    <a:pt x="161558" y="225980"/>
                  </a:lnTo>
                  <a:lnTo>
                    <a:pt x="154953" y="227600"/>
                  </a:lnTo>
                  <a:lnTo>
                    <a:pt x="154953" y="249867"/>
                  </a:lnTo>
                  <a:lnTo>
                    <a:pt x="148652" y="255898"/>
                  </a:lnTo>
                  <a:lnTo>
                    <a:pt x="281733" y="255898"/>
                  </a:lnTo>
                  <a:lnTo>
                    <a:pt x="281733" y="232230"/>
                  </a:lnTo>
                  <a:lnTo>
                    <a:pt x="197021" y="232230"/>
                  </a:lnTo>
                  <a:lnTo>
                    <a:pt x="193416" y="230914"/>
                  </a:lnTo>
                  <a:lnTo>
                    <a:pt x="179641" y="217743"/>
                  </a:lnTo>
                  <a:close/>
                </a:path>
                <a:path w="281940" h="431165">
                  <a:moveTo>
                    <a:pt x="102089" y="217743"/>
                  </a:moveTo>
                  <a:lnTo>
                    <a:pt x="88310" y="230914"/>
                  </a:lnTo>
                  <a:lnTo>
                    <a:pt x="84705" y="232230"/>
                  </a:lnTo>
                  <a:lnTo>
                    <a:pt x="126779" y="232230"/>
                  </a:lnTo>
                  <a:lnTo>
                    <a:pt x="126779" y="227600"/>
                  </a:lnTo>
                  <a:lnTo>
                    <a:pt x="120174" y="225980"/>
                  </a:lnTo>
                  <a:lnTo>
                    <a:pt x="113838" y="223770"/>
                  </a:lnTo>
                  <a:lnTo>
                    <a:pt x="107801" y="221012"/>
                  </a:lnTo>
                  <a:lnTo>
                    <a:pt x="102089" y="217743"/>
                  </a:lnTo>
                  <a:close/>
                </a:path>
                <a:path w="281940" h="431165">
                  <a:moveTo>
                    <a:pt x="281733" y="89695"/>
                  </a:moveTo>
                  <a:lnTo>
                    <a:pt x="205083" y="89695"/>
                  </a:lnTo>
                  <a:lnTo>
                    <a:pt x="216090" y="100217"/>
                  </a:lnTo>
                  <a:lnTo>
                    <a:pt x="216087" y="108740"/>
                  </a:lnTo>
                  <a:lnTo>
                    <a:pt x="199568" y="124543"/>
                  </a:lnTo>
                  <a:lnTo>
                    <a:pt x="202987" y="130004"/>
                  </a:lnTo>
                  <a:lnTo>
                    <a:pt x="205873" y="135778"/>
                  </a:lnTo>
                  <a:lnTo>
                    <a:pt x="208184" y="141836"/>
                  </a:lnTo>
                  <a:lnTo>
                    <a:pt x="209878" y="148151"/>
                  </a:lnTo>
                  <a:lnTo>
                    <a:pt x="233175" y="148151"/>
                  </a:lnTo>
                  <a:lnTo>
                    <a:pt x="239475" y="154182"/>
                  </a:lnTo>
                  <a:lnTo>
                    <a:pt x="239475" y="169057"/>
                  </a:lnTo>
                  <a:lnTo>
                    <a:pt x="233172" y="175088"/>
                  </a:lnTo>
                  <a:lnTo>
                    <a:pt x="209875" y="175088"/>
                  </a:lnTo>
                  <a:lnTo>
                    <a:pt x="208181" y="181405"/>
                  </a:lnTo>
                  <a:lnTo>
                    <a:pt x="205869" y="187464"/>
                  </a:lnTo>
                  <a:lnTo>
                    <a:pt x="202983" y="193238"/>
                  </a:lnTo>
                  <a:lnTo>
                    <a:pt x="199562" y="198701"/>
                  </a:lnTo>
                  <a:lnTo>
                    <a:pt x="216086" y="214500"/>
                  </a:lnTo>
                  <a:lnTo>
                    <a:pt x="216085" y="223023"/>
                  </a:lnTo>
                  <a:lnTo>
                    <a:pt x="207833" y="230914"/>
                  </a:lnTo>
                  <a:lnTo>
                    <a:pt x="204228" y="232230"/>
                  </a:lnTo>
                  <a:lnTo>
                    <a:pt x="281733" y="232230"/>
                  </a:lnTo>
                  <a:lnTo>
                    <a:pt x="281733" y="89695"/>
                  </a:lnTo>
                  <a:close/>
                </a:path>
                <a:path w="281940" h="431165">
                  <a:moveTo>
                    <a:pt x="126781" y="89695"/>
                  </a:moveTo>
                  <a:lnTo>
                    <a:pt x="85559" y="89695"/>
                  </a:lnTo>
                  <a:lnTo>
                    <a:pt x="102088" y="105497"/>
                  </a:lnTo>
                  <a:lnTo>
                    <a:pt x="107801" y="102228"/>
                  </a:lnTo>
                  <a:lnTo>
                    <a:pt x="113838" y="99469"/>
                  </a:lnTo>
                  <a:lnTo>
                    <a:pt x="120174" y="97259"/>
                  </a:lnTo>
                  <a:lnTo>
                    <a:pt x="126781" y="95639"/>
                  </a:lnTo>
                  <a:lnTo>
                    <a:pt x="126781" y="89695"/>
                  </a:lnTo>
                  <a:close/>
                </a:path>
                <a:path w="281940" h="431165">
                  <a:moveTo>
                    <a:pt x="281733" y="67341"/>
                  </a:moveTo>
                  <a:lnTo>
                    <a:pt x="148653" y="67341"/>
                  </a:lnTo>
                  <a:lnTo>
                    <a:pt x="154954" y="73372"/>
                  </a:lnTo>
                  <a:lnTo>
                    <a:pt x="154954" y="95639"/>
                  </a:lnTo>
                  <a:lnTo>
                    <a:pt x="161558" y="97259"/>
                  </a:lnTo>
                  <a:lnTo>
                    <a:pt x="167893" y="99469"/>
                  </a:lnTo>
                  <a:lnTo>
                    <a:pt x="173931" y="102228"/>
                  </a:lnTo>
                  <a:lnTo>
                    <a:pt x="179645" y="105497"/>
                  </a:lnTo>
                  <a:lnTo>
                    <a:pt x="196169" y="89695"/>
                  </a:lnTo>
                  <a:lnTo>
                    <a:pt x="281733" y="89695"/>
                  </a:lnTo>
                  <a:lnTo>
                    <a:pt x="281733" y="67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9" name="object 139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458535" y="8398698"/>
            <a:ext cx="7052744" cy="669579"/>
          </a:xfrm>
          <a:prstGeom prst="rect">
            <a:avLst/>
          </a:prstGeom>
        </p:spPr>
      </p:pic>
      <p:pic>
        <p:nvPicPr>
          <p:cNvPr id="140" name="object 140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462212" y="7515983"/>
            <a:ext cx="4861639" cy="301186"/>
          </a:xfrm>
          <a:prstGeom prst="rect">
            <a:avLst/>
          </a:prstGeom>
        </p:spPr>
      </p:pic>
      <p:pic>
        <p:nvPicPr>
          <p:cNvPr id="141" name="object 141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436623" y="9632943"/>
            <a:ext cx="3462619" cy="301186"/>
          </a:xfrm>
          <a:prstGeom prst="rect">
            <a:avLst/>
          </a:prstGeom>
        </p:spPr>
      </p:pic>
      <p:grpSp>
        <p:nvGrpSpPr>
          <p:cNvPr id="142" name="object 142" descr=""/>
          <p:cNvGrpSpPr/>
          <p:nvPr/>
        </p:nvGrpSpPr>
        <p:grpSpPr>
          <a:xfrm>
            <a:off x="10450597" y="9387895"/>
            <a:ext cx="707390" cy="707390"/>
            <a:chOff x="10450597" y="9387895"/>
            <a:chExt cx="707390" cy="707390"/>
          </a:xfrm>
        </p:grpSpPr>
        <p:sp>
          <p:nvSpPr>
            <p:cNvPr id="143" name="object 143" descr=""/>
            <p:cNvSpPr/>
            <p:nvPr/>
          </p:nvSpPr>
          <p:spPr>
            <a:xfrm>
              <a:off x="10450597" y="9387895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90">
                  <a:moveTo>
                    <a:pt x="353567" y="0"/>
                  </a:moveTo>
                  <a:lnTo>
                    <a:pt x="305699" y="3237"/>
                  </a:lnTo>
                  <a:lnTo>
                    <a:pt x="259755" y="12665"/>
                  </a:lnTo>
                  <a:lnTo>
                    <a:pt x="216162" y="27858"/>
                  </a:lnTo>
                  <a:lnTo>
                    <a:pt x="175346" y="48387"/>
                  </a:lnTo>
                  <a:lnTo>
                    <a:pt x="137734" y="73828"/>
                  </a:lnTo>
                  <a:lnTo>
                    <a:pt x="103752" y="103752"/>
                  </a:lnTo>
                  <a:lnTo>
                    <a:pt x="73828" y="137734"/>
                  </a:lnTo>
                  <a:lnTo>
                    <a:pt x="48387" y="175346"/>
                  </a:lnTo>
                  <a:lnTo>
                    <a:pt x="27858" y="216162"/>
                  </a:lnTo>
                  <a:lnTo>
                    <a:pt x="12665" y="259755"/>
                  </a:lnTo>
                  <a:lnTo>
                    <a:pt x="3237" y="305699"/>
                  </a:lnTo>
                  <a:lnTo>
                    <a:pt x="0" y="353567"/>
                  </a:lnTo>
                  <a:lnTo>
                    <a:pt x="3237" y="401434"/>
                  </a:lnTo>
                  <a:lnTo>
                    <a:pt x="12665" y="447378"/>
                  </a:lnTo>
                  <a:lnTo>
                    <a:pt x="27858" y="490972"/>
                  </a:lnTo>
                  <a:lnTo>
                    <a:pt x="48387" y="531788"/>
                  </a:lnTo>
                  <a:lnTo>
                    <a:pt x="73828" y="569400"/>
                  </a:lnTo>
                  <a:lnTo>
                    <a:pt x="103752" y="603382"/>
                  </a:lnTo>
                  <a:lnTo>
                    <a:pt x="137734" y="633306"/>
                  </a:lnTo>
                  <a:lnTo>
                    <a:pt x="175346" y="658746"/>
                  </a:lnTo>
                  <a:lnTo>
                    <a:pt x="216162" y="679276"/>
                  </a:lnTo>
                  <a:lnTo>
                    <a:pt x="259755" y="694468"/>
                  </a:lnTo>
                  <a:lnTo>
                    <a:pt x="305699" y="703896"/>
                  </a:lnTo>
                  <a:lnTo>
                    <a:pt x="353567" y="707134"/>
                  </a:lnTo>
                  <a:lnTo>
                    <a:pt x="401434" y="703896"/>
                  </a:lnTo>
                  <a:lnTo>
                    <a:pt x="447378" y="694468"/>
                  </a:lnTo>
                  <a:lnTo>
                    <a:pt x="490972" y="679276"/>
                  </a:lnTo>
                  <a:lnTo>
                    <a:pt x="531788" y="658746"/>
                  </a:lnTo>
                  <a:lnTo>
                    <a:pt x="569400" y="633306"/>
                  </a:lnTo>
                  <a:lnTo>
                    <a:pt x="603382" y="603382"/>
                  </a:lnTo>
                  <a:lnTo>
                    <a:pt x="633306" y="569400"/>
                  </a:lnTo>
                  <a:lnTo>
                    <a:pt x="658746" y="531788"/>
                  </a:lnTo>
                  <a:lnTo>
                    <a:pt x="679276" y="490972"/>
                  </a:lnTo>
                  <a:lnTo>
                    <a:pt x="694468" y="447378"/>
                  </a:lnTo>
                  <a:lnTo>
                    <a:pt x="703896" y="401434"/>
                  </a:lnTo>
                  <a:lnTo>
                    <a:pt x="707134" y="353567"/>
                  </a:lnTo>
                  <a:lnTo>
                    <a:pt x="703896" y="305699"/>
                  </a:lnTo>
                  <a:lnTo>
                    <a:pt x="694468" y="259755"/>
                  </a:lnTo>
                  <a:lnTo>
                    <a:pt x="679276" y="216162"/>
                  </a:lnTo>
                  <a:lnTo>
                    <a:pt x="658746" y="175346"/>
                  </a:lnTo>
                  <a:lnTo>
                    <a:pt x="633306" y="137734"/>
                  </a:lnTo>
                  <a:lnTo>
                    <a:pt x="603382" y="103752"/>
                  </a:lnTo>
                  <a:lnTo>
                    <a:pt x="569400" y="73828"/>
                  </a:lnTo>
                  <a:lnTo>
                    <a:pt x="531788" y="48387"/>
                  </a:lnTo>
                  <a:lnTo>
                    <a:pt x="490972" y="27858"/>
                  </a:lnTo>
                  <a:lnTo>
                    <a:pt x="447378" y="12665"/>
                  </a:lnTo>
                  <a:lnTo>
                    <a:pt x="401434" y="3237"/>
                  </a:lnTo>
                  <a:lnTo>
                    <a:pt x="353567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43451" y="9715243"/>
              <a:ext cx="157141" cy="209057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699417" y="9676137"/>
              <a:ext cx="117848" cy="156815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43451" y="9584741"/>
              <a:ext cx="157141" cy="104340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10581519" y="9545009"/>
              <a:ext cx="236220" cy="419100"/>
            </a:xfrm>
            <a:custGeom>
              <a:avLst/>
              <a:gdLst/>
              <a:ahLst/>
              <a:cxnLst/>
              <a:rect l="l" t="t" r="r" b="b"/>
              <a:pathLst>
                <a:path w="236220" h="419100">
                  <a:moveTo>
                    <a:pt x="230467" y="0"/>
                  </a:moveTo>
                  <a:lnTo>
                    <a:pt x="224053" y="0"/>
                  </a:lnTo>
                  <a:lnTo>
                    <a:pt x="168192" y="0"/>
                  </a:lnTo>
                  <a:lnTo>
                    <a:pt x="163208" y="4653"/>
                  </a:lnTo>
                  <a:lnTo>
                    <a:pt x="158441" y="44846"/>
                  </a:lnTo>
                  <a:lnTo>
                    <a:pt x="147686" y="48215"/>
                  </a:lnTo>
                  <a:lnTo>
                    <a:pt x="137211" y="52357"/>
                  </a:lnTo>
                  <a:lnTo>
                    <a:pt x="127037" y="57261"/>
                  </a:lnTo>
                  <a:lnTo>
                    <a:pt x="117184" y="62913"/>
                  </a:lnTo>
                  <a:lnTo>
                    <a:pt x="86717" y="37957"/>
                  </a:lnTo>
                  <a:lnTo>
                    <a:pt x="80130" y="38414"/>
                  </a:lnTo>
                  <a:lnTo>
                    <a:pt x="36489" y="84310"/>
                  </a:lnTo>
                  <a:lnTo>
                    <a:pt x="36056" y="91290"/>
                  </a:lnTo>
                  <a:lnTo>
                    <a:pt x="59762" y="123317"/>
                  </a:lnTo>
                  <a:lnTo>
                    <a:pt x="54399" y="133722"/>
                  </a:lnTo>
                  <a:lnTo>
                    <a:pt x="49756" y="144452"/>
                  </a:lnTo>
                  <a:lnTo>
                    <a:pt x="45836" y="155472"/>
                  </a:lnTo>
                  <a:lnTo>
                    <a:pt x="42643" y="166750"/>
                  </a:lnTo>
                  <a:lnTo>
                    <a:pt x="4377" y="171768"/>
                  </a:lnTo>
                  <a:lnTo>
                    <a:pt x="0" y="177060"/>
                  </a:lnTo>
                  <a:lnTo>
                    <a:pt x="0" y="242072"/>
                  </a:lnTo>
                  <a:lnTo>
                    <a:pt x="4377" y="247228"/>
                  </a:lnTo>
                  <a:lnTo>
                    <a:pt x="42643" y="252246"/>
                  </a:lnTo>
                  <a:lnTo>
                    <a:pt x="45836" y="263601"/>
                  </a:lnTo>
                  <a:lnTo>
                    <a:pt x="49756" y="274647"/>
                  </a:lnTo>
                  <a:lnTo>
                    <a:pt x="54399" y="285351"/>
                  </a:lnTo>
                  <a:lnTo>
                    <a:pt x="59762" y="295679"/>
                  </a:lnTo>
                  <a:lnTo>
                    <a:pt x="36056" y="327797"/>
                  </a:lnTo>
                  <a:lnTo>
                    <a:pt x="36489" y="334732"/>
                  </a:lnTo>
                  <a:lnTo>
                    <a:pt x="80130" y="380719"/>
                  </a:lnTo>
                  <a:lnTo>
                    <a:pt x="86717" y="381084"/>
                  </a:lnTo>
                  <a:lnTo>
                    <a:pt x="117184" y="356220"/>
                  </a:lnTo>
                  <a:lnTo>
                    <a:pt x="127037" y="361858"/>
                  </a:lnTo>
                  <a:lnTo>
                    <a:pt x="137211" y="366730"/>
                  </a:lnTo>
                  <a:lnTo>
                    <a:pt x="147686" y="370841"/>
                  </a:lnTo>
                  <a:lnTo>
                    <a:pt x="158441" y="374195"/>
                  </a:lnTo>
                  <a:lnTo>
                    <a:pt x="163208" y="414480"/>
                  </a:lnTo>
                  <a:lnTo>
                    <a:pt x="168192" y="419042"/>
                  </a:lnTo>
                  <a:lnTo>
                    <a:pt x="230467" y="419042"/>
                  </a:lnTo>
                  <a:lnTo>
                    <a:pt x="235711" y="413567"/>
                  </a:lnTo>
                  <a:lnTo>
                    <a:pt x="235711" y="313563"/>
                  </a:lnTo>
                  <a:lnTo>
                    <a:pt x="195043" y="320544"/>
                  </a:lnTo>
                  <a:lnTo>
                    <a:pt x="156391" y="310667"/>
                  </a:lnTo>
                  <a:lnTo>
                    <a:pt x="123871" y="286893"/>
                  </a:lnTo>
                  <a:lnTo>
                    <a:pt x="101600" y="252184"/>
                  </a:lnTo>
                  <a:lnTo>
                    <a:pt x="93695" y="209498"/>
                  </a:lnTo>
                  <a:lnTo>
                    <a:pt x="101600" y="166866"/>
                  </a:lnTo>
                  <a:lnTo>
                    <a:pt x="123871" y="132170"/>
                  </a:lnTo>
                  <a:lnTo>
                    <a:pt x="156391" y="108398"/>
                  </a:lnTo>
                  <a:lnTo>
                    <a:pt x="195043" y="98535"/>
                  </a:lnTo>
                  <a:lnTo>
                    <a:pt x="235711" y="105570"/>
                  </a:lnTo>
                  <a:lnTo>
                    <a:pt x="235711" y="5474"/>
                  </a:lnTo>
                  <a:lnTo>
                    <a:pt x="230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8" name="object 148" descr=""/>
          <p:cNvGrpSpPr/>
          <p:nvPr/>
        </p:nvGrpSpPr>
        <p:grpSpPr>
          <a:xfrm>
            <a:off x="10446589" y="7300456"/>
            <a:ext cx="724535" cy="724535"/>
            <a:chOff x="10446589" y="7300456"/>
            <a:chExt cx="724535" cy="724535"/>
          </a:xfrm>
        </p:grpSpPr>
        <p:sp>
          <p:nvSpPr>
            <p:cNvPr id="149" name="object 149" descr=""/>
            <p:cNvSpPr/>
            <p:nvPr/>
          </p:nvSpPr>
          <p:spPr>
            <a:xfrm>
              <a:off x="10446589" y="7300456"/>
              <a:ext cx="724535" cy="724535"/>
            </a:xfrm>
            <a:custGeom>
              <a:avLst/>
              <a:gdLst/>
              <a:ahLst/>
              <a:cxnLst/>
              <a:rect l="l" t="t" r="r" b="b"/>
              <a:pathLst>
                <a:path w="724534" h="724534">
                  <a:moveTo>
                    <a:pt x="362104" y="0"/>
                  </a:moveTo>
                  <a:lnTo>
                    <a:pt x="313080" y="3315"/>
                  </a:lnTo>
                  <a:lnTo>
                    <a:pt x="266027" y="12971"/>
                  </a:lnTo>
                  <a:lnTo>
                    <a:pt x="221381" y="28530"/>
                  </a:lnTo>
                  <a:lnTo>
                    <a:pt x="179580" y="49556"/>
                  </a:lnTo>
                  <a:lnTo>
                    <a:pt x="141059" y="75610"/>
                  </a:lnTo>
                  <a:lnTo>
                    <a:pt x="106257" y="106257"/>
                  </a:lnTo>
                  <a:lnTo>
                    <a:pt x="75610" y="141059"/>
                  </a:lnTo>
                  <a:lnTo>
                    <a:pt x="49556" y="179580"/>
                  </a:lnTo>
                  <a:lnTo>
                    <a:pt x="28530" y="221381"/>
                  </a:lnTo>
                  <a:lnTo>
                    <a:pt x="12971" y="266027"/>
                  </a:lnTo>
                  <a:lnTo>
                    <a:pt x="3315" y="313080"/>
                  </a:lnTo>
                  <a:lnTo>
                    <a:pt x="0" y="362104"/>
                  </a:lnTo>
                  <a:lnTo>
                    <a:pt x="3315" y="411128"/>
                  </a:lnTo>
                  <a:lnTo>
                    <a:pt x="12971" y="458181"/>
                  </a:lnTo>
                  <a:lnTo>
                    <a:pt x="28530" y="502827"/>
                  </a:lnTo>
                  <a:lnTo>
                    <a:pt x="49556" y="544628"/>
                  </a:lnTo>
                  <a:lnTo>
                    <a:pt x="75610" y="583149"/>
                  </a:lnTo>
                  <a:lnTo>
                    <a:pt x="106257" y="617951"/>
                  </a:lnTo>
                  <a:lnTo>
                    <a:pt x="141059" y="648598"/>
                  </a:lnTo>
                  <a:lnTo>
                    <a:pt x="179580" y="674652"/>
                  </a:lnTo>
                  <a:lnTo>
                    <a:pt x="221381" y="695678"/>
                  </a:lnTo>
                  <a:lnTo>
                    <a:pt x="266027" y="711237"/>
                  </a:lnTo>
                  <a:lnTo>
                    <a:pt x="313080" y="720893"/>
                  </a:lnTo>
                  <a:lnTo>
                    <a:pt x="362104" y="724208"/>
                  </a:lnTo>
                  <a:lnTo>
                    <a:pt x="411128" y="720893"/>
                  </a:lnTo>
                  <a:lnTo>
                    <a:pt x="458181" y="711237"/>
                  </a:lnTo>
                  <a:lnTo>
                    <a:pt x="502827" y="695678"/>
                  </a:lnTo>
                  <a:lnTo>
                    <a:pt x="544628" y="674652"/>
                  </a:lnTo>
                  <a:lnTo>
                    <a:pt x="583149" y="648598"/>
                  </a:lnTo>
                  <a:lnTo>
                    <a:pt x="617951" y="617951"/>
                  </a:lnTo>
                  <a:lnTo>
                    <a:pt x="648598" y="583149"/>
                  </a:lnTo>
                  <a:lnTo>
                    <a:pt x="674652" y="544628"/>
                  </a:lnTo>
                  <a:lnTo>
                    <a:pt x="695678" y="502827"/>
                  </a:lnTo>
                  <a:lnTo>
                    <a:pt x="711237" y="458181"/>
                  </a:lnTo>
                  <a:lnTo>
                    <a:pt x="720893" y="411128"/>
                  </a:lnTo>
                  <a:lnTo>
                    <a:pt x="724208" y="362104"/>
                  </a:lnTo>
                  <a:lnTo>
                    <a:pt x="720893" y="313080"/>
                  </a:lnTo>
                  <a:lnTo>
                    <a:pt x="711237" y="266027"/>
                  </a:lnTo>
                  <a:lnTo>
                    <a:pt x="695678" y="221381"/>
                  </a:lnTo>
                  <a:lnTo>
                    <a:pt x="674652" y="179580"/>
                  </a:lnTo>
                  <a:lnTo>
                    <a:pt x="648598" y="141059"/>
                  </a:lnTo>
                  <a:lnTo>
                    <a:pt x="617951" y="106257"/>
                  </a:lnTo>
                  <a:lnTo>
                    <a:pt x="583149" y="75610"/>
                  </a:lnTo>
                  <a:lnTo>
                    <a:pt x="544628" y="49556"/>
                  </a:lnTo>
                  <a:lnTo>
                    <a:pt x="502827" y="28530"/>
                  </a:lnTo>
                  <a:lnTo>
                    <a:pt x="458181" y="12971"/>
                  </a:lnTo>
                  <a:lnTo>
                    <a:pt x="411128" y="3315"/>
                  </a:lnTo>
                  <a:lnTo>
                    <a:pt x="362104" y="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0573461" y="7465701"/>
              <a:ext cx="470534" cy="429895"/>
            </a:xfrm>
            <a:custGeom>
              <a:avLst/>
              <a:gdLst/>
              <a:ahLst/>
              <a:cxnLst/>
              <a:rect l="l" t="t" r="r" b="b"/>
              <a:pathLst>
                <a:path w="470534" h="429895">
                  <a:moveTo>
                    <a:pt x="274853" y="239649"/>
                  </a:moveTo>
                  <a:lnTo>
                    <a:pt x="271741" y="224231"/>
                  </a:lnTo>
                  <a:lnTo>
                    <a:pt x="263258" y="211620"/>
                  </a:lnTo>
                  <a:lnTo>
                    <a:pt x="250659" y="203098"/>
                  </a:lnTo>
                  <a:lnTo>
                    <a:pt x="235229" y="199974"/>
                  </a:lnTo>
                  <a:lnTo>
                    <a:pt x="219786" y="203098"/>
                  </a:lnTo>
                  <a:lnTo>
                    <a:pt x="207187" y="211620"/>
                  </a:lnTo>
                  <a:lnTo>
                    <a:pt x="198704" y="224231"/>
                  </a:lnTo>
                  <a:lnTo>
                    <a:pt x="195592" y="239649"/>
                  </a:lnTo>
                  <a:lnTo>
                    <a:pt x="195592" y="244983"/>
                  </a:lnTo>
                  <a:lnTo>
                    <a:pt x="196659" y="250088"/>
                  </a:lnTo>
                  <a:lnTo>
                    <a:pt x="198615" y="254825"/>
                  </a:lnTo>
                  <a:lnTo>
                    <a:pt x="271881" y="254825"/>
                  </a:lnTo>
                  <a:lnTo>
                    <a:pt x="273786" y="250088"/>
                  </a:lnTo>
                  <a:lnTo>
                    <a:pt x="274853" y="244983"/>
                  </a:lnTo>
                  <a:lnTo>
                    <a:pt x="274853" y="239649"/>
                  </a:lnTo>
                  <a:close/>
                </a:path>
                <a:path w="470534" h="429895">
                  <a:moveTo>
                    <a:pt x="383451" y="224878"/>
                  </a:moveTo>
                  <a:lnTo>
                    <a:pt x="347954" y="224878"/>
                  </a:lnTo>
                  <a:lnTo>
                    <a:pt x="344995" y="210058"/>
                  </a:lnTo>
                  <a:lnTo>
                    <a:pt x="340169" y="195961"/>
                  </a:lnTo>
                  <a:lnTo>
                    <a:pt x="333603" y="182753"/>
                  </a:lnTo>
                  <a:lnTo>
                    <a:pt x="325450" y="170586"/>
                  </a:lnTo>
                  <a:lnTo>
                    <a:pt x="350596" y="145529"/>
                  </a:lnTo>
                  <a:lnTo>
                    <a:pt x="329526" y="124409"/>
                  </a:lnTo>
                  <a:lnTo>
                    <a:pt x="304380" y="149567"/>
                  </a:lnTo>
                  <a:lnTo>
                    <a:pt x="292227" y="141414"/>
                  </a:lnTo>
                  <a:lnTo>
                    <a:pt x="279019" y="134861"/>
                  </a:lnTo>
                  <a:lnTo>
                    <a:pt x="264934" y="130022"/>
                  </a:lnTo>
                  <a:lnTo>
                    <a:pt x="250088" y="127012"/>
                  </a:lnTo>
                  <a:lnTo>
                    <a:pt x="250088" y="91465"/>
                  </a:lnTo>
                  <a:lnTo>
                    <a:pt x="220294" y="91465"/>
                  </a:lnTo>
                  <a:lnTo>
                    <a:pt x="220294" y="127012"/>
                  </a:lnTo>
                  <a:lnTo>
                    <a:pt x="205447" y="130022"/>
                  </a:lnTo>
                  <a:lnTo>
                    <a:pt x="191363" y="134861"/>
                  </a:lnTo>
                  <a:lnTo>
                    <a:pt x="178168" y="141414"/>
                  </a:lnTo>
                  <a:lnTo>
                    <a:pt x="166001" y="149567"/>
                  </a:lnTo>
                  <a:lnTo>
                    <a:pt x="140843" y="124409"/>
                  </a:lnTo>
                  <a:lnTo>
                    <a:pt x="119824" y="145529"/>
                  </a:lnTo>
                  <a:lnTo>
                    <a:pt x="144932" y="170586"/>
                  </a:lnTo>
                  <a:lnTo>
                    <a:pt x="136766" y="182753"/>
                  </a:lnTo>
                  <a:lnTo>
                    <a:pt x="130213" y="195961"/>
                  </a:lnTo>
                  <a:lnTo>
                    <a:pt x="125387" y="210058"/>
                  </a:lnTo>
                  <a:lnTo>
                    <a:pt x="122428" y="224878"/>
                  </a:lnTo>
                  <a:lnTo>
                    <a:pt x="86880" y="224878"/>
                  </a:lnTo>
                  <a:lnTo>
                    <a:pt x="86880" y="254723"/>
                  </a:lnTo>
                  <a:lnTo>
                    <a:pt x="169710" y="254812"/>
                  </a:lnTo>
                  <a:lnTo>
                    <a:pt x="168592" y="249847"/>
                  </a:lnTo>
                  <a:lnTo>
                    <a:pt x="167995" y="244830"/>
                  </a:lnTo>
                  <a:lnTo>
                    <a:pt x="167995" y="239636"/>
                  </a:lnTo>
                  <a:lnTo>
                    <a:pt x="173278" y="213487"/>
                  </a:lnTo>
                  <a:lnTo>
                    <a:pt x="187706" y="192112"/>
                  </a:lnTo>
                  <a:lnTo>
                    <a:pt x="209067" y="177685"/>
                  </a:lnTo>
                  <a:lnTo>
                    <a:pt x="235191" y="172389"/>
                  </a:lnTo>
                  <a:lnTo>
                    <a:pt x="261327" y="177685"/>
                  </a:lnTo>
                  <a:lnTo>
                    <a:pt x="282689" y="192112"/>
                  </a:lnTo>
                  <a:lnTo>
                    <a:pt x="297103" y="213487"/>
                  </a:lnTo>
                  <a:lnTo>
                    <a:pt x="302387" y="239636"/>
                  </a:lnTo>
                  <a:lnTo>
                    <a:pt x="302387" y="244830"/>
                  </a:lnTo>
                  <a:lnTo>
                    <a:pt x="301777" y="249847"/>
                  </a:lnTo>
                  <a:lnTo>
                    <a:pt x="300672" y="254812"/>
                  </a:lnTo>
                  <a:lnTo>
                    <a:pt x="383451" y="254723"/>
                  </a:lnTo>
                  <a:lnTo>
                    <a:pt x="383451" y="224878"/>
                  </a:lnTo>
                  <a:close/>
                </a:path>
                <a:path w="470534" h="429895">
                  <a:moveTo>
                    <a:pt x="470369" y="282041"/>
                  </a:moveTo>
                  <a:lnTo>
                    <a:pt x="0" y="282041"/>
                  </a:lnTo>
                  <a:lnTo>
                    <a:pt x="0" y="360781"/>
                  </a:lnTo>
                  <a:lnTo>
                    <a:pt x="136474" y="360781"/>
                  </a:lnTo>
                  <a:lnTo>
                    <a:pt x="136474" y="401421"/>
                  </a:lnTo>
                  <a:lnTo>
                    <a:pt x="107797" y="401421"/>
                  </a:lnTo>
                  <a:lnTo>
                    <a:pt x="107797" y="429361"/>
                  </a:lnTo>
                  <a:lnTo>
                    <a:pt x="362572" y="429361"/>
                  </a:lnTo>
                  <a:lnTo>
                    <a:pt x="362572" y="401421"/>
                  </a:lnTo>
                  <a:lnTo>
                    <a:pt x="333895" y="401421"/>
                  </a:lnTo>
                  <a:lnTo>
                    <a:pt x="333895" y="360781"/>
                  </a:lnTo>
                  <a:lnTo>
                    <a:pt x="470369" y="360781"/>
                  </a:lnTo>
                  <a:lnTo>
                    <a:pt x="470369" y="282041"/>
                  </a:lnTo>
                  <a:close/>
                </a:path>
                <a:path w="470534" h="429895">
                  <a:moveTo>
                    <a:pt x="470369" y="68922"/>
                  </a:moveTo>
                  <a:lnTo>
                    <a:pt x="464947" y="42113"/>
                  </a:lnTo>
                  <a:lnTo>
                    <a:pt x="450176" y="20205"/>
                  </a:lnTo>
                  <a:lnTo>
                    <a:pt x="428282" y="5422"/>
                  </a:lnTo>
                  <a:lnTo>
                    <a:pt x="401497" y="0"/>
                  </a:lnTo>
                  <a:lnTo>
                    <a:pt x="68910" y="0"/>
                  </a:lnTo>
                  <a:lnTo>
                    <a:pt x="42113" y="5422"/>
                  </a:lnTo>
                  <a:lnTo>
                    <a:pt x="20205" y="20205"/>
                  </a:lnTo>
                  <a:lnTo>
                    <a:pt x="5422" y="42113"/>
                  </a:lnTo>
                  <a:lnTo>
                    <a:pt x="0" y="68922"/>
                  </a:lnTo>
                  <a:lnTo>
                    <a:pt x="0" y="254825"/>
                  </a:lnTo>
                  <a:lnTo>
                    <a:pt x="59347" y="254825"/>
                  </a:lnTo>
                  <a:lnTo>
                    <a:pt x="59347" y="197319"/>
                  </a:lnTo>
                  <a:lnTo>
                    <a:pt x="100418" y="197319"/>
                  </a:lnTo>
                  <a:lnTo>
                    <a:pt x="102882" y="189484"/>
                  </a:lnTo>
                  <a:lnTo>
                    <a:pt x="106032" y="181914"/>
                  </a:lnTo>
                  <a:lnTo>
                    <a:pt x="109842" y="174536"/>
                  </a:lnTo>
                  <a:lnTo>
                    <a:pt x="80797" y="145529"/>
                  </a:lnTo>
                  <a:lnTo>
                    <a:pt x="140843" y="85432"/>
                  </a:lnTo>
                  <a:lnTo>
                    <a:pt x="169887" y="114528"/>
                  </a:lnTo>
                  <a:lnTo>
                    <a:pt x="177228" y="110731"/>
                  </a:lnTo>
                  <a:lnTo>
                    <a:pt x="184886" y="107530"/>
                  </a:lnTo>
                  <a:lnTo>
                    <a:pt x="192722" y="105016"/>
                  </a:lnTo>
                  <a:lnTo>
                    <a:pt x="192722" y="63957"/>
                  </a:lnTo>
                  <a:lnTo>
                    <a:pt x="277647" y="63957"/>
                  </a:lnTo>
                  <a:lnTo>
                    <a:pt x="277647" y="105016"/>
                  </a:lnTo>
                  <a:lnTo>
                    <a:pt x="285483" y="107530"/>
                  </a:lnTo>
                  <a:lnTo>
                    <a:pt x="293141" y="110731"/>
                  </a:lnTo>
                  <a:lnTo>
                    <a:pt x="300431" y="114528"/>
                  </a:lnTo>
                  <a:lnTo>
                    <a:pt x="329476" y="85432"/>
                  </a:lnTo>
                  <a:lnTo>
                    <a:pt x="389534" y="145529"/>
                  </a:lnTo>
                  <a:lnTo>
                    <a:pt x="360476" y="174536"/>
                  </a:lnTo>
                  <a:lnTo>
                    <a:pt x="364286" y="181914"/>
                  </a:lnTo>
                  <a:lnTo>
                    <a:pt x="367487" y="189484"/>
                  </a:lnTo>
                  <a:lnTo>
                    <a:pt x="369989" y="197319"/>
                  </a:lnTo>
                  <a:lnTo>
                    <a:pt x="411060" y="197319"/>
                  </a:lnTo>
                  <a:lnTo>
                    <a:pt x="411060" y="254825"/>
                  </a:lnTo>
                  <a:lnTo>
                    <a:pt x="470369" y="254825"/>
                  </a:lnTo>
                  <a:lnTo>
                    <a:pt x="470369" y="689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1" name="object 151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89043" y="823600"/>
            <a:ext cx="6159416" cy="3908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72060" y="5555"/>
            <a:ext cx="13832205" cy="11303000"/>
          </a:xfrm>
          <a:custGeom>
            <a:avLst/>
            <a:gdLst/>
            <a:ahLst/>
            <a:cxnLst/>
            <a:rect l="l" t="t" r="r" b="b"/>
            <a:pathLst>
              <a:path w="13832205" h="11303000">
                <a:moveTo>
                  <a:pt x="11484915" y="1155700"/>
                </a:moveTo>
                <a:lnTo>
                  <a:pt x="11474234" y="1155700"/>
                </a:lnTo>
                <a:lnTo>
                  <a:pt x="11443818" y="1130300"/>
                </a:lnTo>
                <a:lnTo>
                  <a:pt x="11399037" y="1092200"/>
                </a:lnTo>
                <a:lnTo>
                  <a:pt x="11345240" y="1054100"/>
                </a:lnTo>
                <a:lnTo>
                  <a:pt x="11287773" y="1016000"/>
                </a:lnTo>
                <a:lnTo>
                  <a:pt x="11231994" y="977900"/>
                </a:lnTo>
                <a:lnTo>
                  <a:pt x="11183277" y="939800"/>
                </a:lnTo>
                <a:lnTo>
                  <a:pt x="11103102" y="889000"/>
                </a:lnTo>
                <a:lnTo>
                  <a:pt x="11062805" y="850900"/>
                </a:lnTo>
                <a:lnTo>
                  <a:pt x="10693616" y="622300"/>
                </a:lnTo>
                <a:lnTo>
                  <a:pt x="10270236" y="368300"/>
                </a:lnTo>
                <a:lnTo>
                  <a:pt x="10227158" y="355600"/>
                </a:lnTo>
                <a:lnTo>
                  <a:pt x="10097148" y="279400"/>
                </a:lnTo>
                <a:lnTo>
                  <a:pt x="10053549" y="266700"/>
                </a:lnTo>
                <a:lnTo>
                  <a:pt x="9922002" y="190500"/>
                </a:lnTo>
                <a:lnTo>
                  <a:pt x="9877895" y="177800"/>
                </a:lnTo>
                <a:lnTo>
                  <a:pt x="9789312" y="127000"/>
                </a:lnTo>
                <a:lnTo>
                  <a:pt x="9744837" y="114300"/>
                </a:lnTo>
                <a:lnTo>
                  <a:pt x="9655518" y="63500"/>
                </a:lnTo>
                <a:lnTo>
                  <a:pt x="9610674" y="50800"/>
                </a:lnTo>
                <a:lnTo>
                  <a:pt x="9565703" y="25400"/>
                </a:lnTo>
                <a:lnTo>
                  <a:pt x="9520618" y="12700"/>
                </a:lnTo>
                <a:lnTo>
                  <a:pt x="9501314" y="0"/>
                </a:lnTo>
                <a:lnTo>
                  <a:pt x="1987588" y="0"/>
                </a:lnTo>
                <a:lnTo>
                  <a:pt x="1968284" y="12700"/>
                </a:lnTo>
                <a:lnTo>
                  <a:pt x="1923224" y="25400"/>
                </a:lnTo>
                <a:lnTo>
                  <a:pt x="1878279" y="50800"/>
                </a:lnTo>
                <a:lnTo>
                  <a:pt x="1833448" y="63500"/>
                </a:lnTo>
                <a:lnTo>
                  <a:pt x="1744167" y="114300"/>
                </a:lnTo>
                <a:lnTo>
                  <a:pt x="1699704" y="127000"/>
                </a:lnTo>
                <a:lnTo>
                  <a:pt x="1611160" y="177800"/>
                </a:lnTo>
                <a:lnTo>
                  <a:pt x="1567078" y="190500"/>
                </a:lnTo>
                <a:lnTo>
                  <a:pt x="1435582" y="266700"/>
                </a:lnTo>
                <a:lnTo>
                  <a:pt x="1392008" y="279400"/>
                </a:lnTo>
                <a:lnTo>
                  <a:pt x="1262049" y="355600"/>
                </a:lnTo>
                <a:lnTo>
                  <a:pt x="1218984" y="368300"/>
                </a:lnTo>
                <a:lnTo>
                  <a:pt x="795731" y="622300"/>
                </a:lnTo>
                <a:lnTo>
                  <a:pt x="426605" y="850900"/>
                </a:lnTo>
                <a:lnTo>
                  <a:pt x="386308" y="889000"/>
                </a:lnTo>
                <a:lnTo>
                  <a:pt x="306133" y="939800"/>
                </a:lnTo>
                <a:lnTo>
                  <a:pt x="214972" y="1003300"/>
                </a:lnTo>
                <a:lnTo>
                  <a:pt x="115366" y="1079500"/>
                </a:lnTo>
                <a:lnTo>
                  <a:pt x="35166" y="1130300"/>
                </a:lnTo>
                <a:lnTo>
                  <a:pt x="2247" y="1155700"/>
                </a:lnTo>
                <a:lnTo>
                  <a:pt x="2247" y="2768600"/>
                </a:lnTo>
                <a:lnTo>
                  <a:pt x="34963" y="2806700"/>
                </a:lnTo>
                <a:lnTo>
                  <a:pt x="69011" y="2832100"/>
                </a:lnTo>
                <a:lnTo>
                  <a:pt x="104368" y="2870200"/>
                </a:lnTo>
                <a:lnTo>
                  <a:pt x="140982" y="2895600"/>
                </a:lnTo>
                <a:lnTo>
                  <a:pt x="178803" y="2933700"/>
                </a:lnTo>
                <a:lnTo>
                  <a:pt x="217792" y="2959100"/>
                </a:lnTo>
                <a:lnTo>
                  <a:pt x="257911" y="2984500"/>
                </a:lnTo>
                <a:lnTo>
                  <a:pt x="299110" y="3022600"/>
                </a:lnTo>
                <a:lnTo>
                  <a:pt x="341363" y="3048000"/>
                </a:lnTo>
                <a:lnTo>
                  <a:pt x="384606" y="3086100"/>
                </a:lnTo>
                <a:lnTo>
                  <a:pt x="428802" y="3111500"/>
                </a:lnTo>
                <a:lnTo>
                  <a:pt x="473925" y="3136900"/>
                </a:lnTo>
                <a:lnTo>
                  <a:pt x="519912" y="3162300"/>
                </a:lnTo>
                <a:lnTo>
                  <a:pt x="566724" y="3200400"/>
                </a:lnTo>
                <a:lnTo>
                  <a:pt x="662660" y="3251200"/>
                </a:lnTo>
                <a:lnTo>
                  <a:pt x="811720" y="3327400"/>
                </a:lnTo>
                <a:lnTo>
                  <a:pt x="965923" y="3403600"/>
                </a:lnTo>
                <a:lnTo>
                  <a:pt x="1285176" y="3556000"/>
                </a:lnTo>
                <a:lnTo>
                  <a:pt x="1339278" y="3568700"/>
                </a:lnTo>
                <a:lnTo>
                  <a:pt x="1447901" y="3619500"/>
                </a:lnTo>
                <a:lnTo>
                  <a:pt x="1502321" y="3632200"/>
                </a:lnTo>
                <a:lnTo>
                  <a:pt x="1611160" y="3683000"/>
                </a:lnTo>
                <a:lnTo>
                  <a:pt x="1665503" y="3695700"/>
                </a:lnTo>
                <a:lnTo>
                  <a:pt x="1719732" y="3721100"/>
                </a:lnTo>
                <a:lnTo>
                  <a:pt x="1773796" y="3733800"/>
                </a:lnTo>
                <a:lnTo>
                  <a:pt x="1827682" y="3759200"/>
                </a:lnTo>
                <a:lnTo>
                  <a:pt x="1934667" y="3784600"/>
                </a:lnTo>
                <a:lnTo>
                  <a:pt x="1987702" y="3810000"/>
                </a:lnTo>
                <a:lnTo>
                  <a:pt x="2092604" y="3835400"/>
                </a:lnTo>
                <a:lnTo>
                  <a:pt x="2144407" y="3860800"/>
                </a:lnTo>
                <a:lnTo>
                  <a:pt x="2395093" y="3924300"/>
                </a:lnTo>
                <a:lnTo>
                  <a:pt x="2583116" y="3975100"/>
                </a:lnTo>
                <a:lnTo>
                  <a:pt x="2628036" y="3975100"/>
                </a:lnTo>
                <a:lnTo>
                  <a:pt x="2757055" y="4013200"/>
                </a:lnTo>
                <a:lnTo>
                  <a:pt x="2798026" y="4013200"/>
                </a:lnTo>
                <a:lnTo>
                  <a:pt x="2837891" y="4025900"/>
                </a:lnTo>
                <a:lnTo>
                  <a:pt x="2876626" y="4025900"/>
                </a:lnTo>
                <a:lnTo>
                  <a:pt x="2914180" y="4038600"/>
                </a:lnTo>
                <a:lnTo>
                  <a:pt x="2985566" y="4038600"/>
                </a:lnTo>
                <a:lnTo>
                  <a:pt x="3019323" y="4051300"/>
                </a:lnTo>
                <a:lnTo>
                  <a:pt x="3112312" y="4051300"/>
                </a:lnTo>
                <a:lnTo>
                  <a:pt x="3140418" y="4064000"/>
                </a:lnTo>
                <a:lnTo>
                  <a:pt x="3192005" y="4064000"/>
                </a:lnTo>
                <a:lnTo>
                  <a:pt x="3192005" y="2451100"/>
                </a:lnTo>
                <a:lnTo>
                  <a:pt x="3236049" y="2425700"/>
                </a:lnTo>
                <a:lnTo>
                  <a:pt x="3280283" y="2413000"/>
                </a:lnTo>
                <a:lnTo>
                  <a:pt x="3369284" y="2362200"/>
                </a:lnTo>
                <a:lnTo>
                  <a:pt x="3414052" y="2349500"/>
                </a:lnTo>
                <a:lnTo>
                  <a:pt x="3458997" y="2324100"/>
                </a:lnTo>
                <a:lnTo>
                  <a:pt x="3504120" y="2311400"/>
                </a:lnTo>
                <a:lnTo>
                  <a:pt x="3549408" y="2286000"/>
                </a:lnTo>
                <a:lnTo>
                  <a:pt x="3594874" y="2273300"/>
                </a:lnTo>
                <a:lnTo>
                  <a:pt x="3640505" y="2247900"/>
                </a:lnTo>
                <a:lnTo>
                  <a:pt x="3686302" y="2235200"/>
                </a:lnTo>
                <a:lnTo>
                  <a:pt x="3732276" y="2209800"/>
                </a:lnTo>
                <a:lnTo>
                  <a:pt x="3824719" y="2184400"/>
                </a:lnTo>
                <a:lnTo>
                  <a:pt x="3871188" y="2159000"/>
                </a:lnTo>
                <a:lnTo>
                  <a:pt x="3964597" y="2133600"/>
                </a:lnTo>
                <a:lnTo>
                  <a:pt x="4011549" y="2108200"/>
                </a:lnTo>
                <a:lnTo>
                  <a:pt x="4200906" y="2057400"/>
                </a:lnTo>
                <a:lnTo>
                  <a:pt x="4248632" y="2032000"/>
                </a:lnTo>
                <a:lnTo>
                  <a:pt x="4635779" y="1930400"/>
                </a:lnTo>
                <a:lnTo>
                  <a:pt x="4684827" y="1930400"/>
                </a:lnTo>
                <a:lnTo>
                  <a:pt x="4882362" y="1879600"/>
                </a:lnTo>
                <a:lnTo>
                  <a:pt x="4932083" y="1879600"/>
                </a:lnTo>
                <a:lnTo>
                  <a:pt x="5031918" y="1854200"/>
                </a:lnTo>
                <a:lnTo>
                  <a:pt x="5082032" y="1854200"/>
                </a:lnTo>
                <a:lnTo>
                  <a:pt x="5132273" y="1841500"/>
                </a:lnTo>
                <a:lnTo>
                  <a:pt x="5182654" y="1841500"/>
                </a:lnTo>
                <a:lnTo>
                  <a:pt x="5233149" y="1828800"/>
                </a:lnTo>
                <a:lnTo>
                  <a:pt x="5334508" y="1828800"/>
                </a:lnTo>
                <a:lnTo>
                  <a:pt x="5385371" y="1816100"/>
                </a:lnTo>
                <a:lnTo>
                  <a:pt x="5538673" y="1816100"/>
                </a:lnTo>
                <a:lnTo>
                  <a:pt x="5590019" y="1803400"/>
                </a:lnTo>
                <a:lnTo>
                  <a:pt x="5899404" y="1803400"/>
                </a:lnTo>
                <a:lnTo>
                  <a:pt x="5950737" y="1816100"/>
                </a:lnTo>
                <a:lnTo>
                  <a:pt x="6104039" y="1816100"/>
                </a:lnTo>
                <a:lnTo>
                  <a:pt x="6154902" y="1828800"/>
                </a:lnTo>
                <a:lnTo>
                  <a:pt x="6256274" y="1828800"/>
                </a:lnTo>
                <a:lnTo>
                  <a:pt x="6306769" y="1841500"/>
                </a:lnTo>
                <a:lnTo>
                  <a:pt x="6357137" y="1841500"/>
                </a:lnTo>
                <a:lnTo>
                  <a:pt x="6407378" y="1854200"/>
                </a:lnTo>
                <a:lnTo>
                  <a:pt x="6457493" y="1854200"/>
                </a:lnTo>
                <a:lnTo>
                  <a:pt x="6557340" y="1879600"/>
                </a:lnTo>
                <a:lnTo>
                  <a:pt x="6607061" y="1879600"/>
                </a:lnTo>
                <a:lnTo>
                  <a:pt x="6804596" y="1930400"/>
                </a:lnTo>
                <a:lnTo>
                  <a:pt x="6853631" y="1930400"/>
                </a:lnTo>
                <a:lnTo>
                  <a:pt x="7192899" y="2019300"/>
                </a:lnTo>
                <a:lnTo>
                  <a:pt x="7240778" y="2044700"/>
                </a:lnTo>
                <a:lnTo>
                  <a:pt x="7430757" y="2095500"/>
                </a:lnTo>
                <a:lnTo>
                  <a:pt x="7477861" y="2120900"/>
                </a:lnTo>
                <a:lnTo>
                  <a:pt x="7618235" y="2159000"/>
                </a:lnTo>
                <a:lnTo>
                  <a:pt x="7664691" y="2184400"/>
                </a:lnTo>
                <a:lnTo>
                  <a:pt x="7710995" y="2197100"/>
                </a:lnTo>
                <a:lnTo>
                  <a:pt x="7757134" y="2222500"/>
                </a:lnTo>
                <a:lnTo>
                  <a:pt x="7848905" y="2247900"/>
                </a:lnTo>
                <a:lnTo>
                  <a:pt x="7894548" y="2273300"/>
                </a:lnTo>
                <a:lnTo>
                  <a:pt x="7940002" y="2286000"/>
                </a:lnTo>
                <a:lnTo>
                  <a:pt x="7985303" y="2311400"/>
                </a:lnTo>
                <a:lnTo>
                  <a:pt x="8030413" y="2324100"/>
                </a:lnTo>
                <a:lnTo>
                  <a:pt x="8075358" y="2349500"/>
                </a:lnTo>
                <a:lnTo>
                  <a:pt x="8120126" y="2362200"/>
                </a:lnTo>
                <a:lnTo>
                  <a:pt x="8209127" y="2413000"/>
                </a:lnTo>
                <a:lnTo>
                  <a:pt x="8253362" y="2425700"/>
                </a:lnTo>
                <a:lnTo>
                  <a:pt x="8297418" y="2451100"/>
                </a:lnTo>
                <a:lnTo>
                  <a:pt x="8297418" y="5295900"/>
                </a:lnTo>
                <a:lnTo>
                  <a:pt x="8297418" y="7670800"/>
                </a:lnTo>
                <a:lnTo>
                  <a:pt x="7897609" y="8382000"/>
                </a:lnTo>
                <a:lnTo>
                  <a:pt x="7020217" y="8978900"/>
                </a:lnTo>
                <a:lnTo>
                  <a:pt x="6143256" y="9385300"/>
                </a:lnTo>
                <a:lnTo>
                  <a:pt x="5744705" y="9537700"/>
                </a:lnTo>
                <a:lnTo>
                  <a:pt x="5345849" y="9385300"/>
                </a:lnTo>
                <a:lnTo>
                  <a:pt x="4468355" y="8978900"/>
                </a:lnTo>
                <a:lnTo>
                  <a:pt x="3590861" y="8382000"/>
                </a:lnTo>
                <a:lnTo>
                  <a:pt x="3192005" y="7670800"/>
                </a:lnTo>
                <a:lnTo>
                  <a:pt x="8297418" y="5295900"/>
                </a:lnTo>
                <a:lnTo>
                  <a:pt x="8297418" y="2451100"/>
                </a:lnTo>
                <a:lnTo>
                  <a:pt x="0" y="6311900"/>
                </a:lnTo>
                <a:lnTo>
                  <a:pt x="897255" y="9093200"/>
                </a:lnTo>
                <a:lnTo>
                  <a:pt x="2871228" y="10871200"/>
                </a:lnTo>
                <a:lnTo>
                  <a:pt x="3766693" y="11303000"/>
                </a:lnTo>
                <a:lnTo>
                  <a:pt x="7716952" y="11303000"/>
                </a:lnTo>
                <a:lnTo>
                  <a:pt x="8613686" y="10871200"/>
                </a:lnTo>
                <a:lnTo>
                  <a:pt x="10094163" y="9537700"/>
                </a:lnTo>
                <a:lnTo>
                  <a:pt x="10587660" y="9093200"/>
                </a:lnTo>
                <a:lnTo>
                  <a:pt x="11484915" y="6311900"/>
                </a:lnTo>
                <a:lnTo>
                  <a:pt x="11484915" y="5295900"/>
                </a:lnTo>
                <a:lnTo>
                  <a:pt x="11484915" y="1803400"/>
                </a:lnTo>
                <a:lnTo>
                  <a:pt x="11484915" y="1155700"/>
                </a:lnTo>
                <a:close/>
              </a:path>
              <a:path w="13832205" h="11303000">
                <a:moveTo>
                  <a:pt x="13832040" y="8820467"/>
                </a:moveTo>
                <a:lnTo>
                  <a:pt x="13767956" y="8782812"/>
                </a:lnTo>
                <a:lnTo>
                  <a:pt x="13728002" y="8761222"/>
                </a:lnTo>
                <a:lnTo>
                  <a:pt x="13687425" y="8740661"/>
                </a:lnTo>
                <a:lnTo>
                  <a:pt x="13646277" y="8721141"/>
                </a:lnTo>
                <a:lnTo>
                  <a:pt x="13604545" y="8702662"/>
                </a:lnTo>
                <a:lnTo>
                  <a:pt x="13562254" y="8685251"/>
                </a:lnTo>
                <a:lnTo>
                  <a:pt x="13519417" y="8668931"/>
                </a:lnTo>
                <a:lnTo>
                  <a:pt x="13476072" y="8653716"/>
                </a:lnTo>
                <a:lnTo>
                  <a:pt x="13432206" y="8639619"/>
                </a:lnTo>
                <a:lnTo>
                  <a:pt x="13387858" y="8626665"/>
                </a:lnTo>
                <a:lnTo>
                  <a:pt x="13343039" y="8614854"/>
                </a:lnTo>
                <a:lnTo>
                  <a:pt x="13297764" y="8604225"/>
                </a:lnTo>
                <a:lnTo>
                  <a:pt x="13252044" y="8594776"/>
                </a:lnTo>
                <a:lnTo>
                  <a:pt x="13205892" y="8586533"/>
                </a:lnTo>
                <a:lnTo>
                  <a:pt x="13159346" y="8579510"/>
                </a:lnTo>
                <a:lnTo>
                  <a:pt x="13112407" y="8573732"/>
                </a:lnTo>
                <a:lnTo>
                  <a:pt x="13065100" y="8569211"/>
                </a:lnTo>
                <a:lnTo>
                  <a:pt x="13017424" y="8565959"/>
                </a:lnTo>
                <a:lnTo>
                  <a:pt x="12969418" y="8563991"/>
                </a:lnTo>
                <a:lnTo>
                  <a:pt x="12921094" y="8563331"/>
                </a:lnTo>
                <a:lnTo>
                  <a:pt x="12872758" y="8563991"/>
                </a:lnTo>
                <a:lnTo>
                  <a:pt x="12824752" y="8565959"/>
                </a:lnTo>
                <a:lnTo>
                  <a:pt x="12777089" y="8569211"/>
                </a:lnTo>
                <a:lnTo>
                  <a:pt x="12729769" y="8573732"/>
                </a:lnTo>
                <a:lnTo>
                  <a:pt x="12682842" y="8579510"/>
                </a:lnTo>
                <a:lnTo>
                  <a:pt x="12636284" y="8586533"/>
                </a:lnTo>
                <a:lnTo>
                  <a:pt x="12590145" y="8594776"/>
                </a:lnTo>
                <a:lnTo>
                  <a:pt x="12544425" y="8604225"/>
                </a:lnTo>
                <a:lnTo>
                  <a:pt x="12499150" y="8614854"/>
                </a:lnTo>
                <a:lnTo>
                  <a:pt x="12454319" y="8626665"/>
                </a:lnTo>
                <a:lnTo>
                  <a:pt x="12409970" y="8639619"/>
                </a:lnTo>
                <a:lnTo>
                  <a:pt x="12366117" y="8653716"/>
                </a:lnTo>
                <a:lnTo>
                  <a:pt x="12322759" y="8668931"/>
                </a:lnTo>
                <a:lnTo>
                  <a:pt x="12279935" y="8685251"/>
                </a:lnTo>
                <a:lnTo>
                  <a:pt x="12237644" y="8702662"/>
                </a:lnTo>
                <a:lnTo>
                  <a:pt x="12195912" y="8721141"/>
                </a:lnTo>
                <a:lnTo>
                  <a:pt x="12154751" y="8740661"/>
                </a:lnTo>
                <a:lnTo>
                  <a:pt x="12114187" y="8761222"/>
                </a:lnTo>
                <a:lnTo>
                  <a:pt x="12074233" y="8782812"/>
                </a:lnTo>
                <a:lnTo>
                  <a:pt x="12034888" y="8805393"/>
                </a:lnTo>
                <a:lnTo>
                  <a:pt x="11996191" y="8828964"/>
                </a:lnTo>
                <a:lnTo>
                  <a:pt x="11958155" y="8853500"/>
                </a:lnTo>
                <a:lnTo>
                  <a:pt x="11920792" y="8878989"/>
                </a:lnTo>
                <a:lnTo>
                  <a:pt x="11884127" y="8905405"/>
                </a:lnTo>
                <a:lnTo>
                  <a:pt x="11848160" y="8932748"/>
                </a:lnTo>
                <a:lnTo>
                  <a:pt x="11812918" y="8960993"/>
                </a:lnTo>
                <a:lnTo>
                  <a:pt x="11778412" y="8990114"/>
                </a:lnTo>
                <a:lnTo>
                  <a:pt x="11744681" y="9020111"/>
                </a:lnTo>
                <a:lnTo>
                  <a:pt x="11711711" y="9050947"/>
                </a:lnTo>
                <a:lnTo>
                  <a:pt x="11679530" y="9082621"/>
                </a:lnTo>
                <a:lnTo>
                  <a:pt x="11648161" y="9115107"/>
                </a:lnTo>
                <a:lnTo>
                  <a:pt x="11617617" y="9148394"/>
                </a:lnTo>
                <a:lnTo>
                  <a:pt x="11587925" y="9182468"/>
                </a:lnTo>
                <a:lnTo>
                  <a:pt x="11559083" y="9217304"/>
                </a:lnTo>
                <a:lnTo>
                  <a:pt x="11531117" y="9252890"/>
                </a:lnTo>
                <a:lnTo>
                  <a:pt x="11504041" y="9289212"/>
                </a:lnTo>
                <a:lnTo>
                  <a:pt x="11477866" y="9326232"/>
                </a:lnTo>
                <a:lnTo>
                  <a:pt x="11452631" y="9363964"/>
                </a:lnTo>
                <a:lnTo>
                  <a:pt x="11428324" y="9402369"/>
                </a:lnTo>
                <a:lnTo>
                  <a:pt x="11404981" y="9441447"/>
                </a:lnTo>
                <a:lnTo>
                  <a:pt x="11382616" y="9481172"/>
                </a:lnTo>
                <a:lnTo>
                  <a:pt x="11361242" y="9521520"/>
                </a:lnTo>
                <a:lnTo>
                  <a:pt x="11340884" y="9562478"/>
                </a:lnTo>
                <a:lnTo>
                  <a:pt x="11321542" y="9604045"/>
                </a:lnTo>
                <a:lnTo>
                  <a:pt x="11303241" y="9646183"/>
                </a:lnTo>
                <a:lnTo>
                  <a:pt x="11286007" y="9688881"/>
                </a:lnTo>
                <a:lnTo>
                  <a:pt x="11269840" y="9732124"/>
                </a:lnTo>
                <a:lnTo>
                  <a:pt x="11254778" y="9775901"/>
                </a:lnTo>
                <a:lnTo>
                  <a:pt x="11240821" y="9820186"/>
                </a:lnTo>
                <a:lnTo>
                  <a:pt x="11227981" y="9864966"/>
                </a:lnTo>
                <a:lnTo>
                  <a:pt x="11216297" y="9910229"/>
                </a:lnTo>
                <a:lnTo>
                  <a:pt x="11205756" y="9955949"/>
                </a:lnTo>
                <a:lnTo>
                  <a:pt x="11196409" y="10002114"/>
                </a:lnTo>
                <a:lnTo>
                  <a:pt x="11188243" y="10048710"/>
                </a:lnTo>
                <a:lnTo>
                  <a:pt x="11181296" y="10095713"/>
                </a:lnTo>
                <a:lnTo>
                  <a:pt x="11175568" y="10143109"/>
                </a:lnTo>
                <a:lnTo>
                  <a:pt x="11171085" y="10190886"/>
                </a:lnTo>
                <a:lnTo>
                  <a:pt x="11167859" y="10239019"/>
                </a:lnTo>
                <a:lnTo>
                  <a:pt x="11165916" y="10287495"/>
                </a:lnTo>
                <a:lnTo>
                  <a:pt x="11165269" y="10336301"/>
                </a:lnTo>
                <a:lnTo>
                  <a:pt x="11165916" y="10385095"/>
                </a:lnTo>
                <a:lnTo>
                  <a:pt x="11167859" y="10433571"/>
                </a:lnTo>
                <a:lnTo>
                  <a:pt x="11171085" y="10481704"/>
                </a:lnTo>
                <a:lnTo>
                  <a:pt x="11175568" y="10529481"/>
                </a:lnTo>
                <a:lnTo>
                  <a:pt x="11181296" y="10576878"/>
                </a:lnTo>
                <a:lnTo>
                  <a:pt x="11188243" y="10623880"/>
                </a:lnTo>
                <a:lnTo>
                  <a:pt x="11196409" y="10670477"/>
                </a:lnTo>
                <a:lnTo>
                  <a:pt x="11205756" y="10716641"/>
                </a:lnTo>
                <a:lnTo>
                  <a:pt x="11216297" y="10762361"/>
                </a:lnTo>
                <a:lnTo>
                  <a:pt x="11227981" y="10807624"/>
                </a:lnTo>
                <a:lnTo>
                  <a:pt x="11240821" y="10852404"/>
                </a:lnTo>
                <a:lnTo>
                  <a:pt x="11254778" y="10896689"/>
                </a:lnTo>
                <a:lnTo>
                  <a:pt x="11269840" y="10940466"/>
                </a:lnTo>
                <a:lnTo>
                  <a:pt x="11286007" y="10983709"/>
                </a:lnTo>
                <a:lnTo>
                  <a:pt x="11303241" y="11026419"/>
                </a:lnTo>
                <a:lnTo>
                  <a:pt x="11321542" y="11068558"/>
                </a:lnTo>
                <a:lnTo>
                  <a:pt x="11340884" y="11110112"/>
                </a:lnTo>
                <a:lnTo>
                  <a:pt x="11361242" y="11151083"/>
                </a:lnTo>
                <a:lnTo>
                  <a:pt x="11382616" y="11191431"/>
                </a:lnTo>
                <a:lnTo>
                  <a:pt x="11404981" y="11231143"/>
                </a:lnTo>
                <a:lnTo>
                  <a:pt x="11428324" y="11270221"/>
                </a:lnTo>
                <a:lnTo>
                  <a:pt x="11449075" y="11303000"/>
                </a:lnTo>
                <a:lnTo>
                  <a:pt x="13832040" y="11303000"/>
                </a:lnTo>
                <a:lnTo>
                  <a:pt x="13832040" y="882046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41451"/>
            <a:ext cx="5481596" cy="386710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477458" y="6236557"/>
            <a:ext cx="78740" cy="31750"/>
          </a:xfrm>
          <a:custGeom>
            <a:avLst/>
            <a:gdLst/>
            <a:ahLst/>
            <a:cxnLst/>
            <a:rect l="l" t="t" r="r" b="b"/>
            <a:pathLst>
              <a:path w="78740" h="31750">
                <a:moveTo>
                  <a:pt x="0" y="0"/>
                </a:moveTo>
                <a:lnTo>
                  <a:pt x="0" y="31412"/>
                </a:lnTo>
                <a:lnTo>
                  <a:pt x="78174" y="31412"/>
                </a:lnTo>
                <a:lnTo>
                  <a:pt x="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07749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816215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024681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233146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441612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650078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858544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067010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4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275476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5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483941" y="6236557"/>
            <a:ext cx="156845" cy="31750"/>
          </a:xfrm>
          <a:custGeom>
            <a:avLst/>
            <a:gdLst/>
            <a:ahLst/>
            <a:cxnLst/>
            <a:rect l="l" t="t" r="r" b="b"/>
            <a:pathLst>
              <a:path w="156845" h="31750">
                <a:moveTo>
                  <a:pt x="0" y="0"/>
                </a:moveTo>
                <a:lnTo>
                  <a:pt x="0" y="31412"/>
                </a:lnTo>
                <a:lnTo>
                  <a:pt x="156349" y="31412"/>
                </a:lnTo>
                <a:lnTo>
                  <a:pt x="156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692407" y="6236557"/>
            <a:ext cx="78740" cy="31750"/>
          </a:xfrm>
          <a:custGeom>
            <a:avLst/>
            <a:gdLst/>
            <a:ahLst/>
            <a:cxnLst/>
            <a:rect l="l" t="t" r="r" b="b"/>
            <a:pathLst>
              <a:path w="78739" h="31750">
                <a:moveTo>
                  <a:pt x="0" y="0"/>
                </a:moveTo>
                <a:lnTo>
                  <a:pt x="0" y="31412"/>
                </a:lnTo>
                <a:lnTo>
                  <a:pt x="78174" y="31412"/>
                </a:lnTo>
                <a:lnTo>
                  <a:pt x="78174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890905" y="6236557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0"/>
                </a:moveTo>
                <a:lnTo>
                  <a:pt x="0" y="31412"/>
                </a:lnTo>
                <a:lnTo>
                  <a:pt x="76389" y="31412"/>
                </a:lnTo>
                <a:lnTo>
                  <a:pt x="76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018222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7221928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425635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629341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7833048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036754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8240460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8444166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8647872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8851579" y="6236557"/>
            <a:ext cx="153035" cy="31750"/>
          </a:xfrm>
          <a:custGeom>
            <a:avLst/>
            <a:gdLst/>
            <a:ahLst/>
            <a:cxnLst/>
            <a:rect l="l" t="t" r="r" b="b"/>
            <a:pathLst>
              <a:path w="153034" h="31750">
                <a:moveTo>
                  <a:pt x="0" y="0"/>
                </a:moveTo>
                <a:lnTo>
                  <a:pt x="0" y="31412"/>
                </a:lnTo>
                <a:lnTo>
                  <a:pt x="152779" y="31412"/>
                </a:lnTo>
                <a:lnTo>
                  <a:pt x="152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9055286" y="6236557"/>
            <a:ext cx="76835" cy="31750"/>
          </a:xfrm>
          <a:custGeom>
            <a:avLst/>
            <a:gdLst/>
            <a:ahLst/>
            <a:cxnLst/>
            <a:rect l="l" t="t" r="r" b="b"/>
            <a:pathLst>
              <a:path w="76834" h="31750">
                <a:moveTo>
                  <a:pt x="0" y="0"/>
                </a:moveTo>
                <a:lnTo>
                  <a:pt x="0" y="31412"/>
                </a:lnTo>
                <a:lnTo>
                  <a:pt x="76389" y="31412"/>
                </a:lnTo>
                <a:lnTo>
                  <a:pt x="76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6703" y="6132993"/>
            <a:ext cx="2727542" cy="418835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10482419" y="6236557"/>
            <a:ext cx="77470" cy="31750"/>
          </a:xfrm>
          <a:custGeom>
            <a:avLst/>
            <a:gdLst/>
            <a:ahLst/>
            <a:cxnLst/>
            <a:rect l="l" t="t" r="r" b="b"/>
            <a:pathLst>
              <a:path w="77470" h="31750">
                <a:moveTo>
                  <a:pt x="0" y="0"/>
                </a:moveTo>
                <a:lnTo>
                  <a:pt x="0" y="31412"/>
                </a:lnTo>
                <a:lnTo>
                  <a:pt x="77276" y="31412"/>
                </a:lnTo>
                <a:lnTo>
                  <a:pt x="77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0611213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0817284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1023355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1229425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1435495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1641566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1847637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2053707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2259778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2465849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2671919" y="6236557"/>
            <a:ext cx="154940" cy="31750"/>
          </a:xfrm>
          <a:custGeom>
            <a:avLst/>
            <a:gdLst/>
            <a:ahLst/>
            <a:cxnLst/>
            <a:rect l="l" t="t" r="r" b="b"/>
            <a:pathLst>
              <a:path w="154940" h="31750">
                <a:moveTo>
                  <a:pt x="0" y="0"/>
                </a:moveTo>
                <a:lnTo>
                  <a:pt x="0" y="31412"/>
                </a:lnTo>
                <a:lnTo>
                  <a:pt x="154552" y="31412"/>
                </a:lnTo>
                <a:lnTo>
                  <a:pt x="154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2877989" y="6236557"/>
            <a:ext cx="77470" cy="31750"/>
          </a:xfrm>
          <a:custGeom>
            <a:avLst/>
            <a:gdLst/>
            <a:ahLst/>
            <a:cxnLst/>
            <a:rect l="l" t="t" r="r" b="b"/>
            <a:pathLst>
              <a:path w="77470" h="31750">
                <a:moveTo>
                  <a:pt x="0" y="0"/>
                </a:moveTo>
                <a:lnTo>
                  <a:pt x="0" y="31412"/>
                </a:lnTo>
                <a:lnTo>
                  <a:pt x="77276" y="31412"/>
                </a:lnTo>
                <a:lnTo>
                  <a:pt x="77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5547709" y="6236557"/>
            <a:ext cx="81280" cy="31750"/>
          </a:xfrm>
          <a:custGeom>
            <a:avLst/>
            <a:gdLst/>
            <a:ahLst/>
            <a:cxnLst/>
            <a:rect l="l" t="t" r="r" b="b"/>
            <a:pathLst>
              <a:path w="81280" h="31750">
                <a:moveTo>
                  <a:pt x="0" y="0"/>
                </a:moveTo>
                <a:lnTo>
                  <a:pt x="0" y="31412"/>
                </a:lnTo>
                <a:lnTo>
                  <a:pt x="80903" y="31412"/>
                </a:lnTo>
                <a:lnTo>
                  <a:pt x="80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5682549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5898294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6114038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6329781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6545526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6761269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6977013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8" y="31412"/>
                </a:lnTo>
                <a:lnTo>
                  <a:pt x="161808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7192758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7408501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7624245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7839990" y="6236557"/>
            <a:ext cx="161925" cy="31750"/>
          </a:xfrm>
          <a:custGeom>
            <a:avLst/>
            <a:gdLst/>
            <a:ahLst/>
            <a:cxnLst/>
            <a:rect l="l" t="t" r="r" b="b"/>
            <a:pathLst>
              <a:path w="161925" h="31750">
                <a:moveTo>
                  <a:pt x="0" y="0"/>
                </a:moveTo>
                <a:lnTo>
                  <a:pt x="0" y="31412"/>
                </a:lnTo>
                <a:lnTo>
                  <a:pt x="161807" y="31412"/>
                </a:lnTo>
                <a:lnTo>
                  <a:pt x="1618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8055733" y="6236557"/>
            <a:ext cx="81280" cy="31750"/>
          </a:xfrm>
          <a:custGeom>
            <a:avLst/>
            <a:gdLst/>
            <a:ahLst/>
            <a:cxnLst/>
            <a:rect l="l" t="t" r="r" b="b"/>
            <a:pathLst>
              <a:path w="81280" h="31750">
                <a:moveTo>
                  <a:pt x="0" y="0"/>
                </a:moveTo>
                <a:lnTo>
                  <a:pt x="0" y="31412"/>
                </a:lnTo>
                <a:lnTo>
                  <a:pt x="80903" y="31412"/>
                </a:lnTo>
                <a:lnTo>
                  <a:pt x="80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3165666" y="6152217"/>
            <a:ext cx="2167255" cy="376555"/>
          </a:xfrm>
          <a:custGeom>
            <a:avLst/>
            <a:gdLst/>
            <a:ahLst/>
            <a:cxnLst/>
            <a:rect l="l" t="t" r="r" b="b"/>
            <a:pathLst>
              <a:path w="2167255" h="376554">
                <a:moveTo>
                  <a:pt x="84666" y="0"/>
                </a:moveTo>
                <a:lnTo>
                  <a:pt x="0" y="0"/>
                </a:lnTo>
                <a:lnTo>
                  <a:pt x="0" y="298992"/>
                </a:lnTo>
                <a:lnTo>
                  <a:pt x="102868" y="298992"/>
                </a:lnTo>
                <a:lnTo>
                  <a:pt x="118283" y="298392"/>
                </a:lnTo>
                <a:lnTo>
                  <a:pt x="158085" y="289380"/>
                </a:lnTo>
                <a:lnTo>
                  <a:pt x="187185" y="269338"/>
                </a:lnTo>
                <a:lnTo>
                  <a:pt x="34766" y="269338"/>
                </a:lnTo>
                <a:lnTo>
                  <a:pt x="34766" y="157472"/>
                </a:lnTo>
                <a:lnTo>
                  <a:pt x="180832" y="157472"/>
                </a:lnTo>
                <a:lnTo>
                  <a:pt x="174651" y="153586"/>
                </a:lnTo>
                <a:lnTo>
                  <a:pt x="166803" y="149815"/>
                </a:lnTo>
                <a:lnTo>
                  <a:pt x="158392" y="146684"/>
                </a:lnTo>
                <a:lnTo>
                  <a:pt x="149419" y="144191"/>
                </a:lnTo>
                <a:lnTo>
                  <a:pt x="139884" y="142338"/>
                </a:lnTo>
                <a:lnTo>
                  <a:pt x="139884" y="140293"/>
                </a:lnTo>
                <a:lnTo>
                  <a:pt x="148819" y="138210"/>
                </a:lnTo>
                <a:lnTo>
                  <a:pt x="157012" y="135436"/>
                </a:lnTo>
                <a:lnTo>
                  <a:pt x="164463" y="131972"/>
                </a:lnTo>
                <a:lnTo>
                  <a:pt x="170513" y="128227"/>
                </a:lnTo>
                <a:lnTo>
                  <a:pt x="34766" y="128227"/>
                </a:lnTo>
                <a:lnTo>
                  <a:pt x="34766" y="29653"/>
                </a:lnTo>
                <a:lnTo>
                  <a:pt x="183360" y="29653"/>
                </a:lnTo>
                <a:lnTo>
                  <a:pt x="181272" y="26624"/>
                </a:lnTo>
                <a:lnTo>
                  <a:pt x="168924" y="16769"/>
                </a:lnTo>
                <a:lnTo>
                  <a:pt x="153075" y="9433"/>
                </a:lnTo>
                <a:lnTo>
                  <a:pt x="133749" y="4192"/>
                </a:lnTo>
                <a:lnTo>
                  <a:pt x="110946" y="1048"/>
                </a:lnTo>
                <a:lnTo>
                  <a:pt x="84666" y="0"/>
                </a:lnTo>
                <a:close/>
              </a:path>
              <a:path w="2167255" h="376554">
                <a:moveTo>
                  <a:pt x="180832" y="157472"/>
                </a:moveTo>
                <a:lnTo>
                  <a:pt x="93869" y="157472"/>
                </a:lnTo>
                <a:lnTo>
                  <a:pt x="107073" y="157881"/>
                </a:lnTo>
                <a:lnTo>
                  <a:pt x="118871" y="159108"/>
                </a:lnTo>
                <a:lnTo>
                  <a:pt x="158111" y="176747"/>
                </a:lnTo>
                <a:lnTo>
                  <a:pt x="169433" y="203065"/>
                </a:lnTo>
                <a:lnTo>
                  <a:pt x="169474" y="203282"/>
                </a:lnTo>
                <a:lnTo>
                  <a:pt x="160629" y="245245"/>
                </a:lnTo>
                <a:lnTo>
                  <a:pt x="115420" y="268367"/>
                </a:lnTo>
                <a:lnTo>
                  <a:pt x="96937" y="269338"/>
                </a:lnTo>
                <a:lnTo>
                  <a:pt x="187185" y="269338"/>
                </a:lnTo>
                <a:lnTo>
                  <a:pt x="206158" y="227184"/>
                </a:lnTo>
                <a:lnTo>
                  <a:pt x="206963" y="213916"/>
                </a:lnTo>
                <a:lnTo>
                  <a:pt x="206437" y="203282"/>
                </a:lnTo>
                <a:lnTo>
                  <a:pt x="188148" y="163403"/>
                </a:lnTo>
                <a:lnTo>
                  <a:pt x="181808" y="158085"/>
                </a:lnTo>
                <a:lnTo>
                  <a:pt x="180832" y="157472"/>
                </a:lnTo>
                <a:close/>
              </a:path>
              <a:path w="2167255" h="376554">
                <a:moveTo>
                  <a:pt x="183360" y="29653"/>
                </a:moveTo>
                <a:lnTo>
                  <a:pt x="86302" y="29653"/>
                </a:lnTo>
                <a:lnTo>
                  <a:pt x="104504" y="30356"/>
                </a:lnTo>
                <a:lnTo>
                  <a:pt x="120047" y="32465"/>
                </a:lnTo>
                <a:lnTo>
                  <a:pt x="156654" y="55728"/>
                </a:lnTo>
                <a:lnTo>
                  <a:pt x="161153" y="77713"/>
                </a:lnTo>
                <a:lnTo>
                  <a:pt x="160207" y="89345"/>
                </a:lnTo>
                <a:lnTo>
                  <a:pt x="137046" y="120980"/>
                </a:lnTo>
                <a:lnTo>
                  <a:pt x="92029" y="128227"/>
                </a:lnTo>
                <a:lnTo>
                  <a:pt x="170513" y="128227"/>
                </a:lnTo>
                <a:lnTo>
                  <a:pt x="195459" y="90342"/>
                </a:lnTo>
                <a:lnTo>
                  <a:pt x="197147" y="73827"/>
                </a:lnTo>
                <a:lnTo>
                  <a:pt x="195437" y="55728"/>
                </a:lnTo>
                <a:lnTo>
                  <a:pt x="195383" y="55153"/>
                </a:lnTo>
                <a:lnTo>
                  <a:pt x="190091" y="39419"/>
                </a:lnTo>
                <a:lnTo>
                  <a:pt x="183360" y="29653"/>
                </a:lnTo>
                <a:close/>
              </a:path>
              <a:path w="2167255" h="376554">
                <a:moveTo>
                  <a:pt x="416751" y="98573"/>
                </a:moveTo>
                <a:lnTo>
                  <a:pt x="347666" y="98573"/>
                </a:lnTo>
                <a:lnTo>
                  <a:pt x="358377" y="99302"/>
                </a:lnTo>
                <a:lnTo>
                  <a:pt x="367810" y="101487"/>
                </a:lnTo>
                <a:lnTo>
                  <a:pt x="394537" y="137494"/>
                </a:lnTo>
                <a:lnTo>
                  <a:pt x="395316" y="150928"/>
                </a:lnTo>
                <a:lnTo>
                  <a:pt x="395316" y="164630"/>
                </a:lnTo>
                <a:lnTo>
                  <a:pt x="356664" y="166266"/>
                </a:lnTo>
                <a:lnTo>
                  <a:pt x="331203" y="168106"/>
                </a:lnTo>
                <a:lnTo>
                  <a:pt x="290710" y="177923"/>
                </a:lnTo>
                <a:lnTo>
                  <a:pt x="255739" y="207781"/>
                </a:lnTo>
                <a:lnTo>
                  <a:pt x="249092" y="237435"/>
                </a:lnTo>
                <a:lnTo>
                  <a:pt x="249588" y="246830"/>
                </a:lnTo>
                <a:lnTo>
                  <a:pt x="249654" y="248095"/>
                </a:lnTo>
                <a:lnTo>
                  <a:pt x="251342" y="257784"/>
                </a:lnTo>
                <a:lnTo>
                  <a:pt x="254079" y="266271"/>
                </a:lnTo>
                <a:lnTo>
                  <a:pt x="254154" y="266501"/>
                </a:lnTo>
                <a:lnTo>
                  <a:pt x="283041" y="295925"/>
                </a:lnTo>
                <a:lnTo>
                  <a:pt x="319443" y="303083"/>
                </a:lnTo>
                <a:lnTo>
                  <a:pt x="328774" y="302827"/>
                </a:lnTo>
                <a:lnTo>
                  <a:pt x="370571" y="290365"/>
                </a:lnTo>
                <a:lnTo>
                  <a:pt x="387425" y="275474"/>
                </a:lnTo>
                <a:lnTo>
                  <a:pt x="327010" y="275474"/>
                </a:lnTo>
                <a:lnTo>
                  <a:pt x="317871" y="274899"/>
                </a:lnTo>
                <a:lnTo>
                  <a:pt x="285201" y="246830"/>
                </a:lnTo>
                <a:lnTo>
                  <a:pt x="284501" y="238202"/>
                </a:lnTo>
                <a:lnTo>
                  <a:pt x="284514" y="237435"/>
                </a:lnTo>
                <a:lnTo>
                  <a:pt x="311787" y="198310"/>
                </a:lnTo>
                <a:lnTo>
                  <a:pt x="360754" y="189989"/>
                </a:lnTo>
                <a:lnTo>
                  <a:pt x="394907" y="188557"/>
                </a:lnTo>
                <a:lnTo>
                  <a:pt x="428447" y="188557"/>
                </a:lnTo>
                <a:lnTo>
                  <a:pt x="428447" y="146633"/>
                </a:lnTo>
                <a:lnTo>
                  <a:pt x="427233" y="128240"/>
                </a:lnTo>
                <a:lnTo>
                  <a:pt x="423590" y="112531"/>
                </a:lnTo>
                <a:lnTo>
                  <a:pt x="417518" y="99506"/>
                </a:lnTo>
                <a:lnTo>
                  <a:pt x="416751" y="98573"/>
                </a:lnTo>
                <a:close/>
              </a:path>
              <a:path w="2167255" h="376554">
                <a:moveTo>
                  <a:pt x="428447" y="265862"/>
                </a:moveTo>
                <a:lnTo>
                  <a:pt x="397157" y="265862"/>
                </a:lnTo>
                <a:lnTo>
                  <a:pt x="403714" y="299056"/>
                </a:lnTo>
                <a:lnTo>
                  <a:pt x="428447" y="299056"/>
                </a:lnTo>
                <a:lnTo>
                  <a:pt x="428447" y="265862"/>
                </a:lnTo>
                <a:close/>
              </a:path>
              <a:path w="2167255" h="376554">
                <a:moveTo>
                  <a:pt x="428447" y="188557"/>
                </a:moveTo>
                <a:lnTo>
                  <a:pt x="394907" y="188557"/>
                </a:lnTo>
                <a:lnTo>
                  <a:pt x="394820" y="210350"/>
                </a:lnTo>
                <a:lnTo>
                  <a:pt x="393719" y="224743"/>
                </a:lnTo>
                <a:lnTo>
                  <a:pt x="375888" y="258909"/>
                </a:lnTo>
                <a:lnTo>
                  <a:pt x="327010" y="275474"/>
                </a:lnTo>
                <a:lnTo>
                  <a:pt x="387425" y="275474"/>
                </a:lnTo>
                <a:lnTo>
                  <a:pt x="390766" y="271754"/>
                </a:lnTo>
                <a:lnTo>
                  <a:pt x="395521" y="265862"/>
                </a:lnTo>
                <a:lnTo>
                  <a:pt x="428447" y="265862"/>
                </a:lnTo>
                <a:lnTo>
                  <a:pt x="428447" y="188557"/>
                </a:lnTo>
                <a:close/>
              </a:path>
              <a:path w="2167255" h="376554">
                <a:moveTo>
                  <a:pt x="349506" y="71169"/>
                </a:moveTo>
                <a:lnTo>
                  <a:pt x="308195" y="76691"/>
                </a:lnTo>
                <a:lnTo>
                  <a:pt x="273429" y="89984"/>
                </a:lnTo>
                <a:lnTo>
                  <a:pt x="283859" y="115752"/>
                </a:lnTo>
                <a:lnTo>
                  <a:pt x="291119" y="112390"/>
                </a:lnTo>
                <a:lnTo>
                  <a:pt x="298583" y="109259"/>
                </a:lnTo>
                <a:lnTo>
                  <a:pt x="338974" y="98893"/>
                </a:lnTo>
                <a:lnTo>
                  <a:pt x="347666" y="98573"/>
                </a:lnTo>
                <a:lnTo>
                  <a:pt x="416751" y="98573"/>
                </a:lnTo>
                <a:lnTo>
                  <a:pt x="409018" y="89166"/>
                </a:lnTo>
                <a:lnTo>
                  <a:pt x="398013" y="81292"/>
                </a:lnTo>
                <a:lnTo>
                  <a:pt x="384426" y="75668"/>
                </a:lnTo>
                <a:lnTo>
                  <a:pt x="368257" y="72294"/>
                </a:lnTo>
                <a:lnTo>
                  <a:pt x="349506" y="71169"/>
                </a:lnTo>
                <a:close/>
              </a:path>
              <a:path w="2167255" h="376554">
                <a:moveTo>
                  <a:pt x="465259" y="273224"/>
                </a:moveTo>
                <a:lnTo>
                  <a:pt x="465259" y="298992"/>
                </a:lnTo>
                <a:lnTo>
                  <a:pt x="467576" y="299947"/>
                </a:lnTo>
                <a:lnTo>
                  <a:pt x="470371" y="300628"/>
                </a:lnTo>
                <a:lnTo>
                  <a:pt x="476916" y="301446"/>
                </a:lnTo>
                <a:lnTo>
                  <a:pt x="480392" y="301651"/>
                </a:lnTo>
                <a:lnTo>
                  <a:pt x="484073" y="301651"/>
                </a:lnTo>
                <a:lnTo>
                  <a:pt x="492855" y="300961"/>
                </a:lnTo>
                <a:lnTo>
                  <a:pt x="500594" y="298992"/>
                </a:lnTo>
                <a:lnTo>
                  <a:pt x="500774" y="298992"/>
                </a:lnTo>
                <a:lnTo>
                  <a:pt x="528412" y="274860"/>
                </a:lnTo>
                <a:lnTo>
                  <a:pt x="474939" y="274860"/>
                </a:lnTo>
                <a:lnTo>
                  <a:pt x="472825" y="274724"/>
                </a:lnTo>
                <a:lnTo>
                  <a:pt x="468872" y="274179"/>
                </a:lnTo>
                <a:lnTo>
                  <a:pt x="467031" y="273770"/>
                </a:lnTo>
                <a:lnTo>
                  <a:pt x="465259" y="273224"/>
                </a:lnTo>
                <a:close/>
              </a:path>
              <a:path w="2167255" h="376554">
                <a:moveTo>
                  <a:pt x="666496" y="103277"/>
                </a:moveTo>
                <a:lnTo>
                  <a:pt x="631934" y="103277"/>
                </a:lnTo>
                <a:lnTo>
                  <a:pt x="631934" y="298992"/>
                </a:lnTo>
                <a:lnTo>
                  <a:pt x="666496" y="298992"/>
                </a:lnTo>
                <a:lnTo>
                  <a:pt x="666496" y="103277"/>
                </a:lnTo>
                <a:close/>
              </a:path>
              <a:path w="2167255" h="376554">
                <a:moveTo>
                  <a:pt x="666496" y="74850"/>
                </a:moveTo>
                <a:lnTo>
                  <a:pt x="534383" y="74850"/>
                </a:lnTo>
                <a:lnTo>
                  <a:pt x="532887" y="94866"/>
                </a:lnTo>
                <a:lnTo>
                  <a:pt x="531264" y="113809"/>
                </a:lnTo>
                <a:lnTo>
                  <a:pt x="525717" y="164106"/>
                </a:lnTo>
                <a:lnTo>
                  <a:pt x="519045" y="204713"/>
                </a:lnTo>
                <a:lnTo>
                  <a:pt x="507797" y="243979"/>
                </a:lnTo>
                <a:lnTo>
                  <a:pt x="483255" y="274860"/>
                </a:lnTo>
                <a:lnTo>
                  <a:pt x="528412" y="274860"/>
                </a:lnTo>
                <a:lnTo>
                  <a:pt x="546449" y="228283"/>
                </a:lnTo>
                <a:lnTo>
                  <a:pt x="556431" y="174216"/>
                </a:lnTo>
                <a:lnTo>
                  <a:pt x="561646" y="128815"/>
                </a:lnTo>
                <a:lnTo>
                  <a:pt x="563832" y="103277"/>
                </a:lnTo>
                <a:lnTo>
                  <a:pt x="666496" y="103277"/>
                </a:lnTo>
                <a:lnTo>
                  <a:pt x="666496" y="74850"/>
                </a:lnTo>
                <a:close/>
              </a:path>
              <a:path w="2167255" h="376554">
                <a:moveTo>
                  <a:pt x="770387" y="74850"/>
                </a:moveTo>
                <a:lnTo>
                  <a:pt x="738074" y="74850"/>
                </a:lnTo>
                <a:lnTo>
                  <a:pt x="738074" y="298992"/>
                </a:lnTo>
                <a:lnTo>
                  <a:pt x="779999" y="298992"/>
                </a:lnTo>
                <a:lnTo>
                  <a:pt x="801933" y="264839"/>
                </a:lnTo>
                <a:lnTo>
                  <a:pt x="768137" y="264839"/>
                </a:lnTo>
                <a:lnTo>
                  <a:pt x="768410" y="261976"/>
                </a:lnTo>
                <a:lnTo>
                  <a:pt x="768614" y="258363"/>
                </a:lnTo>
                <a:lnTo>
                  <a:pt x="768751" y="254000"/>
                </a:lnTo>
                <a:lnTo>
                  <a:pt x="769841" y="235185"/>
                </a:lnTo>
                <a:lnTo>
                  <a:pt x="770046" y="230618"/>
                </a:lnTo>
                <a:lnTo>
                  <a:pt x="770319" y="222029"/>
                </a:lnTo>
                <a:lnTo>
                  <a:pt x="770387" y="74850"/>
                </a:lnTo>
                <a:close/>
              </a:path>
              <a:path w="2167255" h="376554">
                <a:moveTo>
                  <a:pt x="932154" y="109208"/>
                </a:moveTo>
                <a:lnTo>
                  <a:pt x="901886" y="109208"/>
                </a:lnTo>
                <a:lnTo>
                  <a:pt x="901000" y="131295"/>
                </a:lnTo>
                <a:lnTo>
                  <a:pt x="900796" y="137975"/>
                </a:lnTo>
                <a:lnTo>
                  <a:pt x="900523" y="151609"/>
                </a:lnTo>
                <a:lnTo>
                  <a:pt x="900455" y="298992"/>
                </a:lnTo>
                <a:lnTo>
                  <a:pt x="932154" y="298992"/>
                </a:lnTo>
                <a:lnTo>
                  <a:pt x="932154" y="109208"/>
                </a:lnTo>
                <a:close/>
              </a:path>
              <a:path w="2167255" h="376554">
                <a:moveTo>
                  <a:pt x="932154" y="74850"/>
                </a:moveTo>
                <a:lnTo>
                  <a:pt x="890434" y="74850"/>
                </a:lnTo>
                <a:lnTo>
                  <a:pt x="768137" y="264839"/>
                </a:lnTo>
                <a:lnTo>
                  <a:pt x="801933" y="264839"/>
                </a:lnTo>
                <a:lnTo>
                  <a:pt x="901886" y="109208"/>
                </a:lnTo>
                <a:lnTo>
                  <a:pt x="932154" y="109208"/>
                </a:lnTo>
                <a:lnTo>
                  <a:pt x="932154" y="74850"/>
                </a:lnTo>
                <a:close/>
              </a:path>
              <a:path w="2167255" h="376554">
                <a:moveTo>
                  <a:pt x="1200675" y="270157"/>
                </a:moveTo>
                <a:lnTo>
                  <a:pt x="976532" y="270157"/>
                </a:lnTo>
                <a:lnTo>
                  <a:pt x="976532" y="376501"/>
                </a:lnTo>
                <a:lnTo>
                  <a:pt x="1009049" y="376501"/>
                </a:lnTo>
                <a:lnTo>
                  <a:pt x="1009049" y="298992"/>
                </a:lnTo>
                <a:lnTo>
                  <a:pt x="1200675" y="298992"/>
                </a:lnTo>
                <a:lnTo>
                  <a:pt x="1200675" y="270157"/>
                </a:lnTo>
                <a:close/>
              </a:path>
              <a:path w="2167255" h="376554">
                <a:moveTo>
                  <a:pt x="1200675" y="298992"/>
                </a:moveTo>
                <a:lnTo>
                  <a:pt x="1167749" y="298992"/>
                </a:lnTo>
                <a:lnTo>
                  <a:pt x="1167749" y="376501"/>
                </a:lnTo>
                <a:lnTo>
                  <a:pt x="1200675" y="376501"/>
                </a:lnTo>
                <a:lnTo>
                  <a:pt x="1200675" y="298992"/>
                </a:lnTo>
                <a:close/>
              </a:path>
              <a:path w="2167255" h="376554">
                <a:moveTo>
                  <a:pt x="1168567" y="74850"/>
                </a:moveTo>
                <a:lnTo>
                  <a:pt x="1052201" y="74850"/>
                </a:lnTo>
                <a:lnTo>
                  <a:pt x="1051613" y="92604"/>
                </a:lnTo>
                <a:lnTo>
                  <a:pt x="1050258" y="110281"/>
                </a:lnTo>
                <a:lnTo>
                  <a:pt x="1041592" y="162597"/>
                </a:lnTo>
                <a:lnTo>
                  <a:pt x="1026024" y="211871"/>
                </a:lnTo>
                <a:lnTo>
                  <a:pt x="1003323" y="256544"/>
                </a:lnTo>
                <a:lnTo>
                  <a:pt x="994120" y="270157"/>
                </a:lnTo>
                <a:lnTo>
                  <a:pt x="1029500" y="270157"/>
                </a:lnTo>
                <a:lnTo>
                  <a:pt x="1049823" y="234955"/>
                </a:lnTo>
                <a:lnTo>
                  <a:pt x="1065801" y="192750"/>
                </a:lnTo>
                <a:lnTo>
                  <a:pt x="1076831" y="147208"/>
                </a:lnTo>
                <a:lnTo>
                  <a:pt x="1082468" y="101845"/>
                </a:lnTo>
                <a:lnTo>
                  <a:pt x="1168567" y="101845"/>
                </a:lnTo>
                <a:lnTo>
                  <a:pt x="1168567" y="74850"/>
                </a:lnTo>
                <a:close/>
              </a:path>
              <a:path w="2167255" h="376554">
                <a:moveTo>
                  <a:pt x="1168567" y="101845"/>
                </a:moveTo>
                <a:lnTo>
                  <a:pt x="1135641" y="101845"/>
                </a:lnTo>
                <a:lnTo>
                  <a:pt x="1135641" y="270157"/>
                </a:lnTo>
                <a:lnTo>
                  <a:pt x="1168567" y="270157"/>
                </a:lnTo>
                <a:lnTo>
                  <a:pt x="1168567" y="101845"/>
                </a:lnTo>
                <a:close/>
              </a:path>
              <a:path w="2167255" h="376554">
                <a:moveTo>
                  <a:pt x="1396352" y="98573"/>
                </a:moveTo>
                <a:lnTo>
                  <a:pt x="1327266" y="98573"/>
                </a:lnTo>
                <a:lnTo>
                  <a:pt x="1337977" y="99302"/>
                </a:lnTo>
                <a:lnTo>
                  <a:pt x="1347410" y="101487"/>
                </a:lnTo>
                <a:lnTo>
                  <a:pt x="1374137" y="137494"/>
                </a:lnTo>
                <a:lnTo>
                  <a:pt x="1374917" y="150928"/>
                </a:lnTo>
                <a:lnTo>
                  <a:pt x="1374917" y="164630"/>
                </a:lnTo>
                <a:lnTo>
                  <a:pt x="1336264" y="166266"/>
                </a:lnTo>
                <a:lnTo>
                  <a:pt x="1310803" y="168106"/>
                </a:lnTo>
                <a:lnTo>
                  <a:pt x="1270310" y="177923"/>
                </a:lnTo>
                <a:lnTo>
                  <a:pt x="1235339" y="207781"/>
                </a:lnTo>
                <a:lnTo>
                  <a:pt x="1228692" y="237435"/>
                </a:lnTo>
                <a:lnTo>
                  <a:pt x="1229188" y="246830"/>
                </a:lnTo>
                <a:lnTo>
                  <a:pt x="1229255" y="248095"/>
                </a:lnTo>
                <a:lnTo>
                  <a:pt x="1230942" y="257784"/>
                </a:lnTo>
                <a:lnTo>
                  <a:pt x="1233680" y="266271"/>
                </a:lnTo>
                <a:lnTo>
                  <a:pt x="1233754" y="266501"/>
                </a:lnTo>
                <a:lnTo>
                  <a:pt x="1262641" y="295925"/>
                </a:lnTo>
                <a:lnTo>
                  <a:pt x="1299044" y="303083"/>
                </a:lnTo>
                <a:lnTo>
                  <a:pt x="1308374" y="302827"/>
                </a:lnTo>
                <a:lnTo>
                  <a:pt x="1350171" y="290365"/>
                </a:lnTo>
                <a:lnTo>
                  <a:pt x="1367025" y="275474"/>
                </a:lnTo>
                <a:lnTo>
                  <a:pt x="1306611" y="275474"/>
                </a:lnTo>
                <a:lnTo>
                  <a:pt x="1297472" y="274899"/>
                </a:lnTo>
                <a:lnTo>
                  <a:pt x="1264801" y="246830"/>
                </a:lnTo>
                <a:lnTo>
                  <a:pt x="1264102" y="238202"/>
                </a:lnTo>
                <a:lnTo>
                  <a:pt x="1264115" y="237435"/>
                </a:lnTo>
                <a:lnTo>
                  <a:pt x="1291387" y="198310"/>
                </a:lnTo>
                <a:lnTo>
                  <a:pt x="1340355" y="189989"/>
                </a:lnTo>
                <a:lnTo>
                  <a:pt x="1374508" y="188557"/>
                </a:lnTo>
                <a:lnTo>
                  <a:pt x="1408047" y="188557"/>
                </a:lnTo>
                <a:lnTo>
                  <a:pt x="1408047" y="146633"/>
                </a:lnTo>
                <a:lnTo>
                  <a:pt x="1406833" y="128240"/>
                </a:lnTo>
                <a:lnTo>
                  <a:pt x="1403190" y="112531"/>
                </a:lnTo>
                <a:lnTo>
                  <a:pt x="1397119" y="99506"/>
                </a:lnTo>
                <a:lnTo>
                  <a:pt x="1396352" y="98573"/>
                </a:lnTo>
                <a:close/>
              </a:path>
              <a:path w="2167255" h="376554">
                <a:moveTo>
                  <a:pt x="1408047" y="265862"/>
                </a:moveTo>
                <a:lnTo>
                  <a:pt x="1376757" y="265862"/>
                </a:lnTo>
                <a:lnTo>
                  <a:pt x="1383314" y="299056"/>
                </a:lnTo>
                <a:lnTo>
                  <a:pt x="1408047" y="299056"/>
                </a:lnTo>
                <a:lnTo>
                  <a:pt x="1408047" y="265862"/>
                </a:lnTo>
                <a:close/>
              </a:path>
              <a:path w="2167255" h="376554">
                <a:moveTo>
                  <a:pt x="1408047" y="188557"/>
                </a:moveTo>
                <a:lnTo>
                  <a:pt x="1374508" y="188557"/>
                </a:lnTo>
                <a:lnTo>
                  <a:pt x="1374421" y="210350"/>
                </a:lnTo>
                <a:lnTo>
                  <a:pt x="1373319" y="224743"/>
                </a:lnTo>
                <a:lnTo>
                  <a:pt x="1369956" y="237435"/>
                </a:lnTo>
                <a:lnTo>
                  <a:pt x="1369848" y="237844"/>
                </a:lnTo>
                <a:lnTo>
                  <a:pt x="1369753" y="238202"/>
                </a:lnTo>
                <a:lnTo>
                  <a:pt x="1333759" y="271332"/>
                </a:lnTo>
                <a:lnTo>
                  <a:pt x="1306611" y="275474"/>
                </a:lnTo>
                <a:lnTo>
                  <a:pt x="1367025" y="275474"/>
                </a:lnTo>
                <a:lnTo>
                  <a:pt x="1370366" y="271754"/>
                </a:lnTo>
                <a:lnTo>
                  <a:pt x="1375121" y="265862"/>
                </a:lnTo>
                <a:lnTo>
                  <a:pt x="1408047" y="265862"/>
                </a:lnTo>
                <a:lnTo>
                  <a:pt x="1408047" y="188557"/>
                </a:lnTo>
                <a:close/>
              </a:path>
              <a:path w="2167255" h="376554">
                <a:moveTo>
                  <a:pt x="1329107" y="71169"/>
                </a:moveTo>
                <a:lnTo>
                  <a:pt x="1287796" y="76691"/>
                </a:lnTo>
                <a:lnTo>
                  <a:pt x="1253029" y="89984"/>
                </a:lnTo>
                <a:lnTo>
                  <a:pt x="1263459" y="115752"/>
                </a:lnTo>
                <a:lnTo>
                  <a:pt x="1270719" y="112390"/>
                </a:lnTo>
                <a:lnTo>
                  <a:pt x="1278184" y="109259"/>
                </a:lnTo>
                <a:lnTo>
                  <a:pt x="1318574" y="98893"/>
                </a:lnTo>
                <a:lnTo>
                  <a:pt x="1327266" y="98573"/>
                </a:lnTo>
                <a:lnTo>
                  <a:pt x="1396352" y="98573"/>
                </a:lnTo>
                <a:lnTo>
                  <a:pt x="1388619" y="89166"/>
                </a:lnTo>
                <a:lnTo>
                  <a:pt x="1377614" y="81292"/>
                </a:lnTo>
                <a:lnTo>
                  <a:pt x="1364027" y="75668"/>
                </a:lnTo>
                <a:lnTo>
                  <a:pt x="1347858" y="72294"/>
                </a:lnTo>
                <a:lnTo>
                  <a:pt x="1329107" y="71169"/>
                </a:lnTo>
                <a:close/>
              </a:path>
              <a:path w="2167255" h="376554">
                <a:moveTo>
                  <a:pt x="1512143" y="74850"/>
                </a:moveTo>
                <a:lnTo>
                  <a:pt x="1477990" y="74850"/>
                </a:lnTo>
                <a:lnTo>
                  <a:pt x="1477990" y="298992"/>
                </a:lnTo>
                <a:lnTo>
                  <a:pt x="1663071" y="298992"/>
                </a:lnTo>
                <a:lnTo>
                  <a:pt x="1663071" y="376501"/>
                </a:lnTo>
                <a:lnTo>
                  <a:pt x="1696201" y="376501"/>
                </a:lnTo>
                <a:lnTo>
                  <a:pt x="1696201" y="270566"/>
                </a:lnTo>
                <a:lnTo>
                  <a:pt x="1664911" y="270566"/>
                </a:lnTo>
                <a:lnTo>
                  <a:pt x="1664911" y="270157"/>
                </a:lnTo>
                <a:lnTo>
                  <a:pt x="1512143" y="270157"/>
                </a:lnTo>
                <a:lnTo>
                  <a:pt x="1512143" y="74850"/>
                </a:lnTo>
                <a:close/>
              </a:path>
              <a:path w="2167255" h="376554">
                <a:moveTo>
                  <a:pt x="1664911" y="74850"/>
                </a:moveTo>
                <a:lnTo>
                  <a:pt x="1630963" y="74850"/>
                </a:lnTo>
                <a:lnTo>
                  <a:pt x="1630963" y="270157"/>
                </a:lnTo>
                <a:lnTo>
                  <a:pt x="1664911" y="270157"/>
                </a:lnTo>
                <a:lnTo>
                  <a:pt x="1664911" y="74850"/>
                </a:lnTo>
                <a:close/>
              </a:path>
              <a:path w="2167255" h="376554">
                <a:moveTo>
                  <a:pt x="1772483" y="74850"/>
                </a:moveTo>
                <a:lnTo>
                  <a:pt x="1740171" y="74850"/>
                </a:lnTo>
                <a:lnTo>
                  <a:pt x="1740171" y="298992"/>
                </a:lnTo>
                <a:lnTo>
                  <a:pt x="1782095" y="298992"/>
                </a:lnTo>
                <a:lnTo>
                  <a:pt x="1804030" y="264839"/>
                </a:lnTo>
                <a:lnTo>
                  <a:pt x="1770234" y="264839"/>
                </a:lnTo>
                <a:lnTo>
                  <a:pt x="1770506" y="261976"/>
                </a:lnTo>
                <a:lnTo>
                  <a:pt x="1770711" y="258363"/>
                </a:lnTo>
                <a:lnTo>
                  <a:pt x="1770847" y="254000"/>
                </a:lnTo>
                <a:lnTo>
                  <a:pt x="1771938" y="235185"/>
                </a:lnTo>
                <a:lnTo>
                  <a:pt x="1772142" y="230618"/>
                </a:lnTo>
                <a:lnTo>
                  <a:pt x="1772415" y="222029"/>
                </a:lnTo>
                <a:lnTo>
                  <a:pt x="1772483" y="74850"/>
                </a:lnTo>
                <a:close/>
              </a:path>
              <a:path w="2167255" h="376554">
                <a:moveTo>
                  <a:pt x="1934250" y="109208"/>
                </a:moveTo>
                <a:lnTo>
                  <a:pt x="1903983" y="109208"/>
                </a:lnTo>
                <a:lnTo>
                  <a:pt x="1903096" y="131295"/>
                </a:lnTo>
                <a:lnTo>
                  <a:pt x="1902892" y="137975"/>
                </a:lnTo>
                <a:lnTo>
                  <a:pt x="1902619" y="151609"/>
                </a:lnTo>
                <a:lnTo>
                  <a:pt x="1902551" y="298992"/>
                </a:lnTo>
                <a:lnTo>
                  <a:pt x="1934250" y="298992"/>
                </a:lnTo>
                <a:lnTo>
                  <a:pt x="1934250" y="109208"/>
                </a:lnTo>
                <a:close/>
              </a:path>
              <a:path w="2167255" h="376554">
                <a:moveTo>
                  <a:pt x="1934250" y="74850"/>
                </a:moveTo>
                <a:lnTo>
                  <a:pt x="1892530" y="74850"/>
                </a:lnTo>
                <a:lnTo>
                  <a:pt x="1770234" y="264839"/>
                </a:lnTo>
                <a:lnTo>
                  <a:pt x="1804030" y="264839"/>
                </a:lnTo>
                <a:lnTo>
                  <a:pt x="1903983" y="109208"/>
                </a:lnTo>
                <a:lnTo>
                  <a:pt x="1934250" y="109208"/>
                </a:lnTo>
                <a:lnTo>
                  <a:pt x="1934250" y="74850"/>
                </a:lnTo>
                <a:close/>
              </a:path>
              <a:path w="2167255" h="376554">
                <a:moveTo>
                  <a:pt x="2166777" y="74850"/>
                </a:moveTo>
                <a:lnTo>
                  <a:pt x="2067590" y="74850"/>
                </a:lnTo>
                <a:lnTo>
                  <a:pt x="2050757" y="75911"/>
                </a:lnTo>
                <a:lnTo>
                  <a:pt x="2010532" y="91824"/>
                </a:lnTo>
                <a:lnTo>
                  <a:pt x="1990401" y="125722"/>
                </a:lnTo>
                <a:lnTo>
                  <a:pt x="1989059" y="140907"/>
                </a:lnTo>
                <a:lnTo>
                  <a:pt x="1989519" y="150224"/>
                </a:lnTo>
                <a:lnTo>
                  <a:pt x="2005113" y="185132"/>
                </a:lnTo>
                <a:lnTo>
                  <a:pt x="2042231" y="204509"/>
                </a:lnTo>
                <a:lnTo>
                  <a:pt x="1977606" y="298992"/>
                </a:lnTo>
                <a:lnTo>
                  <a:pt x="2017281" y="298992"/>
                </a:lnTo>
                <a:lnTo>
                  <a:pt x="2075975" y="209008"/>
                </a:lnTo>
                <a:lnTo>
                  <a:pt x="2166777" y="209008"/>
                </a:lnTo>
                <a:lnTo>
                  <a:pt x="2166777" y="180581"/>
                </a:lnTo>
                <a:lnTo>
                  <a:pt x="2077202" y="180581"/>
                </a:lnTo>
                <a:lnTo>
                  <a:pt x="2064676" y="179981"/>
                </a:lnTo>
                <a:lnTo>
                  <a:pt x="2025664" y="158750"/>
                </a:lnTo>
                <a:lnTo>
                  <a:pt x="2025564" y="158597"/>
                </a:lnTo>
                <a:lnTo>
                  <a:pt x="2022879" y="150493"/>
                </a:lnTo>
                <a:lnTo>
                  <a:pt x="2021985" y="141111"/>
                </a:lnTo>
                <a:lnTo>
                  <a:pt x="2022700" y="133122"/>
                </a:lnTo>
                <a:lnTo>
                  <a:pt x="2059090" y="103941"/>
                </a:lnTo>
                <a:lnTo>
                  <a:pt x="2071272" y="103277"/>
                </a:lnTo>
                <a:lnTo>
                  <a:pt x="2166777" y="103277"/>
                </a:lnTo>
                <a:lnTo>
                  <a:pt x="2166777" y="74850"/>
                </a:lnTo>
                <a:close/>
              </a:path>
              <a:path w="2167255" h="376554">
                <a:moveTo>
                  <a:pt x="2166777" y="209008"/>
                </a:moveTo>
                <a:lnTo>
                  <a:pt x="2132829" y="209008"/>
                </a:lnTo>
                <a:lnTo>
                  <a:pt x="2132829" y="298992"/>
                </a:lnTo>
                <a:lnTo>
                  <a:pt x="2166777" y="298992"/>
                </a:lnTo>
                <a:lnTo>
                  <a:pt x="2166777" y="209008"/>
                </a:lnTo>
                <a:close/>
              </a:path>
              <a:path w="2167255" h="376554">
                <a:moveTo>
                  <a:pt x="2166777" y="103277"/>
                </a:moveTo>
                <a:lnTo>
                  <a:pt x="2132829" y="103277"/>
                </a:lnTo>
                <a:lnTo>
                  <a:pt x="2132829" y="180581"/>
                </a:lnTo>
                <a:lnTo>
                  <a:pt x="2166777" y="180581"/>
                </a:lnTo>
                <a:lnTo>
                  <a:pt x="2166777" y="103277"/>
                </a:lnTo>
                <a:close/>
              </a:path>
            </a:pathLst>
          </a:custGeom>
          <a:solidFill>
            <a:srgbClr val="938A8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object 5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27090" y="5122297"/>
            <a:ext cx="3707859" cy="299401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7656" y="3365193"/>
            <a:ext cx="2583082" cy="1176236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60705" y="4684524"/>
            <a:ext cx="1643975" cy="267702"/>
          </a:xfrm>
          <a:prstGeom prst="rect">
            <a:avLst/>
          </a:prstGeom>
        </p:spPr>
      </p:pic>
      <p:grpSp>
        <p:nvGrpSpPr>
          <p:cNvPr id="59" name="object 59" descr=""/>
          <p:cNvGrpSpPr/>
          <p:nvPr/>
        </p:nvGrpSpPr>
        <p:grpSpPr>
          <a:xfrm>
            <a:off x="3091038" y="2304740"/>
            <a:ext cx="4502785" cy="2795905"/>
            <a:chOff x="3091038" y="2304740"/>
            <a:chExt cx="4502785" cy="2795905"/>
          </a:xfrm>
        </p:grpSpPr>
        <p:pic>
          <p:nvPicPr>
            <p:cNvPr id="60" name="object 6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1038" y="2304740"/>
              <a:ext cx="4502480" cy="279572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32921" y="2304740"/>
              <a:ext cx="4418713" cy="2711959"/>
            </a:xfrm>
            <a:prstGeom prst="rect">
              <a:avLst/>
            </a:prstGeom>
          </p:spPr>
        </p:pic>
      </p:grpSp>
      <p:pic>
        <p:nvPicPr>
          <p:cNvPr id="62" name="object 6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5560" y="5232231"/>
            <a:ext cx="3579785" cy="299401"/>
          </a:xfrm>
          <a:prstGeom prst="rect">
            <a:avLst/>
          </a:prstGeom>
        </p:spPr>
      </p:pic>
      <p:grpSp>
        <p:nvGrpSpPr>
          <p:cNvPr id="63" name="object 63" descr=""/>
          <p:cNvGrpSpPr/>
          <p:nvPr/>
        </p:nvGrpSpPr>
        <p:grpSpPr>
          <a:xfrm>
            <a:off x="11927402" y="2383271"/>
            <a:ext cx="4659630" cy="2618105"/>
            <a:chOff x="11927402" y="2383271"/>
            <a:chExt cx="4659630" cy="2618105"/>
          </a:xfrm>
        </p:grpSpPr>
        <p:pic>
          <p:nvPicPr>
            <p:cNvPr id="64" name="object 6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27402" y="2383271"/>
              <a:ext cx="4659544" cy="2617721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969285" y="2383271"/>
              <a:ext cx="4575776" cy="2533954"/>
            </a:xfrm>
            <a:prstGeom prst="rect">
              <a:avLst/>
            </a:prstGeom>
          </p:spPr>
        </p:pic>
      </p:grpSp>
      <p:pic>
        <p:nvPicPr>
          <p:cNvPr id="66" name="object 6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82419" y="6953813"/>
            <a:ext cx="125650" cy="125650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82419" y="7430238"/>
            <a:ext cx="125650" cy="125650"/>
          </a:xfrm>
          <a:prstGeom prst="rect">
            <a:avLst/>
          </a:prstGeom>
        </p:spPr>
      </p:pic>
      <p:pic>
        <p:nvPicPr>
          <p:cNvPr id="68" name="object 6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82419" y="8917104"/>
            <a:ext cx="125650" cy="125650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82419" y="9723362"/>
            <a:ext cx="125650" cy="125650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98530" y="6938106"/>
            <a:ext cx="125650" cy="125650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98530" y="8100375"/>
            <a:ext cx="125650" cy="125650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398530" y="8953751"/>
            <a:ext cx="125650" cy="125650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98530" y="9424941"/>
            <a:ext cx="125650" cy="125650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73149" y="6906693"/>
            <a:ext cx="125650" cy="125650"/>
          </a:xfrm>
          <a:prstGeom prst="rect">
            <a:avLst/>
          </a:prstGeom>
        </p:spPr>
      </p:pic>
      <p:pic>
        <p:nvPicPr>
          <p:cNvPr id="75" name="object 7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48172" y="6906693"/>
            <a:ext cx="125650" cy="125650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48172" y="7978160"/>
            <a:ext cx="125650" cy="125650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48172" y="8827242"/>
            <a:ext cx="125650" cy="125650"/>
          </a:xfrm>
          <a:prstGeom prst="rect">
            <a:avLst/>
          </a:prstGeom>
        </p:spPr>
      </p:pic>
      <p:pic>
        <p:nvPicPr>
          <p:cNvPr id="78" name="object 7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48172" y="9634359"/>
            <a:ext cx="125650" cy="125650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73149" y="7440709"/>
            <a:ext cx="125650" cy="125650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73149" y="8205083"/>
            <a:ext cx="125650" cy="125650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73149" y="9409235"/>
            <a:ext cx="125650" cy="125650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17941" y="6891866"/>
            <a:ext cx="3497265" cy="865136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33586" y="7928485"/>
            <a:ext cx="2227261" cy="541438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4659" y="8739733"/>
            <a:ext cx="2922542" cy="598067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08738" y="9582884"/>
            <a:ext cx="2127409" cy="613528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54094" y="6888646"/>
            <a:ext cx="2247508" cy="302622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36915" y="7412190"/>
            <a:ext cx="2680045" cy="513247"/>
          </a:xfrm>
          <a:prstGeom prst="rect">
            <a:avLst/>
          </a:prstGeom>
        </p:spPr>
      </p:pic>
      <p:pic>
        <p:nvPicPr>
          <p:cNvPr id="88" name="object 8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252407" y="8195247"/>
            <a:ext cx="2463776" cy="944066"/>
          </a:xfrm>
          <a:prstGeom prst="rect">
            <a:avLst/>
          </a:prstGeom>
        </p:spPr>
      </p:pic>
      <p:pic>
        <p:nvPicPr>
          <p:cNvPr id="89" name="object 8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260689" y="9314864"/>
            <a:ext cx="2793088" cy="881855"/>
          </a:xfrm>
          <a:prstGeom prst="rect">
            <a:avLst/>
          </a:prstGeom>
        </p:spPr>
      </p:pic>
      <p:pic>
        <p:nvPicPr>
          <p:cNvPr id="90" name="object 9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858563" y="6909588"/>
            <a:ext cx="1726775" cy="302622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874668" y="7419634"/>
            <a:ext cx="3117644" cy="1186410"/>
          </a:xfrm>
          <a:prstGeom prst="rect">
            <a:avLst/>
          </a:prstGeom>
        </p:spPr>
      </p:pic>
      <p:pic>
        <p:nvPicPr>
          <p:cNvPr id="92" name="object 9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875588" y="8881335"/>
            <a:ext cx="2135692" cy="541438"/>
          </a:xfrm>
          <a:prstGeom prst="rect">
            <a:avLst/>
          </a:prstGeom>
        </p:spPr>
      </p:pic>
      <p:pic>
        <p:nvPicPr>
          <p:cNvPr id="93" name="object 9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849514" y="9656181"/>
            <a:ext cx="2844164" cy="613835"/>
          </a:xfrm>
          <a:prstGeom prst="rect">
            <a:avLst/>
          </a:prstGeom>
        </p:spPr>
      </p:pic>
      <p:pic>
        <p:nvPicPr>
          <p:cNvPr id="94" name="object 94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782497" y="6896857"/>
            <a:ext cx="2463776" cy="944066"/>
          </a:xfrm>
          <a:prstGeom prst="rect">
            <a:avLst/>
          </a:prstGeom>
        </p:spPr>
      </p:pic>
      <p:pic>
        <p:nvPicPr>
          <p:cNvPr id="95" name="object 95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784184" y="8080067"/>
            <a:ext cx="3433611" cy="557390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783570" y="8906193"/>
            <a:ext cx="3134210" cy="244337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791853" y="9399399"/>
            <a:ext cx="2892786" cy="557390"/>
          </a:xfrm>
          <a:prstGeom prst="rect">
            <a:avLst/>
          </a:prstGeom>
        </p:spPr>
      </p:pic>
      <p:grpSp>
        <p:nvGrpSpPr>
          <p:cNvPr id="98" name="object 98" descr=""/>
          <p:cNvGrpSpPr/>
          <p:nvPr/>
        </p:nvGrpSpPr>
        <p:grpSpPr>
          <a:xfrm>
            <a:off x="9258389" y="2351869"/>
            <a:ext cx="848360" cy="848360"/>
            <a:chOff x="9258389" y="2351869"/>
            <a:chExt cx="848360" cy="848360"/>
          </a:xfrm>
        </p:grpSpPr>
        <p:sp>
          <p:nvSpPr>
            <p:cNvPr id="99" name="object 99" descr=""/>
            <p:cNvSpPr/>
            <p:nvPr/>
          </p:nvSpPr>
          <p:spPr>
            <a:xfrm>
              <a:off x="9258389" y="2351869"/>
              <a:ext cx="848360" cy="848360"/>
            </a:xfrm>
            <a:custGeom>
              <a:avLst/>
              <a:gdLst/>
              <a:ahLst/>
              <a:cxnLst/>
              <a:rect l="l" t="t" r="r" b="b"/>
              <a:pathLst>
                <a:path w="848359" h="848360">
                  <a:moveTo>
                    <a:pt x="424124" y="0"/>
                  </a:moveTo>
                  <a:lnTo>
                    <a:pt x="374792" y="2861"/>
                  </a:lnTo>
                  <a:lnTo>
                    <a:pt x="327098" y="11230"/>
                  </a:lnTo>
                  <a:lnTo>
                    <a:pt x="281364" y="24784"/>
                  </a:lnTo>
                  <a:lnTo>
                    <a:pt x="237913" y="43202"/>
                  </a:lnTo>
                  <a:lnTo>
                    <a:pt x="197068" y="66161"/>
                  </a:lnTo>
                  <a:lnTo>
                    <a:pt x="159151" y="93339"/>
                  </a:lnTo>
                  <a:lnTo>
                    <a:pt x="124487" y="124414"/>
                  </a:lnTo>
                  <a:lnTo>
                    <a:pt x="93397" y="159064"/>
                  </a:lnTo>
                  <a:lnTo>
                    <a:pt x="66204" y="196966"/>
                  </a:lnTo>
                  <a:lnTo>
                    <a:pt x="43231" y="237799"/>
                  </a:lnTo>
                  <a:lnTo>
                    <a:pt x="24802" y="281240"/>
                  </a:lnTo>
                  <a:lnTo>
                    <a:pt x="11238" y="326967"/>
                  </a:lnTo>
                  <a:lnTo>
                    <a:pt x="2863" y="374658"/>
                  </a:lnTo>
                  <a:lnTo>
                    <a:pt x="0" y="423990"/>
                  </a:lnTo>
                  <a:lnTo>
                    <a:pt x="2497" y="470083"/>
                  </a:lnTo>
                  <a:lnTo>
                    <a:pt x="9814" y="514769"/>
                  </a:lnTo>
                  <a:lnTo>
                    <a:pt x="21689" y="557784"/>
                  </a:lnTo>
                  <a:lnTo>
                    <a:pt x="37859" y="598867"/>
                  </a:lnTo>
                  <a:lnTo>
                    <a:pt x="58061" y="637754"/>
                  </a:lnTo>
                  <a:lnTo>
                    <a:pt x="82034" y="674184"/>
                  </a:lnTo>
                  <a:lnTo>
                    <a:pt x="109514" y="707893"/>
                  </a:lnTo>
                  <a:lnTo>
                    <a:pt x="140238" y="738620"/>
                  </a:lnTo>
                  <a:lnTo>
                    <a:pt x="173946" y="766102"/>
                  </a:lnTo>
                  <a:lnTo>
                    <a:pt x="210373" y="790076"/>
                  </a:lnTo>
                  <a:lnTo>
                    <a:pt x="249258" y="810279"/>
                  </a:lnTo>
                  <a:lnTo>
                    <a:pt x="290338" y="826450"/>
                  </a:lnTo>
                  <a:lnTo>
                    <a:pt x="333351" y="838326"/>
                  </a:lnTo>
                  <a:lnTo>
                    <a:pt x="378033" y="845644"/>
                  </a:lnTo>
                  <a:lnTo>
                    <a:pt x="424124" y="848141"/>
                  </a:lnTo>
                  <a:lnTo>
                    <a:pt x="473464" y="845278"/>
                  </a:lnTo>
                  <a:lnTo>
                    <a:pt x="521161" y="836902"/>
                  </a:lnTo>
                  <a:lnTo>
                    <a:pt x="566893" y="823338"/>
                  </a:lnTo>
                  <a:lnTo>
                    <a:pt x="610337" y="804907"/>
                  </a:lnTo>
                  <a:lnTo>
                    <a:pt x="651172" y="781933"/>
                  </a:lnTo>
                  <a:lnTo>
                    <a:pt x="689077" y="754738"/>
                  </a:lnTo>
                  <a:lnTo>
                    <a:pt x="723727" y="723646"/>
                  </a:lnTo>
                  <a:lnTo>
                    <a:pt x="754803" y="688979"/>
                  </a:lnTo>
                  <a:lnTo>
                    <a:pt x="781981" y="651061"/>
                  </a:lnTo>
                  <a:lnTo>
                    <a:pt x="804940" y="610213"/>
                  </a:lnTo>
                  <a:lnTo>
                    <a:pt x="823358" y="566759"/>
                  </a:lnTo>
                  <a:lnTo>
                    <a:pt x="836912" y="521022"/>
                  </a:lnTo>
                  <a:lnTo>
                    <a:pt x="845280" y="473325"/>
                  </a:lnTo>
                  <a:lnTo>
                    <a:pt x="848141" y="423990"/>
                  </a:lnTo>
                  <a:lnTo>
                    <a:pt x="845280" y="374658"/>
                  </a:lnTo>
                  <a:lnTo>
                    <a:pt x="836912" y="326967"/>
                  </a:lnTo>
                  <a:lnTo>
                    <a:pt x="823358" y="281240"/>
                  </a:lnTo>
                  <a:lnTo>
                    <a:pt x="804940" y="237799"/>
                  </a:lnTo>
                  <a:lnTo>
                    <a:pt x="781981" y="196966"/>
                  </a:lnTo>
                  <a:lnTo>
                    <a:pt x="754803" y="159064"/>
                  </a:lnTo>
                  <a:lnTo>
                    <a:pt x="723727" y="124414"/>
                  </a:lnTo>
                  <a:lnTo>
                    <a:pt x="689077" y="93339"/>
                  </a:lnTo>
                  <a:lnTo>
                    <a:pt x="651172" y="66161"/>
                  </a:lnTo>
                  <a:lnTo>
                    <a:pt x="610337" y="43202"/>
                  </a:lnTo>
                  <a:lnTo>
                    <a:pt x="566893" y="24784"/>
                  </a:lnTo>
                  <a:lnTo>
                    <a:pt x="521161" y="11230"/>
                  </a:lnTo>
                  <a:lnTo>
                    <a:pt x="473464" y="2861"/>
                  </a:lnTo>
                  <a:lnTo>
                    <a:pt x="424124" y="0"/>
                  </a:lnTo>
                  <a:close/>
                </a:path>
              </a:pathLst>
            </a:custGeom>
            <a:solidFill>
              <a:srgbClr val="C0B09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42098" y="2535574"/>
              <a:ext cx="88066" cy="88066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715061" y="2737333"/>
              <a:ext cx="65249" cy="65249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9442098" y="2566491"/>
              <a:ext cx="480059" cy="448945"/>
            </a:xfrm>
            <a:custGeom>
              <a:avLst/>
              <a:gdLst/>
              <a:ahLst/>
              <a:cxnLst/>
              <a:rect l="l" t="t" r="r" b="b"/>
              <a:pathLst>
                <a:path w="480059" h="448944">
                  <a:moveTo>
                    <a:pt x="458445" y="384680"/>
                  </a:moveTo>
                  <a:lnTo>
                    <a:pt x="231626" y="384680"/>
                  </a:lnTo>
                  <a:lnTo>
                    <a:pt x="253117" y="411217"/>
                  </a:lnTo>
                  <a:lnTo>
                    <a:pt x="280078" y="431410"/>
                  </a:lnTo>
                  <a:lnTo>
                    <a:pt x="311100" y="444258"/>
                  </a:lnTo>
                  <a:lnTo>
                    <a:pt x="344770" y="448763"/>
                  </a:lnTo>
                  <a:lnTo>
                    <a:pt x="371173" y="446112"/>
                  </a:lnTo>
                  <a:lnTo>
                    <a:pt x="419402" y="425645"/>
                  </a:lnTo>
                  <a:lnTo>
                    <a:pt x="457028" y="387359"/>
                  </a:lnTo>
                  <a:lnTo>
                    <a:pt x="458445" y="384680"/>
                  </a:lnTo>
                  <a:close/>
                </a:path>
                <a:path w="480059" h="448944">
                  <a:moveTo>
                    <a:pt x="194870" y="0"/>
                  </a:moveTo>
                  <a:lnTo>
                    <a:pt x="161647" y="6529"/>
                  </a:lnTo>
                  <a:lnTo>
                    <a:pt x="134091" y="24407"/>
                  </a:lnTo>
                  <a:lnTo>
                    <a:pt x="114729" y="51069"/>
                  </a:lnTo>
                  <a:lnTo>
                    <a:pt x="106088" y="83950"/>
                  </a:lnTo>
                  <a:lnTo>
                    <a:pt x="104897" y="83950"/>
                  </a:lnTo>
                  <a:lnTo>
                    <a:pt x="64125" y="92257"/>
                  </a:lnTo>
                  <a:lnTo>
                    <a:pt x="30768" y="114916"/>
                  </a:lnTo>
                  <a:lnTo>
                    <a:pt x="8258" y="148496"/>
                  </a:lnTo>
                  <a:lnTo>
                    <a:pt x="0" y="189572"/>
                  </a:lnTo>
                  <a:lnTo>
                    <a:pt x="1206" y="205465"/>
                  </a:lnTo>
                  <a:lnTo>
                    <a:pt x="18774" y="249435"/>
                  </a:lnTo>
                  <a:lnTo>
                    <a:pt x="52933" y="281101"/>
                  </a:lnTo>
                  <a:lnTo>
                    <a:pt x="49864" y="290431"/>
                  </a:lnTo>
                  <a:lnTo>
                    <a:pt x="47738" y="299612"/>
                  </a:lnTo>
                  <a:lnTo>
                    <a:pt x="47687" y="299832"/>
                  </a:lnTo>
                  <a:lnTo>
                    <a:pt x="46355" y="309509"/>
                  </a:lnTo>
                  <a:lnTo>
                    <a:pt x="46256" y="311673"/>
                  </a:lnTo>
                  <a:lnTo>
                    <a:pt x="46134" y="314338"/>
                  </a:lnTo>
                  <a:lnTo>
                    <a:pt x="46033" y="316531"/>
                  </a:lnTo>
                  <a:lnTo>
                    <a:pt x="45906" y="319303"/>
                  </a:lnTo>
                  <a:lnTo>
                    <a:pt x="54092" y="360379"/>
                  </a:lnTo>
                  <a:lnTo>
                    <a:pt x="76400" y="393958"/>
                  </a:lnTo>
                  <a:lnTo>
                    <a:pt x="109459" y="416617"/>
                  </a:lnTo>
                  <a:lnTo>
                    <a:pt x="149900" y="424931"/>
                  </a:lnTo>
                  <a:lnTo>
                    <a:pt x="173623" y="422165"/>
                  </a:lnTo>
                  <a:lnTo>
                    <a:pt x="195648" y="414201"/>
                  </a:lnTo>
                  <a:lnTo>
                    <a:pt x="215231" y="401539"/>
                  </a:lnTo>
                  <a:lnTo>
                    <a:pt x="231626" y="384680"/>
                  </a:lnTo>
                  <a:lnTo>
                    <a:pt x="458445" y="384680"/>
                  </a:lnTo>
                  <a:lnTo>
                    <a:pt x="469001" y="364715"/>
                  </a:lnTo>
                  <a:lnTo>
                    <a:pt x="351267" y="364715"/>
                  </a:lnTo>
                  <a:lnTo>
                    <a:pt x="343726" y="362201"/>
                  </a:lnTo>
                  <a:lnTo>
                    <a:pt x="340251" y="358667"/>
                  </a:lnTo>
                  <a:lnTo>
                    <a:pt x="336602" y="346804"/>
                  </a:lnTo>
                  <a:lnTo>
                    <a:pt x="348429" y="331296"/>
                  </a:lnTo>
                  <a:lnTo>
                    <a:pt x="353124" y="324999"/>
                  </a:lnTo>
                  <a:lnTo>
                    <a:pt x="359280" y="316531"/>
                  </a:lnTo>
                  <a:lnTo>
                    <a:pt x="366254" y="306689"/>
                  </a:lnTo>
                  <a:lnTo>
                    <a:pt x="354638" y="306689"/>
                  </a:lnTo>
                  <a:lnTo>
                    <a:pt x="339404" y="303696"/>
                  </a:lnTo>
                  <a:lnTo>
                    <a:pt x="334443" y="296311"/>
                  </a:lnTo>
                  <a:lnTo>
                    <a:pt x="335939" y="288694"/>
                  </a:lnTo>
                  <a:lnTo>
                    <a:pt x="340025" y="278128"/>
                  </a:lnTo>
                  <a:lnTo>
                    <a:pt x="347259" y="269779"/>
                  </a:lnTo>
                  <a:lnTo>
                    <a:pt x="356851" y="264296"/>
                  </a:lnTo>
                  <a:lnTo>
                    <a:pt x="306070" y="264296"/>
                  </a:lnTo>
                  <a:lnTo>
                    <a:pt x="302888" y="263652"/>
                  </a:lnTo>
                  <a:lnTo>
                    <a:pt x="189083" y="263652"/>
                  </a:lnTo>
                  <a:lnTo>
                    <a:pt x="165466" y="258872"/>
                  </a:lnTo>
                  <a:lnTo>
                    <a:pt x="146159" y="245844"/>
                  </a:lnTo>
                  <a:lnTo>
                    <a:pt x="133132" y="226538"/>
                  </a:lnTo>
                  <a:lnTo>
                    <a:pt x="128462" y="203467"/>
                  </a:lnTo>
                  <a:lnTo>
                    <a:pt x="128352" y="202922"/>
                  </a:lnTo>
                  <a:lnTo>
                    <a:pt x="132950" y="180204"/>
                  </a:lnTo>
                  <a:lnTo>
                    <a:pt x="165466" y="146970"/>
                  </a:lnTo>
                  <a:lnTo>
                    <a:pt x="189083" y="142190"/>
                  </a:lnTo>
                  <a:lnTo>
                    <a:pt x="470738" y="142190"/>
                  </a:lnTo>
                  <a:lnTo>
                    <a:pt x="471248" y="136153"/>
                  </a:lnTo>
                  <a:lnTo>
                    <a:pt x="461293" y="86174"/>
                  </a:lnTo>
                  <a:lnTo>
                    <a:pt x="434161" y="45316"/>
                  </a:lnTo>
                  <a:lnTo>
                    <a:pt x="420275" y="35795"/>
                  </a:lnTo>
                  <a:lnTo>
                    <a:pt x="265795" y="35795"/>
                  </a:lnTo>
                  <a:lnTo>
                    <a:pt x="251644" y="20841"/>
                  </a:lnTo>
                  <a:lnTo>
                    <a:pt x="234620" y="9577"/>
                  </a:lnTo>
                  <a:lnTo>
                    <a:pt x="215452" y="2472"/>
                  </a:lnTo>
                  <a:lnTo>
                    <a:pt x="194870" y="0"/>
                  </a:lnTo>
                  <a:close/>
                </a:path>
                <a:path w="480059" h="448944">
                  <a:moveTo>
                    <a:pt x="470168" y="262325"/>
                  </a:moveTo>
                  <a:lnTo>
                    <a:pt x="368016" y="262325"/>
                  </a:lnTo>
                  <a:lnTo>
                    <a:pt x="380729" y="264898"/>
                  </a:lnTo>
                  <a:lnTo>
                    <a:pt x="391121" y="271910"/>
                  </a:lnTo>
                  <a:lnTo>
                    <a:pt x="398133" y="282302"/>
                  </a:lnTo>
                  <a:lnTo>
                    <a:pt x="400586" y="294420"/>
                  </a:lnTo>
                  <a:lnTo>
                    <a:pt x="400526" y="297318"/>
                  </a:lnTo>
                  <a:lnTo>
                    <a:pt x="382514" y="332387"/>
                  </a:lnTo>
                  <a:lnTo>
                    <a:pt x="379517" y="336519"/>
                  </a:lnTo>
                  <a:lnTo>
                    <a:pt x="397529" y="336519"/>
                  </a:lnTo>
                  <a:lnTo>
                    <a:pt x="403695" y="342590"/>
                  </a:lnTo>
                  <a:lnTo>
                    <a:pt x="403792" y="350291"/>
                  </a:lnTo>
                  <a:lnTo>
                    <a:pt x="403889" y="358052"/>
                  </a:lnTo>
                  <a:lnTo>
                    <a:pt x="397581" y="364520"/>
                  </a:lnTo>
                  <a:lnTo>
                    <a:pt x="389916" y="364520"/>
                  </a:lnTo>
                  <a:lnTo>
                    <a:pt x="374458" y="364715"/>
                  </a:lnTo>
                  <a:lnTo>
                    <a:pt x="469001" y="364715"/>
                  </a:lnTo>
                  <a:lnTo>
                    <a:pt x="469450" y="363865"/>
                  </a:lnTo>
                  <a:lnTo>
                    <a:pt x="477082" y="338439"/>
                  </a:lnTo>
                  <a:lnTo>
                    <a:pt x="479680" y="311673"/>
                  </a:lnTo>
                  <a:lnTo>
                    <a:pt x="477193" y="286046"/>
                  </a:lnTo>
                  <a:lnTo>
                    <a:pt x="470168" y="262325"/>
                  </a:lnTo>
                  <a:close/>
                </a:path>
                <a:path w="480059" h="448944">
                  <a:moveTo>
                    <a:pt x="370341" y="290431"/>
                  </a:moveTo>
                  <a:lnTo>
                    <a:pt x="365537" y="290431"/>
                  </a:lnTo>
                  <a:lnTo>
                    <a:pt x="363877" y="292282"/>
                  </a:lnTo>
                  <a:lnTo>
                    <a:pt x="362022" y="301727"/>
                  </a:lnTo>
                  <a:lnTo>
                    <a:pt x="354638" y="306689"/>
                  </a:lnTo>
                  <a:lnTo>
                    <a:pt x="366254" y="306689"/>
                  </a:lnTo>
                  <a:lnTo>
                    <a:pt x="370457" y="300696"/>
                  </a:lnTo>
                  <a:lnTo>
                    <a:pt x="371878" y="297318"/>
                  </a:lnTo>
                  <a:lnTo>
                    <a:pt x="372458" y="295223"/>
                  </a:lnTo>
                  <a:lnTo>
                    <a:pt x="372560" y="294420"/>
                  </a:lnTo>
                  <a:lnTo>
                    <a:pt x="372282" y="292282"/>
                  </a:lnTo>
                  <a:lnTo>
                    <a:pt x="370341" y="290431"/>
                  </a:lnTo>
                  <a:close/>
                </a:path>
                <a:path w="480059" h="448944">
                  <a:moveTo>
                    <a:pt x="470681" y="142857"/>
                  </a:moveTo>
                  <a:lnTo>
                    <a:pt x="306184" y="142857"/>
                  </a:lnTo>
                  <a:lnTo>
                    <a:pt x="329203" y="147516"/>
                  </a:lnTo>
                  <a:lnTo>
                    <a:pt x="348510" y="160544"/>
                  </a:lnTo>
                  <a:lnTo>
                    <a:pt x="361169" y="179305"/>
                  </a:lnTo>
                  <a:lnTo>
                    <a:pt x="361553" y="179926"/>
                  </a:lnTo>
                  <a:lnTo>
                    <a:pt x="366207" y="202922"/>
                  </a:lnTo>
                  <a:lnTo>
                    <a:pt x="366318" y="203467"/>
                  </a:lnTo>
                  <a:lnTo>
                    <a:pt x="361761" y="225980"/>
                  </a:lnTo>
                  <a:lnTo>
                    <a:pt x="361648" y="226538"/>
                  </a:lnTo>
                  <a:lnTo>
                    <a:pt x="361538" y="227084"/>
                  </a:lnTo>
                  <a:lnTo>
                    <a:pt x="348510" y="246390"/>
                  </a:lnTo>
                  <a:lnTo>
                    <a:pt x="329203" y="259418"/>
                  </a:lnTo>
                  <a:lnTo>
                    <a:pt x="305104" y="264296"/>
                  </a:lnTo>
                  <a:lnTo>
                    <a:pt x="356851" y="264296"/>
                  </a:lnTo>
                  <a:lnTo>
                    <a:pt x="368016" y="262325"/>
                  </a:lnTo>
                  <a:lnTo>
                    <a:pt x="470168" y="262325"/>
                  </a:lnTo>
                  <a:lnTo>
                    <a:pt x="469925" y="261503"/>
                  </a:lnTo>
                  <a:lnTo>
                    <a:pt x="458161" y="238664"/>
                  </a:lnTo>
                  <a:lnTo>
                    <a:pt x="442188" y="218145"/>
                  </a:lnTo>
                  <a:lnTo>
                    <a:pt x="454673" y="199911"/>
                  </a:lnTo>
                  <a:lnTo>
                    <a:pt x="463653" y="180204"/>
                  </a:lnTo>
                  <a:lnTo>
                    <a:pt x="463780" y="179926"/>
                  </a:lnTo>
                  <a:lnTo>
                    <a:pt x="469355" y="158552"/>
                  </a:lnTo>
                  <a:lnTo>
                    <a:pt x="470681" y="142857"/>
                  </a:lnTo>
                  <a:close/>
                </a:path>
                <a:path w="480059" h="448944">
                  <a:moveTo>
                    <a:pt x="248337" y="220668"/>
                  </a:moveTo>
                  <a:lnTo>
                    <a:pt x="221571" y="220668"/>
                  </a:lnTo>
                  <a:lnTo>
                    <a:pt x="233465" y="230639"/>
                  </a:lnTo>
                  <a:lnTo>
                    <a:pt x="234170" y="238664"/>
                  </a:lnTo>
                  <a:lnTo>
                    <a:pt x="198896" y="262828"/>
                  </a:lnTo>
                  <a:lnTo>
                    <a:pt x="189083" y="263652"/>
                  </a:lnTo>
                  <a:lnTo>
                    <a:pt x="302888" y="263652"/>
                  </a:lnTo>
                  <a:lnTo>
                    <a:pt x="262664" y="246390"/>
                  </a:lnTo>
                  <a:lnTo>
                    <a:pt x="248380" y="220880"/>
                  </a:lnTo>
                  <a:lnTo>
                    <a:pt x="248337" y="220668"/>
                  </a:lnTo>
                  <a:close/>
                </a:path>
                <a:path w="480059" h="448944">
                  <a:moveTo>
                    <a:pt x="195622" y="170297"/>
                  </a:moveTo>
                  <a:lnTo>
                    <a:pt x="189083" y="170297"/>
                  </a:lnTo>
                  <a:lnTo>
                    <a:pt x="176396" y="172865"/>
                  </a:lnTo>
                  <a:lnTo>
                    <a:pt x="166853" y="179305"/>
                  </a:lnTo>
                  <a:lnTo>
                    <a:pt x="165983" y="179926"/>
                  </a:lnTo>
                  <a:lnTo>
                    <a:pt x="159026" y="190235"/>
                  </a:lnTo>
                  <a:lnTo>
                    <a:pt x="156458" y="202922"/>
                  </a:lnTo>
                  <a:lnTo>
                    <a:pt x="159026" y="215609"/>
                  </a:lnTo>
                  <a:lnTo>
                    <a:pt x="166024" y="225980"/>
                  </a:lnTo>
                  <a:lnTo>
                    <a:pt x="176396" y="232979"/>
                  </a:lnTo>
                  <a:lnTo>
                    <a:pt x="189379" y="235607"/>
                  </a:lnTo>
                  <a:lnTo>
                    <a:pt x="195455" y="235607"/>
                  </a:lnTo>
                  <a:lnTo>
                    <a:pt x="201101" y="233626"/>
                  </a:lnTo>
                  <a:lnTo>
                    <a:pt x="206185" y="229097"/>
                  </a:lnTo>
                  <a:lnTo>
                    <a:pt x="206982" y="228276"/>
                  </a:lnTo>
                  <a:lnTo>
                    <a:pt x="212707" y="221447"/>
                  </a:lnTo>
                  <a:lnTo>
                    <a:pt x="221571" y="220668"/>
                  </a:lnTo>
                  <a:lnTo>
                    <a:pt x="248337" y="220668"/>
                  </a:lnTo>
                  <a:lnTo>
                    <a:pt x="244856" y="203467"/>
                  </a:lnTo>
                  <a:lnTo>
                    <a:pt x="249564" y="180204"/>
                  </a:lnTo>
                  <a:lnTo>
                    <a:pt x="213743" y="180204"/>
                  </a:lnTo>
                  <a:lnTo>
                    <a:pt x="201926" y="172221"/>
                  </a:lnTo>
                  <a:lnTo>
                    <a:pt x="195622" y="170297"/>
                  </a:lnTo>
                  <a:close/>
                </a:path>
                <a:path w="480059" h="448944">
                  <a:moveTo>
                    <a:pt x="470738" y="142190"/>
                  </a:moveTo>
                  <a:lnTo>
                    <a:pt x="189083" y="142190"/>
                  </a:lnTo>
                  <a:lnTo>
                    <a:pt x="198110" y="142857"/>
                  </a:lnTo>
                  <a:lnTo>
                    <a:pt x="206859" y="144834"/>
                  </a:lnTo>
                  <a:lnTo>
                    <a:pt x="215212" y="148084"/>
                  </a:lnTo>
                  <a:lnTo>
                    <a:pt x="223048" y="152571"/>
                  </a:lnTo>
                  <a:lnTo>
                    <a:pt x="229480" y="156916"/>
                  </a:lnTo>
                  <a:lnTo>
                    <a:pt x="231170" y="165651"/>
                  </a:lnTo>
                  <a:lnTo>
                    <a:pt x="222479" y="178514"/>
                  </a:lnTo>
                  <a:lnTo>
                    <a:pt x="213743" y="180204"/>
                  </a:lnTo>
                  <a:lnTo>
                    <a:pt x="249564" y="180204"/>
                  </a:lnTo>
                  <a:lnTo>
                    <a:pt x="281970" y="147516"/>
                  </a:lnTo>
                  <a:lnTo>
                    <a:pt x="304990" y="142857"/>
                  </a:lnTo>
                  <a:lnTo>
                    <a:pt x="470681" y="142857"/>
                  </a:lnTo>
                  <a:lnTo>
                    <a:pt x="470738" y="142190"/>
                  </a:lnTo>
                  <a:close/>
                </a:path>
                <a:path w="480059" h="448944">
                  <a:moveTo>
                    <a:pt x="344770" y="7630"/>
                  </a:moveTo>
                  <a:lnTo>
                    <a:pt x="322440" y="9577"/>
                  </a:lnTo>
                  <a:lnTo>
                    <a:pt x="323101" y="9577"/>
                  </a:lnTo>
                  <a:lnTo>
                    <a:pt x="302846" y="14938"/>
                  </a:lnTo>
                  <a:lnTo>
                    <a:pt x="283485" y="23773"/>
                  </a:lnTo>
                  <a:lnTo>
                    <a:pt x="265795" y="35795"/>
                  </a:lnTo>
                  <a:lnTo>
                    <a:pt x="420275" y="35795"/>
                  </a:lnTo>
                  <a:lnTo>
                    <a:pt x="393954" y="17746"/>
                  </a:lnTo>
                  <a:lnTo>
                    <a:pt x="344770" y="7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3" name="object 103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7479686" y="1003578"/>
            <a:ext cx="1808790" cy="320318"/>
          </a:xfrm>
          <a:prstGeom prst="rect">
            <a:avLst/>
          </a:prstGeom>
        </p:spPr>
      </p:pic>
      <p:pic>
        <p:nvPicPr>
          <p:cNvPr id="104" name="object 10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484245" y="801236"/>
            <a:ext cx="1737625" cy="136484"/>
          </a:xfrm>
          <a:prstGeom prst="rect">
            <a:avLst/>
          </a:prstGeom>
        </p:spPr>
      </p:pic>
      <p:grpSp>
        <p:nvGrpSpPr>
          <p:cNvPr id="105" name="object 105" descr=""/>
          <p:cNvGrpSpPr/>
          <p:nvPr/>
        </p:nvGrpSpPr>
        <p:grpSpPr>
          <a:xfrm>
            <a:off x="16513984" y="550581"/>
            <a:ext cx="502920" cy="868680"/>
            <a:chOff x="16513984" y="550581"/>
            <a:chExt cx="502920" cy="868680"/>
          </a:xfrm>
        </p:grpSpPr>
        <p:pic>
          <p:nvPicPr>
            <p:cNvPr id="106" name="object 10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786452" y="967933"/>
              <a:ext cx="229393" cy="190501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16513984" y="550581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8" name="object 108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140688" y="1057188"/>
            <a:ext cx="214844" cy="216902"/>
          </a:xfrm>
          <a:prstGeom prst="rect">
            <a:avLst/>
          </a:prstGeom>
        </p:spPr>
      </p:pic>
      <p:pic>
        <p:nvPicPr>
          <p:cNvPr id="109" name="object 109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98655" y="822864"/>
            <a:ext cx="11519609" cy="956245"/>
          </a:xfrm>
          <a:prstGeom prst="rect">
            <a:avLst/>
          </a:prstGeom>
        </p:spPr>
      </p:pic>
      <p:sp>
        <p:nvSpPr>
          <p:cNvPr id="110" name="object 110" descr=""/>
          <p:cNvSpPr/>
          <p:nvPr/>
        </p:nvSpPr>
        <p:spPr>
          <a:xfrm>
            <a:off x="915527" y="10657868"/>
            <a:ext cx="17566640" cy="12065"/>
          </a:xfrm>
          <a:custGeom>
            <a:avLst/>
            <a:gdLst/>
            <a:ahLst/>
            <a:cxnLst/>
            <a:rect l="l" t="t" r="r" b="b"/>
            <a:pathLst>
              <a:path w="17566640" h="12065">
                <a:moveTo>
                  <a:pt x="0" y="2646"/>
                </a:moveTo>
                <a:lnTo>
                  <a:pt x="0" y="9174"/>
                </a:lnTo>
                <a:lnTo>
                  <a:pt x="2646" y="11821"/>
                </a:lnTo>
                <a:lnTo>
                  <a:pt x="35413" y="11821"/>
                </a:lnTo>
                <a:lnTo>
                  <a:pt x="35413" y="0"/>
                </a:lnTo>
                <a:lnTo>
                  <a:pt x="2646" y="0"/>
                </a:lnTo>
                <a:lnTo>
                  <a:pt x="0" y="2646"/>
                </a:lnTo>
                <a:close/>
              </a:path>
              <a:path w="17566640" h="12065">
                <a:moveTo>
                  <a:pt x="17530718" y="0"/>
                </a:moveTo>
                <a:lnTo>
                  <a:pt x="17530718" y="11821"/>
                </a:lnTo>
                <a:lnTo>
                  <a:pt x="17563469" y="11821"/>
                </a:lnTo>
                <a:lnTo>
                  <a:pt x="17566115" y="9174"/>
                </a:lnTo>
                <a:lnTo>
                  <a:pt x="17566115" y="2646"/>
                </a:lnTo>
                <a:lnTo>
                  <a:pt x="17563469" y="0"/>
                </a:lnTo>
                <a:lnTo>
                  <a:pt x="17530718" y="0"/>
                </a:lnTo>
                <a:close/>
              </a:path>
              <a:path w="17566640" h="12065">
                <a:moveTo>
                  <a:pt x="79668" y="0"/>
                </a:moveTo>
                <a:lnTo>
                  <a:pt x="79668" y="11821"/>
                </a:lnTo>
                <a:lnTo>
                  <a:pt x="138674" y="11821"/>
                </a:lnTo>
                <a:lnTo>
                  <a:pt x="138674" y="0"/>
                </a:lnTo>
                <a:lnTo>
                  <a:pt x="79668" y="0"/>
                </a:lnTo>
                <a:close/>
              </a:path>
              <a:path w="17566640" h="12065">
                <a:moveTo>
                  <a:pt x="182928" y="0"/>
                </a:moveTo>
                <a:lnTo>
                  <a:pt x="182928" y="11821"/>
                </a:lnTo>
                <a:lnTo>
                  <a:pt x="241934" y="11821"/>
                </a:lnTo>
                <a:lnTo>
                  <a:pt x="241934" y="0"/>
                </a:lnTo>
                <a:lnTo>
                  <a:pt x="182928" y="0"/>
                </a:lnTo>
                <a:close/>
              </a:path>
              <a:path w="17566640" h="12065">
                <a:moveTo>
                  <a:pt x="286189" y="0"/>
                </a:moveTo>
                <a:lnTo>
                  <a:pt x="286189" y="11821"/>
                </a:lnTo>
                <a:lnTo>
                  <a:pt x="345195" y="11821"/>
                </a:lnTo>
                <a:lnTo>
                  <a:pt x="345195" y="0"/>
                </a:lnTo>
                <a:lnTo>
                  <a:pt x="286189" y="0"/>
                </a:lnTo>
                <a:close/>
              </a:path>
              <a:path w="17566640" h="12065">
                <a:moveTo>
                  <a:pt x="389449" y="0"/>
                </a:moveTo>
                <a:lnTo>
                  <a:pt x="389449" y="11821"/>
                </a:lnTo>
                <a:lnTo>
                  <a:pt x="448455" y="11821"/>
                </a:lnTo>
                <a:lnTo>
                  <a:pt x="448455" y="0"/>
                </a:lnTo>
                <a:lnTo>
                  <a:pt x="389449" y="0"/>
                </a:lnTo>
                <a:close/>
              </a:path>
              <a:path w="17566640" h="12065">
                <a:moveTo>
                  <a:pt x="492710" y="0"/>
                </a:moveTo>
                <a:lnTo>
                  <a:pt x="492710" y="11821"/>
                </a:lnTo>
                <a:lnTo>
                  <a:pt x="551716" y="11821"/>
                </a:lnTo>
                <a:lnTo>
                  <a:pt x="551716" y="0"/>
                </a:lnTo>
                <a:lnTo>
                  <a:pt x="492710" y="0"/>
                </a:lnTo>
                <a:close/>
              </a:path>
              <a:path w="17566640" h="12065">
                <a:moveTo>
                  <a:pt x="595970" y="0"/>
                </a:moveTo>
                <a:lnTo>
                  <a:pt x="595970" y="11821"/>
                </a:lnTo>
                <a:lnTo>
                  <a:pt x="654976" y="11821"/>
                </a:lnTo>
                <a:lnTo>
                  <a:pt x="654976" y="0"/>
                </a:lnTo>
                <a:lnTo>
                  <a:pt x="595970" y="0"/>
                </a:lnTo>
                <a:close/>
              </a:path>
              <a:path w="17566640" h="12065">
                <a:moveTo>
                  <a:pt x="699231" y="0"/>
                </a:moveTo>
                <a:lnTo>
                  <a:pt x="699231" y="11821"/>
                </a:lnTo>
                <a:lnTo>
                  <a:pt x="758237" y="11821"/>
                </a:lnTo>
                <a:lnTo>
                  <a:pt x="758237" y="0"/>
                </a:lnTo>
                <a:lnTo>
                  <a:pt x="699231" y="0"/>
                </a:lnTo>
                <a:close/>
              </a:path>
              <a:path w="17566640" h="12065">
                <a:moveTo>
                  <a:pt x="802491" y="0"/>
                </a:moveTo>
                <a:lnTo>
                  <a:pt x="802491" y="11821"/>
                </a:lnTo>
                <a:lnTo>
                  <a:pt x="861497" y="11821"/>
                </a:lnTo>
                <a:lnTo>
                  <a:pt x="861497" y="0"/>
                </a:lnTo>
                <a:lnTo>
                  <a:pt x="802491" y="0"/>
                </a:lnTo>
                <a:close/>
              </a:path>
              <a:path w="17566640" h="12065">
                <a:moveTo>
                  <a:pt x="905752" y="0"/>
                </a:moveTo>
                <a:lnTo>
                  <a:pt x="905752" y="11821"/>
                </a:lnTo>
                <a:lnTo>
                  <a:pt x="964758" y="11821"/>
                </a:lnTo>
                <a:lnTo>
                  <a:pt x="964758" y="0"/>
                </a:lnTo>
                <a:lnTo>
                  <a:pt x="905752" y="0"/>
                </a:lnTo>
                <a:close/>
              </a:path>
              <a:path w="17566640" h="12065">
                <a:moveTo>
                  <a:pt x="1009012" y="0"/>
                </a:moveTo>
                <a:lnTo>
                  <a:pt x="1009012" y="11821"/>
                </a:lnTo>
                <a:lnTo>
                  <a:pt x="1068018" y="11821"/>
                </a:lnTo>
                <a:lnTo>
                  <a:pt x="1068018" y="0"/>
                </a:lnTo>
                <a:lnTo>
                  <a:pt x="1009012" y="0"/>
                </a:lnTo>
                <a:close/>
              </a:path>
              <a:path w="17566640" h="12065">
                <a:moveTo>
                  <a:pt x="1112273" y="0"/>
                </a:moveTo>
                <a:lnTo>
                  <a:pt x="1112273" y="11821"/>
                </a:lnTo>
                <a:lnTo>
                  <a:pt x="1171279" y="11821"/>
                </a:lnTo>
                <a:lnTo>
                  <a:pt x="1171279" y="0"/>
                </a:lnTo>
                <a:lnTo>
                  <a:pt x="1112273" y="0"/>
                </a:lnTo>
                <a:close/>
              </a:path>
              <a:path w="17566640" h="12065">
                <a:moveTo>
                  <a:pt x="1215533" y="0"/>
                </a:moveTo>
                <a:lnTo>
                  <a:pt x="1215533" y="11821"/>
                </a:lnTo>
                <a:lnTo>
                  <a:pt x="1274539" y="11821"/>
                </a:lnTo>
                <a:lnTo>
                  <a:pt x="1274539" y="0"/>
                </a:lnTo>
                <a:lnTo>
                  <a:pt x="1215533" y="0"/>
                </a:lnTo>
                <a:close/>
              </a:path>
              <a:path w="17566640" h="12065">
                <a:moveTo>
                  <a:pt x="1318794" y="0"/>
                </a:moveTo>
                <a:lnTo>
                  <a:pt x="1318794" y="11821"/>
                </a:lnTo>
                <a:lnTo>
                  <a:pt x="1377800" y="11821"/>
                </a:lnTo>
                <a:lnTo>
                  <a:pt x="1377800" y="0"/>
                </a:lnTo>
                <a:lnTo>
                  <a:pt x="1318794" y="0"/>
                </a:lnTo>
                <a:close/>
              </a:path>
              <a:path w="17566640" h="12065">
                <a:moveTo>
                  <a:pt x="1422055" y="0"/>
                </a:moveTo>
                <a:lnTo>
                  <a:pt x="1422055" y="11821"/>
                </a:lnTo>
                <a:lnTo>
                  <a:pt x="1481061" y="11821"/>
                </a:lnTo>
                <a:lnTo>
                  <a:pt x="1481061" y="0"/>
                </a:lnTo>
                <a:lnTo>
                  <a:pt x="1422055" y="0"/>
                </a:lnTo>
                <a:close/>
              </a:path>
              <a:path w="17566640" h="12065">
                <a:moveTo>
                  <a:pt x="1525315" y="0"/>
                </a:moveTo>
                <a:lnTo>
                  <a:pt x="1525315" y="11821"/>
                </a:lnTo>
                <a:lnTo>
                  <a:pt x="1584321" y="11821"/>
                </a:lnTo>
                <a:lnTo>
                  <a:pt x="1584321" y="0"/>
                </a:lnTo>
                <a:lnTo>
                  <a:pt x="1525315" y="0"/>
                </a:lnTo>
                <a:close/>
              </a:path>
              <a:path w="17566640" h="12065">
                <a:moveTo>
                  <a:pt x="1628576" y="0"/>
                </a:moveTo>
                <a:lnTo>
                  <a:pt x="1628576" y="11821"/>
                </a:lnTo>
                <a:lnTo>
                  <a:pt x="1687582" y="11821"/>
                </a:lnTo>
                <a:lnTo>
                  <a:pt x="1687582" y="0"/>
                </a:lnTo>
                <a:lnTo>
                  <a:pt x="1628576" y="0"/>
                </a:lnTo>
                <a:close/>
              </a:path>
              <a:path w="17566640" h="12065">
                <a:moveTo>
                  <a:pt x="1731837" y="0"/>
                </a:moveTo>
                <a:lnTo>
                  <a:pt x="1731837" y="11821"/>
                </a:lnTo>
                <a:lnTo>
                  <a:pt x="1790843" y="11821"/>
                </a:lnTo>
                <a:lnTo>
                  <a:pt x="1790843" y="0"/>
                </a:lnTo>
                <a:lnTo>
                  <a:pt x="1731837" y="0"/>
                </a:lnTo>
                <a:close/>
              </a:path>
              <a:path w="17566640" h="12065">
                <a:moveTo>
                  <a:pt x="1835097" y="0"/>
                </a:moveTo>
                <a:lnTo>
                  <a:pt x="1835097" y="11821"/>
                </a:lnTo>
                <a:lnTo>
                  <a:pt x="1894103" y="11821"/>
                </a:lnTo>
                <a:lnTo>
                  <a:pt x="1894103" y="0"/>
                </a:lnTo>
                <a:lnTo>
                  <a:pt x="1835097" y="0"/>
                </a:lnTo>
                <a:close/>
              </a:path>
              <a:path w="17566640" h="12065">
                <a:moveTo>
                  <a:pt x="1938358" y="0"/>
                </a:moveTo>
                <a:lnTo>
                  <a:pt x="1938358" y="11821"/>
                </a:lnTo>
                <a:lnTo>
                  <a:pt x="1997364" y="11821"/>
                </a:lnTo>
                <a:lnTo>
                  <a:pt x="1997364" y="0"/>
                </a:lnTo>
                <a:lnTo>
                  <a:pt x="1938358" y="0"/>
                </a:lnTo>
                <a:close/>
              </a:path>
              <a:path w="17566640" h="12065">
                <a:moveTo>
                  <a:pt x="2041618" y="0"/>
                </a:moveTo>
                <a:lnTo>
                  <a:pt x="2041618" y="11821"/>
                </a:lnTo>
                <a:lnTo>
                  <a:pt x="2100625" y="11821"/>
                </a:lnTo>
                <a:lnTo>
                  <a:pt x="2100625" y="0"/>
                </a:lnTo>
                <a:lnTo>
                  <a:pt x="2041618" y="0"/>
                </a:lnTo>
                <a:close/>
              </a:path>
              <a:path w="17566640" h="12065">
                <a:moveTo>
                  <a:pt x="2144879" y="0"/>
                </a:moveTo>
                <a:lnTo>
                  <a:pt x="2144879" y="11821"/>
                </a:lnTo>
                <a:lnTo>
                  <a:pt x="2203885" y="11821"/>
                </a:lnTo>
                <a:lnTo>
                  <a:pt x="2203885" y="0"/>
                </a:lnTo>
                <a:lnTo>
                  <a:pt x="2144879" y="0"/>
                </a:lnTo>
                <a:close/>
              </a:path>
              <a:path w="17566640" h="12065">
                <a:moveTo>
                  <a:pt x="2248140" y="0"/>
                </a:moveTo>
                <a:lnTo>
                  <a:pt x="2248140" y="11821"/>
                </a:lnTo>
                <a:lnTo>
                  <a:pt x="2307146" y="11821"/>
                </a:lnTo>
                <a:lnTo>
                  <a:pt x="2307146" y="0"/>
                </a:lnTo>
                <a:lnTo>
                  <a:pt x="2248140" y="0"/>
                </a:lnTo>
                <a:close/>
              </a:path>
              <a:path w="17566640" h="12065">
                <a:moveTo>
                  <a:pt x="2351401" y="0"/>
                </a:moveTo>
                <a:lnTo>
                  <a:pt x="2351401" y="11821"/>
                </a:lnTo>
                <a:lnTo>
                  <a:pt x="2410407" y="11821"/>
                </a:lnTo>
                <a:lnTo>
                  <a:pt x="2410407" y="0"/>
                </a:lnTo>
                <a:lnTo>
                  <a:pt x="2351401" y="0"/>
                </a:lnTo>
                <a:close/>
              </a:path>
              <a:path w="17566640" h="12065">
                <a:moveTo>
                  <a:pt x="2454661" y="0"/>
                </a:moveTo>
                <a:lnTo>
                  <a:pt x="2454661" y="11821"/>
                </a:lnTo>
                <a:lnTo>
                  <a:pt x="2513667" y="11821"/>
                </a:lnTo>
                <a:lnTo>
                  <a:pt x="2513667" y="0"/>
                </a:lnTo>
                <a:lnTo>
                  <a:pt x="2454661" y="0"/>
                </a:lnTo>
                <a:close/>
              </a:path>
              <a:path w="17566640" h="12065">
                <a:moveTo>
                  <a:pt x="2557922" y="0"/>
                </a:moveTo>
                <a:lnTo>
                  <a:pt x="2557922" y="11821"/>
                </a:lnTo>
                <a:lnTo>
                  <a:pt x="2616928" y="11821"/>
                </a:lnTo>
                <a:lnTo>
                  <a:pt x="2616928" y="0"/>
                </a:lnTo>
                <a:lnTo>
                  <a:pt x="2557922" y="0"/>
                </a:lnTo>
                <a:close/>
              </a:path>
              <a:path w="17566640" h="12065">
                <a:moveTo>
                  <a:pt x="2661183" y="0"/>
                </a:moveTo>
                <a:lnTo>
                  <a:pt x="2661183" y="11821"/>
                </a:lnTo>
                <a:lnTo>
                  <a:pt x="2720189" y="11821"/>
                </a:lnTo>
                <a:lnTo>
                  <a:pt x="2720189" y="0"/>
                </a:lnTo>
                <a:lnTo>
                  <a:pt x="2661183" y="0"/>
                </a:lnTo>
                <a:close/>
              </a:path>
              <a:path w="17566640" h="12065">
                <a:moveTo>
                  <a:pt x="2764443" y="0"/>
                </a:moveTo>
                <a:lnTo>
                  <a:pt x="2764443" y="11821"/>
                </a:lnTo>
                <a:lnTo>
                  <a:pt x="2823449" y="11821"/>
                </a:lnTo>
                <a:lnTo>
                  <a:pt x="2823449" y="0"/>
                </a:lnTo>
                <a:lnTo>
                  <a:pt x="2764443" y="0"/>
                </a:lnTo>
                <a:close/>
              </a:path>
              <a:path w="17566640" h="12065">
                <a:moveTo>
                  <a:pt x="2867704" y="0"/>
                </a:moveTo>
                <a:lnTo>
                  <a:pt x="2867704" y="11821"/>
                </a:lnTo>
                <a:lnTo>
                  <a:pt x="2926710" y="11821"/>
                </a:lnTo>
                <a:lnTo>
                  <a:pt x="2926710" y="0"/>
                </a:lnTo>
                <a:lnTo>
                  <a:pt x="2867704" y="0"/>
                </a:lnTo>
                <a:close/>
              </a:path>
              <a:path w="17566640" h="12065">
                <a:moveTo>
                  <a:pt x="2970965" y="0"/>
                </a:moveTo>
                <a:lnTo>
                  <a:pt x="2970965" y="11821"/>
                </a:lnTo>
                <a:lnTo>
                  <a:pt x="3029971" y="11821"/>
                </a:lnTo>
                <a:lnTo>
                  <a:pt x="3029971" y="0"/>
                </a:lnTo>
                <a:lnTo>
                  <a:pt x="2970965" y="0"/>
                </a:lnTo>
                <a:close/>
              </a:path>
              <a:path w="17566640" h="12065">
                <a:moveTo>
                  <a:pt x="3074225" y="0"/>
                </a:moveTo>
                <a:lnTo>
                  <a:pt x="3074225" y="11821"/>
                </a:lnTo>
                <a:lnTo>
                  <a:pt x="3133231" y="11821"/>
                </a:lnTo>
                <a:lnTo>
                  <a:pt x="3133231" y="0"/>
                </a:lnTo>
                <a:lnTo>
                  <a:pt x="3074225" y="0"/>
                </a:lnTo>
                <a:close/>
              </a:path>
              <a:path w="17566640" h="12065">
                <a:moveTo>
                  <a:pt x="3177486" y="0"/>
                </a:moveTo>
                <a:lnTo>
                  <a:pt x="3177486" y="11821"/>
                </a:lnTo>
                <a:lnTo>
                  <a:pt x="3236492" y="11821"/>
                </a:lnTo>
                <a:lnTo>
                  <a:pt x="3236492" y="0"/>
                </a:lnTo>
                <a:lnTo>
                  <a:pt x="3177486" y="0"/>
                </a:lnTo>
                <a:close/>
              </a:path>
              <a:path w="17566640" h="12065">
                <a:moveTo>
                  <a:pt x="3280747" y="0"/>
                </a:moveTo>
                <a:lnTo>
                  <a:pt x="3280747" y="11821"/>
                </a:lnTo>
                <a:lnTo>
                  <a:pt x="3339752" y="11821"/>
                </a:lnTo>
                <a:lnTo>
                  <a:pt x="3339752" y="0"/>
                </a:lnTo>
                <a:lnTo>
                  <a:pt x="3280747" y="0"/>
                </a:lnTo>
                <a:close/>
              </a:path>
              <a:path w="17566640" h="12065">
                <a:moveTo>
                  <a:pt x="3384007" y="0"/>
                </a:moveTo>
                <a:lnTo>
                  <a:pt x="3384007" y="11821"/>
                </a:lnTo>
                <a:lnTo>
                  <a:pt x="3443013" y="11821"/>
                </a:lnTo>
                <a:lnTo>
                  <a:pt x="3443013" y="0"/>
                </a:lnTo>
                <a:lnTo>
                  <a:pt x="3384007" y="0"/>
                </a:lnTo>
                <a:close/>
              </a:path>
              <a:path w="17566640" h="12065">
                <a:moveTo>
                  <a:pt x="3487268" y="0"/>
                </a:moveTo>
                <a:lnTo>
                  <a:pt x="3487268" y="11821"/>
                </a:lnTo>
                <a:lnTo>
                  <a:pt x="3546274" y="11821"/>
                </a:lnTo>
                <a:lnTo>
                  <a:pt x="3546274" y="0"/>
                </a:lnTo>
                <a:lnTo>
                  <a:pt x="3487268" y="0"/>
                </a:lnTo>
                <a:close/>
              </a:path>
              <a:path w="17566640" h="12065">
                <a:moveTo>
                  <a:pt x="3590528" y="0"/>
                </a:moveTo>
                <a:lnTo>
                  <a:pt x="3590528" y="11821"/>
                </a:lnTo>
                <a:lnTo>
                  <a:pt x="3649535" y="11821"/>
                </a:lnTo>
                <a:lnTo>
                  <a:pt x="3649535" y="0"/>
                </a:lnTo>
                <a:lnTo>
                  <a:pt x="3590528" y="0"/>
                </a:lnTo>
                <a:close/>
              </a:path>
              <a:path w="17566640" h="12065">
                <a:moveTo>
                  <a:pt x="3693789" y="0"/>
                </a:moveTo>
                <a:lnTo>
                  <a:pt x="3693789" y="11821"/>
                </a:lnTo>
                <a:lnTo>
                  <a:pt x="3752795" y="11821"/>
                </a:lnTo>
                <a:lnTo>
                  <a:pt x="3752795" y="0"/>
                </a:lnTo>
                <a:lnTo>
                  <a:pt x="3693789" y="0"/>
                </a:lnTo>
                <a:close/>
              </a:path>
              <a:path w="17566640" h="12065">
                <a:moveTo>
                  <a:pt x="3797050" y="0"/>
                </a:moveTo>
                <a:lnTo>
                  <a:pt x="3797050" y="11821"/>
                </a:lnTo>
                <a:lnTo>
                  <a:pt x="3856056" y="11821"/>
                </a:lnTo>
                <a:lnTo>
                  <a:pt x="3856056" y="0"/>
                </a:lnTo>
                <a:lnTo>
                  <a:pt x="3797050" y="0"/>
                </a:lnTo>
                <a:close/>
              </a:path>
              <a:path w="17566640" h="12065">
                <a:moveTo>
                  <a:pt x="3900311" y="0"/>
                </a:moveTo>
                <a:lnTo>
                  <a:pt x="3900311" y="11821"/>
                </a:lnTo>
                <a:lnTo>
                  <a:pt x="3959317" y="11821"/>
                </a:lnTo>
                <a:lnTo>
                  <a:pt x="3959317" y="0"/>
                </a:lnTo>
                <a:lnTo>
                  <a:pt x="3900311" y="0"/>
                </a:lnTo>
                <a:close/>
              </a:path>
              <a:path w="17566640" h="12065">
                <a:moveTo>
                  <a:pt x="4003571" y="0"/>
                </a:moveTo>
                <a:lnTo>
                  <a:pt x="4003571" y="11821"/>
                </a:lnTo>
                <a:lnTo>
                  <a:pt x="4062577" y="11821"/>
                </a:lnTo>
                <a:lnTo>
                  <a:pt x="4062577" y="0"/>
                </a:lnTo>
                <a:lnTo>
                  <a:pt x="4003571" y="0"/>
                </a:lnTo>
                <a:close/>
              </a:path>
              <a:path w="17566640" h="12065">
                <a:moveTo>
                  <a:pt x="4106832" y="0"/>
                </a:moveTo>
                <a:lnTo>
                  <a:pt x="4106832" y="11821"/>
                </a:lnTo>
                <a:lnTo>
                  <a:pt x="4165838" y="11821"/>
                </a:lnTo>
                <a:lnTo>
                  <a:pt x="4165838" y="0"/>
                </a:lnTo>
                <a:lnTo>
                  <a:pt x="4106832" y="0"/>
                </a:lnTo>
                <a:close/>
              </a:path>
              <a:path w="17566640" h="12065">
                <a:moveTo>
                  <a:pt x="4210093" y="0"/>
                </a:moveTo>
                <a:lnTo>
                  <a:pt x="4210093" y="11821"/>
                </a:lnTo>
                <a:lnTo>
                  <a:pt x="4269098" y="11821"/>
                </a:lnTo>
                <a:lnTo>
                  <a:pt x="4269098" y="0"/>
                </a:lnTo>
                <a:lnTo>
                  <a:pt x="4210093" y="0"/>
                </a:lnTo>
                <a:close/>
              </a:path>
              <a:path w="17566640" h="12065">
                <a:moveTo>
                  <a:pt x="4313353" y="0"/>
                </a:moveTo>
                <a:lnTo>
                  <a:pt x="4313353" y="11821"/>
                </a:lnTo>
                <a:lnTo>
                  <a:pt x="4372359" y="11821"/>
                </a:lnTo>
                <a:lnTo>
                  <a:pt x="4372359" y="0"/>
                </a:lnTo>
                <a:lnTo>
                  <a:pt x="4313353" y="0"/>
                </a:lnTo>
                <a:close/>
              </a:path>
              <a:path w="17566640" h="12065">
                <a:moveTo>
                  <a:pt x="4416614" y="0"/>
                </a:moveTo>
                <a:lnTo>
                  <a:pt x="4416614" y="11821"/>
                </a:lnTo>
                <a:lnTo>
                  <a:pt x="4475620" y="11821"/>
                </a:lnTo>
                <a:lnTo>
                  <a:pt x="4475620" y="0"/>
                </a:lnTo>
                <a:lnTo>
                  <a:pt x="4416614" y="0"/>
                </a:lnTo>
                <a:close/>
              </a:path>
              <a:path w="17566640" h="12065">
                <a:moveTo>
                  <a:pt x="4519874" y="0"/>
                </a:moveTo>
                <a:lnTo>
                  <a:pt x="4519874" y="11821"/>
                </a:lnTo>
                <a:lnTo>
                  <a:pt x="4578880" y="11821"/>
                </a:lnTo>
                <a:lnTo>
                  <a:pt x="4578880" y="0"/>
                </a:lnTo>
                <a:lnTo>
                  <a:pt x="4519874" y="0"/>
                </a:lnTo>
                <a:close/>
              </a:path>
              <a:path w="17566640" h="12065">
                <a:moveTo>
                  <a:pt x="4623135" y="0"/>
                </a:moveTo>
                <a:lnTo>
                  <a:pt x="4623135" y="11821"/>
                </a:lnTo>
                <a:lnTo>
                  <a:pt x="4682141" y="11821"/>
                </a:lnTo>
                <a:lnTo>
                  <a:pt x="4682141" y="0"/>
                </a:lnTo>
                <a:lnTo>
                  <a:pt x="4623135" y="0"/>
                </a:lnTo>
                <a:close/>
              </a:path>
              <a:path w="17566640" h="12065">
                <a:moveTo>
                  <a:pt x="4726396" y="0"/>
                </a:moveTo>
                <a:lnTo>
                  <a:pt x="4726396" y="11821"/>
                </a:lnTo>
                <a:lnTo>
                  <a:pt x="4785402" y="11821"/>
                </a:lnTo>
                <a:lnTo>
                  <a:pt x="4785402" y="0"/>
                </a:lnTo>
                <a:lnTo>
                  <a:pt x="4726396" y="0"/>
                </a:lnTo>
                <a:close/>
              </a:path>
              <a:path w="17566640" h="12065">
                <a:moveTo>
                  <a:pt x="4829657" y="0"/>
                </a:moveTo>
                <a:lnTo>
                  <a:pt x="4829657" y="11821"/>
                </a:lnTo>
                <a:lnTo>
                  <a:pt x="4888663" y="11821"/>
                </a:lnTo>
                <a:lnTo>
                  <a:pt x="4888663" y="0"/>
                </a:lnTo>
                <a:lnTo>
                  <a:pt x="4829657" y="0"/>
                </a:lnTo>
                <a:close/>
              </a:path>
              <a:path w="17566640" h="12065">
                <a:moveTo>
                  <a:pt x="4932917" y="0"/>
                </a:moveTo>
                <a:lnTo>
                  <a:pt x="4932917" y="11821"/>
                </a:lnTo>
                <a:lnTo>
                  <a:pt x="4991923" y="11821"/>
                </a:lnTo>
                <a:lnTo>
                  <a:pt x="4991923" y="0"/>
                </a:lnTo>
                <a:lnTo>
                  <a:pt x="4932917" y="0"/>
                </a:lnTo>
                <a:close/>
              </a:path>
              <a:path w="17566640" h="12065">
                <a:moveTo>
                  <a:pt x="5036178" y="0"/>
                </a:moveTo>
                <a:lnTo>
                  <a:pt x="5036178" y="11821"/>
                </a:lnTo>
                <a:lnTo>
                  <a:pt x="5095184" y="11821"/>
                </a:lnTo>
                <a:lnTo>
                  <a:pt x="5095184" y="0"/>
                </a:lnTo>
                <a:lnTo>
                  <a:pt x="5036178" y="0"/>
                </a:lnTo>
                <a:close/>
              </a:path>
              <a:path w="17566640" h="12065">
                <a:moveTo>
                  <a:pt x="5139439" y="0"/>
                </a:moveTo>
                <a:lnTo>
                  <a:pt x="5139439" y="11821"/>
                </a:lnTo>
                <a:lnTo>
                  <a:pt x="5198445" y="11821"/>
                </a:lnTo>
                <a:lnTo>
                  <a:pt x="5198445" y="0"/>
                </a:lnTo>
                <a:lnTo>
                  <a:pt x="5139439" y="0"/>
                </a:lnTo>
                <a:close/>
              </a:path>
              <a:path w="17566640" h="12065">
                <a:moveTo>
                  <a:pt x="5242699" y="0"/>
                </a:moveTo>
                <a:lnTo>
                  <a:pt x="5242699" y="11821"/>
                </a:lnTo>
                <a:lnTo>
                  <a:pt x="5301705" y="11821"/>
                </a:lnTo>
                <a:lnTo>
                  <a:pt x="5301705" y="0"/>
                </a:lnTo>
                <a:lnTo>
                  <a:pt x="5242699" y="0"/>
                </a:lnTo>
                <a:close/>
              </a:path>
              <a:path w="17566640" h="12065">
                <a:moveTo>
                  <a:pt x="5345960" y="0"/>
                </a:moveTo>
                <a:lnTo>
                  <a:pt x="5345960" y="11821"/>
                </a:lnTo>
                <a:lnTo>
                  <a:pt x="5404966" y="11821"/>
                </a:lnTo>
                <a:lnTo>
                  <a:pt x="5404966" y="0"/>
                </a:lnTo>
                <a:lnTo>
                  <a:pt x="5345960" y="0"/>
                </a:lnTo>
                <a:close/>
              </a:path>
              <a:path w="17566640" h="12065">
                <a:moveTo>
                  <a:pt x="5449221" y="0"/>
                </a:moveTo>
                <a:lnTo>
                  <a:pt x="5449221" y="11821"/>
                </a:lnTo>
                <a:lnTo>
                  <a:pt x="5508226" y="11821"/>
                </a:lnTo>
                <a:lnTo>
                  <a:pt x="5508226" y="0"/>
                </a:lnTo>
                <a:lnTo>
                  <a:pt x="5449221" y="0"/>
                </a:lnTo>
                <a:close/>
              </a:path>
              <a:path w="17566640" h="12065">
                <a:moveTo>
                  <a:pt x="5552481" y="0"/>
                </a:moveTo>
                <a:lnTo>
                  <a:pt x="5552481" y="11821"/>
                </a:lnTo>
                <a:lnTo>
                  <a:pt x="5611487" y="11821"/>
                </a:lnTo>
                <a:lnTo>
                  <a:pt x="5611487" y="0"/>
                </a:lnTo>
                <a:lnTo>
                  <a:pt x="5552481" y="0"/>
                </a:lnTo>
                <a:close/>
              </a:path>
              <a:path w="17566640" h="12065">
                <a:moveTo>
                  <a:pt x="5655742" y="0"/>
                </a:moveTo>
                <a:lnTo>
                  <a:pt x="5655742" y="11821"/>
                </a:lnTo>
                <a:lnTo>
                  <a:pt x="5714748" y="11821"/>
                </a:lnTo>
                <a:lnTo>
                  <a:pt x="5714748" y="0"/>
                </a:lnTo>
                <a:lnTo>
                  <a:pt x="5655742" y="0"/>
                </a:lnTo>
                <a:close/>
              </a:path>
              <a:path w="17566640" h="12065">
                <a:moveTo>
                  <a:pt x="5759003" y="0"/>
                </a:moveTo>
                <a:lnTo>
                  <a:pt x="5759003" y="11821"/>
                </a:lnTo>
                <a:lnTo>
                  <a:pt x="5818009" y="11821"/>
                </a:lnTo>
                <a:lnTo>
                  <a:pt x="5818009" y="0"/>
                </a:lnTo>
                <a:lnTo>
                  <a:pt x="5759003" y="0"/>
                </a:lnTo>
                <a:close/>
              </a:path>
              <a:path w="17566640" h="12065">
                <a:moveTo>
                  <a:pt x="5862263" y="0"/>
                </a:moveTo>
                <a:lnTo>
                  <a:pt x="5862263" y="11821"/>
                </a:lnTo>
                <a:lnTo>
                  <a:pt x="5921269" y="11821"/>
                </a:lnTo>
                <a:lnTo>
                  <a:pt x="5921269" y="0"/>
                </a:lnTo>
                <a:lnTo>
                  <a:pt x="5862263" y="0"/>
                </a:lnTo>
                <a:close/>
              </a:path>
              <a:path w="17566640" h="12065">
                <a:moveTo>
                  <a:pt x="5965523" y="0"/>
                </a:moveTo>
                <a:lnTo>
                  <a:pt x="5965523" y="11821"/>
                </a:lnTo>
                <a:lnTo>
                  <a:pt x="6024530" y="11821"/>
                </a:lnTo>
                <a:lnTo>
                  <a:pt x="6024530" y="0"/>
                </a:lnTo>
                <a:lnTo>
                  <a:pt x="5965523" y="0"/>
                </a:lnTo>
                <a:close/>
              </a:path>
              <a:path w="17566640" h="12065">
                <a:moveTo>
                  <a:pt x="6068785" y="0"/>
                </a:moveTo>
                <a:lnTo>
                  <a:pt x="6068785" y="11821"/>
                </a:lnTo>
                <a:lnTo>
                  <a:pt x="6127791" y="11821"/>
                </a:lnTo>
                <a:lnTo>
                  <a:pt x="6127791" y="0"/>
                </a:lnTo>
                <a:lnTo>
                  <a:pt x="6068785" y="0"/>
                </a:lnTo>
                <a:close/>
              </a:path>
              <a:path w="17566640" h="12065">
                <a:moveTo>
                  <a:pt x="6172045" y="0"/>
                </a:moveTo>
                <a:lnTo>
                  <a:pt x="6172045" y="11821"/>
                </a:lnTo>
                <a:lnTo>
                  <a:pt x="6231051" y="11821"/>
                </a:lnTo>
                <a:lnTo>
                  <a:pt x="6231051" y="0"/>
                </a:lnTo>
                <a:lnTo>
                  <a:pt x="6172045" y="0"/>
                </a:lnTo>
                <a:close/>
              </a:path>
              <a:path w="17566640" h="12065">
                <a:moveTo>
                  <a:pt x="6275306" y="0"/>
                </a:moveTo>
                <a:lnTo>
                  <a:pt x="6275306" y="11821"/>
                </a:lnTo>
                <a:lnTo>
                  <a:pt x="6334312" y="11821"/>
                </a:lnTo>
                <a:lnTo>
                  <a:pt x="6334312" y="0"/>
                </a:lnTo>
                <a:lnTo>
                  <a:pt x="6275306" y="0"/>
                </a:lnTo>
                <a:close/>
              </a:path>
              <a:path w="17566640" h="12065">
                <a:moveTo>
                  <a:pt x="6378566" y="0"/>
                </a:moveTo>
                <a:lnTo>
                  <a:pt x="6378566" y="11821"/>
                </a:lnTo>
                <a:lnTo>
                  <a:pt x="6437572" y="11821"/>
                </a:lnTo>
                <a:lnTo>
                  <a:pt x="6437572" y="0"/>
                </a:lnTo>
                <a:lnTo>
                  <a:pt x="6378566" y="0"/>
                </a:lnTo>
                <a:close/>
              </a:path>
              <a:path w="17566640" h="12065">
                <a:moveTo>
                  <a:pt x="6481827" y="0"/>
                </a:moveTo>
                <a:lnTo>
                  <a:pt x="6481827" y="11821"/>
                </a:lnTo>
                <a:lnTo>
                  <a:pt x="6540833" y="11821"/>
                </a:lnTo>
                <a:lnTo>
                  <a:pt x="6540833" y="0"/>
                </a:lnTo>
                <a:lnTo>
                  <a:pt x="6481827" y="0"/>
                </a:lnTo>
                <a:close/>
              </a:path>
              <a:path w="17566640" h="12065">
                <a:moveTo>
                  <a:pt x="6585088" y="0"/>
                </a:moveTo>
                <a:lnTo>
                  <a:pt x="6585088" y="11821"/>
                </a:lnTo>
                <a:lnTo>
                  <a:pt x="6644094" y="11821"/>
                </a:lnTo>
                <a:lnTo>
                  <a:pt x="6644094" y="0"/>
                </a:lnTo>
                <a:lnTo>
                  <a:pt x="6585088" y="0"/>
                </a:lnTo>
                <a:close/>
              </a:path>
              <a:path w="17566640" h="12065">
                <a:moveTo>
                  <a:pt x="6688349" y="0"/>
                </a:moveTo>
                <a:lnTo>
                  <a:pt x="6688349" y="11821"/>
                </a:lnTo>
                <a:lnTo>
                  <a:pt x="6747355" y="11821"/>
                </a:lnTo>
                <a:lnTo>
                  <a:pt x="6747355" y="0"/>
                </a:lnTo>
                <a:lnTo>
                  <a:pt x="6688349" y="0"/>
                </a:lnTo>
                <a:close/>
              </a:path>
              <a:path w="17566640" h="12065">
                <a:moveTo>
                  <a:pt x="6791609" y="0"/>
                </a:moveTo>
                <a:lnTo>
                  <a:pt x="6791609" y="11821"/>
                </a:lnTo>
                <a:lnTo>
                  <a:pt x="6850615" y="11821"/>
                </a:lnTo>
                <a:lnTo>
                  <a:pt x="6850615" y="0"/>
                </a:lnTo>
                <a:lnTo>
                  <a:pt x="6791609" y="0"/>
                </a:lnTo>
                <a:close/>
              </a:path>
              <a:path w="17566640" h="12065">
                <a:moveTo>
                  <a:pt x="6894870" y="0"/>
                </a:moveTo>
                <a:lnTo>
                  <a:pt x="6894870" y="11821"/>
                </a:lnTo>
                <a:lnTo>
                  <a:pt x="6953876" y="11821"/>
                </a:lnTo>
                <a:lnTo>
                  <a:pt x="6953876" y="0"/>
                </a:lnTo>
                <a:lnTo>
                  <a:pt x="6894870" y="0"/>
                </a:lnTo>
                <a:close/>
              </a:path>
              <a:path w="17566640" h="12065">
                <a:moveTo>
                  <a:pt x="6998131" y="0"/>
                </a:moveTo>
                <a:lnTo>
                  <a:pt x="6998131" y="11821"/>
                </a:lnTo>
                <a:lnTo>
                  <a:pt x="7057137" y="11821"/>
                </a:lnTo>
                <a:lnTo>
                  <a:pt x="7057137" y="0"/>
                </a:lnTo>
                <a:lnTo>
                  <a:pt x="6998131" y="0"/>
                </a:lnTo>
                <a:close/>
              </a:path>
              <a:path w="17566640" h="12065">
                <a:moveTo>
                  <a:pt x="7101391" y="0"/>
                </a:moveTo>
                <a:lnTo>
                  <a:pt x="7101391" y="11821"/>
                </a:lnTo>
                <a:lnTo>
                  <a:pt x="7160397" y="11821"/>
                </a:lnTo>
                <a:lnTo>
                  <a:pt x="7160397" y="0"/>
                </a:lnTo>
                <a:lnTo>
                  <a:pt x="7101391" y="0"/>
                </a:lnTo>
                <a:close/>
              </a:path>
              <a:path w="17566640" h="12065">
                <a:moveTo>
                  <a:pt x="7204652" y="0"/>
                </a:moveTo>
                <a:lnTo>
                  <a:pt x="7204652" y="11821"/>
                </a:lnTo>
                <a:lnTo>
                  <a:pt x="7263657" y="11821"/>
                </a:lnTo>
                <a:lnTo>
                  <a:pt x="7263657" y="0"/>
                </a:lnTo>
                <a:lnTo>
                  <a:pt x="7204652" y="0"/>
                </a:lnTo>
                <a:close/>
              </a:path>
              <a:path w="17566640" h="12065">
                <a:moveTo>
                  <a:pt x="7307912" y="0"/>
                </a:moveTo>
                <a:lnTo>
                  <a:pt x="7307912" y="11821"/>
                </a:lnTo>
                <a:lnTo>
                  <a:pt x="7366919" y="11821"/>
                </a:lnTo>
                <a:lnTo>
                  <a:pt x="7366919" y="0"/>
                </a:lnTo>
                <a:lnTo>
                  <a:pt x="7307912" y="0"/>
                </a:lnTo>
                <a:close/>
              </a:path>
              <a:path w="17566640" h="12065">
                <a:moveTo>
                  <a:pt x="7411173" y="0"/>
                </a:moveTo>
                <a:lnTo>
                  <a:pt x="7411173" y="11821"/>
                </a:lnTo>
                <a:lnTo>
                  <a:pt x="7470179" y="11821"/>
                </a:lnTo>
                <a:lnTo>
                  <a:pt x="7470179" y="0"/>
                </a:lnTo>
                <a:lnTo>
                  <a:pt x="7411173" y="0"/>
                </a:lnTo>
                <a:close/>
              </a:path>
              <a:path w="17566640" h="12065">
                <a:moveTo>
                  <a:pt x="7514434" y="0"/>
                </a:moveTo>
                <a:lnTo>
                  <a:pt x="7514434" y="11821"/>
                </a:lnTo>
                <a:lnTo>
                  <a:pt x="7573440" y="11821"/>
                </a:lnTo>
                <a:lnTo>
                  <a:pt x="7573440" y="0"/>
                </a:lnTo>
                <a:lnTo>
                  <a:pt x="7514434" y="0"/>
                </a:lnTo>
                <a:close/>
              </a:path>
              <a:path w="17566640" h="12065">
                <a:moveTo>
                  <a:pt x="7617695" y="0"/>
                </a:moveTo>
                <a:lnTo>
                  <a:pt x="7617695" y="11821"/>
                </a:lnTo>
                <a:lnTo>
                  <a:pt x="7676701" y="11821"/>
                </a:lnTo>
                <a:lnTo>
                  <a:pt x="7676701" y="0"/>
                </a:lnTo>
                <a:lnTo>
                  <a:pt x="7617695" y="0"/>
                </a:lnTo>
                <a:close/>
              </a:path>
              <a:path w="17566640" h="12065">
                <a:moveTo>
                  <a:pt x="7720955" y="0"/>
                </a:moveTo>
                <a:lnTo>
                  <a:pt x="7720955" y="11821"/>
                </a:lnTo>
                <a:lnTo>
                  <a:pt x="7779961" y="11821"/>
                </a:lnTo>
                <a:lnTo>
                  <a:pt x="7779961" y="0"/>
                </a:lnTo>
                <a:lnTo>
                  <a:pt x="7720955" y="0"/>
                </a:lnTo>
                <a:close/>
              </a:path>
              <a:path w="17566640" h="12065">
                <a:moveTo>
                  <a:pt x="7824216" y="0"/>
                </a:moveTo>
                <a:lnTo>
                  <a:pt x="7824216" y="11821"/>
                </a:lnTo>
                <a:lnTo>
                  <a:pt x="7883222" y="11821"/>
                </a:lnTo>
                <a:lnTo>
                  <a:pt x="7883222" y="0"/>
                </a:lnTo>
                <a:lnTo>
                  <a:pt x="7824216" y="0"/>
                </a:lnTo>
                <a:close/>
              </a:path>
              <a:path w="17566640" h="12065">
                <a:moveTo>
                  <a:pt x="7927477" y="0"/>
                </a:moveTo>
                <a:lnTo>
                  <a:pt x="7927477" y="11821"/>
                </a:lnTo>
                <a:lnTo>
                  <a:pt x="7986483" y="11821"/>
                </a:lnTo>
                <a:lnTo>
                  <a:pt x="7986483" y="0"/>
                </a:lnTo>
                <a:lnTo>
                  <a:pt x="7927477" y="0"/>
                </a:lnTo>
                <a:close/>
              </a:path>
              <a:path w="17566640" h="12065">
                <a:moveTo>
                  <a:pt x="8030737" y="0"/>
                </a:moveTo>
                <a:lnTo>
                  <a:pt x="8030737" y="11821"/>
                </a:lnTo>
                <a:lnTo>
                  <a:pt x="8089744" y="11821"/>
                </a:lnTo>
                <a:lnTo>
                  <a:pt x="8089744" y="0"/>
                </a:lnTo>
                <a:lnTo>
                  <a:pt x="8030737" y="0"/>
                </a:lnTo>
                <a:close/>
              </a:path>
              <a:path w="17566640" h="12065">
                <a:moveTo>
                  <a:pt x="8133998" y="0"/>
                </a:moveTo>
                <a:lnTo>
                  <a:pt x="8133998" y="11821"/>
                </a:lnTo>
                <a:lnTo>
                  <a:pt x="8193004" y="11821"/>
                </a:lnTo>
                <a:lnTo>
                  <a:pt x="8193004" y="0"/>
                </a:lnTo>
                <a:lnTo>
                  <a:pt x="8133998" y="0"/>
                </a:lnTo>
                <a:close/>
              </a:path>
              <a:path w="17566640" h="12065">
                <a:moveTo>
                  <a:pt x="8237258" y="0"/>
                </a:moveTo>
                <a:lnTo>
                  <a:pt x="8237258" y="11821"/>
                </a:lnTo>
                <a:lnTo>
                  <a:pt x="8296265" y="11821"/>
                </a:lnTo>
                <a:lnTo>
                  <a:pt x="8296265" y="0"/>
                </a:lnTo>
                <a:lnTo>
                  <a:pt x="8237258" y="0"/>
                </a:lnTo>
                <a:close/>
              </a:path>
              <a:path w="17566640" h="12065">
                <a:moveTo>
                  <a:pt x="8340519" y="0"/>
                </a:moveTo>
                <a:lnTo>
                  <a:pt x="8340519" y="11821"/>
                </a:lnTo>
                <a:lnTo>
                  <a:pt x="8399526" y="11821"/>
                </a:lnTo>
                <a:lnTo>
                  <a:pt x="8399526" y="0"/>
                </a:lnTo>
                <a:lnTo>
                  <a:pt x="8340519" y="0"/>
                </a:lnTo>
                <a:close/>
              </a:path>
              <a:path w="17566640" h="12065">
                <a:moveTo>
                  <a:pt x="8443780" y="0"/>
                </a:moveTo>
                <a:lnTo>
                  <a:pt x="8443780" y="11821"/>
                </a:lnTo>
                <a:lnTo>
                  <a:pt x="8502786" y="11821"/>
                </a:lnTo>
                <a:lnTo>
                  <a:pt x="8502786" y="0"/>
                </a:lnTo>
                <a:lnTo>
                  <a:pt x="8443780" y="0"/>
                </a:lnTo>
                <a:close/>
              </a:path>
              <a:path w="17566640" h="12065">
                <a:moveTo>
                  <a:pt x="8547041" y="0"/>
                </a:moveTo>
                <a:lnTo>
                  <a:pt x="8547041" y="11821"/>
                </a:lnTo>
                <a:lnTo>
                  <a:pt x="8606046" y="11821"/>
                </a:lnTo>
                <a:lnTo>
                  <a:pt x="8606046" y="0"/>
                </a:lnTo>
                <a:lnTo>
                  <a:pt x="8547041" y="0"/>
                </a:lnTo>
                <a:close/>
              </a:path>
              <a:path w="17566640" h="12065">
                <a:moveTo>
                  <a:pt x="8650301" y="0"/>
                </a:moveTo>
                <a:lnTo>
                  <a:pt x="8650301" y="11821"/>
                </a:lnTo>
                <a:lnTo>
                  <a:pt x="8709307" y="11821"/>
                </a:lnTo>
                <a:lnTo>
                  <a:pt x="8709307" y="0"/>
                </a:lnTo>
                <a:lnTo>
                  <a:pt x="8650301" y="0"/>
                </a:lnTo>
                <a:close/>
              </a:path>
              <a:path w="17566640" h="12065">
                <a:moveTo>
                  <a:pt x="8753562" y="0"/>
                </a:moveTo>
                <a:lnTo>
                  <a:pt x="8753562" y="11821"/>
                </a:lnTo>
                <a:lnTo>
                  <a:pt x="8812568" y="11821"/>
                </a:lnTo>
                <a:lnTo>
                  <a:pt x="8812568" y="0"/>
                </a:lnTo>
                <a:lnTo>
                  <a:pt x="8753562" y="0"/>
                </a:lnTo>
                <a:close/>
              </a:path>
              <a:path w="17566640" h="12065">
                <a:moveTo>
                  <a:pt x="8856823" y="0"/>
                </a:moveTo>
                <a:lnTo>
                  <a:pt x="8856823" y="11821"/>
                </a:lnTo>
                <a:lnTo>
                  <a:pt x="8915829" y="11821"/>
                </a:lnTo>
                <a:lnTo>
                  <a:pt x="8915829" y="0"/>
                </a:lnTo>
                <a:lnTo>
                  <a:pt x="8856823" y="0"/>
                </a:lnTo>
                <a:close/>
              </a:path>
              <a:path w="17566640" h="12065">
                <a:moveTo>
                  <a:pt x="8960083" y="0"/>
                </a:moveTo>
                <a:lnTo>
                  <a:pt x="8960083" y="11821"/>
                </a:lnTo>
                <a:lnTo>
                  <a:pt x="9019090" y="11821"/>
                </a:lnTo>
                <a:lnTo>
                  <a:pt x="9019090" y="0"/>
                </a:lnTo>
                <a:lnTo>
                  <a:pt x="8960083" y="0"/>
                </a:lnTo>
                <a:close/>
              </a:path>
              <a:path w="17566640" h="12065">
                <a:moveTo>
                  <a:pt x="9063343" y="0"/>
                </a:moveTo>
                <a:lnTo>
                  <a:pt x="9063343" y="11821"/>
                </a:lnTo>
                <a:lnTo>
                  <a:pt x="9122350" y="11821"/>
                </a:lnTo>
                <a:lnTo>
                  <a:pt x="9122350" y="0"/>
                </a:lnTo>
                <a:lnTo>
                  <a:pt x="9063343" y="0"/>
                </a:lnTo>
                <a:close/>
              </a:path>
              <a:path w="17566640" h="12065">
                <a:moveTo>
                  <a:pt x="9166605" y="0"/>
                </a:moveTo>
                <a:lnTo>
                  <a:pt x="9166605" y="11821"/>
                </a:lnTo>
                <a:lnTo>
                  <a:pt x="9225611" y="11821"/>
                </a:lnTo>
                <a:lnTo>
                  <a:pt x="9225611" y="0"/>
                </a:lnTo>
                <a:lnTo>
                  <a:pt x="9166605" y="0"/>
                </a:lnTo>
                <a:close/>
              </a:path>
              <a:path w="17566640" h="12065">
                <a:moveTo>
                  <a:pt x="9269865" y="0"/>
                </a:moveTo>
                <a:lnTo>
                  <a:pt x="9269865" y="11821"/>
                </a:lnTo>
                <a:lnTo>
                  <a:pt x="9328871" y="11821"/>
                </a:lnTo>
                <a:lnTo>
                  <a:pt x="9328871" y="0"/>
                </a:lnTo>
                <a:lnTo>
                  <a:pt x="9269865" y="0"/>
                </a:lnTo>
                <a:close/>
              </a:path>
              <a:path w="17566640" h="12065">
                <a:moveTo>
                  <a:pt x="9373126" y="0"/>
                </a:moveTo>
                <a:lnTo>
                  <a:pt x="9373126" y="11821"/>
                </a:lnTo>
                <a:lnTo>
                  <a:pt x="9432132" y="11821"/>
                </a:lnTo>
                <a:lnTo>
                  <a:pt x="9432132" y="0"/>
                </a:lnTo>
                <a:lnTo>
                  <a:pt x="9373126" y="0"/>
                </a:lnTo>
                <a:close/>
              </a:path>
              <a:path w="17566640" h="12065">
                <a:moveTo>
                  <a:pt x="9476387" y="0"/>
                </a:moveTo>
                <a:lnTo>
                  <a:pt x="9476387" y="11821"/>
                </a:lnTo>
                <a:lnTo>
                  <a:pt x="9535393" y="11821"/>
                </a:lnTo>
                <a:lnTo>
                  <a:pt x="9535393" y="0"/>
                </a:lnTo>
                <a:lnTo>
                  <a:pt x="9476387" y="0"/>
                </a:lnTo>
                <a:close/>
              </a:path>
              <a:path w="17566640" h="12065">
                <a:moveTo>
                  <a:pt x="9579647" y="0"/>
                </a:moveTo>
                <a:lnTo>
                  <a:pt x="9579647" y="11821"/>
                </a:lnTo>
                <a:lnTo>
                  <a:pt x="9638653" y="11821"/>
                </a:lnTo>
                <a:lnTo>
                  <a:pt x="9638653" y="0"/>
                </a:lnTo>
                <a:lnTo>
                  <a:pt x="9579647" y="0"/>
                </a:lnTo>
                <a:close/>
              </a:path>
              <a:path w="17566640" h="12065">
                <a:moveTo>
                  <a:pt x="9682908" y="0"/>
                </a:moveTo>
                <a:lnTo>
                  <a:pt x="9682908" y="11821"/>
                </a:lnTo>
                <a:lnTo>
                  <a:pt x="9741914" y="11821"/>
                </a:lnTo>
                <a:lnTo>
                  <a:pt x="9741914" y="0"/>
                </a:lnTo>
                <a:lnTo>
                  <a:pt x="9682908" y="0"/>
                </a:lnTo>
                <a:close/>
              </a:path>
              <a:path w="17566640" h="12065">
                <a:moveTo>
                  <a:pt x="9786168" y="0"/>
                </a:moveTo>
                <a:lnTo>
                  <a:pt x="9786168" y="11821"/>
                </a:lnTo>
                <a:lnTo>
                  <a:pt x="9845174" y="11821"/>
                </a:lnTo>
                <a:lnTo>
                  <a:pt x="9845174" y="0"/>
                </a:lnTo>
                <a:lnTo>
                  <a:pt x="9786168" y="0"/>
                </a:lnTo>
                <a:close/>
              </a:path>
              <a:path w="17566640" h="12065">
                <a:moveTo>
                  <a:pt x="9889429" y="0"/>
                </a:moveTo>
                <a:lnTo>
                  <a:pt x="9889429" y="11821"/>
                </a:lnTo>
                <a:lnTo>
                  <a:pt x="9948435" y="11821"/>
                </a:lnTo>
                <a:lnTo>
                  <a:pt x="9948435" y="0"/>
                </a:lnTo>
                <a:lnTo>
                  <a:pt x="9889429" y="0"/>
                </a:lnTo>
                <a:close/>
              </a:path>
              <a:path w="17566640" h="12065">
                <a:moveTo>
                  <a:pt x="9992690" y="0"/>
                </a:moveTo>
                <a:lnTo>
                  <a:pt x="9992690" y="11821"/>
                </a:lnTo>
                <a:lnTo>
                  <a:pt x="10051696" y="11821"/>
                </a:lnTo>
                <a:lnTo>
                  <a:pt x="10051696" y="0"/>
                </a:lnTo>
                <a:lnTo>
                  <a:pt x="9992690" y="0"/>
                </a:lnTo>
                <a:close/>
              </a:path>
              <a:path w="17566640" h="12065">
                <a:moveTo>
                  <a:pt x="10095950" y="0"/>
                </a:moveTo>
                <a:lnTo>
                  <a:pt x="10095950" y="11821"/>
                </a:lnTo>
                <a:lnTo>
                  <a:pt x="10154956" y="11821"/>
                </a:lnTo>
                <a:lnTo>
                  <a:pt x="10154956" y="0"/>
                </a:lnTo>
                <a:lnTo>
                  <a:pt x="10095950" y="0"/>
                </a:lnTo>
                <a:close/>
              </a:path>
              <a:path w="17566640" h="12065">
                <a:moveTo>
                  <a:pt x="10199211" y="0"/>
                </a:moveTo>
                <a:lnTo>
                  <a:pt x="10199211" y="11821"/>
                </a:lnTo>
                <a:lnTo>
                  <a:pt x="10258218" y="11821"/>
                </a:lnTo>
                <a:lnTo>
                  <a:pt x="10258218" y="0"/>
                </a:lnTo>
                <a:lnTo>
                  <a:pt x="10199211" y="0"/>
                </a:lnTo>
                <a:close/>
              </a:path>
              <a:path w="17566640" h="12065">
                <a:moveTo>
                  <a:pt x="10302472" y="0"/>
                </a:moveTo>
                <a:lnTo>
                  <a:pt x="10302472" y="11821"/>
                </a:lnTo>
                <a:lnTo>
                  <a:pt x="10361478" y="11821"/>
                </a:lnTo>
                <a:lnTo>
                  <a:pt x="10361478" y="0"/>
                </a:lnTo>
                <a:lnTo>
                  <a:pt x="10302472" y="0"/>
                </a:lnTo>
                <a:close/>
              </a:path>
              <a:path w="17566640" h="12065">
                <a:moveTo>
                  <a:pt x="10405732" y="0"/>
                </a:moveTo>
                <a:lnTo>
                  <a:pt x="10405732" y="11821"/>
                </a:lnTo>
                <a:lnTo>
                  <a:pt x="10464738" y="11821"/>
                </a:lnTo>
                <a:lnTo>
                  <a:pt x="10464738" y="0"/>
                </a:lnTo>
                <a:lnTo>
                  <a:pt x="10405732" y="0"/>
                </a:lnTo>
                <a:close/>
              </a:path>
              <a:path w="17566640" h="12065">
                <a:moveTo>
                  <a:pt x="10508994" y="0"/>
                </a:moveTo>
                <a:lnTo>
                  <a:pt x="10508994" y="11821"/>
                </a:lnTo>
                <a:lnTo>
                  <a:pt x="10568000" y="11821"/>
                </a:lnTo>
                <a:lnTo>
                  <a:pt x="10568000" y="0"/>
                </a:lnTo>
                <a:lnTo>
                  <a:pt x="10508994" y="0"/>
                </a:lnTo>
                <a:close/>
              </a:path>
              <a:path w="17566640" h="12065">
                <a:moveTo>
                  <a:pt x="10612254" y="0"/>
                </a:moveTo>
                <a:lnTo>
                  <a:pt x="10612254" y="11821"/>
                </a:lnTo>
                <a:lnTo>
                  <a:pt x="10671260" y="11821"/>
                </a:lnTo>
                <a:lnTo>
                  <a:pt x="10671260" y="0"/>
                </a:lnTo>
                <a:lnTo>
                  <a:pt x="10612254" y="0"/>
                </a:lnTo>
                <a:close/>
              </a:path>
              <a:path w="17566640" h="12065">
                <a:moveTo>
                  <a:pt x="10715515" y="0"/>
                </a:moveTo>
                <a:lnTo>
                  <a:pt x="10715515" y="11821"/>
                </a:lnTo>
                <a:lnTo>
                  <a:pt x="10774519" y="11821"/>
                </a:lnTo>
                <a:lnTo>
                  <a:pt x="10774519" y="0"/>
                </a:lnTo>
                <a:lnTo>
                  <a:pt x="10715515" y="0"/>
                </a:lnTo>
                <a:close/>
              </a:path>
              <a:path w="17566640" h="12065">
                <a:moveTo>
                  <a:pt x="10818775" y="0"/>
                </a:moveTo>
                <a:lnTo>
                  <a:pt x="10818775" y="11821"/>
                </a:lnTo>
                <a:lnTo>
                  <a:pt x="10877781" y="11821"/>
                </a:lnTo>
                <a:lnTo>
                  <a:pt x="10877781" y="0"/>
                </a:lnTo>
                <a:lnTo>
                  <a:pt x="10818775" y="0"/>
                </a:lnTo>
                <a:close/>
              </a:path>
              <a:path w="17566640" h="12065">
                <a:moveTo>
                  <a:pt x="10922036" y="0"/>
                </a:moveTo>
                <a:lnTo>
                  <a:pt x="10922036" y="11821"/>
                </a:lnTo>
                <a:lnTo>
                  <a:pt x="10981042" y="11821"/>
                </a:lnTo>
                <a:lnTo>
                  <a:pt x="10981042" y="0"/>
                </a:lnTo>
                <a:lnTo>
                  <a:pt x="10922036" y="0"/>
                </a:lnTo>
                <a:close/>
              </a:path>
              <a:path w="17566640" h="12065">
                <a:moveTo>
                  <a:pt x="11025296" y="0"/>
                </a:moveTo>
                <a:lnTo>
                  <a:pt x="11025296" y="11821"/>
                </a:lnTo>
                <a:lnTo>
                  <a:pt x="11084302" y="11821"/>
                </a:lnTo>
                <a:lnTo>
                  <a:pt x="11084302" y="0"/>
                </a:lnTo>
                <a:lnTo>
                  <a:pt x="11025296" y="0"/>
                </a:lnTo>
                <a:close/>
              </a:path>
              <a:path w="17566640" h="12065">
                <a:moveTo>
                  <a:pt x="11128557" y="0"/>
                </a:moveTo>
                <a:lnTo>
                  <a:pt x="11128557" y="11821"/>
                </a:lnTo>
                <a:lnTo>
                  <a:pt x="11187563" y="11821"/>
                </a:lnTo>
                <a:lnTo>
                  <a:pt x="11187563" y="0"/>
                </a:lnTo>
                <a:lnTo>
                  <a:pt x="11128557" y="0"/>
                </a:lnTo>
                <a:close/>
              </a:path>
              <a:path w="17566640" h="12065">
                <a:moveTo>
                  <a:pt x="11231816" y="0"/>
                </a:moveTo>
                <a:lnTo>
                  <a:pt x="11231816" y="11821"/>
                </a:lnTo>
                <a:lnTo>
                  <a:pt x="11290822" y="11821"/>
                </a:lnTo>
                <a:lnTo>
                  <a:pt x="11290822" y="0"/>
                </a:lnTo>
                <a:lnTo>
                  <a:pt x="11231816" y="0"/>
                </a:lnTo>
                <a:close/>
              </a:path>
              <a:path w="17566640" h="12065">
                <a:moveTo>
                  <a:pt x="11335078" y="0"/>
                </a:moveTo>
                <a:lnTo>
                  <a:pt x="11335078" y="11821"/>
                </a:lnTo>
                <a:lnTo>
                  <a:pt x="11394084" y="11821"/>
                </a:lnTo>
                <a:lnTo>
                  <a:pt x="11394084" y="0"/>
                </a:lnTo>
                <a:lnTo>
                  <a:pt x="11335078" y="0"/>
                </a:lnTo>
                <a:close/>
              </a:path>
              <a:path w="17566640" h="12065">
                <a:moveTo>
                  <a:pt x="11438339" y="0"/>
                </a:moveTo>
                <a:lnTo>
                  <a:pt x="11438339" y="11821"/>
                </a:lnTo>
                <a:lnTo>
                  <a:pt x="11497345" y="11821"/>
                </a:lnTo>
                <a:lnTo>
                  <a:pt x="11497345" y="0"/>
                </a:lnTo>
                <a:lnTo>
                  <a:pt x="11438339" y="0"/>
                </a:lnTo>
                <a:close/>
              </a:path>
              <a:path w="17566640" h="12065">
                <a:moveTo>
                  <a:pt x="11541600" y="0"/>
                </a:moveTo>
                <a:lnTo>
                  <a:pt x="11541600" y="11821"/>
                </a:lnTo>
                <a:lnTo>
                  <a:pt x="11600606" y="11821"/>
                </a:lnTo>
                <a:lnTo>
                  <a:pt x="11600606" y="0"/>
                </a:lnTo>
                <a:lnTo>
                  <a:pt x="11541600" y="0"/>
                </a:lnTo>
                <a:close/>
              </a:path>
              <a:path w="17566640" h="12065">
                <a:moveTo>
                  <a:pt x="11644860" y="0"/>
                </a:moveTo>
                <a:lnTo>
                  <a:pt x="11644860" y="11821"/>
                </a:lnTo>
                <a:lnTo>
                  <a:pt x="11703866" y="11821"/>
                </a:lnTo>
                <a:lnTo>
                  <a:pt x="11703866" y="0"/>
                </a:lnTo>
                <a:lnTo>
                  <a:pt x="11644860" y="0"/>
                </a:lnTo>
                <a:close/>
              </a:path>
              <a:path w="17566640" h="12065">
                <a:moveTo>
                  <a:pt x="11748120" y="0"/>
                </a:moveTo>
                <a:lnTo>
                  <a:pt x="11748120" y="11821"/>
                </a:lnTo>
                <a:lnTo>
                  <a:pt x="11807127" y="11821"/>
                </a:lnTo>
                <a:lnTo>
                  <a:pt x="11807127" y="0"/>
                </a:lnTo>
                <a:lnTo>
                  <a:pt x="11748120" y="0"/>
                </a:lnTo>
                <a:close/>
              </a:path>
              <a:path w="17566640" h="12065">
                <a:moveTo>
                  <a:pt x="11851382" y="0"/>
                </a:moveTo>
                <a:lnTo>
                  <a:pt x="11851382" y="11821"/>
                </a:lnTo>
                <a:lnTo>
                  <a:pt x="11910388" y="11821"/>
                </a:lnTo>
                <a:lnTo>
                  <a:pt x="11910388" y="0"/>
                </a:lnTo>
                <a:lnTo>
                  <a:pt x="11851382" y="0"/>
                </a:lnTo>
                <a:close/>
              </a:path>
              <a:path w="17566640" h="12065">
                <a:moveTo>
                  <a:pt x="11954642" y="0"/>
                </a:moveTo>
                <a:lnTo>
                  <a:pt x="11954642" y="11821"/>
                </a:lnTo>
                <a:lnTo>
                  <a:pt x="12013648" y="11821"/>
                </a:lnTo>
                <a:lnTo>
                  <a:pt x="12013648" y="0"/>
                </a:lnTo>
                <a:lnTo>
                  <a:pt x="11954642" y="0"/>
                </a:lnTo>
                <a:close/>
              </a:path>
              <a:path w="17566640" h="12065">
                <a:moveTo>
                  <a:pt x="12057903" y="0"/>
                </a:moveTo>
                <a:lnTo>
                  <a:pt x="12057903" y="11821"/>
                </a:lnTo>
                <a:lnTo>
                  <a:pt x="12116908" y="11821"/>
                </a:lnTo>
                <a:lnTo>
                  <a:pt x="12116908" y="0"/>
                </a:lnTo>
                <a:lnTo>
                  <a:pt x="12057903" y="0"/>
                </a:lnTo>
                <a:close/>
              </a:path>
              <a:path w="17566640" h="12065">
                <a:moveTo>
                  <a:pt x="12161164" y="0"/>
                </a:moveTo>
                <a:lnTo>
                  <a:pt x="12161164" y="11821"/>
                </a:lnTo>
                <a:lnTo>
                  <a:pt x="12220170" y="11821"/>
                </a:lnTo>
                <a:lnTo>
                  <a:pt x="12220170" y="0"/>
                </a:lnTo>
                <a:lnTo>
                  <a:pt x="12161164" y="0"/>
                </a:lnTo>
                <a:close/>
              </a:path>
              <a:path w="17566640" h="12065">
                <a:moveTo>
                  <a:pt x="12264424" y="0"/>
                </a:moveTo>
                <a:lnTo>
                  <a:pt x="12264424" y="11821"/>
                </a:lnTo>
                <a:lnTo>
                  <a:pt x="12323430" y="11821"/>
                </a:lnTo>
                <a:lnTo>
                  <a:pt x="12323430" y="0"/>
                </a:lnTo>
                <a:lnTo>
                  <a:pt x="12264424" y="0"/>
                </a:lnTo>
                <a:close/>
              </a:path>
              <a:path w="17566640" h="12065">
                <a:moveTo>
                  <a:pt x="12367685" y="0"/>
                </a:moveTo>
                <a:lnTo>
                  <a:pt x="12367685" y="11821"/>
                </a:lnTo>
                <a:lnTo>
                  <a:pt x="12426691" y="11821"/>
                </a:lnTo>
                <a:lnTo>
                  <a:pt x="12426691" y="0"/>
                </a:lnTo>
                <a:lnTo>
                  <a:pt x="12367685" y="0"/>
                </a:lnTo>
                <a:close/>
              </a:path>
              <a:path w="17566640" h="12065">
                <a:moveTo>
                  <a:pt x="12470946" y="0"/>
                </a:moveTo>
                <a:lnTo>
                  <a:pt x="12470946" y="11821"/>
                </a:lnTo>
                <a:lnTo>
                  <a:pt x="12529952" y="11821"/>
                </a:lnTo>
                <a:lnTo>
                  <a:pt x="12529952" y="0"/>
                </a:lnTo>
                <a:lnTo>
                  <a:pt x="12470946" y="0"/>
                </a:lnTo>
                <a:close/>
              </a:path>
              <a:path w="17566640" h="12065">
                <a:moveTo>
                  <a:pt x="12574205" y="0"/>
                </a:moveTo>
                <a:lnTo>
                  <a:pt x="12574205" y="11821"/>
                </a:lnTo>
                <a:lnTo>
                  <a:pt x="12633211" y="11821"/>
                </a:lnTo>
                <a:lnTo>
                  <a:pt x="12633211" y="0"/>
                </a:lnTo>
                <a:lnTo>
                  <a:pt x="12574205" y="0"/>
                </a:lnTo>
                <a:close/>
              </a:path>
              <a:path w="17566640" h="12065">
                <a:moveTo>
                  <a:pt x="12677467" y="0"/>
                </a:moveTo>
                <a:lnTo>
                  <a:pt x="12677467" y="11821"/>
                </a:lnTo>
                <a:lnTo>
                  <a:pt x="12736473" y="11821"/>
                </a:lnTo>
                <a:lnTo>
                  <a:pt x="12736473" y="0"/>
                </a:lnTo>
                <a:lnTo>
                  <a:pt x="12677467" y="0"/>
                </a:lnTo>
                <a:close/>
              </a:path>
              <a:path w="17566640" h="12065">
                <a:moveTo>
                  <a:pt x="12780728" y="0"/>
                </a:moveTo>
                <a:lnTo>
                  <a:pt x="12780728" y="11821"/>
                </a:lnTo>
                <a:lnTo>
                  <a:pt x="12839734" y="11821"/>
                </a:lnTo>
                <a:lnTo>
                  <a:pt x="12839734" y="0"/>
                </a:lnTo>
                <a:lnTo>
                  <a:pt x="12780728" y="0"/>
                </a:lnTo>
                <a:close/>
              </a:path>
              <a:path w="17566640" h="12065">
                <a:moveTo>
                  <a:pt x="12883988" y="0"/>
                </a:moveTo>
                <a:lnTo>
                  <a:pt x="12883988" y="11821"/>
                </a:lnTo>
                <a:lnTo>
                  <a:pt x="12942994" y="11821"/>
                </a:lnTo>
                <a:lnTo>
                  <a:pt x="12942994" y="0"/>
                </a:lnTo>
                <a:lnTo>
                  <a:pt x="12883988" y="0"/>
                </a:lnTo>
                <a:close/>
              </a:path>
              <a:path w="17566640" h="12065">
                <a:moveTo>
                  <a:pt x="12987249" y="0"/>
                </a:moveTo>
                <a:lnTo>
                  <a:pt x="12987249" y="11821"/>
                </a:lnTo>
                <a:lnTo>
                  <a:pt x="13046255" y="11821"/>
                </a:lnTo>
                <a:lnTo>
                  <a:pt x="13046255" y="0"/>
                </a:lnTo>
                <a:lnTo>
                  <a:pt x="12987249" y="0"/>
                </a:lnTo>
                <a:close/>
              </a:path>
              <a:path w="17566640" h="12065">
                <a:moveTo>
                  <a:pt x="13090508" y="0"/>
                </a:moveTo>
                <a:lnTo>
                  <a:pt x="13090508" y="11821"/>
                </a:lnTo>
                <a:lnTo>
                  <a:pt x="13149516" y="11821"/>
                </a:lnTo>
                <a:lnTo>
                  <a:pt x="13149516" y="0"/>
                </a:lnTo>
                <a:lnTo>
                  <a:pt x="13090508" y="0"/>
                </a:lnTo>
                <a:close/>
              </a:path>
              <a:path w="17566640" h="12065">
                <a:moveTo>
                  <a:pt x="13193770" y="0"/>
                </a:moveTo>
                <a:lnTo>
                  <a:pt x="13193770" y="11821"/>
                </a:lnTo>
                <a:lnTo>
                  <a:pt x="13252776" y="11821"/>
                </a:lnTo>
                <a:lnTo>
                  <a:pt x="13252776" y="0"/>
                </a:lnTo>
                <a:lnTo>
                  <a:pt x="13193770" y="0"/>
                </a:lnTo>
                <a:close/>
              </a:path>
              <a:path w="17566640" h="12065">
                <a:moveTo>
                  <a:pt x="13297031" y="0"/>
                </a:moveTo>
                <a:lnTo>
                  <a:pt x="13297031" y="11821"/>
                </a:lnTo>
                <a:lnTo>
                  <a:pt x="13356037" y="11821"/>
                </a:lnTo>
                <a:lnTo>
                  <a:pt x="13356037" y="0"/>
                </a:lnTo>
                <a:lnTo>
                  <a:pt x="13297031" y="0"/>
                </a:lnTo>
                <a:close/>
              </a:path>
              <a:path w="17566640" h="12065">
                <a:moveTo>
                  <a:pt x="13400292" y="0"/>
                </a:moveTo>
                <a:lnTo>
                  <a:pt x="13400292" y="11821"/>
                </a:lnTo>
                <a:lnTo>
                  <a:pt x="13459296" y="11821"/>
                </a:lnTo>
                <a:lnTo>
                  <a:pt x="13459296" y="0"/>
                </a:lnTo>
                <a:lnTo>
                  <a:pt x="13400292" y="0"/>
                </a:lnTo>
                <a:close/>
              </a:path>
              <a:path w="17566640" h="12065">
                <a:moveTo>
                  <a:pt x="13503552" y="0"/>
                </a:moveTo>
                <a:lnTo>
                  <a:pt x="13503552" y="11821"/>
                </a:lnTo>
                <a:lnTo>
                  <a:pt x="13562558" y="11821"/>
                </a:lnTo>
                <a:lnTo>
                  <a:pt x="13562558" y="0"/>
                </a:lnTo>
                <a:lnTo>
                  <a:pt x="13503552" y="0"/>
                </a:lnTo>
                <a:close/>
              </a:path>
              <a:path w="17566640" h="12065">
                <a:moveTo>
                  <a:pt x="13606813" y="0"/>
                </a:moveTo>
                <a:lnTo>
                  <a:pt x="13606813" y="11821"/>
                </a:lnTo>
                <a:lnTo>
                  <a:pt x="13665819" y="11821"/>
                </a:lnTo>
                <a:lnTo>
                  <a:pt x="13665819" y="0"/>
                </a:lnTo>
                <a:lnTo>
                  <a:pt x="13606813" y="0"/>
                </a:lnTo>
                <a:close/>
              </a:path>
              <a:path w="17566640" h="12065">
                <a:moveTo>
                  <a:pt x="13710074" y="0"/>
                </a:moveTo>
                <a:lnTo>
                  <a:pt x="13710074" y="11821"/>
                </a:lnTo>
                <a:lnTo>
                  <a:pt x="13769080" y="11821"/>
                </a:lnTo>
                <a:lnTo>
                  <a:pt x="13769080" y="0"/>
                </a:lnTo>
                <a:lnTo>
                  <a:pt x="13710074" y="0"/>
                </a:lnTo>
                <a:close/>
              </a:path>
              <a:path w="17566640" h="12065">
                <a:moveTo>
                  <a:pt x="13813334" y="0"/>
                </a:moveTo>
                <a:lnTo>
                  <a:pt x="13813334" y="11821"/>
                </a:lnTo>
                <a:lnTo>
                  <a:pt x="13872340" y="11821"/>
                </a:lnTo>
                <a:lnTo>
                  <a:pt x="13872340" y="0"/>
                </a:lnTo>
                <a:lnTo>
                  <a:pt x="13813334" y="0"/>
                </a:lnTo>
                <a:close/>
              </a:path>
              <a:path w="17566640" h="12065">
                <a:moveTo>
                  <a:pt x="13916594" y="0"/>
                </a:moveTo>
                <a:lnTo>
                  <a:pt x="13916594" y="11821"/>
                </a:lnTo>
                <a:lnTo>
                  <a:pt x="13975600" y="11821"/>
                </a:lnTo>
                <a:lnTo>
                  <a:pt x="13975600" y="0"/>
                </a:lnTo>
                <a:lnTo>
                  <a:pt x="13916594" y="0"/>
                </a:lnTo>
                <a:close/>
              </a:path>
              <a:path w="17566640" h="12065">
                <a:moveTo>
                  <a:pt x="14019856" y="0"/>
                </a:moveTo>
                <a:lnTo>
                  <a:pt x="14019856" y="11821"/>
                </a:lnTo>
                <a:lnTo>
                  <a:pt x="14078862" y="11821"/>
                </a:lnTo>
                <a:lnTo>
                  <a:pt x="14078862" y="0"/>
                </a:lnTo>
                <a:lnTo>
                  <a:pt x="14019856" y="0"/>
                </a:lnTo>
                <a:close/>
              </a:path>
              <a:path w="17566640" h="12065">
                <a:moveTo>
                  <a:pt x="14123116" y="0"/>
                </a:moveTo>
                <a:lnTo>
                  <a:pt x="14123116" y="11821"/>
                </a:lnTo>
                <a:lnTo>
                  <a:pt x="14182122" y="11821"/>
                </a:lnTo>
                <a:lnTo>
                  <a:pt x="14182122" y="0"/>
                </a:lnTo>
                <a:lnTo>
                  <a:pt x="14123116" y="0"/>
                </a:lnTo>
                <a:close/>
              </a:path>
              <a:path w="17566640" h="12065">
                <a:moveTo>
                  <a:pt x="14226377" y="0"/>
                </a:moveTo>
                <a:lnTo>
                  <a:pt x="14226377" y="11821"/>
                </a:lnTo>
                <a:lnTo>
                  <a:pt x="14285383" y="11821"/>
                </a:lnTo>
                <a:lnTo>
                  <a:pt x="14285383" y="0"/>
                </a:lnTo>
                <a:lnTo>
                  <a:pt x="14226377" y="0"/>
                </a:lnTo>
                <a:close/>
              </a:path>
              <a:path w="17566640" h="12065">
                <a:moveTo>
                  <a:pt x="14329638" y="0"/>
                </a:moveTo>
                <a:lnTo>
                  <a:pt x="14329638" y="11821"/>
                </a:lnTo>
                <a:lnTo>
                  <a:pt x="14388644" y="11821"/>
                </a:lnTo>
                <a:lnTo>
                  <a:pt x="14388644" y="0"/>
                </a:lnTo>
                <a:lnTo>
                  <a:pt x="14329638" y="0"/>
                </a:lnTo>
                <a:close/>
              </a:path>
              <a:path w="17566640" h="12065">
                <a:moveTo>
                  <a:pt x="14432897" y="0"/>
                </a:moveTo>
                <a:lnTo>
                  <a:pt x="14432897" y="11821"/>
                </a:lnTo>
                <a:lnTo>
                  <a:pt x="14491904" y="11821"/>
                </a:lnTo>
                <a:lnTo>
                  <a:pt x="14491904" y="0"/>
                </a:lnTo>
                <a:lnTo>
                  <a:pt x="14432897" y="0"/>
                </a:lnTo>
                <a:close/>
              </a:path>
              <a:path w="17566640" h="12065">
                <a:moveTo>
                  <a:pt x="14536159" y="0"/>
                </a:moveTo>
                <a:lnTo>
                  <a:pt x="14536159" y="11821"/>
                </a:lnTo>
                <a:lnTo>
                  <a:pt x="14595165" y="11821"/>
                </a:lnTo>
                <a:lnTo>
                  <a:pt x="14595165" y="0"/>
                </a:lnTo>
                <a:lnTo>
                  <a:pt x="14536159" y="0"/>
                </a:lnTo>
                <a:close/>
              </a:path>
              <a:path w="17566640" h="12065">
                <a:moveTo>
                  <a:pt x="14639420" y="0"/>
                </a:moveTo>
                <a:lnTo>
                  <a:pt x="14639420" y="11821"/>
                </a:lnTo>
                <a:lnTo>
                  <a:pt x="14698426" y="11821"/>
                </a:lnTo>
                <a:lnTo>
                  <a:pt x="14698426" y="0"/>
                </a:lnTo>
                <a:lnTo>
                  <a:pt x="14639420" y="0"/>
                </a:lnTo>
                <a:close/>
              </a:path>
              <a:path w="17566640" h="12065">
                <a:moveTo>
                  <a:pt x="14742680" y="0"/>
                </a:moveTo>
                <a:lnTo>
                  <a:pt x="14742680" y="11821"/>
                </a:lnTo>
                <a:lnTo>
                  <a:pt x="14801685" y="11821"/>
                </a:lnTo>
                <a:lnTo>
                  <a:pt x="14801685" y="0"/>
                </a:lnTo>
                <a:lnTo>
                  <a:pt x="14742680" y="0"/>
                </a:lnTo>
                <a:close/>
              </a:path>
              <a:path w="17566640" h="12065">
                <a:moveTo>
                  <a:pt x="14845941" y="0"/>
                </a:moveTo>
                <a:lnTo>
                  <a:pt x="14845941" y="11821"/>
                </a:lnTo>
                <a:lnTo>
                  <a:pt x="14904947" y="11821"/>
                </a:lnTo>
                <a:lnTo>
                  <a:pt x="14904947" y="0"/>
                </a:lnTo>
                <a:lnTo>
                  <a:pt x="14845941" y="0"/>
                </a:lnTo>
                <a:close/>
              </a:path>
              <a:path w="17566640" h="12065">
                <a:moveTo>
                  <a:pt x="14949202" y="0"/>
                </a:moveTo>
                <a:lnTo>
                  <a:pt x="14949202" y="11821"/>
                </a:lnTo>
                <a:lnTo>
                  <a:pt x="15008208" y="11821"/>
                </a:lnTo>
                <a:lnTo>
                  <a:pt x="15008208" y="0"/>
                </a:lnTo>
                <a:lnTo>
                  <a:pt x="14949202" y="0"/>
                </a:lnTo>
                <a:close/>
              </a:path>
              <a:path w="17566640" h="12065">
                <a:moveTo>
                  <a:pt x="15052462" y="0"/>
                </a:moveTo>
                <a:lnTo>
                  <a:pt x="15052462" y="11821"/>
                </a:lnTo>
                <a:lnTo>
                  <a:pt x="15111468" y="11821"/>
                </a:lnTo>
                <a:lnTo>
                  <a:pt x="15111468" y="0"/>
                </a:lnTo>
                <a:lnTo>
                  <a:pt x="15052462" y="0"/>
                </a:lnTo>
                <a:close/>
              </a:path>
              <a:path w="17566640" h="12065">
                <a:moveTo>
                  <a:pt x="15155723" y="0"/>
                </a:moveTo>
                <a:lnTo>
                  <a:pt x="15155723" y="11821"/>
                </a:lnTo>
                <a:lnTo>
                  <a:pt x="15214729" y="11821"/>
                </a:lnTo>
                <a:lnTo>
                  <a:pt x="15214729" y="0"/>
                </a:lnTo>
                <a:lnTo>
                  <a:pt x="15155723" y="0"/>
                </a:lnTo>
                <a:close/>
              </a:path>
              <a:path w="17566640" h="12065">
                <a:moveTo>
                  <a:pt x="15258982" y="0"/>
                </a:moveTo>
                <a:lnTo>
                  <a:pt x="15258982" y="11821"/>
                </a:lnTo>
                <a:lnTo>
                  <a:pt x="15317989" y="11821"/>
                </a:lnTo>
                <a:lnTo>
                  <a:pt x="15317989" y="0"/>
                </a:lnTo>
                <a:lnTo>
                  <a:pt x="15258982" y="0"/>
                </a:lnTo>
                <a:close/>
              </a:path>
              <a:path w="17566640" h="12065">
                <a:moveTo>
                  <a:pt x="15362244" y="0"/>
                </a:moveTo>
                <a:lnTo>
                  <a:pt x="15362244" y="11821"/>
                </a:lnTo>
                <a:lnTo>
                  <a:pt x="15421251" y="11821"/>
                </a:lnTo>
                <a:lnTo>
                  <a:pt x="15421251" y="0"/>
                </a:lnTo>
                <a:lnTo>
                  <a:pt x="15362244" y="0"/>
                </a:lnTo>
                <a:close/>
              </a:path>
              <a:path w="17566640" h="12065">
                <a:moveTo>
                  <a:pt x="15465505" y="0"/>
                </a:moveTo>
                <a:lnTo>
                  <a:pt x="15465505" y="11821"/>
                </a:lnTo>
                <a:lnTo>
                  <a:pt x="15524511" y="11821"/>
                </a:lnTo>
                <a:lnTo>
                  <a:pt x="15524511" y="0"/>
                </a:lnTo>
                <a:lnTo>
                  <a:pt x="15465505" y="0"/>
                </a:lnTo>
                <a:close/>
              </a:path>
              <a:path w="17566640" h="12065">
                <a:moveTo>
                  <a:pt x="15568766" y="0"/>
                </a:moveTo>
                <a:lnTo>
                  <a:pt x="15568766" y="11821"/>
                </a:lnTo>
                <a:lnTo>
                  <a:pt x="15627772" y="11821"/>
                </a:lnTo>
                <a:lnTo>
                  <a:pt x="15627772" y="0"/>
                </a:lnTo>
                <a:lnTo>
                  <a:pt x="15568766" y="0"/>
                </a:lnTo>
                <a:close/>
              </a:path>
              <a:path w="17566640" h="12065">
                <a:moveTo>
                  <a:pt x="15672026" y="0"/>
                </a:moveTo>
                <a:lnTo>
                  <a:pt x="15672026" y="11821"/>
                </a:lnTo>
                <a:lnTo>
                  <a:pt x="15731033" y="11821"/>
                </a:lnTo>
                <a:lnTo>
                  <a:pt x="15731033" y="0"/>
                </a:lnTo>
                <a:lnTo>
                  <a:pt x="15672026" y="0"/>
                </a:lnTo>
                <a:close/>
              </a:path>
              <a:path w="17566640" h="12065">
                <a:moveTo>
                  <a:pt x="15775286" y="0"/>
                </a:moveTo>
                <a:lnTo>
                  <a:pt x="15775286" y="11821"/>
                </a:lnTo>
                <a:lnTo>
                  <a:pt x="15834292" y="11821"/>
                </a:lnTo>
                <a:lnTo>
                  <a:pt x="15834292" y="0"/>
                </a:lnTo>
                <a:lnTo>
                  <a:pt x="15775286" y="0"/>
                </a:lnTo>
                <a:close/>
              </a:path>
              <a:path w="17566640" h="12065">
                <a:moveTo>
                  <a:pt x="15878548" y="0"/>
                </a:moveTo>
                <a:lnTo>
                  <a:pt x="15878548" y="11821"/>
                </a:lnTo>
                <a:lnTo>
                  <a:pt x="15937554" y="11821"/>
                </a:lnTo>
                <a:lnTo>
                  <a:pt x="15937554" y="0"/>
                </a:lnTo>
                <a:lnTo>
                  <a:pt x="15878548" y="0"/>
                </a:lnTo>
                <a:close/>
              </a:path>
              <a:path w="17566640" h="12065">
                <a:moveTo>
                  <a:pt x="15981808" y="0"/>
                </a:moveTo>
                <a:lnTo>
                  <a:pt x="15981808" y="11821"/>
                </a:lnTo>
                <a:lnTo>
                  <a:pt x="16040815" y="11821"/>
                </a:lnTo>
                <a:lnTo>
                  <a:pt x="16040815" y="0"/>
                </a:lnTo>
                <a:lnTo>
                  <a:pt x="15981808" y="0"/>
                </a:lnTo>
                <a:close/>
              </a:path>
              <a:path w="17566640" h="12065">
                <a:moveTo>
                  <a:pt x="16085069" y="0"/>
                </a:moveTo>
                <a:lnTo>
                  <a:pt x="16085069" y="11821"/>
                </a:lnTo>
                <a:lnTo>
                  <a:pt x="16144074" y="11821"/>
                </a:lnTo>
                <a:lnTo>
                  <a:pt x="16144074" y="0"/>
                </a:lnTo>
                <a:lnTo>
                  <a:pt x="16085069" y="0"/>
                </a:lnTo>
                <a:close/>
              </a:path>
              <a:path w="17566640" h="12065">
                <a:moveTo>
                  <a:pt x="16188330" y="0"/>
                </a:moveTo>
                <a:lnTo>
                  <a:pt x="16188330" y="11821"/>
                </a:lnTo>
                <a:lnTo>
                  <a:pt x="16247336" y="11821"/>
                </a:lnTo>
                <a:lnTo>
                  <a:pt x="16247336" y="0"/>
                </a:lnTo>
                <a:lnTo>
                  <a:pt x="16188330" y="0"/>
                </a:lnTo>
                <a:close/>
              </a:path>
              <a:path w="17566640" h="12065">
                <a:moveTo>
                  <a:pt x="16291589" y="0"/>
                </a:moveTo>
                <a:lnTo>
                  <a:pt x="16291589" y="11821"/>
                </a:lnTo>
                <a:lnTo>
                  <a:pt x="16350597" y="11821"/>
                </a:lnTo>
                <a:lnTo>
                  <a:pt x="16350597" y="0"/>
                </a:lnTo>
                <a:lnTo>
                  <a:pt x="16291589" y="0"/>
                </a:lnTo>
                <a:close/>
              </a:path>
              <a:path w="17566640" h="12065">
                <a:moveTo>
                  <a:pt x="16394851" y="0"/>
                </a:moveTo>
                <a:lnTo>
                  <a:pt x="16394851" y="11821"/>
                </a:lnTo>
                <a:lnTo>
                  <a:pt x="16453857" y="11821"/>
                </a:lnTo>
                <a:lnTo>
                  <a:pt x="16453857" y="0"/>
                </a:lnTo>
                <a:lnTo>
                  <a:pt x="16394851" y="0"/>
                </a:lnTo>
                <a:close/>
              </a:path>
              <a:path w="17566640" h="12065">
                <a:moveTo>
                  <a:pt x="16498112" y="0"/>
                </a:moveTo>
                <a:lnTo>
                  <a:pt x="16498112" y="11821"/>
                </a:lnTo>
                <a:lnTo>
                  <a:pt x="16557118" y="11821"/>
                </a:lnTo>
                <a:lnTo>
                  <a:pt x="16557118" y="0"/>
                </a:lnTo>
                <a:lnTo>
                  <a:pt x="16498112" y="0"/>
                </a:lnTo>
                <a:close/>
              </a:path>
              <a:path w="17566640" h="12065">
                <a:moveTo>
                  <a:pt x="16601371" y="0"/>
                </a:moveTo>
                <a:lnTo>
                  <a:pt x="16601371" y="11821"/>
                </a:lnTo>
                <a:lnTo>
                  <a:pt x="16660377" y="11821"/>
                </a:lnTo>
                <a:lnTo>
                  <a:pt x="16660377" y="0"/>
                </a:lnTo>
                <a:lnTo>
                  <a:pt x="16601371" y="0"/>
                </a:lnTo>
                <a:close/>
              </a:path>
              <a:path w="17566640" h="12065">
                <a:moveTo>
                  <a:pt x="16704633" y="0"/>
                </a:moveTo>
                <a:lnTo>
                  <a:pt x="16704633" y="11821"/>
                </a:lnTo>
                <a:lnTo>
                  <a:pt x="16763639" y="11821"/>
                </a:lnTo>
                <a:lnTo>
                  <a:pt x="16763639" y="0"/>
                </a:lnTo>
                <a:lnTo>
                  <a:pt x="16704633" y="0"/>
                </a:lnTo>
                <a:close/>
              </a:path>
              <a:path w="17566640" h="12065">
                <a:moveTo>
                  <a:pt x="16807894" y="0"/>
                </a:moveTo>
                <a:lnTo>
                  <a:pt x="16807894" y="11821"/>
                </a:lnTo>
                <a:lnTo>
                  <a:pt x="16866900" y="11821"/>
                </a:lnTo>
                <a:lnTo>
                  <a:pt x="16866900" y="0"/>
                </a:lnTo>
                <a:lnTo>
                  <a:pt x="16807894" y="0"/>
                </a:lnTo>
                <a:close/>
              </a:path>
              <a:path w="17566640" h="12065">
                <a:moveTo>
                  <a:pt x="16911154" y="0"/>
                </a:moveTo>
                <a:lnTo>
                  <a:pt x="16911154" y="11821"/>
                </a:lnTo>
                <a:lnTo>
                  <a:pt x="16970161" y="11821"/>
                </a:lnTo>
                <a:lnTo>
                  <a:pt x="16970161" y="0"/>
                </a:lnTo>
                <a:lnTo>
                  <a:pt x="16911154" y="0"/>
                </a:lnTo>
                <a:close/>
              </a:path>
              <a:path w="17566640" h="12065">
                <a:moveTo>
                  <a:pt x="17014415" y="0"/>
                </a:moveTo>
                <a:lnTo>
                  <a:pt x="17014415" y="11821"/>
                </a:lnTo>
                <a:lnTo>
                  <a:pt x="17073421" y="11821"/>
                </a:lnTo>
                <a:lnTo>
                  <a:pt x="17073421" y="0"/>
                </a:lnTo>
                <a:lnTo>
                  <a:pt x="17014415" y="0"/>
                </a:lnTo>
                <a:close/>
              </a:path>
              <a:path w="17566640" h="12065">
                <a:moveTo>
                  <a:pt x="17117675" y="0"/>
                </a:moveTo>
                <a:lnTo>
                  <a:pt x="17117675" y="11821"/>
                </a:lnTo>
                <a:lnTo>
                  <a:pt x="17176681" y="11821"/>
                </a:lnTo>
                <a:lnTo>
                  <a:pt x="17176681" y="0"/>
                </a:lnTo>
                <a:lnTo>
                  <a:pt x="17117675" y="0"/>
                </a:lnTo>
                <a:close/>
              </a:path>
              <a:path w="17566640" h="12065">
                <a:moveTo>
                  <a:pt x="17220936" y="0"/>
                </a:moveTo>
                <a:lnTo>
                  <a:pt x="17220936" y="11821"/>
                </a:lnTo>
                <a:lnTo>
                  <a:pt x="17279943" y="11821"/>
                </a:lnTo>
                <a:lnTo>
                  <a:pt x="17279943" y="0"/>
                </a:lnTo>
                <a:lnTo>
                  <a:pt x="17220936" y="0"/>
                </a:lnTo>
                <a:close/>
              </a:path>
              <a:path w="17566640" h="12065">
                <a:moveTo>
                  <a:pt x="17324197" y="0"/>
                </a:moveTo>
                <a:lnTo>
                  <a:pt x="17324197" y="11821"/>
                </a:lnTo>
                <a:lnTo>
                  <a:pt x="17383203" y="11821"/>
                </a:lnTo>
                <a:lnTo>
                  <a:pt x="17383203" y="0"/>
                </a:lnTo>
                <a:lnTo>
                  <a:pt x="17324197" y="0"/>
                </a:lnTo>
                <a:close/>
              </a:path>
              <a:path w="17566640" h="12065">
                <a:moveTo>
                  <a:pt x="17427457" y="0"/>
                </a:moveTo>
                <a:lnTo>
                  <a:pt x="17427457" y="11821"/>
                </a:lnTo>
                <a:lnTo>
                  <a:pt x="17486463" y="11821"/>
                </a:lnTo>
                <a:lnTo>
                  <a:pt x="17486463" y="0"/>
                </a:lnTo>
                <a:lnTo>
                  <a:pt x="1742745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1" name="object 111" descr=""/>
          <p:cNvGrpSpPr/>
          <p:nvPr/>
        </p:nvGrpSpPr>
        <p:grpSpPr>
          <a:xfrm>
            <a:off x="18831593" y="10506096"/>
            <a:ext cx="313055" cy="313055"/>
            <a:chOff x="18831593" y="10506096"/>
            <a:chExt cx="313055" cy="313055"/>
          </a:xfrm>
        </p:grpSpPr>
        <p:sp>
          <p:nvSpPr>
            <p:cNvPr id="112" name="object 112" descr=""/>
            <p:cNvSpPr/>
            <p:nvPr/>
          </p:nvSpPr>
          <p:spPr>
            <a:xfrm>
              <a:off x="18831593" y="10506096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940279" y="10584010"/>
              <a:ext cx="95411" cy="126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72060" y="5555"/>
            <a:ext cx="13832205" cy="11303000"/>
          </a:xfrm>
          <a:custGeom>
            <a:avLst/>
            <a:gdLst/>
            <a:ahLst/>
            <a:cxnLst/>
            <a:rect l="l" t="t" r="r" b="b"/>
            <a:pathLst>
              <a:path w="13832205" h="11303000">
                <a:moveTo>
                  <a:pt x="11484915" y="1155700"/>
                </a:moveTo>
                <a:lnTo>
                  <a:pt x="11474234" y="1155700"/>
                </a:lnTo>
                <a:lnTo>
                  <a:pt x="11443818" y="1130300"/>
                </a:lnTo>
                <a:lnTo>
                  <a:pt x="11399037" y="1092200"/>
                </a:lnTo>
                <a:lnTo>
                  <a:pt x="11345240" y="1054100"/>
                </a:lnTo>
                <a:lnTo>
                  <a:pt x="11287773" y="1016000"/>
                </a:lnTo>
                <a:lnTo>
                  <a:pt x="11231994" y="977900"/>
                </a:lnTo>
                <a:lnTo>
                  <a:pt x="11183277" y="939800"/>
                </a:lnTo>
                <a:lnTo>
                  <a:pt x="11103102" y="889000"/>
                </a:lnTo>
                <a:lnTo>
                  <a:pt x="11062805" y="850900"/>
                </a:lnTo>
                <a:lnTo>
                  <a:pt x="10693616" y="622300"/>
                </a:lnTo>
                <a:lnTo>
                  <a:pt x="10270236" y="368300"/>
                </a:lnTo>
                <a:lnTo>
                  <a:pt x="10227158" y="355600"/>
                </a:lnTo>
                <a:lnTo>
                  <a:pt x="10097148" y="279400"/>
                </a:lnTo>
                <a:lnTo>
                  <a:pt x="10053549" y="266700"/>
                </a:lnTo>
                <a:lnTo>
                  <a:pt x="9922002" y="190500"/>
                </a:lnTo>
                <a:lnTo>
                  <a:pt x="9877895" y="177800"/>
                </a:lnTo>
                <a:lnTo>
                  <a:pt x="9789312" y="127000"/>
                </a:lnTo>
                <a:lnTo>
                  <a:pt x="9744837" y="114300"/>
                </a:lnTo>
                <a:lnTo>
                  <a:pt x="9655518" y="63500"/>
                </a:lnTo>
                <a:lnTo>
                  <a:pt x="9610674" y="50800"/>
                </a:lnTo>
                <a:lnTo>
                  <a:pt x="9565703" y="25400"/>
                </a:lnTo>
                <a:lnTo>
                  <a:pt x="9520618" y="12700"/>
                </a:lnTo>
                <a:lnTo>
                  <a:pt x="9501314" y="0"/>
                </a:lnTo>
                <a:lnTo>
                  <a:pt x="1987588" y="0"/>
                </a:lnTo>
                <a:lnTo>
                  <a:pt x="1968284" y="12700"/>
                </a:lnTo>
                <a:lnTo>
                  <a:pt x="1923224" y="25400"/>
                </a:lnTo>
                <a:lnTo>
                  <a:pt x="1878279" y="50800"/>
                </a:lnTo>
                <a:lnTo>
                  <a:pt x="1833448" y="63500"/>
                </a:lnTo>
                <a:lnTo>
                  <a:pt x="1744167" y="114300"/>
                </a:lnTo>
                <a:lnTo>
                  <a:pt x="1699704" y="127000"/>
                </a:lnTo>
                <a:lnTo>
                  <a:pt x="1611160" y="177800"/>
                </a:lnTo>
                <a:lnTo>
                  <a:pt x="1567078" y="190500"/>
                </a:lnTo>
                <a:lnTo>
                  <a:pt x="1435582" y="266700"/>
                </a:lnTo>
                <a:lnTo>
                  <a:pt x="1392008" y="279400"/>
                </a:lnTo>
                <a:lnTo>
                  <a:pt x="1262049" y="355600"/>
                </a:lnTo>
                <a:lnTo>
                  <a:pt x="1218984" y="368300"/>
                </a:lnTo>
                <a:lnTo>
                  <a:pt x="795731" y="622300"/>
                </a:lnTo>
                <a:lnTo>
                  <a:pt x="426605" y="850900"/>
                </a:lnTo>
                <a:lnTo>
                  <a:pt x="386308" y="889000"/>
                </a:lnTo>
                <a:lnTo>
                  <a:pt x="306133" y="939800"/>
                </a:lnTo>
                <a:lnTo>
                  <a:pt x="214972" y="1003300"/>
                </a:lnTo>
                <a:lnTo>
                  <a:pt x="115366" y="1079500"/>
                </a:lnTo>
                <a:lnTo>
                  <a:pt x="35166" y="1130300"/>
                </a:lnTo>
                <a:lnTo>
                  <a:pt x="2247" y="1155700"/>
                </a:lnTo>
                <a:lnTo>
                  <a:pt x="2247" y="2768600"/>
                </a:lnTo>
                <a:lnTo>
                  <a:pt x="34963" y="2806700"/>
                </a:lnTo>
                <a:lnTo>
                  <a:pt x="69011" y="2832100"/>
                </a:lnTo>
                <a:lnTo>
                  <a:pt x="104368" y="2870200"/>
                </a:lnTo>
                <a:lnTo>
                  <a:pt x="140982" y="2895600"/>
                </a:lnTo>
                <a:lnTo>
                  <a:pt x="178803" y="2933700"/>
                </a:lnTo>
                <a:lnTo>
                  <a:pt x="217792" y="2959100"/>
                </a:lnTo>
                <a:lnTo>
                  <a:pt x="257911" y="2984500"/>
                </a:lnTo>
                <a:lnTo>
                  <a:pt x="299110" y="3022600"/>
                </a:lnTo>
                <a:lnTo>
                  <a:pt x="341363" y="3048000"/>
                </a:lnTo>
                <a:lnTo>
                  <a:pt x="384606" y="3086100"/>
                </a:lnTo>
                <a:lnTo>
                  <a:pt x="428802" y="3111500"/>
                </a:lnTo>
                <a:lnTo>
                  <a:pt x="473925" y="3136900"/>
                </a:lnTo>
                <a:lnTo>
                  <a:pt x="519912" y="3162300"/>
                </a:lnTo>
                <a:lnTo>
                  <a:pt x="566724" y="3200400"/>
                </a:lnTo>
                <a:lnTo>
                  <a:pt x="662660" y="3251200"/>
                </a:lnTo>
                <a:lnTo>
                  <a:pt x="811720" y="3327400"/>
                </a:lnTo>
                <a:lnTo>
                  <a:pt x="965923" y="3403600"/>
                </a:lnTo>
                <a:lnTo>
                  <a:pt x="1285176" y="3556000"/>
                </a:lnTo>
                <a:lnTo>
                  <a:pt x="1339278" y="3568700"/>
                </a:lnTo>
                <a:lnTo>
                  <a:pt x="1447901" y="3619500"/>
                </a:lnTo>
                <a:lnTo>
                  <a:pt x="1502321" y="3632200"/>
                </a:lnTo>
                <a:lnTo>
                  <a:pt x="1611160" y="3683000"/>
                </a:lnTo>
                <a:lnTo>
                  <a:pt x="1665503" y="3695700"/>
                </a:lnTo>
                <a:lnTo>
                  <a:pt x="1719732" y="3721100"/>
                </a:lnTo>
                <a:lnTo>
                  <a:pt x="1773796" y="3733800"/>
                </a:lnTo>
                <a:lnTo>
                  <a:pt x="1827682" y="3759200"/>
                </a:lnTo>
                <a:lnTo>
                  <a:pt x="1934667" y="3784600"/>
                </a:lnTo>
                <a:lnTo>
                  <a:pt x="1987702" y="3810000"/>
                </a:lnTo>
                <a:lnTo>
                  <a:pt x="2092604" y="3835400"/>
                </a:lnTo>
                <a:lnTo>
                  <a:pt x="2144407" y="3860800"/>
                </a:lnTo>
                <a:lnTo>
                  <a:pt x="2395093" y="3924300"/>
                </a:lnTo>
                <a:lnTo>
                  <a:pt x="2583116" y="3975100"/>
                </a:lnTo>
                <a:lnTo>
                  <a:pt x="2628036" y="3975100"/>
                </a:lnTo>
                <a:lnTo>
                  <a:pt x="2757055" y="4013200"/>
                </a:lnTo>
                <a:lnTo>
                  <a:pt x="2798026" y="4013200"/>
                </a:lnTo>
                <a:lnTo>
                  <a:pt x="2837891" y="4025900"/>
                </a:lnTo>
                <a:lnTo>
                  <a:pt x="2876626" y="4025900"/>
                </a:lnTo>
                <a:lnTo>
                  <a:pt x="2914180" y="4038600"/>
                </a:lnTo>
                <a:lnTo>
                  <a:pt x="2985566" y="4038600"/>
                </a:lnTo>
                <a:lnTo>
                  <a:pt x="3019323" y="4051300"/>
                </a:lnTo>
                <a:lnTo>
                  <a:pt x="3112312" y="4051300"/>
                </a:lnTo>
                <a:lnTo>
                  <a:pt x="3140418" y="4064000"/>
                </a:lnTo>
                <a:lnTo>
                  <a:pt x="3192005" y="4064000"/>
                </a:lnTo>
                <a:lnTo>
                  <a:pt x="3192005" y="2451100"/>
                </a:lnTo>
                <a:lnTo>
                  <a:pt x="3236049" y="2425700"/>
                </a:lnTo>
                <a:lnTo>
                  <a:pt x="3280283" y="2413000"/>
                </a:lnTo>
                <a:lnTo>
                  <a:pt x="3369284" y="2362200"/>
                </a:lnTo>
                <a:lnTo>
                  <a:pt x="3414052" y="2349500"/>
                </a:lnTo>
                <a:lnTo>
                  <a:pt x="3458997" y="2324100"/>
                </a:lnTo>
                <a:lnTo>
                  <a:pt x="3504120" y="2311400"/>
                </a:lnTo>
                <a:lnTo>
                  <a:pt x="3549408" y="2286000"/>
                </a:lnTo>
                <a:lnTo>
                  <a:pt x="3594874" y="2273300"/>
                </a:lnTo>
                <a:lnTo>
                  <a:pt x="3640505" y="2247900"/>
                </a:lnTo>
                <a:lnTo>
                  <a:pt x="3686302" y="2235200"/>
                </a:lnTo>
                <a:lnTo>
                  <a:pt x="3732276" y="2209800"/>
                </a:lnTo>
                <a:lnTo>
                  <a:pt x="3824719" y="2184400"/>
                </a:lnTo>
                <a:lnTo>
                  <a:pt x="3871188" y="2159000"/>
                </a:lnTo>
                <a:lnTo>
                  <a:pt x="3964597" y="2133600"/>
                </a:lnTo>
                <a:lnTo>
                  <a:pt x="4011549" y="2108200"/>
                </a:lnTo>
                <a:lnTo>
                  <a:pt x="4200906" y="2057400"/>
                </a:lnTo>
                <a:lnTo>
                  <a:pt x="4248632" y="2032000"/>
                </a:lnTo>
                <a:lnTo>
                  <a:pt x="4635779" y="1930400"/>
                </a:lnTo>
                <a:lnTo>
                  <a:pt x="4684827" y="1930400"/>
                </a:lnTo>
                <a:lnTo>
                  <a:pt x="4882362" y="1879600"/>
                </a:lnTo>
                <a:lnTo>
                  <a:pt x="4932083" y="1879600"/>
                </a:lnTo>
                <a:lnTo>
                  <a:pt x="5031918" y="1854200"/>
                </a:lnTo>
                <a:lnTo>
                  <a:pt x="5082032" y="1854200"/>
                </a:lnTo>
                <a:lnTo>
                  <a:pt x="5132273" y="1841500"/>
                </a:lnTo>
                <a:lnTo>
                  <a:pt x="5182654" y="1841500"/>
                </a:lnTo>
                <a:lnTo>
                  <a:pt x="5233149" y="1828800"/>
                </a:lnTo>
                <a:lnTo>
                  <a:pt x="5334508" y="1828800"/>
                </a:lnTo>
                <a:lnTo>
                  <a:pt x="5385371" y="1816100"/>
                </a:lnTo>
                <a:lnTo>
                  <a:pt x="5538673" y="1816100"/>
                </a:lnTo>
                <a:lnTo>
                  <a:pt x="5590019" y="1803400"/>
                </a:lnTo>
                <a:lnTo>
                  <a:pt x="5899404" y="1803400"/>
                </a:lnTo>
                <a:lnTo>
                  <a:pt x="5950737" y="1816100"/>
                </a:lnTo>
                <a:lnTo>
                  <a:pt x="6104039" y="1816100"/>
                </a:lnTo>
                <a:lnTo>
                  <a:pt x="6154902" y="1828800"/>
                </a:lnTo>
                <a:lnTo>
                  <a:pt x="6256274" y="1828800"/>
                </a:lnTo>
                <a:lnTo>
                  <a:pt x="6306769" y="1841500"/>
                </a:lnTo>
                <a:lnTo>
                  <a:pt x="6357137" y="1841500"/>
                </a:lnTo>
                <a:lnTo>
                  <a:pt x="6407378" y="1854200"/>
                </a:lnTo>
                <a:lnTo>
                  <a:pt x="6457493" y="1854200"/>
                </a:lnTo>
                <a:lnTo>
                  <a:pt x="6557340" y="1879600"/>
                </a:lnTo>
                <a:lnTo>
                  <a:pt x="6607061" y="1879600"/>
                </a:lnTo>
                <a:lnTo>
                  <a:pt x="6804596" y="1930400"/>
                </a:lnTo>
                <a:lnTo>
                  <a:pt x="6853631" y="1930400"/>
                </a:lnTo>
                <a:lnTo>
                  <a:pt x="7192899" y="2019300"/>
                </a:lnTo>
                <a:lnTo>
                  <a:pt x="7240778" y="2044700"/>
                </a:lnTo>
                <a:lnTo>
                  <a:pt x="7430757" y="2095500"/>
                </a:lnTo>
                <a:lnTo>
                  <a:pt x="7477861" y="2120900"/>
                </a:lnTo>
                <a:lnTo>
                  <a:pt x="7618235" y="2159000"/>
                </a:lnTo>
                <a:lnTo>
                  <a:pt x="7664691" y="2184400"/>
                </a:lnTo>
                <a:lnTo>
                  <a:pt x="7710995" y="2197100"/>
                </a:lnTo>
                <a:lnTo>
                  <a:pt x="7757134" y="2222500"/>
                </a:lnTo>
                <a:lnTo>
                  <a:pt x="7848905" y="2247900"/>
                </a:lnTo>
                <a:lnTo>
                  <a:pt x="7894548" y="2273300"/>
                </a:lnTo>
                <a:lnTo>
                  <a:pt x="7940002" y="2286000"/>
                </a:lnTo>
                <a:lnTo>
                  <a:pt x="7985303" y="2311400"/>
                </a:lnTo>
                <a:lnTo>
                  <a:pt x="8030413" y="2324100"/>
                </a:lnTo>
                <a:lnTo>
                  <a:pt x="8075358" y="2349500"/>
                </a:lnTo>
                <a:lnTo>
                  <a:pt x="8120126" y="2362200"/>
                </a:lnTo>
                <a:lnTo>
                  <a:pt x="8209127" y="2413000"/>
                </a:lnTo>
                <a:lnTo>
                  <a:pt x="8253362" y="2425700"/>
                </a:lnTo>
                <a:lnTo>
                  <a:pt x="8297418" y="2451100"/>
                </a:lnTo>
                <a:lnTo>
                  <a:pt x="8297418" y="5295900"/>
                </a:lnTo>
                <a:lnTo>
                  <a:pt x="8297418" y="7670800"/>
                </a:lnTo>
                <a:lnTo>
                  <a:pt x="7897609" y="8382000"/>
                </a:lnTo>
                <a:lnTo>
                  <a:pt x="7020217" y="8978900"/>
                </a:lnTo>
                <a:lnTo>
                  <a:pt x="6143256" y="9385300"/>
                </a:lnTo>
                <a:lnTo>
                  <a:pt x="5744705" y="9537700"/>
                </a:lnTo>
                <a:lnTo>
                  <a:pt x="5345849" y="9385300"/>
                </a:lnTo>
                <a:lnTo>
                  <a:pt x="4468355" y="8978900"/>
                </a:lnTo>
                <a:lnTo>
                  <a:pt x="3590861" y="8382000"/>
                </a:lnTo>
                <a:lnTo>
                  <a:pt x="3192005" y="7670800"/>
                </a:lnTo>
                <a:lnTo>
                  <a:pt x="8297418" y="5295900"/>
                </a:lnTo>
                <a:lnTo>
                  <a:pt x="8297418" y="2451100"/>
                </a:lnTo>
                <a:lnTo>
                  <a:pt x="0" y="6311900"/>
                </a:lnTo>
                <a:lnTo>
                  <a:pt x="897255" y="9093200"/>
                </a:lnTo>
                <a:lnTo>
                  <a:pt x="2871228" y="10871200"/>
                </a:lnTo>
                <a:lnTo>
                  <a:pt x="3766693" y="11303000"/>
                </a:lnTo>
                <a:lnTo>
                  <a:pt x="7716952" y="11303000"/>
                </a:lnTo>
                <a:lnTo>
                  <a:pt x="8613686" y="10871200"/>
                </a:lnTo>
                <a:lnTo>
                  <a:pt x="10094163" y="9537700"/>
                </a:lnTo>
                <a:lnTo>
                  <a:pt x="10587660" y="9093200"/>
                </a:lnTo>
                <a:lnTo>
                  <a:pt x="11484915" y="6311900"/>
                </a:lnTo>
                <a:lnTo>
                  <a:pt x="11484915" y="5295900"/>
                </a:lnTo>
                <a:lnTo>
                  <a:pt x="11484915" y="1803400"/>
                </a:lnTo>
                <a:lnTo>
                  <a:pt x="11484915" y="1155700"/>
                </a:lnTo>
                <a:close/>
              </a:path>
              <a:path w="13832205" h="11303000">
                <a:moveTo>
                  <a:pt x="13832040" y="8820467"/>
                </a:moveTo>
                <a:lnTo>
                  <a:pt x="13767956" y="8782812"/>
                </a:lnTo>
                <a:lnTo>
                  <a:pt x="13728002" y="8761222"/>
                </a:lnTo>
                <a:lnTo>
                  <a:pt x="13687425" y="8740661"/>
                </a:lnTo>
                <a:lnTo>
                  <a:pt x="13646277" y="8721141"/>
                </a:lnTo>
                <a:lnTo>
                  <a:pt x="13604545" y="8702662"/>
                </a:lnTo>
                <a:lnTo>
                  <a:pt x="13562254" y="8685251"/>
                </a:lnTo>
                <a:lnTo>
                  <a:pt x="13519417" y="8668931"/>
                </a:lnTo>
                <a:lnTo>
                  <a:pt x="13476072" y="8653716"/>
                </a:lnTo>
                <a:lnTo>
                  <a:pt x="13432206" y="8639619"/>
                </a:lnTo>
                <a:lnTo>
                  <a:pt x="13387858" y="8626665"/>
                </a:lnTo>
                <a:lnTo>
                  <a:pt x="13343039" y="8614854"/>
                </a:lnTo>
                <a:lnTo>
                  <a:pt x="13297764" y="8604225"/>
                </a:lnTo>
                <a:lnTo>
                  <a:pt x="13252044" y="8594776"/>
                </a:lnTo>
                <a:lnTo>
                  <a:pt x="13205892" y="8586533"/>
                </a:lnTo>
                <a:lnTo>
                  <a:pt x="13159346" y="8579510"/>
                </a:lnTo>
                <a:lnTo>
                  <a:pt x="13112407" y="8573732"/>
                </a:lnTo>
                <a:lnTo>
                  <a:pt x="13065100" y="8569211"/>
                </a:lnTo>
                <a:lnTo>
                  <a:pt x="13017424" y="8565959"/>
                </a:lnTo>
                <a:lnTo>
                  <a:pt x="12969418" y="8563991"/>
                </a:lnTo>
                <a:lnTo>
                  <a:pt x="12921094" y="8563331"/>
                </a:lnTo>
                <a:lnTo>
                  <a:pt x="12872758" y="8563991"/>
                </a:lnTo>
                <a:lnTo>
                  <a:pt x="12824752" y="8565959"/>
                </a:lnTo>
                <a:lnTo>
                  <a:pt x="12777089" y="8569211"/>
                </a:lnTo>
                <a:lnTo>
                  <a:pt x="12729769" y="8573732"/>
                </a:lnTo>
                <a:lnTo>
                  <a:pt x="12682842" y="8579510"/>
                </a:lnTo>
                <a:lnTo>
                  <a:pt x="12636284" y="8586533"/>
                </a:lnTo>
                <a:lnTo>
                  <a:pt x="12590145" y="8594776"/>
                </a:lnTo>
                <a:lnTo>
                  <a:pt x="12544425" y="8604225"/>
                </a:lnTo>
                <a:lnTo>
                  <a:pt x="12499150" y="8614854"/>
                </a:lnTo>
                <a:lnTo>
                  <a:pt x="12454319" y="8626665"/>
                </a:lnTo>
                <a:lnTo>
                  <a:pt x="12409970" y="8639619"/>
                </a:lnTo>
                <a:lnTo>
                  <a:pt x="12366117" y="8653716"/>
                </a:lnTo>
                <a:lnTo>
                  <a:pt x="12322759" y="8668931"/>
                </a:lnTo>
                <a:lnTo>
                  <a:pt x="12279935" y="8685251"/>
                </a:lnTo>
                <a:lnTo>
                  <a:pt x="12237644" y="8702662"/>
                </a:lnTo>
                <a:lnTo>
                  <a:pt x="12195912" y="8721141"/>
                </a:lnTo>
                <a:lnTo>
                  <a:pt x="12154751" y="8740661"/>
                </a:lnTo>
                <a:lnTo>
                  <a:pt x="12114187" y="8761222"/>
                </a:lnTo>
                <a:lnTo>
                  <a:pt x="12074233" y="8782812"/>
                </a:lnTo>
                <a:lnTo>
                  <a:pt x="12034888" y="8805393"/>
                </a:lnTo>
                <a:lnTo>
                  <a:pt x="11996191" y="8828964"/>
                </a:lnTo>
                <a:lnTo>
                  <a:pt x="11958155" y="8853500"/>
                </a:lnTo>
                <a:lnTo>
                  <a:pt x="11920792" y="8878989"/>
                </a:lnTo>
                <a:lnTo>
                  <a:pt x="11884127" y="8905405"/>
                </a:lnTo>
                <a:lnTo>
                  <a:pt x="11848160" y="8932748"/>
                </a:lnTo>
                <a:lnTo>
                  <a:pt x="11812918" y="8960993"/>
                </a:lnTo>
                <a:lnTo>
                  <a:pt x="11778412" y="8990114"/>
                </a:lnTo>
                <a:lnTo>
                  <a:pt x="11744681" y="9020111"/>
                </a:lnTo>
                <a:lnTo>
                  <a:pt x="11711711" y="9050947"/>
                </a:lnTo>
                <a:lnTo>
                  <a:pt x="11679530" y="9082621"/>
                </a:lnTo>
                <a:lnTo>
                  <a:pt x="11648161" y="9115107"/>
                </a:lnTo>
                <a:lnTo>
                  <a:pt x="11617617" y="9148394"/>
                </a:lnTo>
                <a:lnTo>
                  <a:pt x="11587925" y="9182468"/>
                </a:lnTo>
                <a:lnTo>
                  <a:pt x="11559083" y="9217304"/>
                </a:lnTo>
                <a:lnTo>
                  <a:pt x="11531117" y="9252890"/>
                </a:lnTo>
                <a:lnTo>
                  <a:pt x="11504041" y="9289212"/>
                </a:lnTo>
                <a:lnTo>
                  <a:pt x="11477866" y="9326232"/>
                </a:lnTo>
                <a:lnTo>
                  <a:pt x="11452631" y="9363964"/>
                </a:lnTo>
                <a:lnTo>
                  <a:pt x="11428324" y="9402369"/>
                </a:lnTo>
                <a:lnTo>
                  <a:pt x="11404981" y="9441447"/>
                </a:lnTo>
                <a:lnTo>
                  <a:pt x="11382616" y="9481172"/>
                </a:lnTo>
                <a:lnTo>
                  <a:pt x="11361242" y="9521520"/>
                </a:lnTo>
                <a:lnTo>
                  <a:pt x="11340884" y="9562478"/>
                </a:lnTo>
                <a:lnTo>
                  <a:pt x="11321542" y="9604045"/>
                </a:lnTo>
                <a:lnTo>
                  <a:pt x="11303241" y="9646183"/>
                </a:lnTo>
                <a:lnTo>
                  <a:pt x="11286007" y="9688881"/>
                </a:lnTo>
                <a:lnTo>
                  <a:pt x="11269840" y="9732124"/>
                </a:lnTo>
                <a:lnTo>
                  <a:pt x="11254778" y="9775901"/>
                </a:lnTo>
                <a:lnTo>
                  <a:pt x="11240821" y="9820186"/>
                </a:lnTo>
                <a:lnTo>
                  <a:pt x="11227981" y="9864966"/>
                </a:lnTo>
                <a:lnTo>
                  <a:pt x="11216297" y="9910229"/>
                </a:lnTo>
                <a:lnTo>
                  <a:pt x="11205756" y="9955949"/>
                </a:lnTo>
                <a:lnTo>
                  <a:pt x="11196409" y="10002114"/>
                </a:lnTo>
                <a:lnTo>
                  <a:pt x="11188243" y="10048710"/>
                </a:lnTo>
                <a:lnTo>
                  <a:pt x="11181296" y="10095713"/>
                </a:lnTo>
                <a:lnTo>
                  <a:pt x="11175568" y="10143109"/>
                </a:lnTo>
                <a:lnTo>
                  <a:pt x="11171085" y="10190886"/>
                </a:lnTo>
                <a:lnTo>
                  <a:pt x="11167859" y="10239019"/>
                </a:lnTo>
                <a:lnTo>
                  <a:pt x="11165916" y="10287495"/>
                </a:lnTo>
                <a:lnTo>
                  <a:pt x="11165269" y="10336301"/>
                </a:lnTo>
                <a:lnTo>
                  <a:pt x="11165916" y="10385095"/>
                </a:lnTo>
                <a:lnTo>
                  <a:pt x="11167859" y="10433571"/>
                </a:lnTo>
                <a:lnTo>
                  <a:pt x="11171085" y="10481704"/>
                </a:lnTo>
                <a:lnTo>
                  <a:pt x="11175568" y="10529481"/>
                </a:lnTo>
                <a:lnTo>
                  <a:pt x="11181296" y="10576878"/>
                </a:lnTo>
                <a:lnTo>
                  <a:pt x="11188243" y="10623880"/>
                </a:lnTo>
                <a:lnTo>
                  <a:pt x="11196409" y="10670477"/>
                </a:lnTo>
                <a:lnTo>
                  <a:pt x="11205756" y="10716641"/>
                </a:lnTo>
                <a:lnTo>
                  <a:pt x="11216297" y="10762361"/>
                </a:lnTo>
                <a:lnTo>
                  <a:pt x="11227981" y="10807624"/>
                </a:lnTo>
                <a:lnTo>
                  <a:pt x="11240821" y="10852404"/>
                </a:lnTo>
                <a:lnTo>
                  <a:pt x="11254778" y="10896689"/>
                </a:lnTo>
                <a:lnTo>
                  <a:pt x="11269840" y="10940466"/>
                </a:lnTo>
                <a:lnTo>
                  <a:pt x="11286007" y="10983709"/>
                </a:lnTo>
                <a:lnTo>
                  <a:pt x="11303241" y="11026419"/>
                </a:lnTo>
                <a:lnTo>
                  <a:pt x="11321542" y="11068558"/>
                </a:lnTo>
                <a:lnTo>
                  <a:pt x="11340884" y="11110112"/>
                </a:lnTo>
                <a:lnTo>
                  <a:pt x="11361242" y="11151083"/>
                </a:lnTo>
                <a:lnTo>
                  <a:pt x="11382616" y="11191431"/>
                </a:lnTo>
                <a:lnTo>
                  <a:pt x="11404981" y="11231143"/>
                </a:lnTo>
                <a:lnTo>
                  <a:pt x="11428324" y="11270221"/>
                </a:lnTo>
                <a:lnTo>
                  <a:pt x="11449075" y="11303000"/>
                </a:lnTo>
                <a:lnTo>
                  <a:pt x="13832040" y="11303000"/>
                </a:lnTo>
                <a:lnTo>
                  <a:pt x="13832040" y="8820467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41451"/>
            <a:ext cx="5481596" cy="386710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653234" y="2689800"/>
            <a:ext cx="1400810" cy="263525"/>
          </a:xfrm>
          <a:custGeom>
            <a:avLst/>
            <a:gdLst/>
            <a:ahLst/>
            <a:cxnLst/>
            <a:rect l="l" t="t" r="r" b="b"/>
            <a:pathLst>
              <a:path w="1400810" h="263525">
                <a:moveTo>
                  <a:pt x="64676" y="57518"/>
                </a:moveTo>
                <a:lnTo>
                  <a:pt x="23172" y="70843"/>
                </a:lnTo>
                <a:lnTo>
                  <a:pt x="1935" y="108677"/>
                </a:lnTo>
                <a:lnTo>
                  <a:pt x="0" y="129863"/>
                </a:lnTo>
                <a:lnTo>
                  <a:pt x="279" y="138019"/>
                </a:lnTo>
                <a:lnTo>
                  <a:pt x="287" y="138259"/>
                </a:lnTo>
                <a:lnTo>
                  <a:pt x="1087" y="145617"/>
                </a:lnTo>
                <a:lnTo>
                  <a:pt x="1150" y="146192"/>
                </a:lnTo>
                <a:lnTo>
                  <a:pt x="2588" y="153661"/>
                </a:lnTo>
                <a:lnTo>
                  <a:pt x="23475" y="189767"/>
                </a:lnTo>
                <a:lnTo>
                  <a:pt x="63781" y="202720"/>
                </a:lnTo>
                <a:lnTo>
                  <a:pt x="71122" y="202416"/>
                </a:lnTo>
                <a:lnTo>
                  <a:pt x="109815" y="185081"/>
                </a:lnTo>
                <a:lnTo>
                  <a:pt x="54493" y="185081"/>
                </a:lnTo>
                <a:lnTo>
                  <a:pt x="46483" y="182822"/>
                </a:lnTo>
                <a:lnTo>
                  <a:pt x="23217" y="146192"/>
                </a:lnTo>
                <a:lnTo>
                  <a:pt x="23103" y="145617"/>
                </a:lnTo>
                <a:lnTo>
                  <a:pt x="22290" y="138259"/>
                </a:lnTo>
                <a:lnTo>
                  <a:pt x="22264" y="138019"/>
                </a:lnTo>
                <a:lnTo>
                  <a:pt x="21984" y="129863"/>
                </a:lnTo>
                <a:lnTo>
                  <a:pt x="32082" y="89856"/>
                </a:lnTo>
                <a:lnTo>
                  <a:pt x="64164" y="75412"/>
                </a:lnTo>
                <a:lnTo>
                  <a:pt x="109771" y="75412"/>
                </a:lnTo>
                <a:lnTo>
                  <a:pt x="104978" y="70843"/>
                </a:lnTo>
                <a:lnTo>
                  <a:pt x="98164" y="66082"/>
                </a:lnTo>
                <a:lnTo>
                  <a:pt x="90703" y="62335"/>
                </a:lnTo>
                <a:lnTo>
                  <a:pt x="82634" y="59659"/>
                </a:lnTo>
                <a:lnTo>
                  <a:pt x="73958" y="58053"/>
                </a:lnTo>
                <a:lnTo>
                  <a:pt x="64676" y="57518"/>
                </a:lnTo>
                <a:close/>
              </a:path>
              <a:path w="1400810" h="263525">
                <a:moveTo>
                  <a:pt x="109771" y="75412"/>
                </a:moveTo>
                <a:lnTo>
                  <a:pt x="74049" y="75412"/>
                </a:lnTo>
                <a:lnTo>
                  <a:pt x="82102" y="77628"/>
                </a:lnTo>
                <a:lnTo>
                  <a:pt x="94543" y="86490"/>
                </a:lnTo>
                <a:lnTo>
                  <a:pt x="99144" y="92796"/>
                </a:lnTo>
                <a:lnTo>
                  <a:pt x="102126" y="100976"/>
                </a:lnTo>
                <a:lnTo>
                  <a:pt x="104005" y="107079"/>
                </a:lnTo>
                <a:lnTo>
                  <a:pt x="104084" y="107335"/>
                </a:lnTo>
                <a:lnTo>
                  <a:pt x="105482" y="114269"/>
                </a:lnTo>
                <a:lnTo>
                  <a:pt x="106320" y="121778"/>
                </a:lnTo>
                <a:lnTo>
                  <a:pt x="106600" y="129863"/>
                </a:lnTo>
                <a:lnTo>
                  <a:pt x="106320" y="138019"/>
                </a:lnTo>
                <a:lnTo>
                  <a:pt x="105482" y="145617"/>
                </a:lnTo>
                <a:lnTo>
                  <a:pt x="104084" y="152655"/>
                </a:lnTo>
                <a:lnTo>
                  <a:pt x="102126" y="159133"/>
                </a:lnTo>
                <a:lnTo>
                  <a:pt x="99224" y="167178"/>
                </a:lnTo>
                <a:lnTo>
                  <a:pt x="99144" y="167399"/>
                </a:lnTo>
                <a:lnTo>
                  <a:pt x="94500" y="173790"/>
                </a:lnTo>
                <a:lnTo>
                  <a:pt x="81974" y="182822"/>
                </a:lnTo>
                <a:lnTo>
                  <a:pt x="74006" y="185081"/>
                </a:lnTo>
                <a:lnTo>
                  <a:pt x="109815" y="185081"/>
                </a:lnTo>
                <a:lnTo>
                  <a:pt x="127466" y="146192"/>
                </a:lnTo>
                <a:lnTo>
                  <a:pt x="128585" y="129863"/>
                </a:lnTo>
                <a:lnTo>
                  <a:pt x="128082" y="118847"/>
                </a:lnTo>
                <a:lnTo>
                  <a:pt x="110978" y="76563"/>
                </a:lnTo>
                <a:lnTo>
                  <a:pt x="109771" y="75412"/>
                </a:lnTo>
                <a:close/>
              </a:path>
              <a:path w="1400810" h="263525">
                <a:moveTo>
                  <a:pt x="278771" y="0"/>
                </a:moveTo>
                <a:lnTo>
                  <a:pt x="237518" y="7429"/>
                </a:lnTo>
                <a:lnTo>
                  <a:pt x="195370" y="20195"/>
                </a:lnTo>
                <a:lnTo>
                  <a:pt x="167002" y="54977"/>
                </a:lnTo>
                <a:lnTo>
                  <a:pt x="159605" y="87108"/>
                </a:lnTo>
                <a:lnTo>
                  <a:pt x="159539" y="87555"/>
                </a:lnTo>
                <a:lnTo>
                  <a:pt x="159421" y="88354"/>
                </a:lnTo>
                <a:lnTo>
                  <a:pt x="158501" y="99698"/>
                </a:lnTo>
                <a:lnTo>
                  <a:pt x="158460" y="100209"/>
                </a:lnTo>
                <a:lnTo>
                  <a:pt x="158343" y="101655"/>
                </a:lnTo>
                <a:lnTo>
                  <a:pt x="158207" y="107095"/>
                </a:lnTo>
                <a:lnTo>
                  <a:pt x="158167" y="108688"/>
                </a:lnTo>
                <a:lnTo>
                  <a:pt x="158066" y="112735"/>
                </a:lnTo>
                <a:lnTo>
                  <a:pt x="157990" y="116314"/>
                </a:lnTo>
                <a:lnTo>
                  <a:pt x="158184" y="123712"/>
                </a:lnTo>
                <a:lnTo>
                  <a:pt x="158247" y="126124"/>
                </a:lnTo>
                <a:lnTo>
                  <a:pt x="158984" y="134976"/>
                </a:lnTo>
                <a:lnTo>
                  <a:pt x="159038" y="135615"/>
                </a:lnTo>
                <a:lnTo>
                  <a:pt x="160195" y="143444"/>
                </a:lnTo>
                <a:lnTo>
                  <a:pt x="174517" y="179968"/>
                </a:lnTo>
                <a:lnTo>
                  <a:pt x="174599" y="180096"/>
                </a:lnTo>
                <a:lnTo>
                  <a:pt x="206938" y="201282"/>
                </a:lnTo>
                <a:lnTo>
                  <a:pt x="220998" y="202720"/>
                </a:lnTo>
                <a:lnTo>
                  <a:pt x="230272" y="202232"/>
                </a:lnTo>
                <a:lnTo>
                  <a:pt x="266948" y="185081"/>
                </a:lnTo>
                <a:lnTo>
                  <a:pt x="214053" y="185081"/>
                </a:lnTo>
                <a:lnTo>
                  <a:pt x="206938" y="183163"/>
                </a:lnTo>
                <a:lnTo>
                  <a:pt x="182908" y="149803"/>
                </a:lnTo>
                <a:lnTo>
                  <a:pt x="179712" y="116314"/>
                </a:lnTo>
                <a:lnTo>
                  <a:pt x="181672" y="112735"/>
                </a:lnTo>
                <a:lnTo>
                  <a:pt x="184825" y="108688"/>
                </a:lnTo>
                <a:lnTo>
                  <a:pt x="193476" y="99698"/>
                </a:lnTo>
                <a:lnTo>
                  <a:pt x="198842" y="95778"/>
                </a:lnTo>
                <a:lnTo>
                  <a:pt x="202908" y="93690"/>
                </a:lnTo>
                <a:lnTo>
                  <a:pt x="180990" y="93690"/>
                </a:lnTo>
                <a:lnTo>
                  <a:pt x="181661" y="84392"/>
                </a:lnTo>
                <a:lnTo>
                  <a:pt x="182749" y="76155"/>
                </a:lnTo>
                <a:lnTo>
                  <a:pt x="182780" y="75924"/>
                </a:lnTo>
                <a:lnTo>
                  <a:pt x="204040" y="36556"/>
                </a:lnTo>
                <a:lnTo>
                  <a:pt x="217546" y="31187"/>
                </a:lnTo>
                <a:lnTo>
                  <a:pt x="221551" y="29994"/>
                </a:lnTo>
                <a:lnTo>
                  <a:pt x="226153" y="28844"/>
                </a:lnTo>
                <a:lnTo>
                  <a:pt x="231351" y="27736"/>
                </a:lnTo>
                <a:lnTo>
                  <a:pt x="236549" y="26543"/>
                </a:lnTo>
                <a:lnTo>
                  <a:pt x="242088" y="25435"/>
                </a:lnTo>
                <a:lnTo>
                  <a:pt x="247967" y="24413"/>
                </a:lnTo>
                <a:lnTo>
                  <a:pt x="253847" y="23305"/>
                </a:lnTo>
                <a:lnTo>
                  <a:pt x="259727" y="22283"/>
                </a:lnTo>
                <a:lnTo>
                  <a:pt x="265606" y="21345"/>
                </a:lnTo>
                <a:lnTo>
                  <a:pt x="271486" y="20323"/>
                </a:lnTo>
                <a:lnTo>
                  <a:pt x="277110" y="19428"/>
                </a:lnTo>
                <a:lnTo>
                  <a:pt x="282478" y="18661"/>
                </a:lnTo>
                <a:lnTo>
                  <a:pt x="278771" y="0"/>
                </a:lnTo>
                <a:close/>
              </a:path>
              <a:path w="1400810" h="263525">
                <a:moveTo>
                  <a:pt x="270813" y="87555"/>
                </a:moveTo>
                <a:lnTo>
                  <a:pt x="226238" y="87555"/>
                </a:lnTo>
                <a:lnTo>
                  <a:pt x="234955" y="88354"/>
                </a:lnTo>
                <a:lnTo>
                  <a:pt x="242343" y="90719"/>
                </a:lnTo>
                <a:lnTo>
                  <a:pt x="261364" y="124463"/>
                </a:lnTo>
                <a:lnTo>
                  <a:pt x="261877" y="135615"/>
                </a:lnTo>
                <a:lnTo>
                  <a:pt x="261596" y="143444"/>
                </a:lnTo>
                <a:lnTo>
                  <a:pt x="237699" y="183376"/>
                </a:lnTo>
                <a:lnTo>
                  <a:pt x="230754" y="185081"/>
                </a:lnTo>
                <a:lnTo>
                  <a:pt x="266948" y="185081"/>
                </a:lnTo>
                <a:lnTo>
                  <a:pt x="283682" y="144530"/>
                </a:lnTo>
                <a:lnTo>
                  <a:pt x="284268" y="132931"/>
                </a:lnTo>
                <a:lnTo>
                  <a:pt x="283985" y="126124"/>
                </a:lnTo>
                <a:lnTo>
                  <a:pt x="283884" y="123712"/>
                </a:lnTo>
                <a:lnTo>
                  <a:pt x="282896" y="116314"/>
                </a:lnTo>
                <a:lnTo>
                  <a:pt x="282862" y="116059"/>
                </a:lnTo>
                <a:lnTo>
                  <a:pt x="282742" y="115164"/>
                </a:lnTo>
                <a:lnTo>
                  <a:pt x="280817" y="107095"/>
                </a:lnTo>
                <a:lnTo>
                  <a:pt x="278132" y="99698"/>
                </a:lnTo>
                <a:lnTo>
                  <a:pt x="274689" y="93003"/>
                </a:lnTo>
                <a:lnTo>
                  <a:pt x="270813" y="87555"/>
                </a:lnTo>
                <a:close/>
              </a:path>
              <a:path w="1400810" h="263525">
                <a:moveTo>
                  <a:pt x="229561" y="69788"/>
                </a:moveTo>
                <a:lnTo>
                  <a:pt x="221892" y="69788"/>
                </a:lnTo>
                <a:lnTo>
                  <a:pt x="214990" y="71024"/>
                </a:lnTo>
                <a:lnTo>
                  <a:pt x="208855" y="73495"/>
                </a:lnTo>
                <a:lnTo>
                  <a:pt x="202645" y="75924"/>
                </a:lnTo>
                <a:lnTo>
                  <a:pt x="197436" y="78906"/>
                </a:lnTo>
                <a:lnTo>
                  <a:pt x="188574" y="86234"/>
                </a:lnTo>
                <a:lnTo>
                  <a:pt x="185081" y="89941"/>
                </a:lnTo>
                <a:lnTo>
                  <a:pt x="182524" y="93690"/>
                </a:lnTo>
                <a:lnTo>
                  <a:pt x="202908" y="93690"/>
                </a:lnTo>
                <a:lnTo>
                  <a:pt x="205148" y="92540"/>
                </a:lnTo>
                <a:lnTo>
                  <a:pt x="211454" y="89217"/>
                </a:lnTo>
                <a:lnTo>
                  <a:pt x="218484" y="87555"/>
                </a:lnTo>
                <a:lnTo>
                  <a:pt x="270813" y="87555"/>
                </a:lnTo>
                <a:lnTo>
                  <a:pt x="270495" y="87108"/>
                </a:lnTo>
                <a:lnTo>
                  <a:pt x="238261" y="70284"/>
                </a:lnTo>
                <a:lnTo>
                  <a:pt x="229561" y="69788"/>
                </a:lnTo>
                <a:close/>
              </a:path>
              <a:path w="1400810" h="263525">
                <a:moveTo>
                  <a:pt x="301012" y="243877"/>
                </a:moveTo>
                <a:lnTo>
                  <a:pt x="301012" y="260877"/>
                </a:lnTo>
                <a:lnTo>
                  <a:pt x="303227" y="261473"/>
                </a:lnTo>
                <a:lnTo>
                  <a:pt x="305869" y="261985"/>
                </a:lnTo>
                <a:lnTo>
                  <a:pt x="308937" y="262411"/>
                </a:lnTo>
                <a:lnTo>
                  <a:pt x="312004" y="262922"/>
                </a:lnTo>
                <a:lnTo>
                  <a:pt x="315541" y="263178"/>
                </a:lnTo>
                <a:lnTo>
                  <a:pt x="328237" y="263178"/>
                </a:lnTo>
                <a:lnTo>
                  <a:pt x="335470" y="261473"/>
                </a:lnTo>
                <a:lnTo>
                  <a:pt x="336623" y="260877"/>
                </a:lnTo>
                <a:lnTo>
                  <a:pt x="341786" y="257937"/>
                </a:lnTo>
                <a:lnTo>
                  <a:pt x="347921" y="254529"/>
                </a:lnTo>
                <a:lnTo>
                  <a:pt x="353119" y="249629"/>
                </a:lnTo>
                <a:lnTo>
                  <a:pt x="355846" y="245539"/>
                </a:lnTo>
                <a:lnTo>
                  <a:pt x="313325" y="245539"/>
                </a:lnTo>
                <a:lnTo>
                  <a:pt x="310513" y="245368"/>
                </a:lnTo>
                <a:lnTo>
                  <a:pt x="305145" y="244687"/>
                </a:lnTo>
                <a:lnTo>
                  <a:pt x="302887" y="244303"/>
                </a:lnTo>
                <a:lnTo>
                  <a:pt x="301012" y="243877"/>
                </a:lnTo>
                <a:close/>
              </a:path>
              <a:path w="1400810" h="263525">
                <a:moveTo>
                  <a:pt x="321591" y="60074"/>
                </a:moveTo>
                <a:lnTo>
                  <a:pt x="298839" y="60074"/>
                </a:lnTo>
                <a:lnTo>
                  <a:pt x="354951" y="200419"/>
                </a:lnTo>
                <a:lnTo>
                  <a:pt x="345237" y="225386"/>
                </a:lnTo>
                <a:lnTo>
                  <a:pt x="342809" y="229945"/>
                </a:lnTo>
                <a:lnTo>
                  <a:pt x="337185" y="237614"/>
                </a:lnTo>
                <a:lnTo>
                  <a:pt x="333819" y="240511"/>
                </a:lnTo>
                <a:lnTo>
                  <a:pt x="329899" y="242471"/>
                </a:lnTo>
                <a:lnTo>
                  <a:pt x="326064" y="244516"/>
                </a:lnTo>
                <a:lnTo>
                  <a:pt x="321505" y="245539"/>
                </a:lnTo>
                <a:lnTo>
                  <a:pt x="355846" y="245539"/>
                </a:lnTo>
                <a:lnTo>
                  <a:pt x="357380" y="243238"/>
                </a:lnTo>
                <a:lnTo>
                  <a:pt x="361726" y="236847"/>
                </a:lnTo>
                <a:lnTo>
                  <a:pt x="365518" y="229348"/>
                </a:lnTo>
                <a:lnTo>
                  <a:pt x="368756" y="220742"/>
                </a:lnTo>
                <a:lnTo>
                  <a:pt x="384471" y="179329"/>
                </a:lnTo>
                <a:lnTo>
                  <a:pt x="364410" y="179329"/>
                </a:lnTo>
                <a:lnTo>
                  <a:pt x="363728" y="175579"/>
                </a:lnTo>
                <a:lnTo>
                  <a:pt x="362791" y="171702"/>
                </a:lnTo>
                <a:lnTo>
                  <a:pt x="360405" y="163692"/>
                </a:lnTo>
                <a:lnTo>
                  <a:pt x="359041" y="159517"/>
                </a:lnTo>
                <a:lnTo>
                  <a:pt x="357508" y="155171"/>
                </a:lnTo>
                <a:lnTo>
                  <a:pt x="355974" y="150740"/>
                </a:lnTo>
                <a:lnTo>
                  <a:pt x="354312" y="146139"/>
                </a:lnTo>
                <a:lnTo>
                  <a:pt x="352523" y="141367"/>
                </a:lnTo>
                <a:lnTo>
                  <a:pt x="321591" y="60074"/>
                </a:lnTo>
                <a:close/>
              </a:path>
              <a:path w="1400810" h="263525">
                <a:moveTo>
                  <a:pt x="429725" y="60074"/>
                </a:moveTo>
                <a:lnTo>
                  <a:pt x="406846" y="60074"/>
                </a:lnTo>
                <a:lnTo>
                  <a:pt x="377575" y="141239"/>
                </a:lnTo>
                <a:lnTo>
                  <a:pt x="375019" y="148482"/>
                </a:lnTo>
                <a:lnTo>
                  <a:pt x="372633" y="155597"/>
                </a:lnTo>
                <a:lnTo>
                  <a:pt x="370417" y="162585"/>
                </a:lnTo>
                <a:lnTo>
                  <a:pt x="368202" y="169487"/>
                </a:lnTo>
                <a:lnTo>
                  <a:pt x="366498" y="175068"/>
                </a:lnTo>
                <a:lnTo>
                  <a:pt x="365305" y="179329"/>
                </a:lnTo>
                <a:lnTo>
                  <a:pt x="384471" y="179329"/>
                </a:lnTo>
                <a:lnTo>
                  <a:pt x="429725" y="60074"/>
                </a:lnTo>
                <a:close/>
              </a:path>
              <a:path w="1400810" h="263525">
                <a:moveTo>
                  <a:pt x="566235" y="137404"/>
                </a:moveTo>
                <a:lnTo>
                  <a:pt x="545017" y="137404"/>
                </a:lnTo>
                <a:lnTo>
                  <a:pt x="545017" y="200163"/>
                </a:lnTo>
                <a:lnTo>
                  <a:pt x="566235" y="200163"/>
                </a:lnTo>
                <a:lnTo>
                  <a:pt x="566235" y="137404"/>
                </a:lnTo>
                <a:close/>
              </a:path>
              <a:path w="1400810" h="263525">
                <a:moveTo>
                  <a:pt x="470627" y="60074"/>
                </a:moveTo>
                <a:lnTo>
                  <a:pt x="449409" y="60074"/>
                </a:lnTo>
                <a:lnTo>
                  <a:pt x="449409" y="111968"/>
                </a:lnTo>
                <a:lnTo>
                  <a:pt x="450132" y="120916"/>
                </a:lnTo>
                <a:lnTo>
                  <a:pt x="450144" y="121060"/>
                </a:lnTo>
                <a:lnTo>
                  <a:pt x="475484" y="150825"/>
                </a:lnTo>
                <a:lnTo>
                  <a:pt x="494657" y="153637"/>
                </a:lnTo>
                <a:lnTo>
                  <a:pt x="502302" y="153366"/>
                </a:lnTo>
                <a:lnTo>
                  <a:pt x="539162" y="140975"/>
                </a:lnTo>
                <a:lnTo>
                  <a:pt x="545017" y="137404"/>
                </a:lnTo>
                <a:lnTo>
                  <a:pt x="566235" y="137404"/>
                </a:lnTo>
                <a:lnTo>
                  <a:pt x="566235" y="136126"/>
                </a:lnTo>
                <a:lnTo>
                  <a:pt x="489672" y="136126"/>
                </a:lnTo>
                <a:lnTo>
                  <a:pt x="482642" y="134038"/>
                </a:lnTo>
                <a:lnTo>
                  <a:pt x="477785" y="129863"/>
                </a:lnTo>
                <a:lnTo>
                  <a:pt x="473013" y="125688"/>
                </a:lnTo>
                <a:lnTo>
                  <a:pt x="470627" y="119211"/>
                </a:lnTo>
                <a:lnTo>
                  <a:pt x="470627" y="60074"/>
                </a:lnTo>
                <a:close/>
              </a:path>
              <a:path w="1400810" h="263525">
                <a:moveTo>
                  <a:pt x="566235" y="60074"/>
                </a:moveTo>
                <a:lnTo>
                  <a:pt x="545017" y="60074"/>
                </a:lnTo>
                <a:lnTo>
                  <a:pt x="545017" y="120916"/>
                </a:lnTo>
                <a:lnTo>
                  <a:pt x="537435" y="125688"/>
                </a:lnTo>
                <a:lnTo>
                  <a:pt x="530276" y="129309"/>
                </a:lnTo>
                <a:lnTo>
                  <a:pt x="515789" y="134763"/>
                </a:lnTo>
                <a:lnTo>
                  <a:pt x="507737" y="136126"/>
                </a:lnTo>
                <a:lnTo>
                  <a:pt x="566235" y="136126"/>
                </a:lnTo>
                <a:lnTo>
                  <a:pt x="566235" y="60074"/>
                </a:lnTo>
                <a:close/>
              </a:path>
              <a:path w="1400810" h="263525">
                <a:moveTo>
                  <a:pt x="665039" y="57518"/>
                </a:moveTo>
                <a:lnTo>
                  <a:pt x="625799" y="71418"/>
                </a:lnTo>
                <a:lnTo>
                  <a:pt x="605188" y="110051"/>
                </a:lnTo>
                <a:lnTo>
                  <a:pt x="603302" y="131141"/>
                </a:lnTo>
                <a:lnTo>
                  <a:pt x="603822" y="142261"/>
                </a:lnTo>
                <a:lnTo>
                  <a:pt x="621581" y="184314"/>
                </a:lnTo>
                <a:lnTo>
                  <a:pt x="660373" y="202208"/>
                </a:lnTo>
                <a:lnTo>
                  <a:pt x="670151" y="202720"/>
                </a:lnTo>
                <a:lnTo>
                  <a:pt x="679610" y="202720"/>
                </a:lnTo>
                <a:lnTo>
                  <a:pt x="687790" y="201995"/>
                </a:lnTo>
                <a:lnTo>
                  <a:pt x="701680" y="199098"/>
                </a:lnTo>
                <a:lnTo>
                  <a:pt x="708710" y="196797"/>
                </a:lnTo>
                <a:lnTo>
                  <a:pt x="715783" y="193644"/>
                </a:lnTo>
                <a:lnTo>
                  <a:pt x="715783" y="184569"/>
                </a:lnTo>
                <a:lnTo>
                  <a:pt x="671046" y="184569"/>
                </a:lnTo>
                <a:lnTo>
                  <a:pt x="660853" y="183762"/>
                </a:lnTo>
                <a:lnTo>
                  <a:pt x="628547" y="155810"/>
                </a:lnTo>
                <a:lnTo>
                  <a:pt x="625287" y="134081"/>
                </a:lnTo>
                <a:lnTo>
                  <a:pt x="722046" y="134081"/>
                </a:lnTo>
                <a:lnTo>
                  <a:pt x="722013" y="120213"/>
                </a:lnTo>
                <a:lnTo>
                  <a:pt x="721870" y="117081"/>
                </a:lnTo>
                <a:lnTo>
                  <a:pt x="625671" y="117081"/>
                </a:lnTo>
                <a:lnTo>
                  <a:pt x="627141" y="107663"/>
                </a:lnTo>
                <a:lnTo>
                  <a:pt x="656715" y="75596"/>
                </a:lnTo>
                <a:lnTo>
                  <a:pt x="664041" y="74965"/>
                </a:lnTo>
                <a:lnTo>
                  <a:pt x="706995" y="74965"/>
                </a:lnTo>
                <a:lnTo>
                  <a:pt x="701731" y="69804"/>
                </a:lnTo>
                <a:lnTo>
                  <a:pt x="695715" y="65443"/>
                </a:lnTo>
                <a:lnTo>
                  <a:pt x="689005" y="61975"/>
                </a:lnTo>
                <a:lnTo>
                  <a:pt x="681655" y="59499"/>
                </a:lnTo>
                <a:lnTo>
                  <a:pt x="674010" y="58077"/>
                </a:lnTo>
                <a:lnTo>
                  <a:pt x="674780" y="58077"/>
                </a:lnTo>
                <a:lnTo>
                  <a:pt x="665039" y="57518"/>
                </a:lnTo>
                <a:close/>
              </a:path>
              <a:path w="1400810" h="263525">
                <a:moveTo>
                  <a:pt x="715783" y="174983"/>
                </a:moveTo>
                <a:lnTo>
                  <a:pt x="708454" y="178136"/>
                </a:lnTo>
                <a:lnTo>
                  <a:pt x="701382" y="180522"/>
                </a:lnTo>
                <a:lnTo>
                  <a:pt x="687722" y="183762"/>
                </a:lnTo>
                <a:lnTo>
                  <a:pt x="679908" y="184569"/>
                </a:lnTo>
                <a:lnTo>
                  <a:pt x="715783" y="184569"/>
                </a:lnTo>
                <a:lnTo>
                  <a:pt x="715783" y="174983"/>
                </a:lnTo>
                <a:close/>
              </a:path>
              <a:path w="1400810" h="263525">
                <a:moveTo>
                  <a:pt x="706995" y="74965"/>
                </a:moveTo>
                <a:lnTo>
                  <a:pt x="673027" y="74965"/>
                </a:lnTo>
                <a:lnTo>
                  <a:pt x="679354" y="76691"/>
                </a:lnTo>
                <a:lnTo>
                  <a:pt x="684467" y="80269"/>
                </a:lnTo>
                <a:lnTo>
                  <a:pt x="689580" y="83763"/>
                </a:lnTo>
                <a:lnTo>
                  <a:pt x="693372" y="88705"/>
                </a:lnTo>
                <a:lnTo>
                  <a:pt x="695843" y="95096"/>
                </a:lnTo>
                <a:lnTo>
                  <a:pt x="698399" y="101402"/>
                </a:lnTo>
                <a:lnTo>
                  <a:pt x="699720" y="108730"/>
                </a:lnTo>
                <a:lnTo>
                  <a:pt x="699805" y="117081"/>
                </a:lnTo>
                <a:lnTo>
                  <a:pt x="721870" y="117081"/>
                </a:lnTo>
                <a:lnTo>
                  <a:pt x="711509" y="80925"/>
                </a:lnTo>
                <a:lnTo>
                  <a:pt x="706995" y="74965"/>
                </a:lnTo>
                <a:close/>
              </a:path>
              <a:path w="1400810" h="263525">
                <a:moveTo>
                  <a:pt x="779436" y="60074"/>
                </a:moveTo>
                <a:lnTo>
                  <a:pt x="758091" y="60074"/>
                </a:lnTo>
                <a:lnTo>
                  <a:pt x="758091" y="200163"/>
                </a:lnTo>
                <a:lnTo>
                  <a:pt x="779436" y="200163"/>
                </a:lnTo>
                <a:lnTo>
                  <a:pt x="779436" y="136893"/>
                </a:lnTo>
                <a:lnTo>
                  <a:pt x="878751" y="136893"/>
                </a:lnTo>
                <a:lnTo>
                  <a:pt x="878751" y="118871"/>
                </a:lnTo>
                <a:lnTo>
                  <a:pt x="779436" y="118871"/>
                </a:lnTo>
                <a:lnTo>
                  <a:pt x="779436" y="60074"/>
                </a:lnTo>
                <a:close/>
              </a:path>
              <a:path w="1400810" h="263525">
                <a:moveTo>
                  <a:pt x="878751" y="136893"/>
                </a:moveTo>
                <a:lnTo>
                  <a:pt x="857533" y="136893"/>
                </a:lnTo>
                <a:lnTo>
                  <a:pt x="857533" y="200163"/>
                </a:lnTo>
                <a:lnTo>
                  <a:pt x="878751" y="200163"/>
                </a:lnTo>
                <a:lnTo>
                  <a:pt x="878751" y="136893"/>
                </a:lnTo>
                <a:close/>
              </a:path>
              <a:path w="1400810" h="263525">
                <a:moveTo>
                  <a:pt x="878751" y="60074"/>
                </a:moveTo>
                <a:lnTo>
                  <a:pt x="857533" y="60074"/>
                </a:lnTo>
                <a:lnTo>
                  <a:pt x="857533" y="118871"/>
                </a:lnTo>
                <a:lnTo>
                  <a:pt x="878751" y="118871"/>
                </a:lnTo>
                <a:lnTo>
                  <a:pt x="878751" y="60074"/>
                </a:lnTo>
                <a:close/>
              </a:path>
              <a:path w="1400810" h="263525">
                <a:moveTo>
                  <a:pt x="945089" y="60074"/>
                </a:moveTo>
                <a:lnTo>
                  <a:pt x="923743" y="60074"/>
                </a:lnTo>
                <a:lnTo>
                  <a:pt x="923743" y="200163"/>
                </a:lnTo>
                <a:lnTo>
                  <a:pt x="945089" y="200163"/>
                </a:lnTo>
                <a:lnTo>
                  <a:pt x="945089" y="136893"/>
                </a:lnTo>
                <a:lnTo>
                  <a:pt x="1044404" y="136893"/>
                </a:lnTo>
                <a:lnTo>
                  <a:pt x="1044404" y="118871"/>
                </a:lnTo>
                <a:lnTo>
                  <a:pt x="945089" y="118871"/>
                </a:lnTo>
                <a:lnTo>
                  <a:pt x="945089" y="60074"/>
                </a:lnTo>
                <a:close/>
              </a:path>
              <a:path w="1400810" h="263525">
                <a:moveTo>
                  <a:pt x="1044404" y="136893"/>
                </a:moveTo>
                <a:lnTo>
                  <a:pt x="1023186" y="136893"/>
                </a:lnTo>
                <a:lnTo>
                  <a:pt x="1023186" y="200163"/>
                </a:lnTo>
                <a:lnTo>
                  <a:pt x="1044404" y="200163"/>
                </a:lnTo>
                <a:lnTo>
                  <a:pt x="1044404" y="136893"/>
                </a:lnTo>
                <a:close/>
              </a:path>
              <a:path w="1400810" h="263525">
                <a:moveTo>
                  <a:pt x="1044404" y="60074"/>
                </a:moveTo>
                <a:lnTo>
                  <a:pt x="1023186" y="60074"/>
                </a:lnTo>
                <a:lnTo>
                  <a:pt x="1023186" y="118871"/>
                </a:lnTo>
                <a:lnTo>
                  <a:pt x="1044404" y="118871"/>
                </a:lnTo>
                <a:lnTo>
                  <a:pt x="1044404" y="60074"/>
                </a:lnTo>
                <a:close/>
              </a:path>
              <a:path w="1400810" h="263525">
                <a:moveTo>
                  <a:pt x="1110742" y="60074"/>
                </a:moveTo>
                <a:lnTo>
                  <a:pt x="1089396" y="60074"/>
                </a:lnTo>
                <a:lnTo>
                  <a:pt x="1089396" y="200163"/>
                </a:lnTo>
                <a:lnTo>
                  <a:pt x="1147681" y="200163"/>
                </a:lnTo>
                <a:lnTo>
                  <a:pt x="1156692" y="199836"/>
                </a:lnTo>
                <a:lnTo>
                  <a:pt x="1194129" y="182908"/>
                </a:lnTo>
                <a:lnTo>
                  <a:pt x="1110742" y="182908"/>
                </a:lnTo>
                <a:lnTo>
                  <a:pt x="1110742" y="135487"/>
                </a:lnTo>
                <a:lnTo>
                  <a:pt x="1195659" y="135487"/>
                </a:lnTo>
                <a:lnTo>
                  <a:pt x="1191992" y="129735"/>
                </a:lnTo>
                <a:lnTo>
                  <a:pt x="1149087" y="117848"/>
                </a:lnTo>
                <a:lnTo>
                  <a:pt x="1110742" y="117848"/>
                </a:lnTo>
                <a:lnTo>
                  <a:pt x="1110742" y="60074"/>
                </a:lnTo>
                <a:close/>
              </a:path>
              <a:path w="1400810" h="263525">
                <a:moveTo>
                  <a:pt x="1195659" y="135487"/>
                </a:moveTo>
                <a:lnTo>
                  <a:pt x="1146275" y="135487"/>
                </a:lnTo>
                <a:lnTo>
                  <a:pt x="1154040" y="135807"/>
                </a:lnTo>
                <a:lnTo>
                  <a:pt x="1160846" y="136765"/>
                </a:lnTo>
                <a:lnTo>
                  <a:pt x="1166694" y="138363"/>
                </a:lnTo>
                <a:lnTo>
                  <a:pt x="1171583" y="140600"/>
                </a:lnTo>
                <a:lnTo>
                  <a:pt x="1177463" y="143923"/>
                </a:lnTo>
                <a:lnTo>
                  <a:pt x="1180403" y="149888"/>
                </a:lnTo>
                <a:lnTo>
                  <a:pt x="1180403" y="167271"/>
                </a:lnTo>
                <a:lnTo>
                  <a:pt x="1145636" y="182908"/>
                </a:lnTo>
                <a:lnTo>
                  <a:pt x="1194129" y="182908"/>
                </a:lnTo>
                <a:lnTo>
                  <a:pt x="1195741" y="180096"/>
                </a:lnTo>
                <a:lnTo>
                  <a:pt x="1199490" y="173705"/>
                </a:lnTo>
                <a:lnTo>
                  <a:pt x="1201365" y="166163"/>
                </a:lnTo>
                <a:lnTo>
                  <a:pt x="1201365" y="148780"/>
                </a:lnTo>
                <a:lnTo>
                  <a:pt x="1199490" y="141494"/>
                </a:lnTo>
                <a:lnTo>
                  <a:pt x="1195659" y="135487"/>
                </a:lnTo>
                <a:close/>
              </a:path>
              <a:path w="1400810" h="263525">
                <a:moveTo>
                  <a:pt x="1245718" y="60074"/>
                </a:moveTo>
                <a:lnTo>
                  <a:pt x="1224500" y="60074"/>
                </a:lnTo>
                <a:lnTo>
                  <a:pt x="1224500" y="200163"/>
                </a:lnTo>
                <a:lnTo>
                  <a:pt x="1245718" y="200163"/>
                </a:lnTo>
                <a:lnTo>
                  <a:pt x="1245718" y="60074"/>
                </a:lnTo>
                <a:close/>
              </a:path>
              <a:path w="1400810" h="263525">
                <a:moveTo>
                  <a:pt x="1299785" y="60074"/>
                </a:moveTo>
                <a:lnTo>
                  <a:pt x="1275500" y="60074"/>
                </a:lnTo>
                <a:lnTo>
                  <a:pt x="1323943" y="128457"/>
                </a:lnTo>
                <a:lnTo>
                  <a:pt x="1273199" y="200163"/>
                </a:lnTo>
                <a:lnTo>
                  <a:pt x="1297229" y="200163"/>
                </a:lnTo>
                <a:lnTo>
                  <a:pt x="1336725" y="143028"/>
                </a:lnTo>
                <a:lnTo>
                  <a:pt x="1359512" y="143028"/>
                </a:lnTo>
                <a:lnTo>
                  <a:pt x="1349123" y="128457"/>
                </a:lnTo>
                <a:lnTo>
                  <a:pt x="1359355" y="114014"/>
                </a:lnTo>
                <a:lnTo>
                  <a:pt x="1336725" y="114014"/>
                </a:lnTo>
                <a:lnTo>
                  <a:pt x="1299785" y="60074"/>
                </a:lnTo>
                <a:close/>
              </a:path>
              <a:path w="1400810" h="263525">
                <a:moveTo>
                  <a:pt x="1359512" y="143028"/>
                </a:moveTo>
                <a:lnTo>
                  <a:pt x="1336725" y="143028"/>
                </a:lnTo>
                <a:lnTo>
                  <a:pt x="1375965" y="200163"/>
                </a:lnTo>
                <a:lnTo>
                  <a:pt x="1400250" y="200163"/>
                </a:lnTo>
                <a:lnTo>
                  <a:pt x="1359512" y="143028"/>
                </a:lnTo>
                <a:close/>
              </a:path>
              <a:path w="1400810" h="263525">
                <a:moveTo>
                  <a:pt x="1397566" y="60074"/>
                </a:moveTo>
                <a:lnTo>
                  <a:pt x="1373536" y="60074"/>
                </a:lnTo>
                <a:lnTo>
                  <a:pt x="1336725" y="114014"/>
                </a:lnTo>
                <a:lnTo>
                  <a:pt x="1359355" y="114014"/>
                </a:lnTo>
                <a:lnTo>
                  <a:pt x="1397566" y="60074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7226" y="3276170"/>
            <a:ext cx="3167724" cy="89143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3362" y="4479938"/>
            <a:ext cx="3705456" cy="83250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977473" y="7203969"/>
            <a:ext cx="5586095" cy="1130935"/>
          </a:xfrm>
          <a:custGeom>
            <a:avLst/>
            <a:gdLst/>
            <a:ahLst/>
            <a:cxnLst/>
            <a:rect l="l" t="t" r="r" b="b"/>
            <a:pathLst>
              <a:path w="5586095" h="1130934">
                <a:moveTo>
                  <a:pt x="196467" y="1108378"/>
                </a:moveTo>
                <a:lnTo>
                  <a:pt x="193468" y="1118276"/>
                </a:lnTo>
                <a:lnTo>
                  <a:pt x="223307" y="1126469"/>
                </a:lnTo>
                <a:lnTo>
                  <a:pt x="272243" y="1130855"/>
                </a:lnTo>
                <a:lnTo>
                  <a:pt x="272243" y="1119548"/>
                </a:lnTo>
                <a:lnTo>
                  <a:pt x="252648" y="1118824"/>
                </a:lnTo>
                <a:lnTo>
                  <a:pt x="233454" y="1116686"/>
                </a:lnTo>
                <a:lnTo>
                  <a:pt x="214710" y="1113187"/>
                </a:lnTo>
                <a:lnTo>
                  <a:pt x="196467" y="1108378"/>
                </a:lnTo>
                <a:close/>
              </a:path>
              <a:path w="5586095" h="1130934">
                <a:moveTo>
                  <a:pt x="358171" y="1108241"/>
                </a:moveTo>
                <a:lnTo>
                  <a:pt x="272243" y="1108241"/>
                </a:lnTo>
                <a:lnTo>
                  <a:pt x="272243" y="1130855"/>
                </a:lnTo>
                <a:lnTo>
                  <a:pt x="358171" y="1130855"/>
                </a:lnTo>
                <a:lnTo>
                  <a:pt x="358171" y="1108241"/>
                </a:lnTo>
                <a:close/>
              </a:path>
              <a:path w="5586095" h="1130934">
                <a:moveTo>
                  <a:pt x="199745" y="1097557"/>
                </a:moveTo>
                <a:lnTo>
                  <a:pt x="196508" y="1108241"/>
                </a:lnTo>
                <a:lnTo>
                  <a:pt x="196467" y="1108378"/>
                </a:lnTo>
                <a:lnTo>
                  <a:pt x="214710" y="1113187"/>
                </a:lnTo>
                <a:lnTo>
                  <a:pt x="233454" y="1116686"/>
                </a:lnTo>
                <a:lnTo>
                  <a:pt x="252648" y="1118824"/>
                </a:lnTo>
                <a:lnTo>
                  <a:pt x="272243" y="1119548"/>
                </a:lnTo>
                <a:lnTo>
                  <a:pt x="272243" y="1108241"/>
                </a:lnTo>
                <a:lnTo>
                  <a:pt x="253486" y="1107548"/>
                </a:lnTo>
                <a:lnTo>
                  <a:pt x="235120" y="1105502"/>
                </a:lnTo>
                <a:lnTo>
                  <a:pt x="217190" y="1102155"/>
                </a:lnTo>
                <a:lnTo>
                  <a:pt x="199745" y="1097557"/>
                </a:lnTo>
                <a:close/>
              </a:path>
              <a:path w="5586095" h="1130934">
                <a:moveTo>
                  <a:pt x="42065" y="981631"/>
                </a:moveTo>
                <a:lnTo>
                  <a:pt x="32715" y="986638"/>
                </a:lnTo>
                <a:lnTo>
                  <a:pt x="37169" y="996018"/>
                </a:lnTo>
                <a:lnTo>
                  <a:pt x="64028" y="1034015"/>
                </a:lnTo>
                <a:lnTo>
                  <a:pt x="96840" y="1066827"/>
                </a:lnTo>
                <a:lnTo>
                  <a:pt x="134837" y="1093686"/>
                </a:lnTo>
                <a:lnTo>
                  <a:pt x="144217" y="1098139"/>
                </a:lnTo>
                <a:lnTo>
                  <a:pt x="149224" y="1088790"/>
                </a:lnTo>
                <a:lnTo>
                  <a:pt x="116737" y="1068169"/>
                </a:lnTo>
                <a:lnTo>
                  <a:pt x="87733" y="1043122"/>
                </a:lnTo>
                <a:lnTo>
                  <a:pt x="62685" y="1014118"/>
                </a:lnTo>
                <a:lnTo>
                  <a:pt x="42065" y="981631"/>
                </a:lnTo>
                <a:close/>
              </a:path>
              <a:path w="5586095" h="1130934">
                <a:moveTo>
                  <a:pt x="52032" y="976292"/>
                </a:moveTo>
                <a:lnTo>
                  <a:pt x="62685" y="1014118"/>
                </a:lnTo>
                <a:lnTo>
                  <a:pt x="87733" y="1043122"/>
                </a:lnTo>
                <a:lnTo>
                  <a:pt x="116737" y="1068169"/>
                </a:lnTo>
                <a:lnTo>
                  <a:pt x="149224" y="1088790"/>
                </a:lnTo>
                <a:lnTo>
                  <a:pt x="154563" y="1078822"/>
                </a:lnTo>
                <a:lnTo>
                  <a:pt x="123480" y="1059093"/>
                </a:lnTo>
                <a:lnTo>
                  <a:pt x="95729" y="1035126"/>
                </a:lnTo>
                <a:lnTo>
                  <a:pt x="71762" y="1007375"/>
                </a:lnTo>
                <a:lnTo>
                  <a:pt x="52032" y="976292"/>
                </a:lnTo>
                <a:close/>
              </a:path>
              <a:path w="5586095" h="1130934">
                <a:moveTo>
                  <a:pt x="11307" y="785316"/>
                </a:moveTo>
                <a:lnTo>
                  <a:pt x="0" y="785316"/>
                </a:lnTo>
                <a:lnTo>
                  <a:pt x="0" y="858612"/>
                </a:lnTo>
                <a:lnTo>
                  <a:pt x="4386" y="907548"/>
                </a:lnTo>
                <a:lnTo>
                  <a:pt x="12579" y="937387"/>
                </a:lnTo>
                <a:lnTo>
                  <a:pt x="22476" y="934388"/>
                </a:lnTo>
                <a:lnTo>
                  <a:pt x="17668" y="916145"/>
                </a:lnTo>
                <a:lnTo>
                  <a:pt x="14169" y="897402"/>
                </a:lnTo>
                <a:lnTo>
                  <a:pt x="12031" y="878207"/>
                </a:lnTo>
                <a:lnTo>
                  <a:pt x="11307" y="858612"/>
                </a:lnTo>
                <a:lnTo>
                  <a:pt x="11307" y="785316"/>
                </a:lnTo>
                <a:close/>
              </a:path>
              <a:path w="5586095" h="1130934">
                <a:moveTo>
                  <a:pt x="22614" y="785316"/>
                </a:moveTo>
                <a:lnTo>
                  <a:pt x="11307" y="785316"/>
                </a:lnTo>
                <a:lnTo>
                  <a:pt x="11307" y="858612"/>
                </a:lnTo>
                <a:lnTo>
                  <a:pt x="12000" y="877369"/>
                </a:lnTo>
                <a:lnTo>
                  <a:pt x="12031" y="878207"/>
                </a:lnTo>
                <a:lnTo>
                  <a:pt x="14169" y="897402"/>
                </a:lnTo>
                <a:lnTo>
                  <a:pt x="17668" y="916145"/>
                </a:lnTo>
                <a:lnTo>
                  <a:pt x="22477" y="934388"/>
                </a:lnTo>
                <a:lnTo>
                  <a:pt x="33298" y="931110"/>
                </a:lnTo>
                <a:lnTo>
                  <a:pt x="28700" y="913665"/>
                </a:lnTo>
                <a:lnTo>
                  <a:pt x="25352" y="895735"/>
                </a:lnTo>
                <a:lnTo>
                  <a:pt x="23400" y="878207"/>
                </a:lnTo>
                <a:lnTo>
                  <a:pt x="23307" y="877369"/>
                </a:lnTo>
                <a:lnTo>
                  <a:pt x="22614" y="858612"/>
                </a:lnTo>
                <a:lnTo>
                  <a:pt x="22614" y="785316"/>
                </a:lnTo>
                <a:close/>
              </a:path>
              <a:path w="5586095" h="1130934">
                <a:moveTo>
                  <a:pt x="11307" y="589859"/>
                </a:moveTo>
                <a:lnTo>
                  <a:pt x="0" y="589859"/>
                </a:lnTo>
                <a:lnTo>
                  <a:pt x="0" y="736452"/>
                </a:lnTo>
                <a:lnTo>
                  <a:pt x="11307" y="736452"/>
                </a:lnTo>
                <a:lnTo>
                  <a:pt x="11307" y="589859"/>
                </a:lnTo>
                <a:close/>
              </a:path>
              <a:path w="5586095" h="1130934">
                <a:moveTo>
                  <a:pt x="22614" y="589859"/>
                </a:moveTo>
                <a:lnTo>
                  <a:pt x="11307" y="589859"/>
                </a:lnTo>
                <a:lnTo>
                  <a:pt x="11307" y="736452"/>
                </a:lnTo>
                <a:lnTo>
                  <a:pt x="22614" y="736452"/>
                </a:lnTo>
                <a:lnTo>
                  <a:pt x="22614" y="589859"/>
                </a:lnTo>
                <a:close/>
              </a:path>
              <a:path w="5586095" h="1130934">
                <a:moveTo>
                  <a:pt x="11307" y="394403"/>
                </a:moveTo>
                <a:lnTo>
                  <a:pt x="0" y="394403"/>
                </a:lnTo>
                <a:lnTo>
                  <a:pt x="0" y="540995"/>
                </a:lnTo>
                <a:lnTo>
                  <a:pt x="11307" y="540995"/>
                </a:lnTo>
                <a:lnTo>
                  <a:pt x="11307" y="394403"/>
                </a:lnTo>
                <a:close/>
              </a:path>
              <a:path w="5586095" h="1130934">
                <a:moveTo>
                  <a:pt x="22614" y="394403"/>
                </a:moveTo>
                <a:lnTo>
                  <a:pt x="11307" y="394403"/>
                </a:lnTo>
                <a:lnTo>
                  <a:pt x="11307" y="540995"/>
                </a:lnTo>
                <a:lnTo>
                  <a:pt x="22614" y="540995"/>
                </a:lnTo>
                <a:lnTo>
                  <a:pt x="22614" y="394403"/>
                </a:lnTo>
                <a:close/>
              </a:path>
              <a:path w="5586095" h="1130934">
                <a:moveTo>
                  <a:pt x="12578" y="193467"/>
                </a:moveTo>
                <a:lnTo>
                  <a:pt x="4386" y="223307"/>
                </a:lnTo>
                <a:lnTo>
                  <a:pt x="0" y="272243"/>
                </a:lnTo>
                <a:lnTo>
                  <a:pt x="0" y="345539"/>
                </a:lnTo>
                <a:lnTo>
                  <a:pt x="11307" y="345539"/>
                </a:lnTo>
                <a:lnTo>
                  <a:pt x="11307" y="272243"/>
                </a:lnTo>
                <a:lnTo>
                  <a:pt x="12000" y="253486"/>
                </a:lnTo>
                <a:lnTo>
                  <a:pt x="12031" y="252648"/>
                </a:lnTo>
                <a:lnTo>
                  <a:pt x="14169" y="233453"/>
                </a:lnTo>
                <a:lnTo>
                  <a:pt x="17668" y="214709"/>
                </a:lnTo>
                <a:lnTo>
                  <a:pt x="22477" y="196466"/>
                </a:lnTo>
                <a:lnTo>
                  <a:pt x="12578" y="193467"/>
                </a:lnTo>
                <a:close/>
              </a:path>
              <a:path w="5586095" h="1130934">
                <a:moveTo>
                  <a:pt x="22477" y="196466"/>
                </a:moveTo>
                <a:lnTo>
                  <a:pt x="17668" y="214709"/>
                </a:lnTo>
                <a:lnTo>
                  <a:pt x="14169" y="233453"/>
                </a:lnTo>
                <a:lnTo>
                  <a:pt x="12031" y="252648"/>
                </a:lnTo>
                <a:lnTo>
                  <a:pt x="11307" y="272243"/>
                </a:lnTo>
                <a:lnTo>
                  <a:pt x="11307" y="345539"/>
                </a:lnTo>
                <a:lnTo>
                  <a:pt x="22614" y="345539"/>
                </a:lnTo>
                <a:lnTo>
                  <a:pt x="22614" y="272243"/>
                </a:lnTo>
                <a:lnTo>
                  <a:pt x="23307" y="253486"/>
                </a:lnTo>
                <a:lnTo>
                  <a:pt x="25352" y="235119"/>
                </a:lnTo>
                <a:lnTo>
                  <a:pt x="28699" y="217190"/>
                </a:lnTo>
                <a:lnTo>
                  <a:pt x="33298" y="199745"/>
                </a:lnTo>
                <a:lnTo>
                  <a:pt x="22477" y="196466"/>
                </a:lnTo>
                <a:close/>
              </a:path>
              <a:path w="5586095" h="1130934">
                <a:moveTo>
                  <a:pt x="149224" y="42065"/>
                </a:moveTo>
                <a:lnTo>
                  <a:pt x="116736" y="62685"/>
                </a:lnTo>
                <a:lnTo>
                  <a:pt x="87733" y="87733"/>
                </a:lnTo>
                <a:lnTo>
                  <a:pt x="62685" y="116736"/>
                </a:lnTo>
                <a:lnTo>
                  <a:pt x="42065" y="149224"/>
                </a:lnTo>
                <a:lnTo>
                  <a:pt x="52032" y="154563"/>
                </a:lnTo>
                <a:lnTo>
                  <a:pt x="71762" y="123480"/>
                </a:lnTo>
                <a:lnTo>
                  <a:pt x="95728" y="95728"/>
                </a:lnTo>
                <a:lnTo>
                  <a:pt x="123480" y="71762"/>
                </a:lnTo>
                <a:lnTo>
                  <a:pt x="154563" y="52032"/>
                </a:lnTo>
                <a:lnTo>
                  <a:pt x="149224" y="42065"/>
                </a:lnTo>
                <a:close/>
              </a:path>
              <a:path w="5586095" h="1130934">
                <a:moveTo>
                  <a:pt x="144216" y="32715"/>
                </a:moveTo>
                <a:lnTo>
                  <a:pt x="96840" y="64028"/>
                </a:lnTo>
                <a:lnTo>
                  <a:pt x="64028" y="96840"/>
                </a:lnTo>
                <a:lnTo>
                  <a:pt x="37169" y="134836"/>
                </a:lnTo>
                <a:lnTo>
                  <a:pt x="32715" y="144216"/>
                </a:lnTo>
                <a:lnTo>
                  <a:pt x="42065" y="149224"/>
                </a:lnTo>
                <a:lnTo>
                  <a:pt x="62685" y="116736"/>
                </a:lnTo>
                <a:lnTo>
                  <a:pt x="87733" y="87733"/>
                </a:lnTo>
                <a:lnTo>
                  <a:pt x="116736" y="62685"/>
                </a:lnTo>
                <a:lnTo>
                  <a:pt x="149224" y="42065"/>
                </a:lnTo>
                <a:lnTo>
                  <a:pt x="144216" y="32715"/>
                </a:lnTo>
                <a:close/>
              </a:path>
              <a:path w="5586095" h="1130934">
                <a:moveTo>
                  <a:pt x="272243" y="11307"/>
                </a:moveTo>
                <a:lnTo>
                  <a:pt x="252648" y="12031"/>
                </a:lnTo>
                <a:lnTo>
                  <a:pt x="233453" y="14169"/>
                </a:lnTo>
                <a:lnTo>
                  <a:pt x="214709" y="17668"/>
                </a:lnTo>
                <a:lnTo>
                  <a:pt x="196466" y="22477"/>
                </a:lnTo>
                <a:lnTo>
                  <a:pt x="199745" y="33298"/>
                </a:lnTo>
                <a:lnTo>
                  <a:pt x="217190" y="28699"/>
                </a:lnTo>
                <a:lnTo>
                  <a:pt x="235119" y="25352"/>
                </a:lnTo>
                <a:lnTo>
                  <a:pt x="253486" y="23307"/>
                </a:lnTo>
                <a:lnTo>
                  <a:pt x="272243" y="22614"/>
                </a:lnTo>
                <a:lnTo>
                  <a:pt x="272243" y="11307"/>
                </a:lnTo>
                <a:close/>
              </a:path>
              <a:path w="5586095" h="1130934">
                <a:moveTo>
                  <a:pt x="358168" y="0"/>
                </a:moveTo>
                <a:lnTo>
                  <a:pt x="272243" y="0"/>
                </a:lnTo>
                <a:lnTo>
                  <a:pt x="272243" y="22614"/>
                </a:lnTo>
                <a:lnTo>
                  <a:pt x="358168" y="22614"/>
                </a:lnTo>
                <a:lnTo>
                  <a:pt x="358168" y="0"/>
                </a:lnTo>
                <a:close/>
              </a:path>
              <a:path w="5586095" h="1130934">
                <a:moveTo>
                  <a:pt x="272243" y="0"/>
                </a:moveTo>
                <a:lnTo>
                  <a:pt x="223306" y="4386"/>
                </a:lnTo>
                <a:lnTo>
                  <a:pt x="193468" y="12578"/>
                </a:lnTo>
                <a:lnTo>
                  <a:pt x="196466" y="22477"/>
                </a:lnTo>
                <a:lnTo>
                  <a:pt x="214709" y="17668"/>
                </a:lnTo>
                <a:lnTo>
                  <a:pt x="233453" y="14169"/>
                </a:lnTo>
                <a:lnTo>
                  <a:pt x="252648" y="12031"/>
                </a:lnTo>
                <a:lnTo>
                  <a:pt x="272243" y="11307"/>
                </a:lnTo>
                <a:lnTo>
                  <a:pt x="272243" y="0"/>
                </a:lnTo>
                <a:close/>
              </a:path>
              <a:path w="5586095" h="1130934">
                <a:moveTo>
                  <a:pt x="587304" y="0"/>
                </a:moveTo>
                <a:lnTo>
                  <a:pt x="415452" y="0"/>
                </a:lnTo>
                <a:lnTo>
                  <a:pt x="415452" y="22614"/>
                </a:lnTo>
                <a:lnTo>
                  <a:pt x="587304" y="22614"/>
                </a:lnTo>
                <a:lnTo>
                  <a:pt x="587304" y="0"/>
                </a:lnTo>
                <a:close/>
              </a:path>
              <a:path w="5586095" h="1130934">
                <a:moveTo>
                  <a:pt x="816439" y="0"/>
                </a:moveTo>
                <a:lnTo>
                  <a:pt x="644588" y="0"/>
                </a:lnTo>
                <a:lnTo>
                  <a:pt x="644588" y="22614"/>
                </a:lnTo>
                <a:lnTo>
                  <a:pt x="816439" y="22614"/>
                </a:lnTo>
                <a:lnTo>
                  <a:pt x="816439" y="0"/>
                </a:lnTo>
                <a:close/>
              </a:path>
              <a:path w="5586095" h="1130934">
                <a:moveTo>
                  <a:pt x="1045575" y="0"/>
                </a:moveTo>
                <a:lnTo>
                  <a:pt x="873723" y="0"/>
                </a:lnTo>
                <a:lnTo>
                  <a:pt x="873723" y="22614"/>
                </a:lnTo>
                <a:lnTo>
                  <a:pt x="1045575" y="22614"/>
                </a:lnTo>
                <a:lnTo>
                  <a:pt x="1045575" y="0"/>
                </a:lnTo>
                <a:close/>
              </a:path>
              <a:path w="5586095" h="1130934">
                <a:moveTo>
                  <a:pt x="1274711" y="0"/>
                </a:moveTo>
                <a:lnTo>
                  <a:pt x="1102859" y="0"/>
                </a:lnTo>
                <a:lnTo>
                  <a:pt x="1102859" y="22614"/>
                </a:lnTo>
                <a:lnTo>
                  <a:pt x="1274711" y="22614"/>
                </a:lnTo>
                <a:lnTo>
                  <a:pt x="1274711" y="0"/>
                </a:lnTo>
                <a:close/>
              </a:path>
              <a:path w="5586095" h="1130934">
                <a:moveTo>
                  <a:pt x="1503846" y="0"/>
                </a:moveTo>
                <a:lnTo>
                  <a:pt x="1331995" y="0"/>
                </a:lnTo>
                <a:lnTo>
                  <a:pt x="1331995" y="22614"/>
                </a:lnTo>
                <a:lnTo>
                  <a:pt x="1503846" y="22614"/>
                </a:lnTo>
                <a:lnTo>
                  <a:pt x="1503846" y="0"/>
                </a:lnTo>
                <a:close/>
              </a:path>
              <a:path w="5586095" h="1130934">
                <a:moveTo>
                  <a:pt x="1732982" y="0"/>
                </a:moveTo>
                <a:lnTo>
                  <a:pt x="1561130" y="0"/>
                </a:lnTo>
                <a:lnTo>
                  <a:pt x="1561130" y="22614"/>
                </a:lnTo>
                <a:lnTo>
                  <a:pt x="1732982" y="22614"/>
                </a:lnTo>
                <a:lnTo>
                  <a:pt x="1732982" y="0"/>
                </a:lnTo>
                <a:close/>
              </a:path>
              <a:path w="5586095" h="1130934">
                <a:moveTo>
                  <a:pt x="1962117" y="0"/>
                </a:moveTo>
                <a:lnTo>
                  <a:pt x="1790266" y="0"/>
                </a:lnTo>
                <a:lnTo>
                  <a:pt x="1790266" y="22614"/>
                </a:lnTo>
                <a:lnTo>
                  <a:pt x="1962117" y="22614"/>
                </a:lnTo>
                <a:lnTo>
                  <a:pt x="1962117" y="0"/>
                </a:lnTo>
                <a:close/>
              </a:path>
              <a:path w="5586095" h="1130934">
                <a:moveTo>
                  <a:pt x="2191253" y="0"/>
                </a:moveTo>
                <a:lnTo>
                  <a:pt x="2019401" y="0"/>
                </a:lnTo>
                <a:lnTo>
                  <a:pt x="2019401" y="22614"/>
                </a:lnTo>
                <a:lnTo>
                  <a:pt x="2191253" y="22614"/>
                </a:lnTo>
                <a:lnTo>
                  <a:pt x="2191253" y="0"/>
                </a:lnTo>
                <a:close/>
              </a:path>
              <a:path w="5586095" h="1130934">
                <a:moveTo>
                  <a:pt x="2420389" y="0"/>
                </a:moveTo>
                <a:lnTo>
                  <a:pt x="2248537" y="0"/>
                </a:lnTo>
                <a:lnTo>
                  <a:pt x="2248537" y="22614"/>
                </a:lnTo>
                <a:lnTo>
                  <a:pt x="2420389" y="22614"/>
                </a:lnTo>
                <a:lnTo>
                  <a:pt x="2420389" y="0"/>
                </a:lnTo>
                <a:close/>
              </a:path>
              <a:path w="5586095" h="1130934">
                <a:moveTo>
                  <a:pt x="2649524" y="0"/>
                </a:moveTo>
                <a:lnTo>
                  <a:pt x="2477673" y="0"/>
                </a:lnTo>
                <a:lnTo>
                  <a:pt x="2477673" y="22614"/>
                </a:lnTo>
                <a:lnTo>
                  <a:pt x="2649524" y="22614"/>
                </a:lnTo>
                <a:lnTo>
                  <a:pt x="2649524" y="0"/>
                </a:lnTo>
                <a:close/>
              </a:path>
              <a:path w="5586095" h="1130934">
                <a:moveTo>
                  <a:pt x="2878660" y="0"/>
                </a:moveTo>
                <a:lnTo>
                  <a:pt x="2706808" y="0"/>
                </a:lnTo>
                <a:lnTo>
                  <a:pt x="2706808" y="22614"/>
                </a:lnTo>
                <a:lnTo>
                  <a:pt x="2878660" y="22614"/>
                </a:lnTo>
                <a:lnTo>
                  <a:pt x="2878660" y="0"/>
                </a:lnTo>
                <a:close/>
              </a:path>
              <a:path w="5586095" h="1130934">
                <a:moveTo>
                  <a:pt x="3107796" y="0"/>
                </a:moveTo>
                <a:lnTo>
                  <a:pt x="2935944" y="0"/>
                </a:lnTo>
                <a:lnTo>
                  <a:pt x="2935944" y="22614"/>
                </a:lnTo>
                <a:lnTo>
                  <a:pt x="3107796" y="22614"/>
                </a:lnTo>
                <a:lnTo>
                  <a:pt x="3107796" y="0"/>
                </a:lnTo>
                <a:close/>
              </a:path>
              <a:path w="5586095" h="1130934">
                <a:moveTo>
                  <a:pt x="3336931" y="0"/>
                </a:moveTo>
                <a:lnTo>
                  <a:pt x="3165079" y="0"/>
                </a:lnTo>
                <a:lnTo>
                  <a:pt x="3165079" y="22614"/>
                </a:lnTo>
                <a:lnTo>
                  <a:pt x="3336931" y="22614"/>
                </a:lnTo>
                <a:lnTo>
                  <a:pt x="3336931" y="0"/>
                </a:lnTo>
                <a:close/>
              </a:path>
              <a:path w="5586095" h="1130934">
                <a:moveTo>
                  <a:pt x="3566066" y="0"/>
                </a:moveTo>
                <a:lnTo>
                  <a:pt x="3394215" y="0"/>
                </a:lnTo>
                <a:lnTo>
                  <a:pt x="3394215" y="22614"/>
                </a:lnTo>
                <a:lnTo>
                  <a:pt x="3566066" y="22614"/>
                </a:lnTo>
                <a:lnTo>
                  <a:pt x="3566066" y="0"/>
                </a:lnTo>
                <a:close/>
              </a:path>
              <a:path w="5586095" h="1130934">
                <a:moveTo>
                  <a:pt x="3795201" y="0"/>
                </a:moveTo>
                <a:lnTo>
                  <a:pt x="3623350" y="0"/>
                </a:lnTo>
                <a:lnTo>
                  <a:pt x="3623350" y="22614"/>
                </a:lnTo>
                <a:lnTo>
                  <a:pt x="3795201" y="22614"/>
                </a:lnTo>
                <a:lnTo>
                  <a:pt x="3795201" y="0"/>
                </a:lnTo>
                <a:close/>
              </a:path>
              <a:path w="5586095" h="1130934">
                <a:moveTo>
                  <a:pt x="4024337" y="0"/>
                </a:moveTo>
                <a:lnTo>
                  <a:pt x="3852485" y="0"/>
                </a:lnTo>
                <a:lnTo>
                  <a:pt x="3852485" y="22614"/>
                </a:lnTo>
                <a:lnTo>
                  <a:pt x="4024337" y="22614"/>
                </a:lnTo>
                <a:lnTo>
                  <a:pt x="4024337" y="0"/>
                </a:lnTo>
                <a:close/>
              </a:path>
              <a:path w="5586095" h="1130934">
                <a:moveTo>
                  <a:pt x="4253472" y="0"/>
                </a:moveTo>
                <a:lnTo>
                  <a:pt x="4081620" y="0"/>
                </a:lnTo>
                <a:lnTo>
                  <a:pt x="4081620" y="22614"/>
                </a:lnTo>
                <a:lnTo>
                  <a:pt x="4253472" y="22614"/>
                </a:lnTo>
                <a:lnTo>
                  <a:pt x="4253472" y="0"/>
                </a:lnTo>
                <a:close/>
              </a:path>
              <a:path w="5586095" h="1130934">
                <a:moveTo>
                  <a:pt x="4482607" y="0"/>
                </a:moveTo>
                <a:lnTo>
                  <a:pt x="4310756" y="0"/>
                </a:lnTo>
                <a:lnTo>
                  <a:pt x="4310756" y="22614"/>
                </a:lnTo>
                <a:lnTo>
                  <a:pt x="4482607" y="22614"/>
                </a:lnTo>
                <a:lnTo>
                  <a:pt x="4482607" y="0"/>
                </a:lnTo>
                <a:close/>
              </a:path>
              <a:path w="5586095" h="1130934">
                <a:moveTo>
                  <a:pt x="4711743" y="0"/>
                </a:moveTo>
                <a:lnTo>
                  <a:pt x="4539891" y="0"/>
                </a:lnTo>
                <a:lnTo>
                  <a:pt x="4539891" y="22614"/>
                </a:lnTo>
                <a:lnTo>
                  <a:pt x="4711743" y="22614"/>
                </a:lnTo>
                <a:lnTo>
                  <a:pt x="4711743" y="0"/>
                </a:lnTo>
                <a:close/>
              </a:path>
              <a:path w="5586095" h="1130934">
                <a:moveTo>
                  <a:pt x="4940878" y="0"/>
                </a:moveTo>
                <a:lnTo>
                  <a:pt x="4769026" y="0"/>
                </a:lnTo>
                <a:lnTo>
                  <a:pt x="4769026" y="22614"/>
                </a:lnTo>
                <a:lnTo>
                  <a:pt x="4940878" y="22614"/>
                </a:lnTo>
                <a:lnTo>
                  <a:pt x="4940878" y="0"/>
                </a:lnTo>
                <a:close/>
              </a:path>
              <a:path w="5586095" h="1130934">
                <a:moveTo>
                  <a:pt x="5170013" y="0"/>
                </a:moveTo>
                <a:lnTo>
                  <a:pt x="4998162" y="0"/>
                </a:lnTo>
                <a:lnTo>
                  <a:pt x="4998162" y="22614"/>
                </a:lnTo>
                <a:lnTo>
                  <a:pt x="5170013" y="22614"/>
                </a:lnTo>
                <a:lnTo>
                  <a:pt x="5170013" y="0"/>
                </a:lnTo>
                <a:close/>
              </a:path>
              <a:path w="5586095" h="1130934">
                <a:moveTo>
                  <a:pt x="5313225" y="11307"/>
                </a:moveTo>
                <a:lnTo>
                  <a:pt x="5313225" y="22614"/>
                </a:lnTo>
                <a:lnTo>
                  <a:pt x="5331982" y="23307"/>
                </a:lnTo>
                <a:lnTo>
                  <a:pt x="5350348" y="25352"/>
                </a:lnTo>
                <a:lnTo>
                  <a:pt x="5368278" y="28699"/>
                </a:lnTo>
                <a:lnTo>
                  <a:pt x="5385723" y="33298"/>
                </a:lnTo>
                <a:lnTo>
                  <a:pt x="5388960" y="22614"/>
                </a:lnTo>
                <a:lnTo>
                  <a:pt x="5389001" y="22477"/>
                </a:lnTo>
                <a:lnTo>
                  <a:pt x="5370758" y="17668"/>
                </a:lnTo>
                <a:lnTo>
                  <a:pt x="5352014" y="14169"/>
                </a:lnTo>
                <a:lnTo>
                  <a:pt x="5332820" y="12031"/>
                </a:lnTo>
                <a:lnTo>
                  <a:pt x="5313225" y="11307"/>
                </a:lnTo>
                <a:close/>
              </a:path>
              <a:path w="5586095" h="1130934">
                <a:moveTo>
                  <a:pt x="5313225" y="0"/>
                </a:moveTo>
                <a:lnTo>
                  <a:pt x="5227297" y="0"/>
                </a:lnTo>
                <a:lnTo>
                  <a:pt x="5227297" y="22614"/>
                </a:lnTo>
                <a:lnTo>
                  <a:pt x="5313225" y="22614"/>
                </a:lnTo>
                <a:lnTo>
                  <a:pt x="5313225" y="0"/>
                </a:lnTo>
                <a:close/>
              </a:path>
              <a:path w="5586095" h="1130934">
                <a:moveTo>
                  <a:pt x="5313225" y="0"/>
                </a:moveTo>
                <a:lnTo>
                  <a:pt x="5313225" y="11307"/>
                </a:lnTo>
                <a:lnTo>
                  <a:pt x="5332820" y="12031"/>
                </a:lnTo>
                <a:lnTo>
                  <a:pt x="5352014" y="14169"/>
                </a:lnTo>
                <a:lnTo>
                  <a:pt x="5370758" y="17668"/>
                </a:lnTo>
                <a:lnTo>
                  <a:pt x="5389001" y="22477"/>
                </a:lnTo>
                <a:lnTo>
                  <a:pt x="5392000" y="12578"/>
                </a:lnTo>
                <a:lnTo>
                  <a:pt x="5362161" y="4386"/>
                </a:lnTo>
                <a:lnTo>
                  <a:pt x="5313225" y="0"/>
                </a:lnTo>
                <a:close/>
              </a:path>
              <a:path w="5586095" h="1130934">
                <a:moveTo>
                  <a:pt x="5436244" y="42065"/>
                </a:moveTo>
                <a:lnTo>
                  <a:pt x="5430905" y="52032"/>
                </a:lnTo>
                <a:lnTo>
                  <a:pt x="5461988" y="71762"/>
                </a:lnTo>
                <a:lnTo>
                  <a:pt x="5489739" y="95728"/>
                </a:lnTo>
                <a:lnTo>
                  <a:pt x="5513706" y="123480"/>
                </a:lnTo>
                <a:lnTo>
                  <a:pt x="5533436" y="154563"/>
                </a:lnTo>
                <a:lnTo>
                  <a:pt x="5543403" y="149224"/>
                </a:lnTo>
                <a:lnTo>
                  <a:pt x="5522783" y="116736"/>
                </a:lnTo>
                <a:lnTo>
                  <a:pt x="5497735" y="87733"/>
                </a:lnTo>
                <a:lnTo>
                  <a:pt x="5468731" y="62685"/>
                </a:lnTo>
                <a:lnTo>
                  <a:pt x="5436244" y="42065"/>
                </a:lnTo>
                <a:close/>
              </a:path>
              <a:path w="5586095" h="1130934">
                <a:moveTo>
                  <a:pt x="5441251" y="32715"/>
                </a:moveTo>
                <a:lnTo>
                  <a:pt x="5436244" y="42065"/>
                </a:lnTo>
                <a:lnTo>
                  <a:pt x="5468731" y="62685"/>
                </a:lnTo>
                <a:lnTo>
                  <a:pt x="5497735" y="87733"/>
                </a:lnTo>
                <a:lnTo>
                  <a:pt x="5522783" y="116736"/>
                </a:lnTo>
                <a:lnTo>
                  <a:pt x="5543403" y="149224"/>
                </a:lnTo>
                <a:lnTo>
                  <a:pt x="5552753" y="144216"/>
                </a:lnTo>
                <a:lnTo>
                  <a:pt x="5548299" y="134836"/>
                </a:lnTo>
                <a:lnTo>
                  <a:pt x="5521440" y="96840"/>
                </a:lnTo>
                <a:lnTo>
                  <a:pt x="5488628" y="64028"/>
                </a:lnTo>
                <a:lnTo>
                  <a:pt x="5450631" y="37169"/>
                </a:lnTo>
                <a:lnTo>
                  <a:pt x="5441251" y="32715"/>
                </a:lnTo>
                <a:close/>
              </a:path>
              <a:path w="5586095" h="1130934">
                <a:moveTo>
                  <a:pt x="5562992" y="196466"/>
                </a:moveTo>
                <a:lnTo>
                  <a:pt x="5552170" y="199745"/>
                </a:lnTo>
                <a:lnTo>
                  <a:pt x="5556768" y="217190"/>
                </a:lnTo>
                <a:lnTo>
                  <a:pt x="5560116" y="235119"/>
                </a:lnTo>
                <a:lnTo>
                  <a:pt x="5562068" y="252648"/>
                </a:lnTo>
                <a:lnTo>
                  <a:pt x="5562161" y="253486"/>
                </a:lnTo>
                <a:lnTo>
                  <a:pt x="5562854" y="272243"/>
                </a:lnTo>
                <a:lnTo>
                  <a:pt x="5562854" y="345539"/>
                </a:lnTo>
                <a:lnTo>
                  <a:pt x="5574161" y="345539"/>
                </a:lnTo>
                <a:lnTo>
                  <a:pt x="5574161" y="272243"/>
                </a:lnTo>
                <a:lnTo>
                  <a:pt x="5573468" y="253486"/>
                </a:lnTo>
                <a:lnTo>
                  <a:pt x="5573437" y="252648"/>
                </a:lnTo>
                <a:lnTo>
                  <a:pt x="5571299" y="233453"/>
                </a:lnTo>
                <a:lnTo>
                  <a:pt x="5567800" y="214709"/>
                </a:lnTo>
                <a:lnTo>
                  <a:pt x="5562992" y="196466"/>
                </a:lnTo>
                <a:close/>
              </a:path>
              <a:path w="5586095" h="1130934">
                <a:moveTo>
                  <a:pt x="5572889" y="193467"/>
                </a:moveTo>
                <a:lnTo>
                  <a:pt x="5562992" y="196466"/>
                </a:lnTo>
                <a:lnTo>
                  <a:pt x="5567800" y="214709"/>
                </a:lnTo>
                <a:lnTo>
                  <a:pt x="5571299" y="233453"/>
                </a:lnTo>
                <a:lnTo>
                  <a:pt x="5573437" y="252648"/>
                </a:lnTo>
                <a:lnTo>
                  <a:pt x="5574161" y="272243"/>
                </a:lnTo>
                <a:lnTo>
                  <a:pt x="5574161" y="345539"/>
                </a:lnTo>
                <a:lnTo>
                  <a:pt x="5585468" y="345539"/>
                </a:lnTo>
                <a:lnTo>
                  <a:pt x="5585468" y="272243"/>
                </a:lnTo>
                <a:lnTo>
                  <a:pt x="5581082" y="223307"/>
                </a:lnTo>
                <a:lnTo>
                  <a:pt x="5572889" y="193467"/>
                </a:lnTo>
                <a:close/>
              </a:path>
              <a:path w="5586095" h="1130934">
                <a:moveTo>
                  <a:pt x="5574161" y="394403"/>
                </a:moveTo>
                <a:lnTo>
                  <a:pt x="5562854" y="394403"/>
                </a:lnTo>
                <a:lnTo>
                  <a:pt x="5562854" y="540995"/>
                </a:lnTo>
                <a:lnTo>
                  <a:pt x="5574161" y="540995"/>
                </a:lnTo>
                <a:lnTo>
                  <a:pt x="5574161" y="394403"/>
                </a:lnTo>
                <a:close/>
              </a:path>
              <a:path w="5586095" h="1130934">
                <a:moveTo>
                  <a:pt x="5585468" y="394403"/>
                </a:moveTo>
                <a:lnTo>
                  <a:pt x="5574161" y="394403"/>
                </a:lnTo>
                <a:lnTo>
                  <a:pt x="5574161" y="540995"/>
                </a:lnTo>
                <a:lnTo>
                  <a:pt x="5585468" y="540995"/>
                </a:lnTo>
                <a:lnTo>
                  <a:pt x="5585468" y="394403"/>
                </a:lnTo>
                <a:close/>
              </a:path>
              <a:path w="5586095" h="1130934">
                <a:moveTo>
                  <a:pt x="5574161" y="589859"/>
                </a:moveTo>
                <a:lnTo>
                  <a:pt x="5562854" y="589859"/>
                </a:lnTo>
                <a:lnTo>
                  <a:pt x="5562854" y="736452"/>
                </a:lnTo>
                <a:lnTo>
                  <a:pt x="5574161" y="736452"/>
                </a:lnTo>
                <a:lnTo>
                  <a:pt x="5574161" y="589859"/>
                </a:lnTo>
                <a:close/>
              </a:path>
              <a:path w="5586095" h="1130934">
                <a:moveTo>
                  <a:pt x="5585468" y="589859"/>
                </a:moveTo>
                <a:lnTo>
                  <a:pt x="5574161" y="589859"/>
                </a:lnTo>
                <a:lnTo>
                  <a:pt x="5574161" y="736452"/>
                </a:lnTo>
                <a:lnTo>
                  <a:pt x="5585468" y="736452"/>
                </a:lnTo>
                <a:lnTo>
                  <a:pt x="5585468" y="589859"/>
                </a:lnTo>
                <a:close/>
              </a:path>
              <a:path w="5586095" h="1130934">
                <a:moveTo>
                  <a:pt x="5585468" y="785316"/>
                </a:moveTo>
                <a:lnTo>
                  <a:pt x="5574161" y="785316"/>
                </a:lnTo>
                <a:lnTo>
                  <a:pt x="5574161" y="858612"/>
                </a:lnTo>
                <a:lnTo>
                  <a:pt x="5573468" y="877369"/>
                </a:lnTo>
                <a:lnTo>
                  <a:pt x="5573437" y="878207"/>
                </a:lnTo>
                <a:lnTo>
                  <a:pt x="5571299" y="897402"/>
                </a:lnTo>
                <a:lnTo>
                  <a:pt x="5567800" y="916145"/>
                </a:lnTo>
                <a:lnTo>
                  <a:pt x="5562992" y="934388"/>
                </a:lnTo>
                <a:lnTo>
                  <a:pt x="5572889" y="937387"/>
                </a:lnTo>
                <a:lnTo>
                  <a:pt x="5581082" y="907548"/>
                </a:lnTo>
                <a:lnTo>
                  <a:pt x="5585468" y="858612"/>
                </a:lnTo>
                <a:lnTo>
                  <a:pt x="5585468" y="785316"/>
                </a:lnTo>
                <a:close/>
              </a:path>
              <a:path w="5586095" h="1130934">
                <a:moveTo>
                  <a:pt x="5574161" y="785316"/>
                </a:moveTo>
                <a:lnTo>
                  <a:pt x="5562854" y="785316"/>
                </a:lnTo>
                <a:lnTo>
                  <a:pt x="5562854" y="858612"/>
                </a:lnTo>
                <a:lnTo>
                  <a:pt x="5562161" y="877369"/>
                </a:lnTo>
                <a:lnTo>
                  <a:pt x="5560116" y="895735"/>
                </a:lnTo>
                <a:lnTo>
                  <a:pt x="5556768" y="913665"/>
                </a:lnTo>
                <a:lnTo>
                  <a:pt x="5552170" y="931110"/>
                </a:lnTo>
                <a:lnTo>
                  <a:pt x="5562992" y="934388"/>
                </a:lnTo>
                <a:lnTo>
                  <a:pt x="5567800" y="916145"/>
                </a:lnTo>
                <a:lnTo>
                  <a:pt x="5571299" y="897402"/>
                </a:lnTo>
                <a:lnTo>
                  <a:pt x="5573437" y="878207"/>
                </a:lnTo>
                <a:lnTo>
                  <a:pt x="5574161" y="858612"/>
                </a:lnTo>
                <a:lnTo>
                  <a:pt x="5574161" y="785316"/>
                </a:lnTo>
                <a:close/>
              </a:path>
              <a:path w="5586095" h="1130934">
                <a:moveTo>
                  <a:pt x="5543403" y="981631"/>
                </a:moveTo>
                <a:lnTo>
                  <a:pt x="5522783" y="1014118"/>
                </a:lnTo>
                <a:lnTo>
                  <a:pt x="5497735" y="1043122"/>
                </a:lnTo>
                <a:lnTo>
                  <a:pt x="5468732" y="1068169"/>
                </a:lnTo>
                <a:lnTo>
                  <a:pt x="5436244" y="1088790"/>
                </a:lnTo>
                <a:lnTo>
                  <a:pt x="5441252" y="1098139"/>
                </a:lnTo>
                <a:lnTo>
                  <a:pt x="5488628" y="1066827"/>
                </a:lnTo>
                <a:lnTo>
                  <a:pt x="5521440" y="1034015"/>
                </a:lnTo>
                <a:lnTo>
                  <a:pt x="5548299" y="996018"/>
                </a:lnTo>
                <a:lnTo>
                  <a:pt x="5552753" y="986638"/>
                </a:lnTo>
                <a:lnTo>
                  <a:pt x="5543403" y="981631"/>
                </a:lnTo>
                <a:close/>
              </a:path>
              <a:path w="5586095" h="1130934">
                <a:moveTo>
                  <a:pt x="5533436" y="976292"/>
                </a:moveTo>
                <a:lnTo>
                  <a:pt x="5513706" y="1007375"/>
                </a:lnTo>
                <a:lnTo>
                  <a:pt x="5489739" y="1035126"/>
                </a:lnTo>
                <a:lnTo>
                  <a:pt x="5461988" y="1059093"/>
                </a:lnTo>
                <a:lnTo>
                  <a:pt x="5430905" y="1078822"/>
                </a:lnTo>
                <a:lnTo>
                  <a:pt x="5436244" y="1088790"/>
                </a:lnTo>
                <a:lnTo>
                  <a:pt x="5468732" y="1068169"/>
                </a:lnTo>
                <a:lnTo>
                  <a:pt x="5497735" y="1043122"/>
                </a:lnTo>
                <a:lnTo>
                  <a:pt x="5522783" y="1014118"/>
                </a:lnTo>
                <a:lnTo>
                  <a:pt x="5543403" y="981631"/>
                </a:lnTo>
                <a:lnTo>
                  <a:pt x="5533436" y="976292"/>
                </a:lnTo>
                <a:close/>
              </a:path>
              <a:path w="5586095" h="1130934">
                <a:moveTo>
                  <a:pt x="5313225" y="1108241"/>
                </a:moveTo>
                <a:lnTo>
                  <a:pt x="5227300" y="1108241"/>
                </a:lnTo>
                <a:lnTo>
                  <a:pt x="5227300" y="1130855"/>
                </a:lnTo>
                <a:lnTo>
                  <a:pt x="5313225" y="1130855"/>
                </a:lnTo>
                <a:lnTo>
                  <a:pt x="5313225" y="1108241"/>
                </a:lnTo>
                <a:close/>
              </a:path>
              <a:path w="5586095" h="1130934">
                <a:moveTo>
                  <a:pt x="5389002" y="1108378"/>
                </a:moveTo>
                <a:lnTo>
                  <a:pt x="5370759" y="1113187"/>
                </a:lnTo>
                <a:lnTo>
                  <a:pt x="5352015" y="1116686"/>
                </a:lnTo>
                <a:lnTo>
                  <a:pt x="5332820" y="1118824"/>
                </a:lnTo>
                <a:lnTo>
                  <a:pt x="5313225" y="1119548"/>
                </a:lnTo>
                <a:lnTo>
                  <a:pt x="5313225" y="1130855"/>
                </a:lnTo>
                <a:lnTo>
                  <a:pt x="5362161" y="1126469"/>
                </a:lnTo>
                <a:lnTo>
                  <a:pt x="5392001" y="1118276"/>
                </a:lnTo>
                <a:lnTo>
                  <a:pt x="5389002" y="1108378"/>
                </a:lnTo>
                <a:close/>
              </a:path>
              <a:path w="5586095" h="1130934">
                <a:moveTo>
                  <a:pt x="5385723" y="1097557"/>
                </a:moveTo>
                <a:lnTo>
                  <a:pt x="5368278" y="1102155"/>
                </a:lnTo>
                <a:lnTo>
                  <a:pt x="5350349" y="1105502"/>
                </a:lnTo>
                <a:lnTo>
                  <a:pt x="5331982" y="1107548"/>
                </a:lnTo>
                <a:lnTo>
                  <a:pt x="5313225" y="1108241"/>
                </a:lnTo>
                <a:lnTo>
                  <a:pt x="5313225" y="1119548"/>
                </a:lnTo>
                <a:lnTo>
                  <a:pt x="5332820" y="1118824"/>
                </a:lnTo>
                <a:lnTo>
                  <a:pt x="5352015" y="1116686"/>
                </a:lnTo>
                <a:lnTo>
                  <a:pt x="5370759" y="1113187"/>
                </a:lnTo>
                <a:lnTo>
                  <a:pt x="5389002" y="1108378"/>
                </a:lnTo>
                <a:lnTo>
                  <a:pt x="5385723" y="1097557"/>
                </a:lnTo>
                <a:close/>
              </a:path>
              <a:path w="5586095" h="1130934">
                <a:moveTo>
                  <a:pt x="5170016" y="1108241"/>
                </a:moveTo>
                <a:lnTo>
                  <a:pt x="4998164" y="1108241"/>
                </a:lnTo>
                <a:lnTo>
                  <a:pt x="4998164" y="1130855"/>
                </a:lnTo>
                <a:lnTo>
                  <a:pt x="5170016" y="1130855"/>
                </a:lnTo>
                <a:lnTo>
                  <a:pt x="5170016" y="1108241"/>
                </a:lnTo>
                <a:close/>
              </a:path>
              <a:path w="5586095" h="1130934">
                <a:moveTo>
                  <a:pt x="4940880" y="1108241"/>
                </a:moveTo>
                <a:lnTo>
                  <a:pt x="4769029" y="1108241"/>
                </a:lnTo>
                <a:lnTo>
                  <a:pt x="4769029" y="1130855"/>
                </a:lnTo>
                <a:lnTo>
                  <a:pt x="4940880" y="1130855"/>
                </a:lnTo>
                <a:lnTo>
                  <a:pt x="4940880" y="1108241"/>
                </a:lnTo>
                <a:close/>
              </a:path>
              <a:path w="5586095" h="1130934">
                <a:moveTo>
                  <a:pt x="4711745" y="1108241"/>
                </a:moveTo>
                <a:lnTo>
                  <a:pt x="4539893" y="1108241"/>
                </a:lnTo>
                <a:lnTo>
                  <a:pt x="4539893" y="1130855"/>
                </a:lnTo>
                <a:lnTo>
                  <a:pt x="4711745" y="1130855"/>
                </a:lnTo>
                <a:lnTo>
                  <a:pt x="4711745" y="1108241"/>
                </a:lnTo>
                <a:close/>
              </a:path>
              <a:path w="5586095" h="1130934">
                <a:moveTo>
                  <a:pt x="4482609" y="1108241"/>
                </a:moveTo>
                <a:lnTo>
                  <a:pt x="4310757" y="1108241"/>
                </a:lnTo>
                <a:lnTo>
                  <a:pt x="4310757" y="1130855"/>
                </a:lnTo>
                <a:lnTo>
                  <a:pt x="4482609" y="1130855"/>
                </a:lnTo>
                <a:lnTo>
                  <a:pt x="4482609" y="1108241"/>
                </a:lnTo>
                <a:close/>
              </a:path>
              <a:path w="5586095" h="1130934">
                <a:moveTo>
                  <a:pt x="4253473" y="1108241"/>
                </a:moveTo>
                <a:lnTo>
                  <a:pt x="4081622" y="1108241"/>
                </a:lnTo>
                <a:lnTo>
                  <a:pt x="4081622" y="1130855"/>
                </a:lnTo>
                <a:lnTo>
                  <a:pt x="4253473" y="1130855"/>
                </a:lnTo>
                <a:lnTo>
                  <a:pt x="4253473" y="1108241"/>
                </a:lnTo>
                <a:close/>
              </a:path>
              <a:path w="5586095" h="1130934">
                <a:moveTo>
                  <a:pt x="4024338" y="1108241"/>
                </a:moveTo>
                <a:lnTo>
                  <a:pt x="3852486" y="1108241"/>
                </a:lnTo>
                <a:lnTo>
                  <a:pt x="3852486" y="1130855"/>
                </a:lnTo>
                <a:lnTo>
                  <a:pt x="4024338" y="1130855"/>
                </a:lnTo>
                <a:lnTo>
                  <a:pt x="4024338" y="1108241"/>
                </a:lnTo>
                <a:close/>
              </a:path>
              <a:path w="5586095" h="1130934">
                <a:moveTo>
                  <a:pt x="3795202" y="1108241"/>
                </a:moveTo>
                <a:lnTo>
                  <a:pt x="3623351" y="1108241"/>
                </a:lnTo>
                <a:lnTo>
                  <a:pt x="3623351" y="1130855"/>
                </a:lnTo>
                <a:lnTo>
                  <a:pt x="3795202" y="1130855"/>
                </a:lnTo>
                <a:lnTo>
                  <a:pt x="3795202" y="1108241"/>
                </a:lnTo>
                <a:close/>
              </a:path>
              <a:path w="5586095" h="1130934">
                <a:moveTo>
                  <a:pt x="3566067" y="1108241"/>
                </a:moveTo>
                <a:lnTo>
                  <a:pt x="3394215" y="1108241"/>
                </a:lnTo>
                <a:lnTo>
                  <a:pt x="3394215" y="1130855"/>
                </a:lnTo>
                <a:lnTo>
                  <a:pt x="3566067" y="1130855"/>
                </a:lnTo>
                <a:lnTo>
                  <a:pt x="3566067" y="1108241"/>
                </a:lnTo>
                <a:close/>
              </a:path>
              <a:path w="5586095" h="1130934">
                <a:moveTo>
                  <a:pt x="3336931" y="1108241"/>
                </a:moveTo>
                <a:lnTo>
                  <a:pt x="3165079" y="1108241"/>
                </a:lnTo>
                <a:lnTo>
                  <a:pt x="3165079" y="1130855"/>
                </a:lnTo>
                <a:lnTo>
                  <a:pt x="3336931" y="1130855"/>
                </a:lnTo>
                <a:lnTo>
                  <a:pt x="3336931" y="1108241"/>
                </a:lnTo>
                <a:close/>
              </a:path>
              <a:path w="5586095" h="1130934">
                <a:moveTo>
                  <a:pt x="3107795" y="1108241"/>
                </a:moveTo>
                <a:lnTo>
                  <a:pt x="2935944" y="1108241"/>
                </a:lnTo>
                <a:lnTo>
                  <a:pt x="2935944" y="1130855"/>
                </a:lnTo>
                <a:lnTo>
                  <a:pt x="3107795" y="1130855"/>
                </a:lnTo>
                <a:lnTo>
                  <a:pt x="3107795" y="1108241"/>
                </a:lnTo>
                <a:close/>
              </a:path>
              <a:path w="5586095" h="1130934">
                <a:moveTo>
                  <a:pt x="2878660" y="1108241"/>
                </a:moveTo>
                <a:lnTo>
                  <a:pt x="2706808" y="1108241"/>
                </a:lnTo>
                <a:lnTo>
                  <a:pt x="2706808" y="1130855"/>
                </a:lnTo>
                <a:lnTo>
                  <a:pt x="2878660" y="1130855"/>
                </a:lnTo>
                <a:lnTo>
                  <a:pt x="2878660" y="1108241"/>
                </a:lnTo>
                <a:close/>
              </a:path>
              <a:path w="5586095" h="1130934">
                <a:moveTo>
                  <a:pt x="2649524" y="1108241"/>
                </a:moveTo>
                <a:lnTo>
                  <a:pt x="2477672" y="1108241"/>
                </a:lnTo>
                <a:lnTo>
                  <a:pt x="2477672" y="1130855"/>
                </a:lnTo>
                <a:lnTo>
                  <a:pt x="2649524" y="1130855"/>
                </a:lnTo>
                <a:lnTo>
                  <a:pt x="2649524" y="1108241"/>
                </a:lnTo>
                <a:close/>
              </a:path>
              <a:path w="5586095" h="1130934">
                <a:moveTo>
                  <a:pt x="2420389" y="1108241"/>
                </a:moveTo>
                <a:lnTo>
                  <a:pt x="2248537" y="1108241"/>
                </a:lnTo>
                <a:lnTo>
                  <a:pt x="2248537" y="1130855"/>
                </a:lnTo>
                <a:lnTo>
                  <a:pt x="2420389" y="1130855"/>
                </a:lnTo>
                <a:lnTo>
                  <a:pt x="2420389" y="1108241"/>
                </a:lnTo>
                <a:close/>
              </a:path>
              <a:path w="5586095" h="1130934">
                <a:moveTo>
                  <a:pt x="2191253" y="1108241"/>
                </a:moveTo>
                <a:lnTo>
                  <a:pt x="2019402" y="1108241"/>
                </a:lnTo>
                <a:lnTo>
                  <a:pt x="2019402" y="1130855"/>
                </a:lnTo>
                <a:lnTo>
                  <a:pt x="2191253" y="1130855"/>
                </a:lnTo>
                <a:lnTo>
                  <a:pt x="2191253" y="1108241"/>
                </a:lnTo>
                <a:close/>
              </a:path>
              <a:path w="5586095" h="1130934">
                <a:moveTo>
                  <a:pt x="1962118" y="1108241"/>
                </a:moveTo>
                <a:lnTo>
                  <a:pt x="1790267" y="1108241"/>
                </a:lnTo>
                <a:lnTo>
                  <a:pt x="1790267" y="1130855"/>
                </a:lnTo>
                <a:lnTo>
                  <a:pt x="1962118" y="1130855"/>
                </a:lnTo>
                <a:lnTo>
                  <a:pt x="1962118" y="1108241"/>
                </a:lnTo>
                <a:close/>
              </a:path>
              <a:path w="5586095" h="1130934">
                <a:moveTo>
                  <a:pt x="1732983" y="1108241"/>
                </a:moveTo>
                <a:lnTo>
                  <a:pt x="1561131" y="1108241"/>
                </a:lnTo>
                <a:lnTo>
                  <a:pt x="1561131" y="1130855"/>
                </a:lnTo>
                <a:lnTo>
                  <a:pt x="1732983" y="1130855"/>
                </a:lnTo>
                <a:lnTo>
                  <a:pt x="1732983" y="1108241"/>
                </a:lnTo>
                <a:close/>
              </a:path>
              <a:path w="5586095" h="1130934">
                <a:moveTo>
                  <a:pt x="1503847" y="1108241"/>
                </a:moveTo>
                <a:lnTo>
                  <a:pt x="1331996" y="1108241"/>
                </a:lnTo>
                <a:lnTo>
                  <a:pt x="1331996" y="1130855"/>
                </a:lnTo>
                <a:lnTo>
                  <a:pt x="1503847" y="1130855"/>
                </a:lnTo>
                <a:lnTo>
                  <a:pt x="1503847" y="1108241"/>
                </a:lnTo>
                <a:close/>
              </a:path>
              <a:path w="5586095" h="1130934">
                <a:moveTo>
                  <a:pt x="1274712" y="1108241"/>
                </a:moveTo>
                <a:lnTo>
                  <a:pt x="1102860" y="1108241"/>
                </a:lnTo>
                <a:lnTo>
                  <a:pt x="1102860" y="1130855"/>
                </a:lnTo>
                <a:lnTo>
                  <a:pt x="1274712" y="1130855"/>
                </a:lnTo>
                <a:lnTo>
                  <a:pt x="1274712" y="1108241"/>
                </a:lnTo>
                <a:close/>
              </a:path>
              <a:path w="5586095" h="1130934">
                <a:moveTo>
                  <a:pt x="1045577" y="1108241"/>
                </a:moveTo>
                <a:lnTo>
                  <a:pt x="873725" y="1108241"/>
                </a:lnTo>
                <a:lnTo>
                  <a:pt x="873725" y="1130855"/>
                </a:lnTo>
                <a:lnTo>
                  <a:pt x="1045577" y="1130855"/>
                </a:lnTo>
                <a:lnTo>
                  <a:pt x="1045577" y="1108241"/>
                </a:lnTo>
                <a:close/>
              </a:path>
              <a:path w="5586095" h="1130934">
                <a:moveTo>
                  <a:pt x="816442" y="1108241"/>
                </a:moveTo>
                <a:lnTo>
                  <a:pt x="644590" y="1108241"/>
                </a:lnTo>
                <a:lnTo>
                  <a:pt x="644590" y="1130855"/>
                </a:lnTo>
                <a:lnTo>
                  <a:pt x="816442" y="1130855"/>
                </a:lnTo>
                <a:lnTo>
                  <a:pt x="816442" y="1108241"/>
                </a:lnTo>
                <a:close/>
              </a:path>
              <a:path w="5586095" h="1130934">
                <a:moveTo>
                  <a:pt x="587306" y="1108241"/>
                </a:moveTo>
                <a:lnTo>
                  <a:pt x="415455" y="1108241"/>
                </a:lnTo>
                <a:lnTo>
                  <a:pt x="415455" y="1130855"/>
                </a:lnTo>
                <a:lnTo>
                  <a:pt x="587306" y="1130855"/>
                </a:lnTo>
                <a:lnTo>
                  <a:pt x="587306" y="1108241"/>
                </a:lnTo>
                <a:close/>
              </a:path>
            </a:pathLst>
          </a:custGeom>
          <a:solidFill>
            <a:srgbClr val="B4CF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11184" y="5832283"/>
            <a:ext cx="5586095" cy="1162685"/>
          </a:xfrm>
          <a:custGeom>
            <a:avLst/>
            <a:gdLst/>
            <a:ahLst/>
            <a:cxnLst/>
            <a:rect l="l" t="t" r="r" b="b"/>
            <a:pathLst>
              <a:path w="5586095" h="1162684">
                <a:moveTo>
                  <a:pt x="196467" y="1139791"/>
                </a:moveTo>
                <a:lnTo>
                  <a:pt x="193468" y="1149689"/>
                </a:lnTo>
                <a:lnTo>
                  <a:pt x="223307" y="1157882"/>
                </a:lnTo>
                <a:lnTo>
                  <a:pt x="272243" y="1162268"/>
                </a:lnTo>
                <a:lnTo>
                  <a:pt x="272243" y="1150961"/>
                </a:lnTo>
                <a:lnTo>
                  <a:pt x="252648" y="1150236"/>
                </a:lnTo>
                <a:lnTo>
                  <a:pt x="233454" y="1148099"/>
                </a:lnTo>
                <a:lnTo>
                  <a:pt x="214710" y="1144599"/>
                </a:lnTo>
                <a:lnTo>
                  <a:pt x="196467" y="1139791"/>
                </a:lnTo>
                <a:close/>
              </a:path>
              <a:path w="5586095" h="1162684">
                <a:moveTo>
                  <a:pt x="358171" y="1139653"/>
                </a:moveTo>
                <a:lnTo>
                  <a:pt x="272243" y="1139653"/>
                </a:lnTo>
                <a:lnTo>
                  <a:pt x="272243" y="1162268"/>
                </a:lnTo>
                <a:lnTo>
                  <a:pt x="358171" y="1162268"/>
                </a:lnTo>
                <a:lnTo>
                  <a:pt x="358171" y="1139653"/>
                </a:lnTo>
                <a:close/>
              </a:path>
              <a:path w="5586095" h="1162684">
                <a:moveTo>
                  <a:pt x="199745" y="1128969"/>
                </a:moveTo>
                <a:lnTo>
                  <a:pt x="196508" y="1139653"/>
                </a:lnTo>
                <a:lnTo>
                  <a:pt x="196467" y="1139791"/>
                </a:lnTo>
                <a:lnTo>
                  <a:pt x="214710" y="1144599"/>
                </a:lnTo>
                <a:lnTo>
                  <a:pt x="233454" y="1148099"/>
                </a:lnTo>
                <a:lnTo>
                  <a:pt x="252648" y="1150236"/>
                </a:lnTo>
                <a:lnTo>
                  <a:pt x="272243" y="1150961"/>
                </a:lnTo>
                <a:lnTo>
                  <a:pt x="272243" y="1139653"/>
                </a:lnTo>
                <a:lnTo>
                  <a:pt x="253486" y="1138960"/>
                </a:lnTo>
                <a:lnTo>
                  <a:pt x="235120" y="1136915"/>
                </a:lnTo>
                <a:lnTo>
                  <a:pt x="217190" y="1133568"/>
                </a:lnTo>
                <a:lnTo>
                  <a:pt x="199745" y="1128969"/>
                </a:lnTo>
                <a:close/>
              </a:path>
              <a:path w="5586095" h="1162684">
                <a:moveTo>
                  <a:pt x="42065" y="1013043"/>
                </a:moveTo>
                <a:lnTo>
                  <a:pt x="32715" y="1018051"/>
                </a:lnTo>
                <a:lnTo>
                  <a:pt x="37169" y="1027431"/>
                </a:lnTo>
                <a:lnTo>
                  <a:pt x="64028" y="1065427"/>
                </a:lnTo>
                <a:lnTo>
                  <a:pt x="96840" y="1098240"/>
                </a:lnTo>
                <a:lnTo>
                  <a:pt x="134837" y="1125099"/>
                </a:lnTo>
                <a:lnTo>
                  <a:pt x="144217" y="1129552"/>
                </a:lnTo>
                <a:lnTo>
                  <a:pt x="149224" y="1120203"/>
                </a:lnTo>
                <a:lnTo>
                  <a:pt x="116737" y="1099582"/>
                </a:lnTo>
                <a:lnTo>
                  <a:pt x="87733" y="1074534"/>
                </a:lnTo>
                <a:lnTo>
                  <a:pt x="62685" y="1045531"/>
                </a:lnTo>
                <a:lnTo>
                  <a:pt x="42065" y="1013043"/>
                </a:lnTo>
                <a:close/>
              </a:path>
              <a:path w="5586095" h="1162684">
                <a:moveTo>
                  <a:pt x="52032" y="1007705"/>
                </a:moveTo>
                <a:lnTo>
                  <a:pt x="62685" y="1045531"/>
                </a:lnTo>
                <a:lnTo>
                  <a:pt x="87733" y="1074534"/>
                </a:lnTo>
                <a:lnTo>
                  <a:pt x="116737" y="1099582"/>
                </a:lnTo>
                <a:lnTo>
                  <a:pt x="149224" y="1120203"/>
                </a:lnTo>
                <a:lnTo>
                  <a:pt x="154563" y="1110235"/>
                </a:lnTo>
                <a:lnTo>
                  <a:pt x="123480" y="1090506"/>
                </a:lnTo>
                <a:lnTo>
                  <a:pt x="95729" y="1066539"/>
                </a:lnTo>
                <a:lnTo>
                  <a:pt x="71762" y="1038788"/>
                </a:lnTo>
                <a:lnTo>
                  <a:pt x="52032" y="1007705"/>
                </a:lnTo>
                <a:close/>
              </a:path>
              <a:path w="5586095" h="1162684">
                <a:moveTo>
                  <a:pt x="11307" y="812802"/>
                </a:moveTo>
                <a:lnTo>
                  <a:pt x="0" y="812802"/>
                </a:lnTo>
                <a:lnTo>
                  <a:pt x="0" y="890025"/>
                </a:lnTo>
                <a:lnTo>
                  <a:pt x="4386" y="938961"/>
                </a:lnTo>
                <a:lnTo>
                  <a:pt x="12579" y="968800"/>
                </a:lnTo>
                <a:lnTo>
                  <a:pt x="22476" y="965801"/>
                </a:lnTo>
                <a:lnTo>
                  <a:pt x="17668" y="947558"/>
                </a:lnTo>
                <a:lnTo>
                  <a:pt x="14169" y="928814"/>
                </a:lnTo>
                <a:lnTo>
                  <a:pt x="12031" y="909620"/>
                </a:lnTo>
                <a:lnTo>
                  <a:pt x="11307" y="890025"/>
                </a:lnTo>
                <a:lnTo>
                  <a:pt x="11307" y="812802"/>
                </a:lnTo>
                <a:close/>
              </a:path>
              <a:path w="5586095" h="1162684">
                <a:moveTo>
                  <a:pt x="22614" y="812802"/>
                </a:moveTo>
                <a:lnTo>
                  <a:pt x="11307" y="812802"/>
                </a:lnTo>
                <a:lnTo>
                  <a:pt x="11307" y="890025"/>
                </a:lnTo>
                <a:lnTo>
                  <a:pt x="12000" y="908781"/>
                </a:lnTo>
                <a:lnTo>
                  <a:pt x="12031" y="909620"/>
                </a:lnTo>
                <a:lnTo>
                  <a:pt x="14169" y="928814"/>
                </a:lnTo>
                <a:lnTo>
                  <a:pt x="17668" y="947558"/>
                </a:lnTo>
                <a:lnTo>
                  <a:pt x="22477" y="965801"/>
                </a:lnTo>
                <a:lnTo>
                  <a:pt x="33298" y="962522"/>
                </a:lnTo>
                <a:lnTo>
                  <a:pt x="28700" y="945077"/>
                </a:lnTo>
                <a:lnTo>
                  <a:pt x="25352" y="927148"/>
                </a:lnTo>
                <a:lnTo>
                  <a:pt x="23400" y="909620"/>
                </a:lnTo>
                <a:lnTo>
                  <a:pt x="23307" y="908781"/>
                </a:lnTo>
                <a:lnTo>
                  <a:pt x="22614" y="890025"/>
                </a:lnTo>
                <a:lnTo>
                  <a:pt x="22614" y="812802"/>
                </a:lnTo>
                <a:close/>
              </a:path>
              <a:path w="5586095" h="1162684">
                <a:moveTo>
                  <a:pt x="11307" y="606875"/>
                </a:moveTo>
                <a:lnTo>
                  <a:pt x="0" y="606875"/>
                </a:lnTo>
                <a:lnTo>
                  <a:pt x="0" y="761320"/>
                </a:lnTo>
                <a:lnTo>
                  <a:pt x="11307" y="761320"/>
                </a:lnTo>
                <a:lnTo>
                  <a:pt x="11307" y="606875"/>
                </a:lnTo>
                <a:close/>
              </a:path>
              <a:path w="5586095" h="1162684">
                <a:moveTo>
                  <a:pt x="22614" y="606875"/>
                </a:moveTo>
                <a:lnTo>
                  <a:pt x="11307" y="606875"/>
                </a:lnTo>
                <a:lnTo>
                  <a:pt x="11307" y="761320"/>
                </a:lnTo>
                <a:lnTo>
                  <a:pt x="22614" y="761320"/>
                </a:lnTo>
                <a:lnTo>
                  <a:pt x="22614" y="606875"/>
                </a:lnTo>
                <a:close/>
              </a:path>
              <a:path w="5586095" h="1162684">
                <a:moveTo>
                  <a:pt x="11307" y="400947"/>
                </a:moveTo>
                <a:lnTo>
                  <a:pt x="0" y="400947"/>
                </a:lnTo>
                <a:lnTo>
                  <a:pt x="0" y="555393"/>
                </a:lnTo>
                <a:lnTo>
                  <a:pt x="11307" y="555393"/>
                </a:lnTo>
                <a:lnTo>
                  <a:pt x="11307" y="400947"/>
                </a:lnTo>
                <a:close/>
              </a:path>
              <a:path w="5586095" h="1162684">
                <a:moveTo>
                  <a:pt x="22614" y="400947"/>
                </a:moveTo>
                <a:lnTo>
                  <a:pt x="11307" y="400947"/>
                </a:lnTo>
                <a:lnTo>
                  <a:pt x="11307" y="555393"/>
                </a:lnTo>
                <a:lnTo>
                  <a:pt x="22614" y="555393"/>
                </a:lnTo>
                <a:lnTo>
                  <a:pt x="22614" y="400947"/>
                </a:lnTo>
                <a:close/>
              </a:path>
              <a:path w="5586095" h="1162684">
                <a:moveTo>
                  <a:pt x="12578" y="193467"/>
                </a:moveTo>
                <a:lnTo>
                  <a:pt x="4386" y="223307"/>
                </a:lnTo>
                <a:lnTo>
                  <a:pt x="0" y="272242"/>
                </a:lnTo>
                <a:lnTo>
                  <a:pt x="0" y="349465"/>
                </a:lnTo>
                <a:lnTo>
                  <a:pt x="11307" y="349465"/>
                </a:lnTo>
                <a:lnTo>
                  <a:pt x="11307" y="272242"/>
                </a:lnTo>
                <a:lnTo>
                  <a:pt x="12000" y="253486"/>
                </a:lnTo>
                <a:lnTo>
                  <a:pt x="12031" y="252648"/>
                </a:lnTo>
                <a:lnTo>
                  <a:pt x="14169" y="233453"/>
                </a:lnTo>
                <a:lnTo>
                  <a:pt x="17668" y="214709"/>
                </a:lnTo>
                <a:lnTo>
                  <a:pt x="22477" y="196466"/>
                </a:lnTo>
                <a:lnTo>
                  <a:pt x="12578" y="193467"/>
                </a:lnTo>
                <a:close/>
              </a:path>
              <a:path w="5586095" h="1162684">
                <a:moveTo>
                  <a:pt x="22477" y="196466"/>
                </a:moveTo>
                <a:lnTo>
                  <a:pt x="17668" y="214709"/>
                </a:lnTo>
                <a:lnTo>
                  <a:pt x="14169" y="233453"/>
                </a:lnTo>
                <a:lnTo>
                  <a:pt x="12031" y="252648"/>
                </a:lnTo>
                <a:lnTo>
                  <a:pt x="11307" y="272242"/>
                </a:lnTo>
                <a:lnTo>
                  <a:pt x="11307" y="349465"/>
                </a:lnTo>
                <a:lnTo>
                  <a:pt x="22614" y="349465"/>
                </a:lnTo>
                <a:lnTo>
                  <a:pt x="22614" y="272242"/>
                </a:lnTo>
                <a:lnTo>
                  <a:pt x="23307" y="253486"/>
                </a:lnTo>
                <a:lnTo>
                  <a:pt x="25352" y="235119"/>
                </a:lnTo>
                <a:lnTo>
                  <a:pt x="28699" y="217190"/>
                </a:lnTo>
                <a:lnTo>
                  <a:pt x="33298" y="199745"/>
                </a:lnTo>
                <a:lnTo>
                  <a:pt x="22477" y="196466"/>
                </a:lnTo>
                <a:close/>
              </a:path>
              <a:path w="5586095" h="1162684">
                <a:moveTo>
                  <a:pt x="149224" y="42065"/>
                </a:moveTo>
                <a:lnTo>
                  <a:pt x="116736" y="62685"/>
                </a:lnTo>
                <a:lnTo>
                  <a:pt x="87733" y="87733"/>
                </a:lnTo>
                <a:lnTo>
                  <a:pt x="62685" y="116736"/>
                </a:lnTo>
                <a:lnTo>
                  <a:pt x="42065" y="149224"/>
                </a:lnTo>
                <a:lnTo>
                  <a:pt x="52032" y="154563"/>
                </a:lnTo>
                <a:lnTo>
                  <a:pt x="71762" y="123480"/>
                </a:lnTo>
                <a:lnTo>
                  <a:pt x="95728" y="95728"/>
                </a:lnTo>
                <a:lnTo>
                  <a:pt x="123480" y="71762"/>
                </a:lnTo>
                <a:lnTo>
                  <a:pt x="154563" y="52032"/>
                </a:lnTo>
                <a:lnTo>
                  <a:pt x="149224" y="42065"/>
                </a:lnTo>
                <a:close/>
              </a:path>
              <a:path w="5586095" h="1162684">
                <a:moveTo>
                  <a:pt x="144216" y="32715"/>
                </a:moveTo>
                <a:lnTo>
                  <a:pt x="96840" y="64028"/>
                </a:lnTo>
                <a:lnTo>
                  <a:pt x="64028" y="96840"/>
                </a:lnTo>
                <a:lnTo>
                  <a:pt x="37169" y="134836"/>
                </a:lnTo>
                <a:lnTo>
                  <a:pt x="32715" y="144216"/>
                </a:lnTo>
                <a:lnTo>
                  <a:pt x="42065" y="149224"/>
                </a:lnTo>
                <a:lnTo>
                  <a:pt x="62685" y="116736"/>
                </a:lnTo>
                <a:lnTo>
                  <a:pt x="87733" y="87733"/>
                </a:lnTo>
                <a:lnTo>
                  <a:pt x="116736" y="62685"/>
                </a:lnTo>
                <a:lnTo>
                  <a:pt x="149224" y="42065"/>
                </a:lnTo>
                <a:lnTo>
                  <a:pt x="144216" y="32715"/>
                </a:lnTo>
                <a:close/>
              </a:path>
              <a:path w="5586095" h="1162684">
                <a:moveTo>
                  <a:pt x="272243" y="11307"/>
                </a:moveTo>
                <a:lnTo>
                  <a:pt x="252648" y="12031"/>
                </a:lnTo>
                <a:lnTo>
                  <a:pt x="233453" y="14169"/>
                </a:lnTo>
                <a:lnTo>
                  <a:pt x="214709" y="17668"/>
                </a:lnTo>
                <a:lnTo>
                  <a:pt x="196466" y="22477"/>
                </a:lnTo>
                <a:lnTo>
                  <a:pt x="199745" y="33298"/>
                </a:lnTo>
                <a:lnTo>
                  <a:pt x="217190" y="28699"/>
                </a:lnTo>
                <a:lnTo>
                  <a:pt x="235119" y="25352"/>
                </a:lnTo>
                <a:lnTo>
                  <a:pt x="253486" y="23307"/>
                </a:lnTo>
                <a:lnTo>
                  <a:pt x="272243" y="22614"/>
                </a:lnTo>
                <a:lnTo>
                  <a:pt x="272243" y="11307"/>
                </a:lnTo>
                <a:close/>
              </a:path>
              <a:path w="5586095" h="1162684">
                <a:moveTo>
                  <a:pt x="358168" y="0"/>
                </a:moveTo>
                <a:lnTo>
                  <a:pt x="272243" y="0"/>
                </a:lnTo>
                <a:lnTo>
                  <a:pt x="272243" y="22614"/>
                </a:lnTo>
                <a:lnTo>
                  <a:pt x="358168" y="22614"/>
                </a:lnTo>
                <a:lnTo>
                  <a:pt x="358168" y="0"/>
                </a:lnTo>
                <a:close/>
              </a:path>
              <a:path w="5586095" h="1162684">
                <a:moveTo>
                  <a:pt x="272243" y="0"/>
                </a:moveTo>
                <a:lnTo>
                  <a:pt x="223306" y="4386"/>
                </a:lnTo>
                <a:lnTo>
                  <a:pt x="193468" y="12578"/>
                </a:lnTo>
                <a:lnTo>
                  <a:pt x="196466" y="22477"/>
                </a:lnTo>
                <a:lnTo>
                  <a:pt x="214709" y="17668"/>
                </a:lnTo>
                <a:lnTo>
                  <a:pt x="233453" y="14169"/>
                </a:lnTo>
                <a:lnTo>
                  <a:pt x="252648" y="12031"/>
                </a:lnTo>
                <a:lnTo>
                  <a:pt x="272243" y="11307"/>
                </a:lnTo>
                <a:lnTo>
                  <a:pt x="272243" y="0"/>
                </a:lnTo>
                <a:close/>
              </a:path>
              <a:path w="5586095" h="1162684">
                <a:moveTo>
                  <a:pt x="587304" y="0"/>
                </a:moveTo>
                <a:lnTo>
                  <a:pt x="415452" y="0"/>
                </a:lnTo>
                <a:lnTo>
                  <a:pt x="415452" y="22614"/>
                </a:lnTo>
                <a:lnTo>
                  <a:pt x="587304" y="22614"/>
                </a:lnTo>
                <a:lnTo>
                  <a:pt x="587304" y="0"/>
                </a:lnTo>
                <a:close/>
              </a:path>
              <a:path w="5586095" h="1162684">
                <a:moveTo>
                  <a:pt x="816439" y="0"/>
                </a:moveTo>
                <a:lnTo>
                  <a:pt x="644588" y="0"/>
                </a:lnTo>
                <a:lnTo>
                  <a:pt x="644588" y="22614"/>
                </a:lnTo>
                <a:lnTo>
                  <a:pt x="816439" y="22614"/>
                </a:lnTo>
                <a:lnTo>
                  <a:pt x="816439" y="0"/>
                </a:lnTo>
                <a:close/>
              </a:path>
              <a:path w="5586095" h="1162684">
                <a:moveTo>
                  <a:pt x="1045575" y="0"/>
                </a:moveTo>
                <a:lnTo>
                  <a:pt x="873723" y="0"/>
                </a:lnTo>
                <a:lnTo>
                  <a:pt x="873723" y="22614"/>
                </a:lnTo>
                <a:lnTo>
                  <a:pt x="1045575" y="22614"/>
                </a:lnTo>
                <a:lnTo>
                  <a:pt x="1045575" y="0"/>
                </a:lnTo>
                <a:close/>
              </a:path>
              <a:path w="5586095" h="1162684">
                <a:moveTo>
                  <a:pt x="1274711" y="0"/>
                </a:moveTo>
                <a:lnTo>
                  <a:pt x="1102859" y="0"/>
                </a:lnTo>
                <a:lnTo>
                  <a:pt x="1102859" y="22614"/>
                </a:lnTo>
                <a:lnTo>
                  <a:pt x="1274711" y="22614"/>
                </a:lnTo>
                <a:lnTo>
                  <a:pt x="1274711" y="0"/>
                </a:lnTo>
                <a:close/>
              </a:path>
              <a:path w="5586095" h="1162684">
                <a:moveTo>
                  <a:pt x="1503846" y="0"/>
                </a:moveTo>
                <a:lnTo>
                  <a:pt x="1331995" y="0"/>
                </a:lnTo>
                <a:lnTo>
                  <a:pt x="1331995" y="22614"/>
                </a:lnTo>
                <a:lnTo>
                  <a:pt x="1503846" y="22614"/>
                </a:lnTo>
                <a:lnTo>
                  <a:pt x="1503846" y="0"/>
                </a:lnTo>
                <a:close/>
              </a:path>
              <a:path w="5586095" h="1162684">
                <a:moveTo>
                  <a:pt x="1732982" y="0"/>
                </a:moveTo>
                <a:lnTo>
                  <a:pt x="1561130" y="0"/>
                </a:lnTo>
                <a:lnTo>
                  <a:pt x="1561130" y="22614"/>
                </a:lnTo>
                <a:lnTo>
                  <a:pt x="1732982" y="22614"/>
                </a:lnTo>
                <a:lnTo>
                  <a:pt x="1732982" y="0"/>
                </a:lnTo>
                <a:close/>
              </a:path>
              <a:path w="5586095" h="1162684">
                <a:moveTo>
                  <a:pt x="1962117" y="0"/>
                </a:moveTo>
                <a:lnTo>
                  <a:pt x="1790266" y="0"/>
                </a:lnTo>
                <a:lnTo>
                  <a:pt x="1790266" y="22614"/>
                </a:lnTo>
                <a:lnTo>
                  <a:pt x="1962117" y="22614"/>
                </a:lnTo>
                <a:lnTo>
                  <a:pt x="1962117" y="0"/>
                </a:lnTo>
                <a:close/>
              </a:path>
              <a:path w="5586095" h="1162684">
                <a:moveTo>
                  <a:pt x="2191253" y="0"/>
                </a:moveTo>
                <a:lnTo>
                  <a:pt x="2019401" y="0"/>
                </a:lnTo>
                <a:lnTo>
                  <a:pt x="2019401" y="22614"/>
                </a:lnTo>
                <a:lnTo>
                  <a:pt x="2191253" y="22614"/>
                </a:lnTo>
                <a:lnTo>
                  <a:pt x="2191253" y="0"/>
                </a:lnTo>
                <a:close/>
              </a:path>
              <a:path w="5586095" h="1162684">
                <a:moveTo>
                  <a:pt x="2420389" y="0"/>
                </a:moveTo>
                <a:lnTo>
                  <a:pt x="2248537" y="0"/>
                </a:lnTo>
                <a:lnTo>
                  <a:pt x="2248537" y="22614"/>
                </a:lnTo>
                <a:lnTo>
                  <a:pt x="2420389" y="22614"/>
                </a:lnTo>
                <a:lnTo>
                  <a:pt x="2420389" y="0"/>
                </a:lnTo>
                <a:close/>
              </a:path>
              <a:path w="5586095" h="1162684">
                <a:moveTo>
                  <a:pt x="2649524" y="0"/>
                </a:moveTo>
                <a:lnTo>
                  <a:pt x="2477673" y="0"/>
                </a:lnTo>
                <a:lnTo>
                  <a:pt x="2477673" y="22614"/>
                </a:lnTo>
                <a:lnTo>
                  <a:pt x="2649524" y="22614"/>
                </a:lnTo>
                <a:lnTo>
                  <a:pt x="2649524" y="0"/>
                </a:lnTo>
                <a:close/>
              </a:path>
              <a:path w="5586095" h="1162684">
                <a:moveTo>
                  <a:pt x="2878660" y="0"/>
                </a:moveTo>
                <a:lnTo>
                  <a:pt x="2706808" y="0"/>
                </a:lnTo>
                <a:lnTo>
                  <a:pt x="2706808" y="22614"/>
                </a:lnTo>
                <a:lnTo>
                  <a:pt x="2878660" y="22614"/>
                </a:lnTo>
                <a:lnTo>
                  <a:pt x="2878660" y="0"/>
                </a:lnTo>
                <a:close/>
              </a:path>
              <a:path w="5586095" h="1162684">
                <a:moveTo>
                  <a:pt x="3107796" y="0"/>
                </a:moveTo>
                <a:lnTo>
                  <a:pt x="2935944" y="0"/>
                </a:lnTo>
                <a:lnTo>
                  <a:pt x="2935944" y="22614"/>
                </a:lnTo>
                <a:lnTo>
                  <a:pt x="3107796" y="22614"/>
                </a:lnTo>
                <a:lnTo>
                  <a:pt x="3107796" y="0"/>
                </a:lnTo>
                <a:close/>
              </a:path>
              <a:path w="5586095" h="1162684">
                <a:moveTo>
                  <a:pt x="3336931" y="0"/>
                </a:moveTo>
                <a:lnTo>
                  <a:pt x="3165079" y="0"/>
                </a:lnTo>
                <a:lnTo>
                  <a:pt x="3165079" y="22614"/>
                </a:lnTo>
                <a:lnTo>
                  <a:pt x="3336931" y="22614"/>
                </a:lnTo>
                <a:lnTo>
                  <a:pt x="3336931" y="0"/>
                </a:lnTo>
                <a:close/>
              </a:path>
              <a:path w="5586095" h="1162684">
                <a:moveTo>
                  <a:pt x="3566066" y="0"/>
                </a:moveTo>
                <a:lnTo>
                  <a:pt x="3394215" y="0"/>
                </a:lnTo>
                <a:lnTo>
                  <a:pt x="3394215" y="22614"/>
                </a:lnTo>
                <a:lnTo>
                  <a:pt x="3566066" y="22614"/>
                </a:lnTo>
                <a:lnTo>
                  <a:pt x="3566066" y="0"/>
                </a:lnTo>
                <a:close/>
              </a:path>
              <a:path w="5586095" h="1162684">
                <a:moveTo>
                  <a:pt x="3795201" y="0"/>
                </a:moveTo>
                <a:lnTo>
                  <a:pt x="3623350" y="0"/>
                </a:lnTo>
                <a:lnTo>
                  <a:pt x="3623350" y="22614"/>
                </a:lnTo>
                <a:lnTo>
                  <a:pt x="3795201" y="22614"/>
                </a:lnTo>
                <a:lnTo>
                  <a:pt x="3795201" y="0"/>
                </a:lnTo>
                <a:close/>
              </a:path>
              <a:path w="5586095" h="1162684">
                <a:moveTo>
                  <a:pt x="4024337" y="0"/>
                </a:moveTo>
                <a:lnTo>
                  <a:pt x="3852485" y="0"/>
                </a:lnTo>
                <a:lnTo>
                  <a:pt x="3852485" y="22614"/>
                </a:lnTo>
                <a:lnTo>
                  <a:pt x="4024337" y="22614"/>
                </a:lnTo>
                <a:lnTo>
                  <a:pt x="4024337" y="0"/>
                </a:lnTo>
                <a:close/>
              </a:path>
              <a:path w="5586095" h="1162684">
                <a:moveTo>
                  <a:pt x="4253472" y="0"/>
                </a:moveTo>
                <a:lnTo>
                  <a:pt x="4081620" y="0"/>
                </a:lnTo>
                <a:lnTo>
                  <a:pt x="4081620" y="22614"/>
                </a:lnTo>
                <a:lnTo>
                  <a:pt x="4253472" y="22614"/>
                </a:lnTo>
                <a:lnTo>
                  <a:pt x="4253472" y="0"/>
                </a:lnTo>
                <a:close/>
              </a:path>
              <a:path w="5586095" h="1162684">
                <a:moveTo>
                  <a:pt x="4482607" y="0"/>
                </a:moveTo>
                <a:lnTo>
                  <a:pt x="4310756" y="0"/>
                </a:lnTo>
                <a:lnTo>
                  <a:pt x="4310756" y="22614"/>
                </a:lnTo>
                <a:lnTo>
                  <a:pt x="4482607" y="22614"/>
                </a:lnTo>
                <a:lnTo>
                  <a:pt x="4482607" y="0"/>
                </a:lnTo>
                <a:close/>
              </a:path>
              <a:path w="5586095" h="1162684">
                <a:moveTo>
                  <a:pt x="4711743" y="0"/>
                </a:moveTo>
                <a:lnTo>
                  <a:pt x="4539891" y="0"/>
                </a:lnTo>
                <a:lnTo>
                  <a:pt x="4539891" y="22614"/>
                </a:lnTo>
                <a:lnTo>
                  <a:pt x="4711743" y="22614"/>
                </a:lnTo>
                <a:lnTo>
                  <a:pt x="4711743" y="0"/>
                </a:lnTo>
                <a:close/>
              </a:path>
              <a:path w="5586095" h="1162684">
                <a:moveTo>
                  <a:pt x="4940878" y="0"/>
                </a:moveTo>
                <a:lnTo>
                  <a:pt x="4769026" y="0"/>
                </a:lnTo>
                <a:lnTo>
                  <a:pt x="4769026" y="22614"/>
                </a:lnTo>
                <a:lnTo>
                  <a:pt x="4940878" y="22614"/>
                </a:lnTo>
                <a:lnTo>
                  <a:pt x="4940878" y="0"/>
                </a:lnTo>
                <a:close/>
              </a:path>
              <a:path w="5586095" h="1162684">
                <a:moveTo>
                  <a:pt x="5170013" y="0"/>
                </a:moveTo>
                <a:lnTo>
                  <a:pt x="4998162" y="0"/>
                </a:lnTo>
                <a:lnTo>
                  <a:pt x="4998162" y="22614"/>
                </a:lnTo>
                <a:lnTo>
                  <a:pt x="5170013" y="22614"/>
                </a:lnTo>
                <a:lnTo>
                  <a:pt x="5170013" y="0"/>
                </a:lnTo>
                <a:close/>
              </a:path>
              <a:path w="5586095" h="1162684">
                <a:moveTo>
                  <a:pt x="5313225" y="11307"/>
                </a:moveTo>
                <a:lnTo>
                  <a:pt x="5313225" y="22614"/>
                </a:lnTo>
                <a:lnTo>
                  <a:pt x="5331982" y="23307"/>
                </a:lnTo>
                <a:lnTo>
                  <a:pt x="5350348" y="25352"/>
                </a:lnTo>
                <a:lnTo>
                  <a:pt x="5368278" y="28699"/>
                </a:lnTo>
                <a:lnTo>
                  <a:pt x="5385723" y="33298"/>
                </a:lnTo>
                <a:lnTo>
                  <a:pt x="5388960" y="22614"/>
                </a:lnTo>
                <a:lnTo>
                  <a:pt x="5389001" y="22477"/>
                </a:lnTo>
                <a:lnTo>
                  <a:pt x="5370758" y="17668"/>
                </a:lnTo>
                <a:lnTo>
                  <a:pt x="5352014" y="14169"/>
                </a:lnTo>
                <a:lnTo>
                  <a:pt x="5332820" y="12031"/>
                </a:lnTo>
                <a:lnTo>
                  <a:pt x="5313225" y="11307"/>
                </a:lnTo>
                <a:close/>
              </a:path>
              <a:path w="5586095" h="1162684">
                <a:moveTo>
                  <a:pt x="5313225" y="0"/>
                </a:moveTo>
                <a:lnTo>
                  <a:pt x="5227297" y="0"/>
                </a:lnTo>
                <a:lnTo>
                  <a:pt x="5227297" y="22614"/>
                </a:lnTo>
                <a:lnTo>
                  <a:pt x="5313225" y="22614"/>
                </a:lnTo>
                <a:lnTo>
                  <a:pt x="5313225" y="0"/>
                </a:lnTo>
                <a:close/>
              </a:path>
              <a:path w="5586095" h="1162684">
                <a:moveTo>
                  <a:pt x="5313225" y="0"/>
                </a:moveTo>
                <a:lnTo>
                  <a:pt x="5313225" y="11307"/>
                </a:lnTo>
                <a:lnTo>
                  <a:pt x="5332820" y="12031"/>
                </a:lnTo>
                <a:lnTo>
                  <a:pt x="5352014" y="14169"/>
                </a:lnTo>
                <a:lnTo>
                  <a:pt x="5370758" y="17668"/>
                </a:lnTo>
                <a:lnTo>
                  <a:pt x="5389001" y="22477"/>
                </a:lnTo>
                <a:lnTo>
                  <a:pt x="5392000" y="12578"/>
                </a:lnTo>
                <a:lnTo>
                  <a:pt x="5362161" y="4386"/>
                </a:lnTo>
                <a:lnTo>
                  <a:pt x="5313225" y="0"/>
                </a:lnTo>
                <a:close/>
              </a:path>
              <a:path w="5586095" h="1162684">
                <a:moveTo>
                  <a:pt x="5436244" y="42065"/>
                </a:moveTo>
                <a:lnTo>
                  <a:pt x="5430905" y="52032"/>
                </a:lnTo>
                <a:lnTo>
                  <a:pt x="5461988" y="71762"/>
                </a:lnTo>
                <a:lnTo>
                  <a:pt x="5489739" y="95728"/>
                </a:lnTo>
                <a:lnTo>
                  <a:pt x="5513706" y="123480"/>
                </a:lnTo>
                <a:lnTo>
                  <a:pt x="5533436" y="154563"/>
                </a:lnTo>
                <a:lnTo>
                  <a:pt x="5543403" y="149224"/>
                </a:lnTo>
                <a:lnTo>
                  <a:pt x="5522783" y="116736"/>
                </a:lnTo>
                <a:lnTo>
                  <a:pt x="5497735" y="87733"/>
                </a:lnTo>
                <a:lnTo>
                  <a:pt x="5468731" y="62685"/>
                </a:lnTo>
                <a:lnTo>
                  <a:pt x="5436244" y="42065"/>
                </a:lnTo>
                <a:close/>
              </a:path>
              <a:path w="5586095" h="1162684">
                <a:moveTo>
                  <a:pt x="5441251" y="32715"/>
                </a:moveTo>
                <a:lnTo>
                  <a:pt x="5436244" y="42065"/>
                </a:lnTo>
                <a:lnTo>
                  <a:pt x="5468731" y="62685"/>
                </a:lnTo>
                <a:lnTo>
                  <a:pt x="5497735" y="87733"/>
                </a:lnTo>
                <a:lnTo>
                  <a:pt x="5522783" y="116736"/>
                </a:lnTo>
                <a:lnTo>
                  <a:pt x="5543403" y="149224"/>
                </a:lnTo>
                <a:lnTo>
                  <a:pt x="5552753" y="144216"/>
                </a:lnTo>
                <a:lnTo>
                  <a:pt x="5548299" y="134836"/>
                </a:lnTo>
                <a:lnTo>
                  <a:pt x="5521440" y="96840"/>
                </a:lnTo>
                <a:lnTo>
                  <a:pt x="5488628" y="64028"/>
                </a:lnTo>
                <a:lnTo>
                  <a:pt x="5450631" y="37169"/>
                </a:lnTo>
                <a:lnTo>
                  <a:pt x="5441251" y="32715"/>
                </a:lnTo>
                <a:close/>
              </a:path>
              <a:path w="5586095" h="1162684">
                <a:moveTo>
                  <a:pt x="5562992" y="196466"/>
                </a:moveTo>
                <a:lnTo>
                  <a:pt x="5552170" y="199745"/>
                </a:lnTo>
                <a:lnTo>
                  <a:pt x="5556768" y="217190"/>
                </a:lnTo>
                <a:lnTo>
                  <a:pt x="5560116" y="235119"/>
                </a:lnTo>
                <a:lnTo>
                  <a:pt x="5562068" y="252648"/>
                </a:lnTo>
                <a:lnTo>
                  <a:pt x="5562161" y="253486"/>
                </a:lnTo>
                <a:lnTo>
                  <a:pt x="5562854" y="272242"/>
                </a:lnTo>
                <a:lnTo>
                  <a:pt x="5562854" y="349465"/>
                </a:lnTo>
                <a:lnTo>
                  <a:pt x="5574161" y="349465"/>
                </a:lnTo>
                <a:lnTo>
                  <a:pt x="5574161" y="272242"/>
                </a:lnTo>
                <a:lnTo>
                  <a:pt x="5573468" y="253486"/>
                </a:lnTo>
                <a:lnTo>
                  <a:pt x="5573437" y="252648"/>
                </a:lnTo>
                <a:lnTo>
                  <a:pt x="5571299" y="233453"/>
                </a:lnTo>
                <a:lnTo>
                  <a:pt x="5567800" y="214709"/>
                </a:lnTo>
                <a:lnTo>
                  <a:pt x="5562992" y="196466"/>
                </a:lnTo>
                <a:close/>
              </a:path>
              <a:path w="5586095" h="1162684">
                <a:moveTo>
                  <a:pt x="5572889" y="193467"/>
                </a:moveTo>
                <a:lnTo>
                  <a:pt x="5562992" y="196466"/>
                </a:lnTo>
                <a:lnTo>
                  <a:pt x="5567800" y="214709"/>
                </a:lnTo>
                <a:lnTo>
                  <a:pt x="5571299" y="233453"/>
                </a:lnTo>
                <a:lnTo>
                  <a:pt x="5573437" y="252648"/>
                </a:lnTo>
                <a:lnTo>
                  <a:pt x="5574161" y="272242"/>
                </a:lnTo>
                <a:lnTo>
                  <a:pt x="5574161" y="349465"/>
                </a:lnTo>
                <a:lnTo>
                  <a:pt x="5585468" y="349465"/>
                </a:lnTo>
                <a:lnTo>
                  <a:pt x="5585468" y="272242"/>
                </a:lnTo>
                <a:lnTo>
                  <a:pt x="5581082" y="223307"/>
                </a:lnTo>
                <a:lnTo>
                  <a:pt x="5572889" y="193467"/>
                </a:lnTo>
                <a:close/>
              </a:path>
              <a:path w="5586095" h="1162684">
                <a:moveTo>
                  <a:pt x="5574161" y="400947"/>
                </a:moveTo>
                <a:lnTo>
                  <a:pt x="5562854" y="400947"/>
                </a:lnTo>
                <a:lnTo>
                  <a:pt x="5562854" y="555393"/>
                </a:lnTo>
                <a:lnTo>
                  <a:pt x="5574161" y="555393"/>
                </a:lnTo>
                <a:lnTo>
                  <a:pt x="5574161" y="400947"/>
                </a:lnTo>
                <a:close/>
              </a:path>
              <a:path w="5586095" h="1162684">
                <a:moveTo>
                  <a:pt x="5585468" y="400947"/>
                </a:moveTo>
                <a:lnTo>
                  <a:pt x="5574161" y="400947"/>
                </a:lnTo>
                <a:lnTo>
                  <a:pt x="5574161" y="555393"/>
                </a:lnTo>
                <a:lnTo>
                  <a:pt x="5585468" y="555393"/>
                </a:lnTo>
                <a:lnTo>
                  <a:pt x="5585468" y="400947"/>
                </a:lnTo>
                <a:close/>
              </a:path>
              <a:path w="5586095" h="1162684">
                <a:moveTo>
                  <a:pt x="5574161" y="606875"/>
                </a:moveTo>
                <a:lnTo>
                  <a:pt x="5562854" y="606875"/>
                </a:lnTo>
                <a:lnTo>
                  <a:pt x="5562854" y="761320"/>
                </a:lnTo>
                <a:lnTo>
                  <a:pt x="5574161" y="761320"/>
                </a:lnTo>
                <a:lnTo>
                  <a:pt x="5574161" y="606875"/>
                </a:lnTo>
                <a:close/>
              </a:path>
              <a:path w="5586095" h="1162684">
                <a:moveTo>
                  <a:pt x="5585468" y="606875"/>
                </a:moveTo>
                <a:lnTo>
                  <a:pt x="5574161" y="606875"/>
                </a:lnTo>
                <a:lnTo>
                  <a:pt x="5574161" y="761320"/>
                </a:lnTo>
                <a:lnTo>
                  <a:pt x="5585468" y="761320"/>
                </a:lnTo>
                <a:lnTo>
                  <a:pt x="5585468" y="606875"/>
                </a:lnTo>
                <a:close/>
              </a:path>
              <a:path w="5586095" h="1162684">
                <a:moveTo>
                  <a:pt x="5585468" y="812802"/>
                </a:moveTo>
                <a:lnTo>
                  <a:pt x="5574161" y="812802"/>
                </a:lnTo>
                <a:lnTo>
                  <a:pt x="5574161" y="890025"/>
                </a:lnTo>
                <a:lnTo>
                  <a:pt x="5573468" y="908781"/>
                </a:lnTo>
                <a:lnTo>
                  <a:pt x="5573437" y="909620"/>
                </a:lnTo>
                <a:lnTo>
                  <a:pt x="5571299" y="928814"/>
                </a:lnTo>
                <a:lnTo>
                  <a:pt x="5567800" y="947558"/>
                </a:lnTo>
                <a:lnTo>
                  <a:pt x="5562992" y="965801"/>
                </a:lnTo>
                <a:lnTo>
                  <a:pt x="5572890" y="968800"/>
                </a:lnTo>
                <a:lnTo>
                  <a:pt x="5581082" y="938961"/>
                </a:lnTo>
                <a:lnTo>
                  <a:pt x="5585468" y="890025"/>
                </a:lnTo>
                <a:lnTo>
                  <a:pt x="5585468" y="812802"/>
                </a:lnTo>
                <a:close/>
              </a:path>
              <a:path w="5586095" h="1162684">
                <a:moveTo>
                  <a:pt x="5574161" y="812802"/>
                </a:moveTo>
                <a:lnTo>
                  <a:pt x="5562854" y="812802"/>
                </a:lnTo>
                <a:lnTo>
                  <a:pt x="5562854" y="890025"/>
                </a:lnTo>
                <a:lnTo>
                  <a:pt x="5562161" y="908781"/>
                </a:lnTo>
                <a:lnTo>
                  <a:pt x="5560116" y="927148"/>
                </a:lnTo>
                <a:lnTo>
                  <a:pt x="5556768" y="945077"/>
                </a:lnTo>
                <a:lnTo>
                  <a:pt x="5552170" y="962522"/>
                </a:lnTo>
                <a:lnTo>
                  <a:pt x="5562992" y="965801"/>
                </a:lnTo>
                <a:lnTo>
                  <a:pt x="5567800" y="947558"/>
                </a:lnTo>
                <a:lnTo>
                  <a:pt x="5571299" y="928814"/>
                </a:lnTo>
                <a:lnTo>
                  <a:pt x="5573437" y="909620"/>
                </a:lnTo>
                <a:lnTo>
                  <a:pt x="5574161" y="890025"/>
                </a:lnTo>
                <a:lnTo>
                  <a:pt x="5574161" y="812802"/>
                </a:lnTo>
                <a:close/>
              </a:path>
              <a:path w="5586095" h="1162684">
                <a:moveTo>
                  <a:pt x="5543403" y="1013043"/>
                </a:moveTo>
                <a:lnTo>
                  <a:pt x="5522783" y="1045531"/>
                </a:lnTo>
                <a:lnTo>
                  <a:pt x="5497735" y="1074534"/>
                </a:lnTo>
                <a:lnTo>
                  <a:pt x="5468732" y="1099582"/>
                </a:lnTo>
                <a:lnTo>
                  <a:pt x="5436244" y="1120203"/>
                </a:lnTo>
                <a:lnTo>
                  <a:pt x="5441252" y="1129552"/>
                </a:lnTo>
                <a:lnTo>
                  <a:pt x="5488628" y="1098240"/>
                </a:lnTo>
                <a:lnTo>
                  <a:pt x="5521440" y="1065427"/>
                </a:lnTo>
                <a:lnTo>
                  <a:pt x="5548299" y="1027431"/>
                </a:lnTo>
                <a:lnTo>
                  <a:pt x="5552753" y="1018051"/>
                </a:lnTo>
                <a:lnTo>
                  <a:pt x="5543403" y="1013043"/>
                </a:lnTo>
                <a:close/>
              </a:path>
              <a:path w="5586095" h="1162684">
                <a:moveTo>
                  <a:pt x="5533436" y="1007705"/>
                </a:moveTo>
                <a:lnTo>
                  <a:pt x="5513706" y="1038788"/>
                </a:lnTo>
                <a:lnTo>
                  <a:pt x="5489739" y="1066539"/>
                </a:lnTo>
                <a:lnTo>
                  <a:pt x="5461988" y="1090506"/>
                </a:lnTo>
                <a:lnTo>
                  <a:pt x="5430905" y="1110235"/>
                </a:lnTo>
                <a:lnTo>
                  <a:pt x="5436244" y="1120203"/>
                </a:lnTo>
                <a:lnTo>
                  <a:pt x="5468732" y="1099582"/>
                </a:lnTo>
                <a:lnTo>
                  <a:pt x="5497735" y="1074534"/>
                </a:lnTo>
                <a:lnTo>
                  <a:pt x="5522783" y="1045531"/>
                </a:lnTo>
                <a:lnTo>
                  <a:pt x="5543403" y="1013043"/>
                </a:lnTo>
                <a:lnTo>
                  <a:pt x="5533436" y="1007705"/>
                </a:lnTo>
                <a:close/>
              </a:path>
              <a:path w="5586095" h="1162684">
                <a:moveTo>
                  <a:pt x="5313225" y="1139653"/>
                </a:moveTo>
                <a:lnTo>
                  <a:pt x="5227300" y="1139653"/>
                </a:lnTo>
                <a:lnTo>
                  <a:pt x="5227300" y="1162268"/>
                </a:lnTo>
                <a:lnTo>
                  <a:pt x="5313225" y="1162268"/>
                </a:lnTo>
                <a:lnTo>
                  <a:pt x="5313225" y="1139653"/>
                </a:lnTo>
                <a:close/>
              </a:path>
              <a:path w="5586095" h="1162684">
                <a:moveTo>
                  <a:pt x="5389002" y="1139791"/>
                </a:moveTo>
                <a:lnTo>
                  <a:pt x="5370759" y="1144599"/>
                </a:lnTo>
                <a:lnTo>
                  <a:pt x="5352015" y="1148099"/>
                </a:lnTo>
                <a:lnTo>
                  <a:pt x="5332820" y="1150236"/>
                </a:lnTo>
                <a:lnTo>
                  <a:pt x="5313225" y="1150961"/>
                </a:lnTo>
                <a:lnTo>
                  <a:pt x="5313225" y="1162268"/>
                </a:lnTo>
                <a:lnTo>
                  <a:pt x="5362161" y="1157882"/>
                </a:lnTo>
                <a:lnTo>
                  <a:pt x="5392001" y="1149689"/>
                </a:lnTo>
                <a:lnTo>
                  <a:pt x="5389002" y="1139791"/>
                </a:lnTo>
                <a:close/>
              </a:path>
              <a:path w="5586095" h="1162684">
                <a:moveTo>
                  <a:pt x="5385723" y="1128969"/>
                </a:moveTo>
                <a:lnTo>
                  <a:pt x="5368278" y="1133568"/>
                </a:lnTo>
                <a:lnTo>
                  <a:pt x="5350349" y="1136915"/>
                </a:lnTo>
                <a:lnTo>
                  <a:pt x="5331982" y="1138960"/>
                </a:lnTo>
                <a:lnTo>
                  <a:pt x="5313225" y="1139653"/>
                </a:lnTo>
                <a:lnTo>
                  <a:pt x="5313225" y="1150961"/>
                </a:lnTo>
                <a:lnTo>
                  <a:pt x="5332820" y="1150236"/>
                </a:lnTo>
                <a:lnTo>
                  <a:pt x="5352015" y="1148099"/>
                </a:lnTo>
                <a:lnTo>
                  <a:pt x="5370759" y="1144599"/>
                </a:lnTo>
                <a:lnTo>
                  <a:pt x="5389002" y="1139791"/>
                </a:lnTo>
                <a:lnTo>
                  <a:pt x="5385723" y="1128969"/>
                </a:lnTo>
                <a:close/>
              </a:path>
              <a:path w="5586095" h="1162684">
                <a:moveTo>
                  <a:pt x="5170016" y="1139653"/>
                </a:moveTo>
                <a:lnTo>
                  <a:pt x="4998164" y="1139653"/>
                </a:lnTo>
                <a:lnTo>
                  <a:pt x="4998164" y="1162268"/>
                </a:lnTo>
                <a:lnTo>
                  <a:pt x="5170016" y="1162268"/>
                </a:lnTo>
                <a:lnTo>
                  <a:pt x="5170016" y="1139653"/>
                </a:lnTo>
                <a:close/>
              </a:path>
              <a:path w="5586095" h="1162684">
                <a:moveTo>
                  <a:pt x="4940880" y="1139653"/>
                </a:moveTo>
                <a:lnTo>
                  <a:pt x="4769029" y="1139653"/>
                </a:lnTo>
                <a:lnTo>
                  <a:pt x="4769029" y="1162268"/>
                </a:lnTo>
                <a:lnTo>
                  <a:pt x="4940880" y="1162268"/>
                </a:lnTo>
                <a:lnTo>
                  <a:pt x="4940880" y="1139653"/>
                </a:lnTo>
                <a:close/>
              </a:path>
              <a:path w="5586095" h="1162684">
                <a:moveTo>
                  <a:pt x="4711745" y="1139653"/>
                </a:moveTo>
                <a:lnTo>
                  <a:pt x="4539893" y="1139653"/>
                </a:lnTo>
                <a:lnTo>
                  <a:pt x="4539893" y="1162268"/>
                </a:lnTo>
                <a:lnTo>
                  <a:pt x="4711745" y="1162268"/>
                </a:lnTo>
                <a:lnTo>
                  <a:pt x="4711745" y="1139653"/>
                </a:lnTo>
                <a:close/>
              </a:path>
              <a:path w="5586095" h="1162684">
                <a:moveTo>
                  <a:pt x="4482609" y="1139653"/>
                </a:moveTo>
                <a:lnTo>
                  <a:pt x="4310757" y="1139653"/>
                </a:lnTo>
                <a:lnTo>
                  <a:pt x="4310757" y="1162268"/>
                </a:lnTo>
                <a:lnTo>
                  <a:pt x="4482609" y="1162268"/>
                </a:lnTo>
                <a:lnTo>
                  <a:pt x="4482609" y="1139653"/>
                </a:lnTo>
                <a:close/>
              </a:path>
              <a:path w="5586095" h="1162684">
                <a:moveTo>
                  <a:pt x="4253473" y="1139653"/>
                </a:moveTo>
                <a:lnTo>
                  <a:pt x="4081622" y="1139653"/>
                </a:lnTo>
                <a:lnTo>
                  <a:pt x="4081622" y="1162268"/>
                </a:lnTo>
                <a:lnTo>
                  <a:pt x="4253473" y="1162268"/>
                </a:lnTo>
                <a:lnTo>
                  <a:pt x="4253473" y="1139653"/>
                </a:lnTo>
                <a:close/>
              </a:path>
              <a:path w="5586095" h="1162684">
                <a:moveTo>
                  <a:pt x="4024338" y="1139653"/>
                </a:moveTo>
                <a:lnTo>
                  <a:pt x="3852486" y="1139653"/>
                </a:lnTo>
                <a:lnTo>
                  <a:pt x="3852486" y="1162268"/>
                </a:lnTo>
                <a:lnTo>
                  <a:pt x="4024338" y="1162268"/>
                </a:lnTo>
                <a:lnTo>
                  <a:pt x="4024338" y="1139653"/>
                </a:lnTo>
                <a:close/>
              </a:path>
              <a:path w="5586095" h="1162684">
                <a:moveTo>
                  <a:pt x="3795202" y="1139653"/>
                </a:moveTo>
                <a:lnTo>
                  <a:pt x="3623351" y="1139653"/>
                </a:lnTo>
                <a:lnTo>
                  <a:pt x="3623351" y="1162268"/>
                </a:lnTo>
                <a:lnTo>
                  <a:pt x="3795202" y="1162268"/>
                </a:lnTo>
                <a:lnTo>
                  <a:pt x="3795202" y="1139653"/>
                </a:lnTo>
                <a:close/>
              </a:path>
              <a:path w="5586095" h="1162684">
                <a:moveTo>
                  <a:pt x="3566067" y="1139653"/>
                </a:moveTo>
                <a:lnTo>
                  <a:pt x="3394215" y="1139653"/>
                </a:lnTo>
                <a:lnTo>
                  <a:pt x="3394215" y="1162268"/>
                </a:lnTo>
                <a:lnTo>
                  <a:pt x="3566067" y="1162268"/>
                </a:lnTo>
                <a:lnTo>
                  <a:pt x="3566067" y="1139653"/>
                </a:lnTo>
                <a:close/>
              </a:path>
              <a:path w="5586095" h="1162684">
                <a:moveTo>
                  <a:pt x="3336931" y="1139653"/>
                </a:moveTo>
                <a:lnTo>
                  <a:pt x="3165079" y="1139653"/>
                </a:lnTo>
                <a:lnTo>
                  <a:pt x="3165079" y="1162268"/>
                </a:lnTo>
                <a:lnTo>
                  <a:pt x="3336931" y="1162268"/>
                </a:lnTo>
                <a:lnTo>
                  <a:pt x="3336931" y="1139653"/>
                </a:lnTo>
                <a:close/>
              </a:path>
              <a:path w="5586095" h="1162684">
                <a:moveTo>
                  <a:pt x="3107795" y="1139653"/>
                </a:moveTo>
                <a:lnTo>
                  <a:pt x="2935944" y="1139653"/>
                </a:lnTo>
                <a:lnTo>
                  <a:pt x="2935944" y="1162268"/>
                </a:lnTo>
                <a:lnTo>
                  <a:pt x="3107795" y="1162268"/>
                </a:lnTo>
                <a:lnTo>
                  <a:pt x="3107795" y="1139653"/>
                </a:lnTo>
                <a:close/>
              </a:path>
              <a:path w="5586095" h="1162684">
                <a:moveTo>
                  <a:pt x="2878660" y="1139653"/>
                </a:moveTo>
                <a:lnTo>
                  <a:pt x="2706808" y="1139653"/>
                </a:lnTo>
                <a:lnTo>
                  <a:pt x="2706808" y="1162268"/>
                </a:lnTo>
                <a:lnTo>
                  <a:pt x="2878660" y="1162268"/>
                </a:lnTo>
                <a:lnTo>
                  <a:pt x="2878660" y="1139653"/>
                </a:lnTo>
                <a:close/>
              </a:path>
              <a:path w="5586095" h="1162684">
                <a:moveTo>
                  <a:pt x="2649524" y="1139653"/>
                </a:moveTo>
                <a:lnTo>
                  <a:pt x="2477672" y="1139653"/>
                </a:lnTo>
                <a:lnTo>
                  <a:pt x="2477672" y="1162268"/>
                </a:lnTo>
                <a:lnTo>
                  <a:pt x="2649524" y="1162268"/>
                </a:lnTo>
                <a:lnTo>
                  <a:pt x="2649524" y="1139653"/>
                </a:lnTo>
                <a:close/>
              </a:path>
              <a:path w="5586095" h="1162684">
                <a:moveTo>
                  <a:pt x="2420389" y="1139653"/>
                </a:moveTo>
                <a:lnTo>
                  <a:pt x="2248537" y="1139653"/>
                </a:lnTo>
                <a:lnTo>
                  <a:pt x="2248537" y="1162268"/>
                </a:lnTo>
                <a:lnTo>
                  <a:pt x="2420389" y="1162268"/>
                </a:lnTo>
                <a:lnTo>
                  <a:pt x="2420389" y="1139653"/>
                </a:lnTo>
                <a:close/>
              </a:path>
              <a:path w="5586095" h="1162684">
                <a:moveTo>
                  <a:pt x="2191253" y="1139653"/>
                </a:moveTo>
                <a:lnTo>
                  <a:pt x="2019402" y="1139653"/>
                </a:lnTo>
                <a:lnTo>
                  <a:pt x="2019402" y="1162268"/>
                </a:lnTo>
                <a:lnTo>
                  <a:pt x="2191253" y="1162268"/>
                </a:lnTo>
                <a:lnTo>
                  <a:pt x="2191253" y="1139653"/>
                </a:lnTo>
                <a:close/>
              </a:path>
              <a:path w="5586095" h="1162684">
                <a:moveTo>
                  <a:pt x="1962118" y="1139653"/>
                </a:moveTo>
                <a:lnTo>
                  <a:pt x="1790267" y="1139653"/>
                </a:lnTo>
                <a:lnTo>
                  <a:pt x="1790267" y="1162268"/>
                </a:lnTo>
                <a:lnTo>
                  <a:pt x="1962118" y="1162268"/>
                </a:lnTo>
                <a:lnTo>
                  <a:pt x="1962118" y="1139653"/>
                </a:lnTo>
                <a:close/>
              </a:path>
              <a:path w="5586095" h="1162684">
                <a:moveTo>
                  <a:pt x="1732983" y="1139653"/>
                </a:moveTo>
                <a:lnTo>
                  <a:pt x="1561131" y="1139653"/>
                </a:lnTo>
                <a:lnTo>
                  <a:pt x="1561131" y="1162268"/>
                </a:lnTo>
                <a:lnTo>
                  <a:pt x="1732983" y="1162268"/>
                </a:lnTo>
                <a:lnTo>
                  <a:pt x="1732983" y="1139653"/>
                </a:lnTo>
                <a:close/>
              </a:path>
              <a:path w="5586095" h="1162684">
                <a:moveTo>
                  <a:pt x="1503847" y="1139653"/>
                </a:moveTo>
                <a:lnTo>
                  <a:pt x="1331996" y="1139653"/>
                </a:lnTo>
                <a:lnTo>
                  <a:pt x="1331996" y="1162268"/>
                </a:lnTo>
                <a:lnTo>
                  <a:pt x="1503847" y="1162268"/>
                </a:lnTo>
                <a:lnTo>
                  <a:pt x="1503847" y="1139653"/>
                </a:lnTo>
                <a:close/>
              </a:path>
              <a:path w="5586095" h="1162684">
                <a:moveTo>
                  <a:pt x="1274712" y="1139653"/>
                </a:moveTo>
                <a:lnTo>
                  <a:pt x="1102860" y="1139653"/>
                </a:lnTo>
                <a:lnTo>
                  <a:pt x="1102860" y="1162268"/>
                </a:lnTo>
                <a:lnTo>
                  <a:pt x="1274712" y="1162268"/>
                </a:lnTo>
                <a:lnTo>
                  <a:pt x="1274712" y="1139653"/>
                </a:lnTo>
                <a:close/>
              </a:path>
              <a:path w="5586095" h="1162684">
                <a:moveTo>
                  <a:pt x="1045577" y="1139653"/>
                </a:moveTo>
                <a:lnTo>
                  <a:pt x="873725" y="1139653"/>
                </a:lnTo>
                <a:lnTo>
                  <a:pt x="873725" y="1162268"/>
                </a:lnTo>
                <a:lnTo>
                  <a:pt x="1045577" y="1162268"/>
                </a:lnTo>
                <a:lnTo>
                  <a:pt x="1045577" y="1139653"/>
                </a:lnTo>
                <a:close/>
              </a:path>
              <a:path w="5586095" h="1162684">
                <a:moveTo>
                  <a:pt x="816442" y="1139653"/>
                </a:moveTo>
                <a:lnTo>
                  <a:pt x="644590" y="1139653"/>
                </a:lnTo>
                <a:lnTo>
                  <a:pt x="644590" y="1162268"/>
                </a:lnTo>
                <a:lnTo>
                  <a:pt x="816442" y="1162268"/>
                </a:lnTo>
                <a:lnTo>
                  <a:pt x="816442" y="1139653"/>
                </a:lnTo>
                <a:close/>
              </a:path>
              <a:path w="5586095" h="1162684">
                <a:moveTo>
                  <a:pt x="587306" y="1139653"/>
                </a:moveTo>
                <a:lnTo>
                  <a:pt x="415455" y="1139653"/>
                </a:lnTo>
                <a:lnTo>
                  <a:pt x="415455" y="1162268"/>
                </a:lnTo>
                <a:lnTo>
                  <a:pt x="587306" y="1162268"/>
                </a:lnTo>
                <a:lnTo>
                  <a:pt x="587306" y="1139653"/>
                </a:lnTo>
                <a:close/>
              </a:path>
            </a:pathLst>
          </a:custGeom>
          <a:solidFill>
            <a:srgbClr val="B4CF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77473" y="8536512"/>
            <a:ext cx="5586095" cy="2060575"/>
          </a:xfrm>
          <a:custGeom>
            <a:avLst/>
            <a:gdLst/>
            <a:ahLst/>
            <a:cxnLst/>
            <a:rect l="l" t="t" r="r" b="b"/>
            <a:pathLst>
              <a:path w="5586095" h="2060575">
                <a:moveTo>
                  <a:pt x="196466" y="2037546"/>
                </a:moveTo>
                <a:lnTo>
                  <a:pt x="193468" y="2047445"/>
                </a:lnTo>
                <a:lnTo>
                  <a:pt x="223307" y="2055637"/>
                </a:lnTo>
                <a:lnTo>
                  <a:pt x="272243" y="2060023"/>
                </a:lnTo>
                <a:lnTo>
                  <a:pt x="272243" y="2048716"/>
                </a:lnTo>
                <a:lnTo>
                  <a:pt x="252648" y="2047992"/>
                </a:lnTo>
                <a:lnTo>
                  <a:pt x="233453" y="2045854"/>
                </a:lnTo>
                <a:lnTo>
                  <a:pt x="214709" y="2042355"/>
                </a:lnTo>
                <a:lnTo>
                  <a:pt x="196466" y="2037546"/>
                </a:lnTo>
                <a:close/>
              </a:path>
              <a:path w="5586095" h="2060575">
                <a:moveTo>
                  <a:pt x="358167" y="2037409"/>
                </a:moveTo>
                <a:lnTo>
                  <a:pt x="272243" y="2037409"/>
                </a:lnTo>
                <a:lnTo>
                  <a:pt x="272243" y="2060023"/>
                </a:lnTo>
                <a:lnTo>
                  <a:pt x="358167" y="2060023"/>
                </a:lnTo>
                <a:lnTo>
                  <a:pt x="358167" y="2037409"/>
                </a:lnTo>
                <a:close/>
              </a:path>
              <a:path w="5586095" h="2060575">
                <a:moveTo>
                  <a:pt x="199745" y="2026725"/>
                </a:moveTo>
                <a:lnTo>
                  <a:pt x="196508" y="2037409"/>
                </a:lnTo>
                <a:lnTo>
                  <a:pt x="196466" y="2037546"/>
                </a:lnTo>
                <a:lnTo>
                  <a:pt x="214709" y="2042355"/>
                </a:lnTo>
                <a:lnTo>
                  <a:pt x="233453" y="2045854"/>
                </a:lnTo>
                <a:lnTo>
                  <a:pt x="252648" y="2047992"/>
                </a:lnTo>
                <a:lnTo>
                  <a:pt x="272243" y="2048716"/>
                </a:lnTo>
                <a:lnTo>
                  <a:pt x="272243" y="2037409"/>
                </a:lnTo>
                <a:lnTo>
                  <a:pt x="253486" y="2036716"/>
                </a:lnTo>
                <a:lnTo>
                  <a:pt x="235119" y="2034671"/>
                </a:lnTo>
                <a:lnTo>
                  <a:pt x="217190" y="2031323"/>
                </a:lnTo>
                <a:lnTo>
                  <a:pt x="199745" y="2026725"/>
                </a:lnTo>
                <a:close/>
              </a:path>
              <a:path w="5586095" h="2060575">
                <a:moveTo>
                  <a:pt x="42065" y="1910799"/>
                </a:moveTo>
                <a:lnTo>
                  <a:pt x="32715" y="1915807"/>
                </a:lnTo>
                <a:lnTo>
                  <a:pt x="37169" y="1925187"/>
                </a:lnTo>
                <a:lnTo>
                  <a:pt x="64028" y="1963183"/>
                </a:lnTo>
                <a:lnTo>
                  <a:pt x="96840" y="1995995"/>
                </a:lnTo>
                <a:lnTo>
                  <a:pt x="134836" y="2022854"/>
                </a:lnTo>
                <a:lnTo>
                  <a:pt x="144216" y="2027308"/>
                </a:lnTo>
                <a:lnTo>
                  <a:pt x="149224" y="2017958"/>
                </a:lnTo>
                <a:lnTo>
                  <a:pt x="116737" y="1997338"/>
                </a:lnTo>
                <a:lnTo>
                  <a:pt x="87733" y="1972290"/>
                </a:lnTo>
                <a:lnTo>
                  <a:pt x="62685" y="1943287"/>
                </a:lnTo>
                <a:lnTo>
                  <a:pt x="42065" y="1910799"/>
                </a:lnTo>
                <a:close/>
              </a:path>
              <a:path w="5586095" h="2060575">
                <a:moveTo>
                  <a:pt x="52032" y="1905460"/>
                </a:moveTo>
                <a:lnTo>
                  <a:pt x="62685" y="1943287"/>
                </a:lnTo>
                <a:lnTo>
                  <a:pt x="87733" y="1972290"/>
                </a:lnTo>
                <a:lnTo>
                  <a:pt x="116737" y="1997338"/>
                </a:lnTo>
                <a:lnTo>
                  <a:pt x="149224" y="2017958"/>
                </a:lnTo>
                <a:lnTo>
                  <a:pt x="154563" y="2007991"/>
                </a:lnTo>
                <a:lnTo>
                  <a:pt x="123480" y="1988261"/>
                </a:lnTo>
                <a:lnTo>
                  <a:pt x="95728" y="1964295"/>
                </a:lnTo>
                <a:lnTo>
                  <a:pt x="71762" y="1936543"/>
                </a:lnTo>
                <a:lnTo>
                  <a:pt x="52032" y="1905460"/>
                </a:lnTo>
                <a:close/>
              </a:path>
              <a:path w="5586095" h="2060575">
                <a:moveTo>
                  <a:pt x="11307" y="1706591"/>
                </a:moveTo>
                <a:lnTo>
                  <a:pt x="0" y="1706591"/>
                </a:lnTo>
                <a:lnTo>
                  <a:pt x="0" y="1787780"/>
                </a:lnTo>
                <a:lnTo>
                  <a:pt x="4386" y="1836716"/>
                </a:lnTo>
                <a:lnTo>
                  <a:pt x="12578" y="1866555"/>
                </a:lnTo>
                <a:lnTo>
                  <a:pt x="22477" y="1863557"/>
                </a:lnTo>
                <a:lnTo>
                  <a:pt x="17668" y="1845314"/>
                </a:lnTo>
                <a:lnTo>
                  <a:pt x="14169" y="1826570"/>
                </a:lnTo>
                <a:lnTo>
                  <a:pt x="12031" y="1807375"/>
                </a:lnTo>
                <a:lnTo>
                  <a:pt x="11307" y="1787780"/>
                </a:lnTo>
                <a:lnTo>
                  <a:pt x="11307" y="1706591"/>
                </a:lnTo>
                <a:close/>
              </a:path>
              <a:path w="5586095" h="2060575">
                <a:moveTo>
                  <a:pt x="22614" y="1706591"/>
                </a:moveTo>
                <a:lnTo>
                  <a:pt x="11307" y="1706591"/>
                </a:lnTo>
                <a:lnTo>
                  <a:pt x="11307" y="1787780"/>
                </a:lnTo>
                <a:lnTo>
                  <a:pt x="12000" y="1806537"/>
                </a:lnTo>
                <a:lnTo>
                  <a:pt x="12031" y="1807375"/>
                </a:lnTo>
                <a:lnTo>
                  <a:pt x="14169" y="1826570"/>
                </a:lnTo>
                <a:lnTo>
                  <a:pt x="17668" y="1845314"/>
                </a:lnTo>
                <a:lnTo>
                  <a:pt x="22477" y="1863557"/>
                </a:lnTo>
                <a:lnTo>
                  <a:pt x="33298" y="1860278"/>
                </a:lnTo>
                <a:lnTo>
                  <a:pt x="28700" y="1842833"/>
                </a:lnTo>
                <a:lnTo>
                  <a:pt x="25352" y="1824904"/>
                </a:lnTo>
                <a:lnTo>
                  <a:pt x="23400" y="1807375"/>
                </a:lnTo>
                <a:lnTo>
                  <a:pt x="23307" y="1806537"/>
                </a:lnTo>
                <a:lnTo>
                  <a:pt x="22614" y="1787780"/>
                </a:lnTo>
                <a:lnTo>
                  <a:pt x="22614" y="1706591"/>
                </a:lnTo>
                <a:close/>
              </a:path>
              <a:path w="5586095" h="2060575">
                <a:moveTo>
                  <a:pt x="11307" y="1490085"/>
                </a:moveTo>
                <a:lnTo>
                  <a:pt x="0" y="1490085"/>
                </a:lnTo>
                <a:lnTo>
                  <a:pt x="0" y="1652465"/>
                </a:lnTo>
                <a:lnTo>
                  <a:pt x="11307" y="1652465"/>
                </a:lnTo>
                <a:lnTo>
                  <a:pt x="11307" y="1490085"/>
                </a:lnTo>
                <a:close/>
              </a:path>
              <a:path w="5586095" h="2060575">
                <a:moveTo>
                  <a:pt x="22614" y="1490085"/>
                </a:moveTo>
                <a:lnTo>
                  <a:pt x="11307" y="1490085"/>
                </a:lnTo>
                <a:lnTo>
                  <a:pt x="11307" y="1652465"/>
                </a:lnTo>
                <a:lnTo>
                  <a:pt x="22614" y="1652465"/>
                </a:lnTo>
                <a:lnTo>
                  <a:pt x="22614" y="1490085"/>
                </a:lnTo>
                <a:close/>
              </a:path>
              <a:path w="5586095" h="2060575">
                <a:moveTo>
                  <a:pt x="11307" y="1273580"/>
                </a:moveTo>
                <a:lnTo>
                  <a:pt x="0" y="1273580"/>
                </a:lnTo>
                <a:lnTo>
                  <a:pt x="0" y="1435959"/>
                </a:lnTo>
                <a:lnTo>
                  <a:pt x="11307" y="1435959"/>
                </a:lnTo>
                <a:lnTo>
                  <a:pt x="11307" y="1273580"/>
                </a:lnTo>
                <a:close/>
              </a:path>
              <a:path w="5586095" h="2060575">
                <a:moveTo>
                  <a:pt x="22614" y="1273580"/>
                </a:moveTo>
                <a:lnTo>
                  <a:pt x="11307" y="1273580"/>
                </a:lnTo>
                <a:lnTo>
                  <a:pt x="11307" y="1435959"/>
                </a:lnTo>
                <a:lnTo>
                  <a:pt x="22614" y="1435959"/>
                </a:lnTo>
                <a:lnTo>
                  <a:pt x="22614" y="1273580"/>
                </a:lnTo>
                <a:close/>
              </a:path>
              <a:path w="5586095" h="2060575">
                <a:moveTo>
                  <a:pt x="11307" y="1057075"/>
                </a:moveTo>
                <a:lnTo>
                  <a:pt x="0" y="1057075"/>
                </a:lnTo>
                <a:lnTo>
                  <a:pt x="0" y="1219454"/>
                </a:lnTo>
                <a:lnTo>
                  <a:pt x="11307" y="1219454"/>
                </a:lnTo>
                <a:lnTo>
                  <a:pt x="11307" y="1057075"/>
                </a:lnTo>
                <a:close/>
              </a:path>
              <a:path w="5586095" h="2060575">
                <a:moveTo>
                  <a:pt x="22614" y="1057075"/>
                </a:moveTo>
                <a:lnTo>
                  <a:pt x="11307" y="1057075"/>
                </a:lnTo>
                <a:lnTo>
                  <a:pt x="11307" y="1219454"/>
                </a:lnTo>
                <a:lnTo>
                  <a:pt x="22614" y="1219454"/>
                </a:lnTo>
                <a:lnTo>
                  <a:pt x="22614" y="1057075"/>
                </a:lnTo>
                <a:close/>
              </a:path>
              <a:path w="5586095" h="2060575">
                <a:moveTo>
                  <a:pt x="11307" y="840569"/>
                </a:moveTo>
                <a:lnTo>
                  <a:pt x="0" y="840569"/>
                </a:lnTo>
                <a:lnTo>
                  <a:pt x="0" y="1002948"/>
                </a:lnTo>
                <a:lnTo>
                  <a:pt x="11307" y="1002948"/>
                </a:lnTo>
                <a:lnTo>
                  <a:pt x="11307" y="840569"/>
                </a:lnTo>
                <a:close/>
              </a:path>
              <a:path w="5586095" h="2060575">
                <a:moveTo>
                  <a:pt x="22614" y="840569"/>
                </a:moveTo>
                <a:lnTo>
                  <a:pt x="11307" y="840569"/>
                </a:lnTo>
                <a:lnTo>
                  <a:pt x="11307" y="1002948"/>
                </a:lnTo>
                <a:lnTo>
                  <a:pt x="22614" y="1002948"/>
                </a:lnTo>
                <a:lnTo>
                  <a:pt x="22614" y="840569"/>
                </a:lnTo>
                <a:close/>
              </a:path>
              <a:path w="5586095" h="2060575">
                <a:moveTo>
                  <a:pt x="11307" y="624064"/>
                </a:moveTo>
                <a:lnTo>
                  <a:pt x="0" y="624064"/>
                </a:lnTo>
                <a:lnTo>
                  <a:pt x="0" y="786443"/>
                </a:lnTo>
                <a:lnTo>
                  <a:pt x="11307" y="786443"/>
                </a:lnTo>
                <a:lnTo>
                  <a:pt x="11307" y="624064"/>
                </a:lnTo>
                <a:close/>
              </a:path>
              <a:path w="5586095" h="2060575">
                <a:moveTo>
                  <a:pt x="22614" y="624064"/>
                </a:moveTo>
                <a:lnTo>
                  <a:pt x="11307" y="624064"/>
                </a:lnTo>
                <a:lnTo>
                  <a:pt x="11307" y="786443"/>
                </a:lnTo>
                <a:lnTo>
                  <a:pt x="22614" y="786443"/>
                </a:lnTo>
                <a:lnTo>
                  <a:pt x="22614" y="624064"/>
                </a:lnTo>
                <a:close/>
              </a:path>
              <a:path w="5586095" h="2060575">
                <a:moveTo>
                  <a:pt x="11307" y="407558"/>
                </a:moveTo>
                <a:lnTo>
                  <a:pt x="0" y="407558"/>
                </a:lnTo>
                <a:lnTo>
                  <a:pt x="0" y="569937"/>
                </a:lnTo>
                <a:lnTo>
                  <a:pt x="11307" y="569937"/>
                </a:lnTo>
                <a:lnTo>
                  <a:pt x="11307" y="407558"/>
                </a:lnTo>
                <a:close/>
              </a:path>
              <a:path w="5586095" h="2060575">
                <a:moveTo>
                  <a:pt x="22614" y="407558"/>
                </a:moveTo>
                <a:lnTo>
                  <a:pt x="11307" y="407558"/>
                </a:lnTo>
                <a:lnTo>
                  <a:pt x="11307" y="569937"/>
                </a:lnTo>
                <a:lnTo>
                  <a:pt x="22614" y="569937"/>
                </a:lnTo>
                <a:lnTo>
                  <a:pt x="22614" y="407558"/>
                </a:lnTo>
                <a:close/>
              </a:path>
              <a:path w="5586095" h="2060575">
                <a:moveTo>
                  <a:pt x="12578" y="193468"/>
                </a:moveTo>
                <a:lnTo>
                  <a:pt x="4386" y="223307"/>
                </a:lnTo>
                <a:lnTo>
                  <a:pt x="0" y="272243"/>
                </a:lnTo>
                <a:lnTo>
                  <a:pt x="0" y="353432"/>
                </a:lnTo>
                <a:lnTo>
                  <a:pt x="11307" y="353432"/>
                </a:lnTo>
                <a:lnTo>
                  <a:pt x="11307" y="272243"/>
                </a:lnTo>
                <a:lnTo>
                  <a:pt x="12000" y="253486"/>
                </a:lnTo>
                <a:lnTo>
                  <a:pt x="12031" y="252648"/>
                </a:lnTo>
                <a:lnTo>
                  <a:pt x="14169" y="233453"/>
                </a:lnTo>
                <a:lnTo>
                  <a:pt x="17668" y="214709"/>
                </a:lnTo>
                <a:lnTo>
                  <a:pt x="22477" y="196466"/>
                </a:lnTo>
                <a:lnTo>
                  <a:pt x="12578" y="193468"/>
                </a:lnTo>
                <a:close/>
              </a:path>
              <a:path w="5586095" h="2060575">
                <a:moveTo>
                  <a:pt x="22477" y="196466"/>
                </a:moveTo>
                <a:lnTo>
                  <a:pt x="17668" y="214709"/>
                </a:lnTo>
                <a:lnTo>
                  <a:pt x="14169" y="233453"/>
                </a:lnTo>
                <a:lnTo>
                  <a:pt x="12031" y="252648"/>
                </a:lnTo>
                <a:lnTo>
                  <a:pt x="11307" y="272243"/>
                </a:lnTo>
                <a:lnTo>
                  <a:pt x="11307" y="353432"/>
                </a:lnTo>
                <a:lnTo>
                  <a:pt x="22614" y="353432"/>
                </a:lnTo>
                <a:lnTo>
                  <a:pt x="22614" y="272243"/>
                </a:lnTo>
                <a:lnTo>
                  <a:pt x="23307" y="253486"/>
                </a:lnTo>
                <a:lnTo>
                  <a:pt x="25352" y="235119"/>
                </a:lnTo>
                <a:lnTo>
                  <a:pt x="28699" y="217190"/>
                </a:lnTo>
                <a:lnTo>
                  <a:pt x="33298" y="199745"/>
                </a:lnTo>
                <a:lnTo>
                  <a:pt x="22477" y="196466"/>
                </a:lnTo>
                <a:close/>
              </a:path>
              <a:path w="5586095" h="2060575">
                <a:moveTo>
                  <a:pt x="149224" y="42065"/>
                </a:moveTo>
                <a:lnTo>
                  <a:pt x="116736" y="62685"/>
                </a:lnTo>
                <a:lnTo>
                  <a:pt x="87733" y="87733"/>
                </a:lnTo>
                <a:lnTo>
                  <a:pt x="62685" y="116736"/>
                </a:lnTo>
                <a:lnTo>
                  <a:pt x="42065" y="149224"/>
                </a:lnTo>
                <a:lnTo>
                  <a:pt x="52032" y="154563"/>
                </a:lnTo>
                <a:lnTo>
                  <a:pt x="71762" y="123480"/>
                </a:lnTo>
                <a:lnTo>
                  <a:pt x="95728" y="95728"/>
                </a:lnTo>
                <a:lnTo>
                  <a:pt x="123480" y="71762"/>
                </a:lnTo>
                <a:lnTo>
                  <a:pt x="154563" y="52032"/>
                </a:lnTo>
                <a:lnTo>
                  <a:pt x="149224" y="42065"/>
                </a:lnTo>
                <a:close/>
              </a:path>
              <a:path w="5586095" h="2060575">
                <a:moveTo>
                  <a:pt x="144216" y="32715"/>
                </a:moveTo>
                <a:lnTo>
                  <a:pt x="96840" y="64028"/>
                </a:lnTo>
                <a:lnTo>
                  <a:pt x="64027" y="96840"/>
                </a:lnTo>
                <a:lnTo>
                  <a:pt x="37169" y="134836"/>
                </a:lnTo>
                <a:lnTo>
                  <a:pt x="32715" y="144216"/>
                </a:lnTo>
                <a:lnTo>
                  <a:pt x="42065" y="149224"/>
                </a:lnTo>
                <a:lnTo>
                  <a:pt x="62685" y="116736"/>
                </a:lnTo>
                <a:lnTo>
                  <a:pt x="87733" y="87733"/>
                </a:lnTo>
                <a:lnTo>
                  <a:pt x="116736" y="62685"/>
                </a:lnTo>
                <a:lnTo>
                  <a:pt x="149224" y="42065"/>
                </a:lnTo>
                <a:lnTo>
                  <a:pt x="144216" y="32715"/>
                </a:lnTo>
                <a:close/>
              </a:path>
              <a:path w="5586095" h="2060575">
                <a:moveTo>
                  <a:pt x="272243" y="11307"/>
                </a:moveTo>
                <a:lnTo>
                  <a:pt x="252648" y="12031"/>
                </a:lnTo>
                <a:lnTo>
                  <a:pt x="233453" y="14169"/>
                </a:lnTo>
                <a:lnTo>
                  <a:pt x="214709" y="17668"/>
                </a:lnTo>
                <a:lnTo>
                  <a:pt x="196466" y="22477"/>
                </a:lnTo>
                <a:lnTo>
                  <a:pt x="199745" y="33298"/>
                </a:lnTo>
                <a:lnTo>
                  <a:pt x="217190" y="28699"/>
                </a:lnTo>
                <a:lnTo>
                  <a:pt x="235119" y="25352"/>
                </a:lnTo>
                <a:lnTo>
                  <a:pt x="253486" y="23307"/>
                </a:lnTo>
                <a:lnTo>
                  <a:pt x="272243" y="22614"/>
                </a:lnTo>
                <a:lnTo>
                  <a:pt x="272243" y="11307"/>
                </a:lnTo>
                <a:close/>
              </a:path>
              <a:path w="5586095" h="2060575">
                <a:moveTo>
                  <a:pt x="358169" y="0"/>
                </a:moveTo>
                <a:lnTo>
                  <a:pt x="272243" y="0"/>
                </a:lnTo>
                <a:lnTo>
                  <a:pt x="272243" y="22614"/>
                </a:lnTo>
                <a:lnTo>
                  <a:pt x="358169" y="22614"/>
                </a:lnTo>
                <a:lnTo>
                  <a:pt x="358169" y="0"/>
                </a:lnTo>
                <a:close/>
              </a:path>
              <a:path w="5586095" h="2060575">
                <a:moveTo>
                  <a:pt x="272243" y="0"/>
                </a:moveTo>
                <a:lnTo>
                  <a:pt x="223306" y="4386"/>
                </a:lnTo>
                <a:lnTo>
                  <a:pt x="193467" y="12578"/>
                </a:lnTo>
                <a:lnTo>
                  <a:pt x="196466" y="22477"/>
                </a:lnTo>
                <a:lnTo>
                  <a:pt x="214709" y="17668"/>
                </a:lnTo>
                <a:lnTo>
                  <a:pt x="233453" y="14169"/>
                </a:lnTo>
                <a:lnTo>
                  <a:pt x="252648" y="12031"/>
                </a:lnTo>
                <a:lnTo>
                  <a:pt x="272243" y="11307"/>
                </a:lnTo>
                <a:lnTo>
                  <a:pt x="272243" y="0"/>
                </a:lnTo>
                <a:close/>
              </a:path>
              <a:path w="5586095" h="2060575">
                <a:moveTo>
                  <a:pt x="587305" y="0"/>
                </a:moveTo>
                <a:lnTo>
                  <a:pt x="415453" y="0"/>
                </a:lnTo>
                <a:lnTo>
                  <a:pt x="415453" y="22614"/>
                </a:lnTo>
                <a:lnTo>
                  <a:pt x="587305" y="22614"/>
                </a:lnTo>
                <a:lnTo>
                  <a:pt x="587305" y="0"/>
                </a:lnTo>
                <a:close/>
              </a:path>
              <a:path w="5586095" h="2060575">
                <a:moveTo>
                  <a:pt x="816441" y="0"/>
                </a:moveTo>
                <a:lnTo>
                  <a:pt x="644589" y="0"/>
                </a:lnTo>
                <a:lnTo>
                  <a:pt x="644589" y="22614"/>
                </a:lnTo>
                <a:lnTo>
                  <a:pt x="816441" y="22614"/>
                </a:lnTo>
                <a:lnTo>
                  <a:pt x="816441" y="0"/>
                </a:lnTo>
                <a:close/>
              </a:path>
              <a:path w="5586095" h="2060575">
                <a:moveTo>
                  <a:pt x="1045577" y="0"/>
                </a:moveTo>
                <a:lnTo>
                  <a:pt x="873725" y="0"/>
                </a:lnTo>
                <a:lnTo>
                  <a:pt x="873725" y="22614"/>
                </a:lnTo>
                <a:lnTo>
                  <a:pt x="1045577" y="22614"/>
                </a:lnTo>
                <a:lnTo>
                  <a:pt x="1045577" y="0"/>
                </a:lnTo>
                <a:close/>
              </a:path>
              <a:path w="5586095" h="2060575">
                <a:moveTo>
                  <a:pt x="1274713" y="0"/>
                </a:moveTo>
                <a:lnTo>
                  <a:pt x="1102861" y="0"/>
                </a:lnTo>
                <a:lnTo>
                  <a:pt x="1102861" y="22614"/>
                </a:lnTo>
                <a:lnTo>
                  <a:pt x="1274713" y="22614"/>
                </a:lnTo>
                <a:lnTo>
                  <a:pt x="1274713" y="0"/>
                </a:lnTo>
                <a:close/>
              </a:path>
              <a:path w="5586095" h="2060575">
                <a:moveTo>
                  <a:pt x="1503849" y="0"/>
                </a:moveTo>
                <a:lnTo>
                  <a:pt x="1331997" y="0"/>
                </a:lnTo>
                <a:lnTo>
                  <a:pt x="1331997" y="22614"/>
                </a:lnTo>
                <a:lnTo>
                  <a:pt x="1503849" y="22614"/>
                </a:lnTo>
                <a:lnTo>
                  <a:pt x="1503849" y="0"/>
                </a:lnTo>
                <a:close/>
              </a:path>
              <a:path w="5586095" h="2060575">
                <a:moveTo>
                  <a:pt x="1732986" y="0"/>
                </a:moveTo>
                <a:lnTo>
                  <a:pt x="1561133" y="0"/>
                </a:lnTo>
                <a:lnTo>
                  <a:pt x="1561133" y="22614"/>
                </a:lnTo>
                <a:lnTo>
                  <a:pt x="1732986" y="22614"/>
                </a:lnTo>
                <a:lnTo>
                  <a:pt x="1732986" y="0"/>
                </a:lnTo>
                <a:close/>
              </a:path>
              <a:path w="5586095" h="2060575">
                <a:moveTo>
                  <a:pt x="1962122" y="0"/>
                </a:moveTo>
                <a:lnTo>
                  <a:pt x="1790270" y="0"/>
                </a:lnTo>
                <a:lnTo>
                  <a:pt x="1790270" y="22614"/>
                </a:lnTo>
                <a:lnTo>
                  <a:pt x="1962122" y="22614"/>
                </a:lnTo>
                <a:lnTo>
                  <a:pt x="1962122" y="0"/>
                </a:lnTo>
                <a:close/>
              </a:path>
              <a:path w="5586095" h="2060575">
                <a:moveTo>
                  <a:pt x="2191258" y="0"/>
                </a:moveTo>
                <a:lnTo>
                  <a:pt x="2019406" y="0"/>
                </a:lnTo>
                <a:lnTo>
                  <a:pt x="2019406" y="22614"/>
                </a:lnTo>
                <a:lnTo>
                  <a:pt x="2191258" y="22614"/>
                </a:lnTo>
                <a:lnTo>
                  <a:pt x="2191258" y="0"/>
                </a:lnTo>
                <a:close/>
              </a:path>
              <a:path w="5586095" h="2060575">
                <a:moveTo>
                  <a:pt x="2420394" y="0"/>
                </a:moveTo>
                <a:lnTo>
                  <a:pt x="2248542" y="0"/>
                </a:lnTo>
                <a:lnTo>
                  <a:pt x="2248542" y="22614"/>
                </a:lnTo>
                <a:lnTo>
                  <a:pt x="2420394" y="22614"/>
                </a:lnTo>
                <a:lnTo>
                  <a:pt x="2420394" y="0"/>
                </a:lnTo>
                <a:close/>
              </a:path>
              <a:path w="5586095" h="2060575">
                <a:moveTo>
                  <a:pt x="2649530" y="0"/>
                </a:moveTo>
                <a:lnTo>
                  <a:pt x="2477678" y="0"/>
                </a:lnTo>
                <a:lnTo>
                  <a:pt x="2477678" y="22614"/>
                </a:lnTo>
                <a:lnTo>
                  <a:pt x="2649530" y="22614"/>
                </a:lnTo>
                <a:lnTo>
                  <a:pt x="2649530" y="0"/>
                </a:lnTo>
                <a:close/>
              </a:path>
              <a:path w="5586095" h="2060575">
                <a:moveTo>
                  <a:pt x="2878667" y="0"/>
                </a:moveTo>
                <a:lnTo>
                  <a:pt x="2706814" y="0"/>
                </a:lnTo>
                <a:lnTo>
                  <a:pt x="2706814" y="22614"/>
                </a:lnTo>
                <a:lnTo>
                  <a:pt x="2878667" y="22614"/>
                </a:lnTo>
                <a:lnTo>
                  <a:pt x="2878667" y="0"/>
                </a:lnTo>
                <a:close/>
              </a:path>
              <a:path w="5586095" h="2060575">
                <a:moveTo>
                  <a:pt x="3107803" y="0"/>
                </a:moveTo>
                <a:lnTo>
                  <a:pt x="2935950" y="0"/>
                </a:lnTo>
                <a:lnTo>
                  <a:pt x="2935950" y="22614"/>
                </a:lnTo>
                <a:lnTo>
                  <a:pt x="3107803" y="22614"/>
                </a:lnTo>
                <a:lnTo>
                  <a:pt x="3107803" y="0"/>
                </a:lnTo>
                <a:close/>
              </a:path>
              <a:path w="5586095" h="2060575">
                <a:moveTo>
                  <a:pt x="3336939" y="0"/>
                </a:moveTo>
                <a:lnTo>
                  <a:pt x="3165087" y="0"/>
                </a:lnTo>
                <a:lnTo>
                  <a:pt x="3165087" y="22614"/>
                </a:lnTo>
                <a:lnTo>
                  <a:pt x="3336939" y="22614"/>
                </a:lnTo>
                <a:lnTo>
                  <a:pt x="3336939" y="0"/>
                </a:lnTo>
                <a:close/>
              </a:path>
              <a:path w="5586095" h="2060575">
                <a:moveTo>
                  <a:pt x="3566075" y="0"/>
                </a:moveTo>
                <a:lnTo>
                  <a:pt x="3394223" y="0"/>
                </a:lnTo>
                <a:lnTo>
                  <a:pt x="3394223" y="22614"/>
                </a:lnTo>
                <a:lnTo>
                  <a:pt x="3566075" y="22614"/>
                </a:lnTo>
                <a:lnTo>
                  <a:pt x="3566075" y="0"/>
                </a:lnTo>
                <a:close/>
              </a:path>
              <a:path w="5586095" h="2060575">
                <a:moveTo>
                  <a:pt x="3795211" y="0"/>
                </a:moveTo>
                <a:lnTo>
                  <a:pt x="3623359" y="0"/>
                </a:lnTo>
                <a:lnTo>
                  <a:pt x="3623359" y="22614"/>
                </a:lnTo>
                <a:lnTo>
                  <a:pt x="3795211" y="22614"/>
                </a:lnTo>
                <a:lnTo>
                  <a:pt x="3795211" y="0"/>
                </a:lnTo>
                <a:close/>
              </a:path>
              <a:path w="5586095" h="2060575">
                <a:moveTo>
                  <a:pt x="4024348" y="0"/>
                </a:moveTo>
                <a:lnTo>
                  <a:pt x="3852496" y="0"/>
                </a:lnTo>
                <a:lnTo>
                  <a:pt x="3852496" y="22614"/>
                </a:lnTo>
                <a:lnTo>
                  <a:pt x="4024348" y="22614"/>
                </a:lnTo>
                <a:lnTo>
                  <a:pt x="4024348" y="0"/>
                </a:lnTo>
                <a:close/>
              </a:path>
              <a:path w="5586095" h="2060575">
                <a:moveTo>
                  <a:pt x="4253484" y="0"/>
                </a:moveTo>
                <a:lnTo>
                  <a:pt x="4081632" y="0"/>
                </a:lnTo>
                <a:lnTo>
                  <a:pt x="4081632" y="22614"/>
                </a:lnTo>
                <a:lnTo>
                  <a:pt x="4253484" y="22614"/>
                </a:lnTo>
                <a:lnTo>
                  <a:pt x="4253484" y="0"/>
                </a:lnTo>
                <a:close/>
              </a:path>
              <a:path w="5586095" h="2060575">
                <a:moveTo>
                  <a:pt x="4482620" y="0"/>
                </a:moveTo>
                <a:lnTo>
                  <a:pt x="4310768" y="0"/>
                </a:lnTo>
                <a:lnTo>
                  <a:pt x="4310768" y="22614"/>
                </a:lnTo>
                <a:lnTo>
                  <a:pt x="4482620" y="22614"/>
                </a:lnTo>
                <a:lnTo>
                  <a:pt x="4482620" y="0"/>
                </a:lnTo>
                <a:close/>
              </a:path>
              <a:path w="5586095" h="2060575">
                <a:moveTo>
                  <a:pt x="4711757" y="0"/>
                </a:moveTo>
                <a:lnTo>
                  <a:pt x="4539904" y="0"/>
                </a:lnTo>
                <a:lnTo>
                  <a:pt x="4539904" y="22614"/>
                </a:lnTo>
                <a:lnTo>
                  <a:pt x="4711757" y="22614"/>
                </a:lnTo>
                <a:lnTo>
                  <a:pt x="4711757" y="0"/>
                </a:lnTo>
                <a:close/>
              </a:path>
              <a:path w="5586095" h="2060575">
                <a:moveTo>
                  <a:pt x="4940893" y="0"/>
                </a:moveTo>
                <a:lnTo>
                  <a:pt x="4769040" y="0"/>
                </a:lnTo>
                <a:lnTo>
                  <a:pt x="4769040" y="22614"/>
                </a:lnTo>
                <a:lnTo>
                  <a:pt x="4940893" y="22614"/>
                </a:lnTo>
                <a:lnTo>
                  <a:pt x="4940893" y="0"/>
                </a:lnTo>
                <a:close/>
              </a:path>
              <a:path w="5586095" h="2060575">
                <a:moveTo>
                  <a:pt x="5170029" y="0"/>
                </a:moveTo>
                <a:lnTo>
                  <a:pt x="4998177" y="0"/>
                </a:lnTo>
                <a:lnTo>
                  <a:pt x="4998177" y="22614"/>
                </a:lnTo>
                <a:lnTo>
                  <a:pt x="5170029" y="22614"/>
                </a:lnTo>
                <a:lnTo>
                  <a:pt x="5170029" y="0"/>
                </a:lnTo>
                <a:close/>
              </a:path>
              <a:path w="5586095" h="2060575">
                <a:moveTo>
                  <a:pt x="5313238" y="11307"/>
                </a:moveTo>
                <a:lnTo>
                  <a:pt x="5313238" y="22614"/>
                </a:lnTo>
                <a:lnTo>
                  <a:pt x="5331994" y="23307"/>
                </a:lnTo>
                <a:lnTo>
                  <a:pt x="5350361" y="25352"/>
                </a:lnTo>
                <a:lnTo>
                  <a:pt x="5368290" y="28699"/>
                </a:lnTo>
                <a:lnTo>
                  <a:pt x="5385735" y="33298"/>
                </a:lnTo>
                <a:lnTo>
                  <a:pt x="5388972" y="22614"/>
                </a:lnTo>
                <a:lnTo>
                  <a:pt x="5389013" y="22477"/>
                </a:lnTo>
                <a:lnTo>
                  <a:pt x="5370771" y="17668"/>
                </a:lnTo>
                <a:lnTo>
                  <a:pt x="5352027" y="14169"/>
                </a:lnTo>
                <a:lnTo>
                  <a:pt x="5332832" y="12031"/>
                </a:lnTo>
                <a:lnTo>
                  <a:pt x="5313238" y="11307"/>
                </a:lnTo>
                <a:close/>
              </a:path>
              <a:path w="5586095" h="2060575">
                <a:moveTo>
                  <a:pt x="5313238" y="0"/>
                </a:moveTo>
                <a:lnTo>
                  <a:pt x="5227313" y="0"/>
                </a:lnTo>
                <a:lnTo>
                  <a:pt x="5227313" y="22614"/>
                </a:lnTo>
                <a:lnTo>
                  <a:pt x="5313238" y="22614"/>
                </a:lnTo>
                <a:lnTo>
                  <a:pt x="5313238" y="0"/>
                </a:lnTo>
                <a:close/>
              </a:path>
              <a:path w="5586095" h="2060575">
                <a:moveTo>
                  <a:pt x="5313238" y="0"/>
                </a:moveTo>
                <a:lnTo>
                  <a:pt x="5313238" y="11307"/>
                </a:lnTo>
                <a:lnTo>
                  <a:pt x="5332832" y="12031"/>
                </a:lnTo>
                <a:lnTo>
                  <a:pt x="5352027" y="14169"/>
                </a:lnTo>
                <a:lnTo>
                  <a:pt x="5370771" y="17668"/>
                </a:lnTo>
                <a:lnTo>
                  <a:pt x="5389013" y="22477"/>
                </a:lnTo>
                <a:lnTo>
                  <a:pt x="5392012" y="12578"/>
                </a:lnTo>
                <a:lnTo>
                  <a:pt x="5362174" y="4386"/>
                </a:lnTo>
                <a:lnTo>
                  <a:pt x="5313238" y="0"/>
                </a:lnTo>
                <a:close/>
              </a:path>
              <a:path w="5586095" h="2060575">
                <a:moveTo>
                  <a:pt x="5436256" y="42065"/>
                </a:moveTo>
                <a:lnTo>
                  <a:pt x="5430917" y="52032"/>
                </a:lnTo>
                <a:lnTo>
                  <a:pt x="5462000" y="71762"/>
                </a:lnTo>
                <a:lnTo>
                  <a:pt x="5489751" y="95728"/>
                </a:lnTo>
                <a:lnTo>
                  <a:pt x="5513718" y="123480"/>
                </a:lnTo>
                <a:lnTo>
                  <a:pt x="5533448" y="154563"/>
                </a:lnTo>
                <a:lnTo>
                  <a:pt x="5543415" y="149224"/>
                </a:lnTo>
                <a:lnTo>
                  <a:pt x="5522795" y="116736"/>
                </a:lnTo>
                <a:lnTo>
                  <a:pt x="5497747" y="87733"/>
                </a:lnTo>
                <a:lnTo>
                  <a:pt x="5468743" y="62685"/>
                </a:lnTo>
                <a:lnTo>
                  <a:pt x="5436256" y="42065"/>
                </a:lnTo>
                <a:close/>
              </a:path>
              <a:path w="5586095" h="2060575">
                <a:moveTo>
                  <a:pt x="5441264" y="32715"/>
                </a:moveTo>
                <a:lnTo>
                  <a:pt x="5436256" y="42065"/>
                </a:lnTo>
                <a:lnTo>
                  <a:pt x="5468743" y="62685"/>
                </a:lnTo>
                <a:lnTo>
                  <a:pt x="5497747" y="87733"/>
                </a:lnTo>
                <a:lnTo>
                  <a:pt x="5522795" y="116736"/>
                </a:lnTo>
                <a:lnTo>
                  <a:pt x="5543416" y="149224"/>
                </a:lnTo>
                <a:lnTo>
                  <a:pt x="5552765" y="144216"/>
                </a:lnTo>
                <a:lnTo>
                  <a:pt x="5548311" y="134836"/>
                </a:lnTo>
                <a:lnTo>
                  <a:pt x="5521452" y="96840"/>
                </a:lnTo>
                <a:lnTo>
                  <a:pt x="5488640" y="64028"/>
                </a:lnTo>
                <a:lnTo>
                  <a:pt x="5450644" y="37169"/>
                </a:lnTo>
                <a:lnTo>
                  <a:pt x="5441264" y="32715"/>
                </a:lnTo>
                <a:close/>
              </a:path>
              <a:path w="5586095" h="2060575">
                <a:moveTo>
                  <a:pt x="5563004" y="196466"/>
                </a:moveTo>
                <a:lnTo>
                  <a:pt x="5552182" y="199745"/>
                </a:lnTo>
                <a:lnTo>
                  <a:pt x="5556781" y="217190"/>
                </a:lnTo>
                <a:lnTo>
                  <a:pt x="5560128" y="235119"/>
                </a:lnTo>
                <a:lnTo>
                  <a:pt x="5562080" y="252648"/>
                </a:lnTo>
                <a:lnTo>
                  <a:pt x="5562173" y="253486"/>
                </a:lnTo>
                <a:lnTo>
                  <a:pt x="5562866" y="272243"/>
                </a:lnTo>
                <a:lnTo>
                  <a:pt x="5562866" y="353432"/>
                </a:lnTo>
                <a:lnTo>
                  <a:pt x="5574173" y="353432"/>
                </a:lnTo>
                <a:lnTo>
                  <a:pt x="5574173" y="272243"/>
                </a:lnTo>
                <a:lnTo>
                  <a:pt x="5573480" y="253486"/>
                </a:lnTo>
                <a:lnTo>
                  <a:pt x="5573449" y="252648"/>
                </a:lnTo>
                <a:lnTo>
                  <a:pt x="5571311" y="233453"/>
                </a:lnTo>
                <a:lnTo>
                  <a:pt x="5567812" y="214709"/>
                </a:lnTo>
                <a:lnTo>
                  <a:pt x="5563004" y="196466"/>
                </a:lnTo>
                <a:close/>
              </a:path>
              <a:path w="5586095" h="2060575">
                <a:moveTo>
                  <a:pt x="5572902" y="193467"/>
                </a:moveTo>
                <a:lnTo>
                  <a:pt x="5563004" y="196466"/>
                </a:lnTo>
                <a:lnTo>
                  <a:pt x="5567812" y="214709"/>
                </a:lnTo>
                <a:lnTo>
                  <a:pt x="5571311" y="233453"/>
                </a:lnTo>
                <a:lnTo>
                  <a:pt x="5573449" y="252648"/>
                </a:lnTo>
                <a:lnTo>
                  <a:pt x="5574173" y="272243"/>
                </a:lnTo>
                <a:lnTo>
                  <a:pt x="5574173" y="353432"/>
                </a:lnTo>
                <a:lnTo>
                  <a:pt x="5585481" y="353432"/>
                </a:lnTo>
                <a:lnTo>
                  <a:pt x="5585481" y="272243"/>
                </a:lnTo>
                <a:lnTo>
                  <a:pt x="5581094" y="223307"/>
                </a:lnTo>
                <a:lnTo>
                  <a:pt x="5572902" y="193467"/>
                </a:lnTo>
                <a:close/>
              </a:path>
              <a:path w="5586095" h="2060575">
                <a:moveTo>
                  <a:pt x="5574173" y="407558"/>
                </a:moveTo>
                <a:lnTo>
                  <a:pt x="5562866" y="407558"/>
                </a:lnTo>
                <a:lnTo>
                  <a:pt x="5562866" y="569938"/>
                </a:lnTo>
                <a:lnTo>
                  <a:pt x="5574173" y="569938"/>
                </a:lnTo>
                <a:lnTo>
                  <a:pt x="5574173" y="407558"/>
                </a:lnTo>
                <a:close/>
              </a:path>
              <a:path w="5586095" h="2060575">
                <a:moveTo>
                  <a:pt x="5585481" y="407558"/>
                </a:moveTo>
                <a:lnTo>
                  <a:pt x="5574173" y="407558"/>
                </a:lnTo>
                <a:lnTo>
                  <a:pt x="5574173" y="569938"/>
                </a:lnTo>
                <a:lnTo>
                  <a:pt x="5585481" y="569938"/>
                </a:lnTo>
                <a:lnTo>
                  <a:pt x="5585481" y="407558"/>
                </a:lnTo>
                <a:close/>
              </a:path>
              <a:path w="5586095" h="2060575">
                <a:moveTo>
                  <a:pt x="5574173" y="624064"/>
                </a:moveTo>
                <a:lnTo>
                  <a:pt x="5562866" y="624064"/>
                </a:lnTo>
                <a:lnTo>
                  <a:pt x="5562866" y="786443"/>
                </a:lnTo>
                <a:lnTo>
                  <a:pt x="5574173" y="786443"/>
                </a:lnTo>
                <a:lnTo>
                  <a:pt x="5574173" y="624064"/>
                </a:lnTo>
                <a:close/>
              </a:path>
              <a:path w="5586095" h="2060575">
                <a:moveTo>
                  <a:pt x="5585481" y="624064"/>
                </a:moveTo>
                <a:lnTo>
                  <a:pt x="5574173" y="624064"/>
                </a:lnTo>
                <a:lnTo>
                  <a:pt x="5574173" y="786443"/>
                </a:lnTo>
                <a:lnTo>
                  <a:pt x="5585481" y="786443"/>
                </a:lnTo>
                <a:lnTo>
                  <a:pt x="5585481" y="624064"/>
                </a:lnTo>
                <a:close/>
              </a:path>
              <a:path w="5586095" h="2060575">
                <a:moveTo>
                  <a:pt x="5574173" y="840569"/>
                </a:moveTo>
                <a:lnTo>
                  <a:pt x="5562866" y="840569"/>
                </a:lnTo>
                <a:lnTo>
                  <a:pt x="5562866" y="1002948"/>
                </a:lnTo>
                <a:lnTo>
                  <a:pt x="5574173" y="1002948"/>
                </a:lnTo>
                <a:lnTo>
                  <a:pt x="5574173" y="840569"/>
                </a:lnTo>
                <a:close/>
              </a:path>
              <a:path w="5586095" h="2060575">
                <a:moveTo>
                  <a:pt x="5585481" y="840569"/>
                </a:moveTo>
                <a:lnTo>
                  <a:pt x="5574173" y="840569"/>
                </a:lnTo>
                <a:lnTo>
                  <a:pt x="5574173" y="1002948"/>
                </a:lnTo>
                <a:lnTo>
                  <a:pt x="5585481" y="1002948"/>
                </a:lnTo>
                <a:lnTo>
                  <a:pt x="5585481" y="840569"/>
                </a:lnTo>
                <a:close/>
              </a:path>
              <a:path w="5586095" h="2060575">
                <a:moveTo>
                  <a:pt x="5574173" y="1057075"/>
                </a:moveTo>
                <a:lnTo>
                  <a:pt x="5562866" y="1057075"/>
                </a:lnTo>
                <a:lnTo>
                  <a:pt x="5562866" y="1219454"/>
                </a:lnTo>
                <a:lnTo>
                  <a:pt x="5574173" y="1219454"/>
                </a:lnTo>
                <a:lnTo>
                  <a:pt x="5574173" y="1057075"/>
                </a:lnTo>
                <a:close/>
              </a:path>
              <a:path w="5586095" h="2060575">
                <a:moveTo>
                  <a:pt x="5585481" y="1057075"/>
                </a:moveTo>
                <a:lnTo>
                  <a:pt x="5574173" y="1057075"/>
                </a:lnTo>
                <a:lnTo>
                  <a:pt x="5574173" y="1219454"/>
                </a:lnTo>
                <a:lnTo>
                  <a:pt x="5585481" y="1219454"/>
                </a:lnTo>
                <a:lnTo>
                  <a:pt x="5585481" y="1057075"/>
                </a:lnTo>
                <a:close/>
              </a:path>
              <a:path w="5586095" h="2060575">
                <a:moveTo>
                  <a:pt x="5574173" y="1273580"/>
                </a:moveTo>
                <a:lnTo>
                  <a:pt x="5562866" y="1273580"/>
                </a:lnTo>
                <a:lnTo>
                  <a:pt x="5562866" y="1435959"/>
                </a:lnTo>
                <a:lnTo>
                  <a:pt x="5574173" y="1435959"/>
                </a:lnTo>
                <a:lnTo>
                  <a:pt x="5574173" y="1273580"/>
                </a:lnTo>
                <a:close/>
              </a:path>
              <a:path w="5586095" h="2060575">
                <a:moveTo>
                  <a:pt x="5585481" y="1273580"/>
                </a:moveTo>
                <a:lnTo>
                  <a:pt x="5574173" y="1273580"/>
                </a:lnTo>
                <a:lnTo>
                  <a:pt x="5574173" y="1435959"/>
                </a:lnTo>
                <a:lnTo>
                  <a:pt x="5585481" y="1435959"/>
                </a:lnTo>
                <a:lnTo>
                  <a:pt x="5585481" y="1273580"/>
                </a:lnTo>
                <a:close/>
              </a:path>
              <a:path w="5586095" h="2060575">
                <a:moveTo>
                  <a:pt x="5574173" y="1490086"/>
                </a:moveTo>
                <a:lnTo>
                  <a:pt x="5562866" y="1490086"/>
                </a:lnTo>
                <a:lnTo>
                  <a:pt x="5562866" y="1652465"/>
                </a:lnTo>
                <a:lnTo>
                  <a:pt x="5574173" y="1652465"/>
                </a:lnTo>
                <a:lnTo>
                  <a:pt x="5574173" y="1490086"/>
                </a:lnTo>
                <a:close/>
              </a:path>
              <a:path w="5586095" h="2060575">
                <a:moveTo>
                  <a:pt x="5585481" y="1490086"/>
                </a:moveTo>
                <a:lnTo>
                  <a:pt x="5574173" y="1490086"/>
                </a:lnTo>
                <a:lnTo>
                  <a:pt x="5574173" y="1652465"/>
                </a:lnTo>
                <a:lnTo>
                  <a:pt x="5585481" y="1652465"/>
                </a:lnTo>
                <a:lnTo>
                  <a:pt x="5585481" y="1490086"/>
                </a:lnTo>
                <a:close/>
              </a:path>
              <a:path w="5586095" h="2060575">
                <a:moveTo>
                  <a:pt x="5585481" y="1706591"/>
                </a:moveTo>
                <a:lnTo>
                  <a:pt x="5574173" y="1706591"/>
                </a:lnTo>
                <a:lnTo>
                  <a:pt x="5574173" y="1787780"/>
                </a:lnTo>
                <a:lnTo>
                  <a:pt x="5573480" y="1806537"/>
                </a:lnTo>
                <a:lnTo>
                  <a:pt x="5573449" y="1807375"/>
                </a:lnTo>
                <a:lnTo>
                  <a:pt x="5571311" y="1826570"/>
                </a:lnTo>
                <a:lnTo>
                  <a:pt x="5567812" y="1845314"/>
                </a:lnTo>
                <a:lnTo>
                  <a:pt x="5563004" y="1863557"/>
                </a:lnTo>
                <a:lnTo>
                  <a:pt x="5572902" y="1866555"/>
                </a:lnTo>
                <a:lnTo>
                  <a:pt x="5581094" y="1836716"/>
                </a:lnTo>
                <a:lnTo>
                  <a:pt x="5585481" y="1787780"/>
                </a:lnTo>
                <a:lnTo>
                  <a:pt x="5585481" y="1706591"/>
                </a:lnTo>
                <a:close/>
              </a:path>
              <a:path w="5586095" h="2060575">
                <a:moveTo>
                  <a:pt x="5574173" y="1706591"/>
                </a:moveTo>
                <a:lnTo>
                  <a:pt x="5562866" y="1706591"/>
                </a:lnTo>
                <a:lnTo>
                  <a:pt x="5562866" y="1787780"/>
                </a:lnTo>
                <a:lnTo>
                  <a:pt x="5562173" y="1806537"/>
                </a:lnTo>
                <a:lnTo>
                  <a:pt x="5560128" y="1824904"/>
                </a:lnTo>
                <a:lnTo>
                  <a:pt x="5556781" y="1842833"/>
                </a:lnTo>
                <a:lnTo>
                  <a:pt x="5552182" y="1860278"/>
                </a:lnTo>
                <a:lnTo>
                  <a:pt x="5563004" y="1863557"/>
                </a:lnTo>
                <a:lnTo>
                  <a:pt x="5567812" y="1845314"/>
                </a:lnTo>
                <a:lnTo>
                  <a:pt x="5571311" y="1826570"/>
                </a:lnTo>
                <a:lnTo>
                  <a:pt x="5573449" y="1807375"/>
                </a:lnTo>
                <a:lnTo>
                  <a:pt x="5574173" y="1787780"/>
                </a:lnTo>
                <a:lnTo>
                  <a:pt x="5574173" y="1706591"/>
                </a:lnTo>
                <a:close/>
              </a:path>
              <a:path w="5586095" h="2060575">
                <a:moveTo>
                  <a:pt x="5543416" y="1910799"/>
                </a:moveTo>
                <a:lnTo>
                  <a:pt x="5522795" y="1943287"/>
                </a:lnTo>
                <a:lnTo>
                  <a:pt x="5497747" y="1972290"/>
                </a:lnTo>
                <a:lnTo>
                  <a:pt x="5468744" y="1997338"/>
                </a:lnTo>
                <a:lnTo>
                  <a:pt x="5436257" y="2017958"/>
                </a:lnTo>
                <a:lnTo>
                  <a:pt x="5441264" y="2027308"/>
                </a:lnTo>
                <a:lnTo>
                  <a:pt x="5488640" y="1995995"/>
                </a:lnTo>
                <a:lnTo>
                  <a:pt x="5521452" y="1963183"/>
                </a:lnTo>
                <a:lnTo>
                  <a:pt x="5548311" y="1925187"/>
                </a:lnTo>
                <a:lnTo>
                  <a:pt x="5552765" y="1915807"/>
                </a:lnTo>
                <a:lnTo>
                  <a:pt x="5543416" y="1910799"/>
                </a:lnTo>
                <a:close/>
              </a:path>
              <a:path w="5586095" h="2060575">
                <a:moveTo>
                  <a:pt x="5533448" y="1905460"/>
                </a:moveTo>
                <a:lnTo>
                  <a:pt x="5513718" y="1936543"/>
                </a:lnTo>
                <a:lnTo>
                  <a:pt x="5489752" y="1964295"/>
                </a:lnTo>
                <a:lnTo>
                  <a:pt x="5462001" y="1988261"/>
                </a:lnTo>
                <a:lnTo>
                  <a:pt x="5430917" y="2007991"/>
                </a:lnTo>
                <a:lnTo>
                  <a:pt x="5436256" y="2017958"/>
                </a:lnTo>
                <a:lnTo>
                  <a:pt x="5468744" y="1997338"/>
                </a:lnTo>
                <a:lnTo>
                  <a:pt x="5497747" y="1972290"/>
                </a:lnTo>
                <a:lnTo>
                  <a:pt x="5522795" y="1943287"/>
                </a:lnTo>
                <a:lnTo>
                  <a:pt x="5543416" y="1910799"/>
                </a:lnTo>
                <a:lnTo>
                  <a:pt x="5533448" y="1905460"/>
                </a:lnTo>
                <a:close/>
              </a:path>
              <a:path w="5586095" h="2060575">
                <a:moveTo>
                  <a:pt x="5313238" y="2037409"/>
                </a:moveTo>
                <a:lnTo>
                  <a:pt x="5227312" y="2037409"/>
                </a:lnTo>
                <a:lnTo>
                  <a:pt x="5227312" y="2060023"/>
                </a:lnTo>
                <a:lnTo>
                  <a:pt x="5313238" y="2060023"/>
                </a:lnTo>
                <a:lnTo>
                  <a:pt x="5313238" y="2037409"/>
                </a:lnTo>
                <a:close/>
              </a:path>
              <a:path w="5586095" h="2060575">
                <a:moveTo>
                  <a:pt x="5389014" y="2037547"/>
                </a:moveTo>
                <a:lnTo>
                  <a:pt x="5370771" y="2042355"/>
                </a:lnTo>
                <a:lnTo>
                  <a:pt x="5352027" y="2045854"/>
                </a:lnTo>
                <a:lnTo>
                  <a:pt x="5332833" y="2047992"/>
                </a:lnTo>
                <a:lnTo>
                  <a:pt x="5313238" y="2048716"/>
                </a:lnTo>
                <a:lnTo>
                  <a:pt x="5313238" y="2060023"/>
                </a:lnTo>
                <a:lnTo>
                  <a:pt x="5362174" y="2055637"/>
                </a:lnTo>
                <a:lnTo>
                  <a:pt x="5392013" y="2047444"/>
                </a:lnTo>
                <a:lnTo>
                  <a:pt x="5389014" y="2037547"/>
                </a:lnTo>
                <a:close/>
              </a:path>
              <a:path w="5586095" h="2060575">
                <a:moveTo>
                  <a:pt x="5385735" y="2026725"/>
                </a:moveTo>
                <a:lnTo>
                  <a:pt x="5368290" y="2031323"/>
                </a:lnTo>
                <a:lnTo>
                  <a:pt x="5350361" y="2034671"/>
                </a:lnTo>
                <a:lnTo>
                  <a:pt x="5331994" y="2036716"/>
                </a:lnTo>
                <a:lnTo>
                  <a:pt x="5313238" y="2037409"/>
                </a:lnTo>
                <a:lnTo>
                  <a:pt x="5313238" y="2048716"/>
                </a:lnTo>
                <a:lnTo>
                  <a:pt x="5332833" y="2047992"/>
                </a:lnTo>
                <a:lnTo>
                  <a:pt x="5352027" y="2045854"/>
                </a:lnTo>
                <a:lnTo>
                  <a:pt x="5370771" y="2042355"/>
                </a:lnTo>
                <a:lnTo>
                  <a:pt x="5389014" y="2037547"/>
                </a:lnTo>
                <a:lnTo>
                  <a:pt x="5385735" y="2026725"/>
                </a:lnTo>
                <a:close/>
              </a:path>
              <a:path w="5586095" h="2060575">
                <a:moveTo>
                  <a:pt x="5170028" y="2037409"/>
                </a:moveTo>
                <a:lnTo>
                  <a:pt x="4998175" y="2037409"/>
                </a:lnTo>
                <a:lnTo>
                  <a:pt x="4998175" y="2060023"/>
                </a:lnTo>
                <a:lnTo>
                  <a:pt x="5170028" y="2060023"/>
                </a:lnTo>
                <a:lnTo>
                  <a:pt x="5170028" y="2037409"/>
                </a:lnTo>
                <a:close/>
              </a:path>
              <a:path w="5586095" h="2060575">
                <a:moveTo>
                  <a:pt x="4940891" y="2037409"/>
                </a:moveTo>
                <a:lnTo>
                  <a:pt x="4769039" y="2037409"/>
                </a:lnTo>
                <a:lnTo>
                  <a:pt x="4769039" y="2060023"/>
                </a:lnTo>
                <a:lnTo>
                  <a:pt x="4940891" y="2060023"/>
                </a:lnTo>
                <a:lnTo>
                  <a:pt x="4940891" y="2037409"/>
                </a:lnTo>
                <a:close/>
              </a:path>
              <a:path w="5586095" h="2060575">
                <a:moveTo>
                  <a:pt x="4711755" y="2037409"/>
                </a:moveTo>
                <a:lnTo>
                  <a:pt x="4539903" y="2037409"/>
                </a:lnTo>
                <a:lnTo>
                  <a:pt x="4539903" y="2060023"/>
                </a:lnTo>
                <a:lnTo>
                  <a:pt x="4711755" y="2060023"/>
                </a:lnTo>
                <a:lnTo>
                  <a:pt x="4711755" y="2037409"/>
                </a:lnTo>
                <a:close/>
              </a:path>
              <a:path w="5586095" h="2060575">
                <a:moveTo>
                  <a:pt x="4482619" y="2037409"/>
                </a:moveTo>
                <a:lnTo>
                  <a:pt x="4310767" y="2037409"/>
                </a:lnTo>
                <a:lnTo>
                  <a:pt x="4310767" y="2060023"/>
                </a:lnTo>
                <a:lnTo>
                  <a:pt x="4482619" y="2060023"/>
                </a:lnTo>
                <a:lnTo>
                  <a:pt x="4482619" y="2037409"/>
                </a:lnTo>
                <a:close/>
              </a:path>
              <a:path w="5586095" h="2060575">
                <a:moveTo>
                  <a:pt x="4253483" y="2037409"/>
                </a:moveTo>
                <a:lnTo>
                  <a:pt x="4081631" y="2037409"/>
                </a:lnTo>
                <a:lnTo>
                  <a:pt x="4081631" y="2060023"/>
                </a:lnTo>
                <a:lnTo>
                  <a:pt x="4253483" y="2060023"/>
                </a:lnTo>
                <a:lnTo>
                  <a:pt x="4253483" y="2037409"/>
                </a:lnTo>
                <a:close/>
              </a:path>
              <a:path w="5586095" h="2060575">
                <a:moveTo>
                  <a:pt x="4024347" y="2037409"/>
                </a:moveTo>
                <a:lnTo>
                  <a:pt x="3852495" y="2037409"/>
                </a:lnTo>
                <a:lnTo>
                  <a:pt x="3852495" y="2060023"/>
                </a:lnTo>
                <a:lnTo>
                  <a:pt x="4024347" y="2060023"/>
                </a:lnTo>
                <a:lnTo>
                  <a:pt x="4024347" y="2037409"/>
                </a:lnTo>
                <a:close/>
              </a:path>
              <a:path w="5586095" h="2060575">
                <a:moveTo>
                  <a:pt x="3795210" y="2037409"/>
                </a:moveTo>
                <a:lnTo>
                  <a:pt x="3623359" y="2037409"/>
                </a:lnTo>
                <a:lnTo>
                  <a:pt x="3623359" y="2060023"/>
                </a:lnTo>
                <a:lnTo>
                  <a:pt x="3795210" y="2060023"/>
                </a:lnTo>
                <a:lnTo>
                  <a:pt x="3795210" y="2037409"/>
                </a:lnTo>
                <a:close/>
              </a:path>
              <a:path w="5586095" h="2060575">
                <a:moveTo>
                  <a:pt x="3566074" y="2037409"/>
                </a:moveTo>
                <a:lnTo>
                  <a:pt x="3394222" y="2037409"/>
                </a:lnTo>
                <a:lnTo>
                  <a:pt x="3394222" y="2060023"/>
                </a:lnTo>
                <a:lnTo>
                  <a:pt x="3566074" y="2060023"/>
                </a:lnTo>
                <a:lnTo>
                  <a:pt x="3566074" y="2037409"/>
                </a:lnTo>
                <a:close/>
              </a:path>
              <a:path w="5586095" h="2060575">
                <a:moveTo>
                  <a:pt x="3336938" y="2037409"/>
                </a:moveTo>
                <a:lnTo>
                  <a:pt x="3165086" y="2037409"/>
                </a:lnTo>
                <a:lnTo>
                  <a:pt x="3165086" y="2060023"/>
                </a:lnTo>
                <a:lnTo>
                  <a:pt x="3336938" y="2060023"/>
                </a:lnTo>
                <a:lnTo>
                  <a:pt x="3336938" y="2037409"/>
                </a:lnTo>
                <a:close/>
              </a:path>
              <a:path w="5586095" h="2060575">
                <a:moveTo>
                  <a:pt x="3107802" y="2037409"/>
                </a:moveTo>
                <a:lnTo>
                  <a:pt x="2935950" y="2037409"/>
                </a:lnTo>
                <a:lnTo>
                  <a:pt x="2935950" y="2060023"/>
                </a:lnTo>
                <a:lnTo>
                  <a:pt x="3107802" y="2060023"/>
                </a:lnTo>
                <a:lnTo>
                  <a:pt x="3107802" y="2037409"/>
                </a:lnTo>
                <a:close/>
              </a:path>
              <a:path w="5586095" h="2060575">
                <a:moveTo>
                  <a:pt x="2878666" y="2037409"/>
                </a:moveTo>
                <a:lnTo>
                  <a:pt x="2706813" y="2037409"/>
                </a:lnTo>
                <a:lnTo>
                  <a:pt x="2706813" y="2060023"/>
                </a:lnTo>
                <a:lnTo>
                  <a:pt x="2878666" y="2060023"/>
                </a:lnTo>
                <a:lnTo>
                  <a:pt x="2878666" y="2037409"/>
                </a:lnTo>
                <a:close/>
              </a:path>
              <a:path w="5586095" h="2060575">
                <a:moveTo>
                  <a:pt x="2649530" y="2037409"/>
                </a:moveTo>
                <a:lnTo>
                  <a:pt x="2477677" y="2037409"/>
                </a:lnTo>
                <a:lnTo>
                  <a:pt x="2477677" y="2060023"/>
                </a:lnTo>
                <a:lnTo>
                  <a:pt x="2649530" y="2060023"/>
                </a:lnTo>
                <a:lnTo>
                  <a:pt x="2649530" y="2037409"/>
                </a:lnTo>
                <a:close/>
              </a:path>
              <a:path w="5586095" h="2060575">
                <a:moveTo>
                  <a:pt x="2420393" y="2037409"/>
                </a:moveTo>
                <a:lnTo>
                  <a:pt x="2248541" y="2037409"/>
                </a:lnTo>
                <a:lnTo>
                  <a:pt x="2248541" y="2060023"/>
                </a:lnTo>
                <a:lnTo>
                  <a:pt x="2420393" y="2060023"/>
                </a:lnTo>
                <a:lnTo>
                  <a:pt x="2420393" y="2037409"/>
                </a:lnTo>
                <a:close/>
              </a:path>
              <a:path w="5586095" h="2060575">
                <a:moveTo>
                  <a:pt x="2191257" y="2037409"/>
                </a:moveTo>
                <a:lnTo>
                  <a:pt x="2019405" y="2037409"/>
                </a:lnTo>
                <a:lnTo>
                  <a:pt x="2019405" y="2060023"/>
                </a:lnTo>
                <a:lnTo>
                  <a:pt x="2191257" y="2060023"/>
                </a:lnTo>
                <a:lnTo>
                  <a:pt x="2191257" y="2037409"/>
                </a:lnTo>
                <a:close/>
              </a:path>
              <a:path w="5586095" h="2060575">
                <a:moveTo>
                  <a:pt x="1962121" y="2037409"/>
                </a:moveTo>
                <a:lnTo>
                  <a:pt x="1790269" y="2037409"/>
                </a:lnTo>
                <a:lnTo>
                  <a:pt x="1790269" y="2060023"/>
                </a:lnTo>
                <a:lnTo>
                  <a:pt x="1962121" y="2060023"/>
                </a:lnTo>
                <a:lnTo>
                  <a:pt x="1962121" y="2037409"/>
                </a:lnTo>
                <a:close/>
              </a:path>
              <a:path w="5586095" h="2060575">
                <a:moveTo>
                  <a:pt x="1732984" y="2037409"/>
                </a:moveTo>
                <a:lnTo>
                  <a:pt x="1561132" y="2037409"/>
                </a:lnTo>
                <a:lnTo>
                  <a:pt x="1561132" y="2060023"/>
                </a:lnTo>
                <a:lnTo>
                  <a:pt x="1732984" y="2060023"/>
                </a:lnTo>
                <a:lnTo>
                  <a:pt x="1732984" y="2037409"/>
                </a:lnTo>
                <a:close/>
              </a:path>
              <a:path w="5586095" h="2060575">
                <a:moveTo>
                  <a:pt x="1503848" y="2037409"/>
                </a:moveTo>
                <a:lnTo>
                  <a:pt x="1331996" y="2037409"/>
                </a:lnTo>
                <a:lnTo>
                  <a:pt x="1331996" y="2060023"/>
                </a:lnTo>
                <a:lnTo>
                  <a:pt x="1503848" y="2060023"/>
                </a:lnTo>
                <a:lnTo>
                  <a:pt x="1503848" y="2037409"/>
                </a:lnTo>
                <a:close/>
              </a:path>
              <a:path w="5586095" h="2060575">
                <a:moveTo>
                  <a:pt x="1274712" y="2037409"/>
                </a:moveTo>
                <a:lnTo>
                  <a:pt x="1102860" y="2037409"/>
                </a:lnTo>
                <a:lnTo>
                  <a:pt x="1102860" y="2060023"/>
                </a:lnTo>
                <a:lnTo>
                  <a:pt x="1274712" y="2060023"/>
                </a:lnTo>
                <a:lnTo>
                  <a:pt x="1274712" y="2037409"/>
                </a:lnTo>
                <a:close/>
              </a:path>
              <a:path w="5586095" h="2060575">
                <a:moveTo>
                  <a:pt x="1045576" y="2037409"/>
                </a:moveTo>
                <a:lnTo>
                  <a:pt x="873724" y="2037409"/>
                </a:lnTo>
                <a:lnTo>
                  <a:pt x="873724" y="2060023"/>
                </a:lnTo>
                <a:lnTo>
                  <a:pt x="1045576" y="2060023"/>
                </a:lnTo>
                <a:lnTo>
                  <a:pt x="1045576" y="2037409"/>
                </a:lnTo>
                <a:close/>
              </a:path>
              <a:path w="5586095" h="2060575">
                <a:moveTo>
                  <a:pt x="816440" y="2037409"/>
                </a:moveTo>
                <a:lnTo>
                  <a:pt x="644587" y="2037409"/>
                </a:lnTo>
                <a:lnTo>
                  <a:pt x="644587" y="2060023"/>
                </a:lnTo>
                <a:lnTo>
                  <a:pt x="816440" y="2060023"/>
                </a:lnTo>
                <a:lnTo>
                  <a:pt x="816440" y="2037409"/>
                </a:lnTo>
                <a:close/>
              </a:path>
              <a:path w="5586095" h="2060575">
                <a:moveTo>
                  <a:pt x="587303" y="2037409"/>
                </a:moveTo>
                <a:lnTo>
                  <a:pt x="415451" y="2037409"/>
                </a:lnTo>
                <a:lnTo>
                  <a:pt x="415451" y="2060023"/>
                </a:lnTo>
                <a:lnTo>
                  <a:pt x="587303" y="2060023"/>
                </a:lnTo>
                <a:lnTo>
                  <a:pt x="587303" y="2037409"/>
                </a:lnTo>
                <a:close/>
              </a:path>
            </a:pathLst>
          </a:custGeom>
          <a:solidFill>
            <a:srgbClr val="B4CFE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057507" y="1807700"/>
            <a:ext cx="586740" cy="510540"/>
            <a:chOff x="1057507" y="1807700"/>
            <a:chExt cx="586740" cy="510540"/>
          </a:xfrm>
        </p:grpSpPr>
        <p:sp>
          <p:nvSpPr>
            <p:cNvPr id="11" name="object 11" descr=""/>
            <p:cNvSpPr/>
            <p:nvPr/>
          </p:nvSpPr>
          <p:spPr>
            <a:xfrm>
              <a:off x="1057503" y="1807711"/>
              <a:ext cx="575310" cy="510540"/>
            </a:xfrm>
            <a:custGeom>
              <a:avLst/>
              <a:gdLst/>
              <a:ahLst/>
              <a:cxnLst/>
              <a:rect l="l" t="t" r="r" b="b"/>
              <a:pathLst>
                <a:path w="575310" h="510539">
                  <a:moveTo>
                    <a:pt x="480656" y="292277"/>
                  </a:moveTo>
                  <a:lnTo>
                    <a:pt x="328498" y="388988"/>
                  </a:lnTo>
                  <a:lnTo>
                    <a:pt x="287375" y="401027"/>
                  </a:lnTo>
                  <a:lnTo>
                    <a:pt x="276669" y="400265"/>
                  </a:lnTo>
                  <a:lnTo>
                    <a:pt x="266179" y="397992"/>
                  </a:lnTo>
                  <a:lnTo>
                    <a:pt x="256044" y="394246"/>
                  </a:lnTo>
                  <a:lnTo>
                    <a:pt x="246405" y="389102"/>
                  </a:lnTo>
                  <a:lnTo>
                    <a:pt x="94081" y="292277"/>
                  </a:lnTo>
                  <a:lnTo>
                    <a:pt x="94081" y="378282"/>
                  </a:lnTo>
                  <a:lnTo>
                    <a:pt x="108305" y="416166"/>
                  </a:lnTo>
                  <a:lnTo>
                    <a:pt x="224751" y="491896"/>
                  </a:lnTo>
                  <a:lnTo>
                    <a:pt x="287350" y="510108"/>
                  </a:lnTo>
                  <a:lnTo>
                    <a:pt x="319430" y="505548"/>
                  </a:lnTo>
                  <a:lnTo>
                    <a:pt x="456158" y="424789"/>
                  </a:lnTo>
                  <a:lnTo>
                    <a:pt x="478955" y="392315"/>
                  </a:lnTo>
                  <a:lnTo>
                    <a:pt x="480656" y="378282"/>
                  </a:lnTo>
                  <a:lnTo>
                    <a:pt x="480656" y="292277"/>
                  </a:lnTo>
                  <a:close/>
                </a:path>
                <a:path w="575310" h="510539">
                  <a:moveTo>
                    <a:pt x="574687" y="183362"/>
                  </a:moveTo>
                  <a:lnTo>
                    <a:pt x="572808" y="175412"/>
                  </a:lnTo>
                  <a:lnTo>
                    <a:pt x="569366" y="171615"/>
                  </a:lnTo>
                  <a:lnTo>
                    <a:pt x="567232" y="169240"/>
                  </a:lnTo>
                  <a:lnTo>
                    <a:pt x="312712" y="7454"/>
                  </a:lnTo>
                  <a:lnTo>
                    <a:pt x="311873" y="7086"/>
                  </a:lnTo>
                  <a:lnTo>
                    <a:pt x="300342" y="1854"/>
                  </a:lnTo>
                  <a:lnTo>
                    <a:pt x="287350" y="0"/>
                  </a:lnTo>
                  <a:lnTo>
                    <a:pt x="274358" y="1854"/>
                  </a:lnTo>
                  <a:lnTo>
                    <a:pt x="262077" y="7429"/>
                  </a:lnTo>
                  <a:lnTo>
                    <a:pt x="7378" y="169164"/>
                  </a:lnTo>
                  <a:lnTo>
                    <a:pt x="1841" y="175399"/>
                  </a:lnTo>
                  <a:lnTo>
                    <a:pt x="0" y="183362"/>
                  </a:lnTo>
                  <a:lnTo>
                    <a:pt x="1841" y="191325"/>
                  </a:lnTo>
                  <a:lnTo>
                    <a:pt x="7378" y="197561"/>
                  </a:lnTo>
                  <a:lnTo>
                    <a:pt x="262026" y="359270"/>
                  </a:lnTo>
                  <a:lnTo>
                    <a:pt x="268617" y="362242"/>
                  </a:lnTo>
                  <a:lnTo>
                    <a:pt x="274358" y="364845"/>
                  </a:lnTo>
                  <a:lnTo>
                    <a:pt x="287350" y="366712"/>
                  </a:lnTo>
                  <a:lnTo>
                    <a:pt x="300342" y="364845"/>
                  </a:lnTo>
                  <a:lnTo>
                    <a:pt x="302387" y="363918"/>
                  </a:lnTo>
                  <a:lnTo>
                    <a:pt x="312712" y="359270"/>
                  </a:lnTo>
                  <a:lnTo>
                    <a:pt x="567156" y="197561"/>
                  </a:lnTo>
                  <a:lnTo>
                    <a:pt x="572808" y="191325"/>
                  </a:lnTo>
                  <a:lnTo>
                    <a:pt x="574687" y="183362"/>
                  </a:lnTo>
                  <a:close/>
                </a:path>
              </a:pathLst>
            </a:custGeom>
            <a:solidFill>
              <a:srgbClr val="D1C7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6873" y="2042083"/>
              <a:ext cx="67055" cy="241258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6254" y="7514291"/>
            <a:ext cx="3834920" cy="52223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5486" y="6144446"/>
            <a:ext cx="2913401" cy="53352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7506" y="9127421"/>
            <a:ext cx="3815125" cy="124497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98190" y="8808836"/>
            <a:ext cx="1562779" cy="242343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1922128" y="1983419"/>
            <a:ext cx="2132330" cy="208279"/>
          </a:xfrm>
          <a:custGeom>
            <a:avLst/>
            <a:gdLst/>
            <a:ahLst/>
            <a:cxnLst/>
            <a:rect l="l" t="t" r="r" b="b"/>
            <a:pathLst>
              <a:path w="2132329" h="208280">
                <a:moveTo>
                  <a:pt x="96354" y="0"/>
                </a:moveTo>
                <a:lnTo>
                  <a:pt x="55149" y="6695"/>
                </a:lnTo>
                <a:lnTo>
                  <a:pt x="13976" y="41387"/>
                </a:lnTo>
                <a:lnTo>
                  <a:pt x="1552" y="79832"/>
                </a:lnTo>
                <a:lnTo>
                  <a:pt x="0" y="103532"/>
                </a:lnTo>
                <a:lnTo>
                  <a:pt x="1552" y="127259"/>
                </a:lnTo>
                <a:lnTo>
                  <a:pt x="13989" y="165928"/>
                </a:lnTo>
                <a:lnTo>
                  <a:pt x="55079" y="201026"/>
                </a:lnTo>
                <a:lnTo>
                  <a:pt x="96078" y="207756"/>
                </a:lnTo>
                <a:lnTo>
                  <a:pt x="117923" y="206073"/>
                </a:lnTo>
                <a:lnTo>
                  <a:pt x="137077" y="201026"/>
                </a:lnTo>
                <a:lnTo>
                  <a:pt x="153539" y="192614"/>
                </a:lnTo>
                <a:lnTo>
                  <a:pt x="167309" y="180837"/>
                </a:lnTo>
                <a:lnTo>
                  <a:pt x="173851" y="171864"/>
                </a:lnTo>
                <a:lnTo>
                  <a:pt x="96078" y="171864"/>
                </a:lnTo>
                <a:lnTo>
                  <a:pt x="84103" y="170794"/>
                </a:lnTo>
                <a:lnTo>
                  <a:pt x="52085" y="145144"/>
                </a:lnTo>
                <a:lnTo>
                  <a:pt x="48118" y="133583"/>
                </a:lnTo>
                <a:lnTo>
                  <a:pt x="48073" y="133453"/>
                </a:lnTo>
                <a:lnTo>
                  <a:pt x="45666" y="119675"/>
                </a:lnTo>
                <a:lnTo>
                  <a:pt x="44864" y="103809"/>
                </a:lnTo>
                <a:lnTo>
                  <a:pt x="45675" y="87942"/>
                </a:lnTo>
                <a:lnTo>
                  <a:pt x="65113" y="45321"/>
                </a:lnTo>
                <a:lnTo>
                  <a:pt x="96354" y="35615"/>
                </a:lnTo>
                <a:lnTo>
                  <a:pt x="173875" y="35615"/>
                </a:lnTo>
                <a:lnTo>
                  <a:pt x="167447" y="26780"/>
                </a:lnTo>
                <a:lnTo>
                  <a:pt x="153789" y="15064"/>
                </a:lnTo>
                <a:lnTo>
                  <a:pt x="137388" y="6695"/>
                </a:lnTo>
                <a:lnTo>
                  <a:pt x="118243" y="1673"/>
                </a:lnTo>
                <a:lnTo>
                  <a:pt x="96354" y="0"/>
                </a:lnTo>
                <a:close/>
              </a:path>
              <a:path w="2132329" h="208280">
                <a:moveTo>
                  <a:pt x="173875" y="35615"/>
                </a:moveTo>
                <a:lnTo>
                  <a:pt x="96354" y="35615"/>
                </a:lnTo>
                <a:lnTo>
                  <a:pt x="118910" y="39929"/>
                </a:lnTo>
                <a:lnTo>
                  <a:pt x="118704" y="39929"/>
                </a:lnTo>
                <a:lnTo>
                  <a:pt x="134558" y="52663"/>
                </a:lnTo>
                <a:lnTo>
                  <a:pt x="144109" y="73974"/>
                </a:lnTo>
                <a:lnTo>
                  <a:pt x="147263" y="103532"/>
                </a:lnTo>
                <a:lnTo>
                  <a:pt x="147292" y="103809"/>
                </a:lnTo>
                <a:lnTo>
                  <a:pt x="144105" y="133453"/>
                </a:lnTo>
                <a:lnTo>
                  <a:pt x="144091" y="133583"/>
                </a:lnTo>
                <a:lnTo>
                  <a:pt x="134489" y="154850"/>
                </a:lnTo>
                <a:lnTo>
                  <a:pt x="118484" y="167611"/>
                </a:lnTo>
                <a:lnTo>
                  <a:pt x="96078" y="171864"/>
                </a:lnTo>
                <a:lnTo>
                  <a:pt x="173851" y="171864"/>
                </a:lnTo>
                <a:lnTo>
                  <a:pt x="178180" y="165928"/>
                </a:lnTo>
                <a:lnTo>
                  <a:pt x="185945" y="148121"/>
                </a:lnTo>
                <a:lnTo>
                  <a:pt x="190604" y="127414"/>
                </a:lnTo>
                <a:lnTo>
                  <a:pt x="192157" y="103809"/>
                </a:lnTo>
                <a:lnTo>
                  <a:pt x="190612" y="80151"/>
                </a:lnTo>
                <a:lnTo>
                  <a:pt x="185979" y="59427"/>
                </a:lnTo>
                <a:lnTo>
                  <a:pt x="178257" y="41637"/>
                </a:lnTo>
                <a:lnTo>
                  <a:pt x="173875" y="35615"/>
                </a:lnTo>
                <a:close/>
              </a:path>
              <a:path w="2132329" h="208280">
                <a:moveTo>
                  <a:pt x="361536" y="3175"/>
                </a:moveTo>
                <a:lnTo>
                  <a:pt x="233984" y="3175"/>
                </a:lnTo>
                <a:lnTo>
                  <a:pt x="233984" y="204995"/>
                </a:lnTo>
                <a:lnTo>
                  <a:pt x="292791" y="204995"/>
                </a:lnTo>
                <a:lnTo>
                  <a:pt x="329269" y="201052"/>
                </a:lnTo>
                <a:lnTo>
                  <a:pt x="355324" y="189223"/>
                </a:lnTo>
                <a:lnTo>
                  <a:pt x="370623" y="169932"/>
                </a:lnTo>
                <a:lnTo>
                  <a:pt x="276778" y="169932"/>
                </a:lnTo>
                <a:lnTo>
                  <a:pt x="276778" y="115680"/>
                </a:lnTo>
                <a:lnTo>
                  <a:pt x="370608" y="115680"/>
                </a:lnTo>
                <a:lnTo>
                  <a:pt x="364056" y="105465"/>
                </a:lnTo>
                <a:lnTo>
                  <a:pt x="328613" y="84620"/>
                </a:lnTo>
                <a:lnTo>
                  <a:pt x="293619" y="80617"/>
                </a:lnTo>
                <a:lnTo>
                  <a:pt x="276778" y="80617"/>
                </a:lnTo>
                <a:lnTo>
                  <a:pt x="276778" y="38514"/>
                </a:lnTo>
                <a:lnTo>
                  <a:pt x="361536" y="38514"/>
                </a:lnTo>
                <a:lnTo>
                  <a:pt x="361536" y="3175"/>
                </a:lnTo>
                <a:close/>
              </a:path>
              <a:path w="2132329" h="208280">
                <a:moveTo>
                  <a:pt x="370608" y="115680"/>
                </a:moveTo>
                <a:lnTo>
                  <a:pt x="287683" y="115680"/>
                </a:lnTo>
                <a:lnTo>
                  <a:pt x="299192" y="116069"/>
                </a:lnTo>
                <a:lnTo>
                  <a:pt x="308873" y="117233"/>
                </a:lnTo>
                <a:lnTo>
                  <a:pt x="316724" y="119175"/>
                </a:lnTo>
                <a:lnTo>
                  <a:pt x="322746" y="121892"/>
                </a:lnTo>
                <a:lnTo>
                  <a:pt x="329556" y="125942"/>
                </a:lnTo>
                <a:lnTo>
                  <a:pt x="332961" y="132614"/>
                </a:lnTo>
                <a:lnTo>
                  <a:pt x="332961" y="151296"/>
                </a:lnTo>
                <a:lnTo>
                  <a:pt x="291134" y="169932"/>
                </a:lnTo>
                <a:lnTo>
                  <a:pt x="370623" y="169932"/>
                </a:lnTo>
                <a:lnTo>
                  <a:pt x="370958" y="169509"/>
                </a:lnTo>
                <a:lnTo>
                  <a:pt x="376169" y="141909"/>
                </a:lnTo>
                <a:lnTo>
                  <a:pt x="374823" y="128104"/>
                </a:lnTo>
                <a:lnTo>
                  <a:pt x="370823" y="116069"/>
                </a:lnTo>
                <a:lnTo>
                  <a:pt x="370608" y="115680"/>
                </a:lnTo>
                <a:close/>
              </a:path>
              <a:path w="2132329" h="208280">
                <a:moveTo>
                  <a:pt x="479012" y="3175"/>
                </a:moveTo>
                <a:lnTo>
                  <a:pt x="414545" y="3175"/>
                </a:lnTo>
                <a:lnTo>
                  <a:pt x="414545" y="204995"/>
                </a:lnTo>
                <a:lnTo>
                  <a:pt x="457339" y="204995"/>
                </a:lnTo>
                <a:lnTo>
                  <a:pt x="457339" y="133212"/>
                </a:lnTo>
                <a:lnTo>
                  <a:pt x="475699" y="133212"/>
                </a:lnTo>
                <a:lnTo>
                  <a:pt x="522314" y="123506"/>
                </a:lnTo>
                <a:lnTo>
                  <a:pt x="547042" y="98149"/>
                </a:lnTo>
                <a:lnTo>
                  <a:pt x="457339" y="98149"/>
                </a:lnTo>
                <a:lnTo>
                  <a:pt x="457339" y="38238"/>
                </a:lnTo>
                <a:lnTo>
                  <a:pt x="548923" y="38238"/>
                </a:lnTo>
                <a:lnTo>
                  <a:pt x="543176" y="27893"/>
                </a:lnTo>
                <a:lnTo>
                  <a:pt x="534782" y="19050"/>
                </a:lnTo>
                <a:lnTo>
                  <a:pt x="524152" y="12104"/>
                </a:lnTo>
                <a:lnTo>
                  <a:pt x="511314" y="7143"/>
                </a:lnTo>
                <a:lnTo>
                  <a:pt x="496267" y="4167"/>
                </a:lnTo>
                <a:lnTo>
                  <a:pt x="479012" y="3175"/>
                </a:lnTo>
                <a:close/>
              </a:path>
              <a:path w="2132329" h="208280">
                <a:moveTo>
                  <a:pt x="676139" y="2346"/>
                </a:moveTo>
                <a:lnTo>
                  <a:pt x="623820" y="2346"/>
                </a:lnTo>
                <a:lnTo>
                  <a:pt x="552589" y="204995"/>
                </a:lnTo>
                <a:lnTo>
                  <a:pt x="598696" y="204995"/>
                </a:lnTo>
                <a:lnTo>
                  <a:pt x="613329" y="156955"/>
                </a:lnTo>
                <a:lnTo>
                  <a:pt x="730694" y="156955"/>
                </a:lnTo>
                <a:lnTo>
                  <a:pt x="718029" y="121064"/>
                </a:lnTo>
                <a:lnTo>
                  <a:pt x="624096" y="121064"/>
                </a:lnTo>
                <a:lnTo>
                  <a:pt x="633802" y="89461"/>
                </a:lnTo>
                <a:lnTo>
                  <a:pt x="641386" y="64362"/>
                </a:lnTo>
                <a:lnTo>
                  <a:pt x="646847" y="45770"/>
                </a:lnTo>
                <a:lnTo>
                  <a:pt x="650186" y="33682"/>
                </a:lnTo>
                <a:lnTo>
                  <a:pt x="687196" y="33682"/>
                </a:lnTo>
                <a:lnTo>
                  <a:pt x="676139" y="2346"/>
                </a:lnTo>
                <a:close/>
              </a:path>
              <a:path w="2132329" h="208280">
                <a:moveTo>
                  <a:pt x="730694" y="156955"/>
                </a:moveTo>
                <a:lnTo>
                  <a:pt x="686906" y="156955"/>
                </a:lnTo>
                <a:lnTo>
                  <a:pt x="701539" y="204995"/>
                </a:lnTo>
                <a:lnTo>
                  <a:pt x="747645" y="204995"/>
                </a:lnTo>
                <a:lnTo>
                  <a:pt x="730694" y="156955"/>
                </a:lnTo>
                <a:close/>
              </a:path>
              <a:path w="2132329" h="208280">
                <a:moveTo>
                  <a:pt x="687196" y="33682"/>
                </a:moveTo>
                <a:lnTo>
                  <a:pt x="650186" y="33682"/>
                </a:lnTo>
                <a:lnTo>
                  <a:pt x="650922" y="36995"/>
                </a:lnTo>
                <a:lnTo>
                  <a:pt x="652119" y="41505"/>
                </a:lnTo>
                <a:lnTo>
                  <a:pt x="653775" y="47211"/>
                </a:lnTo>
                <a:lnTo>
                  <a:pt x="676691" y="121064"/>
                </a:lnTo>
                <a:lnTo>
                  <a:pt x="718029" y="121064"/>
                </a:lnTo>
                <a:lnTo>
                  <a:pt x="687196" y="33682"/>
                </a:lnTo>
                <a:close/>
              </a:path>
              <a:path w="2132329" h="208280">
                <a:moveTo>
                  <a:pt x="548923" y="38238"/>
                </a:moveTo>
                <a:lnTo>
                  <a:pt x="476803" y="38238"/>
                </a:lnTo>
                <a:lnTo>
                  <a:pt x="484982" y="38686"/>
                </a:lnTo>
                <a:lnTo>
                  <a:pt x="491988" y="40032"/>
                </a:lnTo>
                <a:lnTo>
                  <a:pt x="497820" y="42275"/>
                </a:lnTo>
                <a:lnTo>
                  <a:pt x="502479" y="45416"/>
                </a:lnTo>
                <a:lnTo>
                  <a:pt x="508001" y="50201"/>
                </a:lnTo>
                <a:lnTo>
                  <a:pt x="510762" y="57610"/>
                </a:lnTo>
                <a:lnTo>
                  <a:pt x="510762" y="77580"/>
                </a:lnTo>
                <a:lnTo>
                  <a:pt x="471419" y="98149"/>
                </a:lnTo>
                <a:lnTo>
                  <a:pt x="547042" y="98149"/>
                </a:lnTo>
                <a:lnTo>
                  <a:pt x="548862" y="94870"/>
                </a:lnTo>
                <a:lnTo>
                  <a:pt x="552693" y="81454"/>
                </a:lnTo>
                <a:lnTo>
                  <a:pt x="553970" y="66123"/>
                </a:lnTo>
                <a:lnTo>
                  <a:pt x="552770" y="51429"/>
                </a:lnTo>
                <a:lnTo>
                  <a:pt x="549173" y="38686"/>
                </a:lnTo>
                <a:lnTo>
                  <a:pt x="548923" y="38238"/>
                </a:lnTo>
                <a:close/>
              </a:path>
              <a:path w="2132329" h="208280">
                <a:moveTo>
                  <a:pt x="762416" y="160959"/>
                </a:moveTo>
                <a:lnTo>
                  <a:pt x="762416" y="196850"/>
                </a:lnTo>
                <a:lnTo>
                  <a:pt x="776971" y="201621"/>
                </a:lnTo>
                <a:lnTo>
                  <a:pt x="793717" y="205029"/>
                </a:lnTo>
                <a:lnTo>
                  <a:pt x="812655" y="207074"/>
                </a:lnTo>
                <a:lnTo>
                  <a:pt x="833785" y="207756"/>
                </a:lnTo>
                <a:lnTo>
                  <a:pt x="852645" y="206746"/>
                </a:lnTo>
                <a:lnTo>
                  <a:pt x="896180" y="191604"/>
                </a:lnTo>
                <a:lnTo>
                  <a:pt x="911996" y="174211"/>
                </a:lnTo>
                <a:lnTo>
                  <a:pt x="825502" y="174211"/>
                </a:lnTo>
                <a:lnTo>
                  <a:pt x="817763" y="173995"/>
                </a:lnTo>
                <a:lnTo>
                  <a:pt x="809730" y="173348"/>
                </a:lnTo>
                <a:lnTo>
                  <a:pt x="802071" y="172356"/>
                </a:lnTo>
                <a:lnTo>
                  <a:pt x="801897" y="172356"/>
                </a:lnTo>
                <a:lnTo>
                  <a:pt x="792786" y="170760"/>
                </a:lnTo>
                <a:lnTo>
                  <a:pt x="784365" y="168801"/>
                </a:lnTo>
                <a:lnTo>
                  <a:pt x="776496" y="166515"/>
                </a:lnTo>
                <a:lnTo>
                  <a:pt x="769180" y="163901"/>
                </a:lnTo>
                <a:lnTo>
                  <a:pt x="762416" y="160959"/>
                </a:lnTo>
                <a:close/>
              </a:path>
              <a:path w="2132329" h="208280">
                <a:moveTo>
                  <a:pt x="909386" y="34510"/>
                </a:moveTo>
                <a:lnTo>
                  <a:pt x="834337" y="34510"/>
                </a:lnTo>
                <a:lnTo>
                  <a:pt x="842939" y="34899"/>
                </a:lnTo>
                <a:lnTo>
                  <a:pt x="850384" y="36063"/>
                </a:lnTo>
                <a:lnTo>
                  <a:pt x="856674" y="38005"/>
                </a:lnTo>
                <a:lnTo>
                  <a:pt x="861808" y="40722"/>
                </a:lnTo>
                <a:lnTo>
                  <a:pt x="867974" y="44772"/>
                </a:lnTo>
                <a:lnTo>
                  <a:pt x="871056" y="50247"/>
                </a:lnTo>
                <a:lnTo>
                  <a:pt x="871056" y="66537"/>
                </a:lnTo>
                <a:lnTo>
                  <a:pt x="824691" y="82998"/>
                </a:lnTo>
                <a:lnTo>
                  <a:pt x="809765" y="83378"/>
                </a:lnTo>
                <a:lnTo>
                  <a:pt x="792786" y="83378"/>
                </a:lnTo>
                <a:lnTo>
                  <a:pt x="792786" y="116785"/>
                </a:lnTo>
                <a:lnTo>
                  <a:pt x="811698" y="116785"/>
                </a:lnTo>
                <a:lnTo>
                  <a:pt x="826727" y="117233"/>
                </a:lnTo>
                <a:lnTo>
                  <a:pt x="867200" y="127940"/>
                </a:lnTo>
                <a:lnTo>
                  <a:pt x="876440" y="144531"/>
                </a:lnTo>
                <a:lnTo>
                  <a:pt x="873257" y="157516"/>
                </a:lnTo>
                <a:lnTo>
                  <a:pt x="863706" y="166791"/>
                </a:lnTo>
                <a:lnTo>
                  <a:pt x="847787" y="172356"/>
                </a:lnTo>
                <a:lnTo>
                  <a:pt x="825502" y="174211"/>
                </a:lnTo>
                <a:lnTo>
                  <a:pt x="911996" y="174211"/>
                </a:lnTo>
                <a:lnTo>
                  <a:pt x="913160" y="172520"/>
                </a:lnTo>
                <a:lnTo>
                  <a:pt x="917339" y="160959"/>
                </a:lnTo>
                <a:lnTo>
                  <a:pt x="917405" y="160777"/>
                </a:lnTo>
                <a:lnTo>
                  <a:pt x="918820" y="147568"/>
                </a:lnTo>
                <a:lnTo>
                  <a:pt x="917913" y="138225"/>
                </a:lnTo>
                <a:lnTo>
                  <a:pt x="917888" y="137966"/>
                </a:lnTo>
                <a:lnTo>
                  <a:pt x="885896" y="104740"/>
                </a:lnTo>
                <a:lnTo>
                  <a:pt x="861393" y="99529"/>
                </a:lnTo>
                <a:lnTo>
                  <a:pt x="861393" y="98701"/>
                </a:lnTo>
                <a:lnTo>
                  <a:pt x="898803" y="82550"/>
                </a:lnTo>
                <a:lnTo>
                  <a:pt x="912592" y="50247"/>
                </a:lnTo>
                <a:lnTo>
                  <a:pt x="911494" y="40722"/>
                </a:lnTo>
                <a:lnTo>
                  <a:pt x="911374" y="39678"/>
                </a:lnTo>
                <a:lnTo>
                  <a:pt x="909386" y="34510"/>
                </a:lnTo>
                <a:close/>
              </a:path>
              <a:path w="2132329" h="208280">
                <a:moveTo>
                  <a:pt x="840273" y="276"/>
                </a:moveTo>
                <a:lnTo>
                  <a:pt x="797341" y="5659"/>
                </a:lnTo>
                <a:lnTo>
                  <a:pt x="760759" y="22363"/>
                </a:lnTo>
                <a:lnTo>
                  <a:pt x="779395" y="50938"/>
                </a:lnTo>
                <a:lnTo>
                  <a:pt x="792768" y="43751"/>
                </a:lnTo>
                <a:lnTo>
                  <a:pt x="806383" y="38617"/>
                </a:lnTo>
                <a:lnTo>
                  <a:pt x="820239" y="35537"/>
                </a:lnTo>
                <a:lnTo>
                  <a:pt x="834337" y="34510"/>
                </a:lnTo>
                <a:lnTo>
                  <a:pt x="909386" y="34510"/>
                </a:lnTo>
                <a:lnTo>
                  <a:pt x="907673" y="30059"/>
                </a:lnTo>
                <a:lnTo>
                  <a:pt x="869918" y="3727"/>
                </a:lnTo>
                <a:lnTo>
                  <a:pt x="855932" y="1138"/>
                </a:lnTo>
                <a:lnTo>
                  <a:pt x="840273" y="276"/>
                </a:lnTo>
                <a:close/>
              </a:path>
              <a:path w="2132329" h="208280">
                <a:moveTo>
                  <a:pt x="1043887" y="0"/>
                </a:moveTo>
                <a:lnTo>
                  <a:pt x="1002682" y="6695"/>
                </a:lnTo>
                <a:lnTo>
                  <a:pt x="961510" y="41387"/>
                </a:lnTo>
                <a:lnTo>
                  <a:pt x="949086" y="79832"/>
                </a:lnTo>
                <a:lnTo>
                  <a:pt x="947533" y="103532"/>
                </a:lnTo>
                <a:lnTo>
                  <a:pt x="949086" y="127259"/>
                </a:lnTo>
                <a:lnTo>
                  <a:pt x="961522" y="165928"/>
                </a:lnTo>
                <a:lnTo>
                  <a:pt x="1002612" y="201026"/>
                </a:lnTo>
                <a:lnTo>
                  <a:pt x="1043611" y="207756"/>
                </a:lnTo>
                <a:lnTo>
                  <a:pt x="1065457" y="206073"/>
                </a:lnTo>
                <a:lnTo>
                  <a:pt x="1084610" y="201026"/>
                </a:lnTo>
                <a:lnTo>
                  <a:pt x="1101072" y="192614"/>
                </a:lnTo>
                <a:lnTo>
                  <a:pt x="1114842" y="180837"/>
                </a:lnTo>
                <a:lnTo>
                  <a:pt x="1121385" y="171864"/>
                </a:lnTo>
                <a:lnTo>
                  <a:pt x="1043611" y="171864"/>
                </a:lnTo>
                <a:lnTo>
                  <a:pt x="1031636" y="170794"/>
                </a:lnTo>
                <a:lnTo>
                  <a:pt x="999619" y="145144"/>
                </a:lnTo>
                <a:lnTo>
                  <a:pt x="992397" y="103809"/>
                </a:lnTo>
                <a:lnTo>
                  <a:pt x="993208" y="87942"/>
                </a:lnTo>
                <a:lnTo>
                  <a:pt x="1012646" y="45321"/>
                </a:lnTo>
                <a:lnTo>
                  <a:pt x="1043887" y="35615"/>
                </a:lnTo>
                <a:lnTo>
                  <a:pt x="1121409" y="35615"/>
                </a:lnTo>
                <a:lnTo>
                  <a:pt x="1114980" y="26780"/>
                </a:lnTo>
                <a:lnTo>
                  <a:pt x="1101322" y="15064"/>
                </a:lnTo>
                <a:lnTo>
                  <a:pt x="1084921" y="6695"/>
                </a:lnTo>
                <a:lnTo>
                  <a:pt x="1065776" y="1673"/>
                </a:lnTo>
                <a:lnTo>
                  <a:pt x="1043887" y="0"/>
                </a:lnTo>
                <a:close/>
              </a:path>
              <a:path w="2132329" h="208280">
                <a:moveTo>
                  <a:pt x="1121409" y="35615"/>
                </a:moveTo>
                <a:lnTo>
                  <a:pt x="1043887" y="35615"/>
                </a:lnTo>
                <a:lnTo>
                  <a:pt x="1066444" y="39929"/>
                </a:lnTo>
                <a:lnTo>
                  <a:pt x="1066237" y="39929"/>
                </a:lnTo>
                <a:lnTo>
                  <a:pt x="1082091" y="52663"/>
                </a:lnTo>
                <a:lnTo>
                  <a:pt x="1091642" y="73974"/>
                </a:lnTo>
                <a:lnTo>
                  <a:pt x="1094796" y="103532"/>
                </a:lnTo>
                <a:lnTo>
                  <a:pt x="1094826" y="103809"/>
                </a:lnTo>
                <a:lnTo>
                  <a:pt x="1082022" y="154850"/>
                </a:lnTo>
                <a:lnTo>
                  <a:pt x="1043611" y="171864"/>
                </a:lnTo>
                <a:lnTo>
                  <a:pt x="1121385" y="171864"/>
                </a:lnTo>
                <a:lnTo>
                  <a:pt x="1125713" y="165928"/>
                </a:lnTo>
                <a:lnTo>
                  <a:pt x="1133478" y="148121"/>
                </a:lnTo>
                <a:lnTo>
                  <a:pt x="1138137" y="127414"/>
                </a:lnTo>
                <a:lnTo>
                  <a:pt x="1139690" y="103809"/>
                </a:lnTo>
                <a:lnTo>
                  <a:pt x="1138146" y="80151"/>
                </a:lnTo>
                <a:lnTo>
                  <a:pt x="1133512" y="59427"/>
                </a:lnTo>
                <a:lnTo>
                  <a:pt x="1125791" y="41637"/>
                </a:lnTo>
                <a:lnTo>
                  <a:pt x="1121409" y="35615"/>
                </a:lnTo>
                <a:close/>
              </a:path>
              <a:path w="2132329" h="208280">
                <a:moveTo>
                  <a:pt x="1244327" y="3175"/>
                </a:moveTo>
                <a:lnTo>
                  <a:pt x="1181517" y="3175"/>
                </a:lnTo>
                <a:lnTo>
                  <a:pt x="1181517" y="204995"/>
                </a:lnTo>
                <a:lnTo>
                  <a:pt x="1257027" y="204995"/>
                </a:lnTo>
                <a:lnTo>
                  <a:pt x="1273247" y="204028"/>
                </a:lnTo>
                <a:lnTo>
                  <a:pt x="1311140" y="189534"/>
                </a:lnTo>
                <a:lnTo>
                  <a:pt x="1326602" y="169655"/>
                </a:lnTo>
                <a:lnTo>
                  <a:pt x="1224311" y="169655"/>
                </a:lnTo>
                <a:lnTo>
                  <a:pt x="1224311" y="117061"/>
                </a:lnTo>
                <a:lnTo>
                  <a:pt x="1323656" y="117061"/>
                </a:lnTo>
                <a:lnTo>
                  <a:pt x="1322598" y="115266"/>
                </a:lnTo>
                <a:lnTo>
                  <a:pt x="1317715" y="109865"/>
                </a:lnTo>
                <a:lnTo>
                  <a:pt x="1311486" y="105396"/>
                </a:lnTo>
                <a:lnTo>
                  <a:pt x="1303910" y="101859"/>
                </a:lnTo>
                <a:lnTo>
                  <a:pt x="1294989" y="99253"/>
                </a:lnTo>
                <a:lnTo>
                  <a:pt x="1294989" y="97873"/>
                </a:lnTo>
                <a:lnTo>
                  <a:pt x="1317990" y="83102"/>
                </a:lnTo>
                <a:lnTo>
                  <a:pt x="1224311" y="83102"/>
                </a:lnTo>
                <a:lnTo>
                  <a:pt x="1224311" y="38238"/>
                </a:lnTo>
                <a:lnTo>
                  <a:pt x="1323594" y="38238"/>
                </a:lnTo>
                <a:lnTo>
                  <a:pt x="1321183" y="31232"/>
                </a:lnTo>
                <a:lnTo>
                  <a:pt x="1281357" y="6246"/>
                </a:lnTo>
                <a:lnTo>
                  <a:pt x="1264318" y="3942"/>
                </a:lnTo>
                <a:lnTo>
                  <a:pt x="1244327" y="3175"/>
                </a:lnTo>
                <a:close/>
              </a:path>
              <a:path w="2132329" h="208280">
                <a:moveTo>
                  <a:pt x="1323656" y="117061"/>
                </a:moveTo>
                <a:lnTo>
                  <a:pt x="1250815" y="117061"/>
                </a:lnTo>
                <a:lnTo>
                  <a:pt x="1266518" y="118631"/>
                </a:lnTo>
                <a:lnTo>
                  <a:pt x="1277734" y="123342"/>
                </a:lnTo>
                <a:lnTo>
                  <a:pt x="1284463" y="131193"/>
                </a:lnTo>
                <a:lnTo>
                  <a:pt x="1286707" y="142185"/>
                </a:lnTo>
                <a:lnTo>
                  <a:pt x="1286707" y="151480"/>
                </a:lnTo>
                <a:lnTo>
                  <a:pt x="1252196" y="169655"/>
                </a:lnTo>
                <a:lnTo>
                  <a:pt x="1326602" y="169655"/>
                </a:lnTo>
                <a:lnTo>
                  <a:pt x="1329906" y="159509"/>
                </a:lnTo>
                <a:lnTo>
                  <a:pt x="1331157" y="146464"/>
                </a:lnTo>
                <a:lnTo>
                  <a:pt x="1330622" y="137215"/>
                </a:lnTo>
                <a:lnTo>
                  <a:pt x="1329017" y="128932"/>
                </a:lnTo>
                <a:lnTo>
                  <a:pt x="1326343" y="121616"/>
                </a:lnTo>
                <a:lnTo>
                  <a:pt x="1323656" y="117061"/>
                </a:lnTo>
                <a:close/>
              </a:path>
              <a:path w="2132329" h="208280">
                <a:moveTo>
                  <a:pt x="1323594" y="38238"/>
                </a:moveTo>
                <a:lnTo>
                  <a:pt x="1246812" y="38238"/>
                </a:lnTo>
                <a:lnTo>
                  <a:pt x="1255371" y="38557"/>
                </a:lnTo>
                <a:lnTo>
                  <a:pt x="1262687" y="39515"/>
                </a:lnTo>
                <a:lnTo>
                  <a:pt x="1268761" y="41111"/>
                </a:lnTo>
                <a:lnTo>
                  <a:pt x="1273593" y="43345"/>
                </a:lnTo>
                <a:lnTo>
                  <a:pt x="1279298" y="46658"/>
                </a:lnTo>
                <a:lnTo>
                  <a:pt x="1282151" y="52180"/>
                </a:lnTo>
                <a:lnTo>
                  <a:pt x="1282151" y="68193"/>
                </a:lnTo>
                <a:lnTo>
                  <a:pt x="1249159" y="83102"/>
                </a:lnTo>
                <a:lnTo>
                  <a:pt x="1317990" y="83102"/>
                </a:lnTo>
                <a:lnTo>
                  <a:pt x="1321235" y="77727"/>
                </a:lnTo>
                <a:lnTo>
                  <a:pt x="1323910" y="70712"/>
                </a:lnTo>
                <a:lnTo>
                  <a:pt x="1325514" y="62887"/>
                </a:lnTo>
                <a:lnTo>
                  <a:pt x="1326049" y="54251"/>
                </a:lnTo>
                <a:lnTo>
                  <a:pt x="1324833" y="41835"/>
                </a:lnTo>
                <a:lnTo>
                  <a:pt x="1323704" y="38557"/>
                </a:lnTo>
                <a:lnTo>
                  <a:pt x="1323594" y="38238"/>
                </a:lnTo>
                <a:close/>
              </a:path>
              <a:path w="2132329" h="208280">
                <a:moveTo>
                  <a:pt x="1469615" y="2346"/>
                </a:moveTo>
                <a:lnTo>
                  <a:pt x="1417296" y="2346"/>
                </a:lnTo>
                <a:lnTo>
                  <a:pt x="1346066" y="204995"/>
                </a:lnTo>
                <a:lnTo>
                  <a:pt x="1392172" y="204995"/>
                </a:lnTo>
                <a:lnTo>
                  <a:pt x="1406805" y="156955"/>
                </a:lnTo>
                <a:lnTo>
                  <a:pt x="1524170" y="156955"/>
                </a:lnTo>
                <a:lnTo>
                  <a:pt x="1511506" y="121064"/>
                </a:lnTo>
                <a:lnTo>
                  <a:pt x="1417572" y="121064"/>
                </a:lnTo>
                <a:lnTo>
                  <a:pt x="1427279" y="89461"/>
                </a:lnTo>
                <a:lnTo>
                  <a:pt x="1434862" y="64362"/>
                </a:lnTo>
                <a:lnTo>
                  <a:pt x="1440324" y="45770"/>
                </a:lnTo>
                <a:lnTo>
                  <a:pt x="1443663" y="33682"/>
                </a:lnTo>
                <a:lnTo>
                  <a:pt x="1480672" y="33682"/>
                </a:lnTo>
                <a:lnTo>
                  <a:pt x="1469615" y="2346"/>
                </a:lnTo>
                <a:close/>
              </a:path>
              <a:path w="2132329" h="208280">
                <a:moveTo>
                  <a:pt x="1524170" y="156955"/>
                </a:moveTo>
                <a:lnTo>
                  <a:pt x="1480382" y="156955"/>
                </a:lnTo>
                <a:lnTo>
                  <a:pt x="1495015" y="204995"/>
                </a:lnTo>
                <a:lnTo>
                  <a:pt x="1541122" y="204995"/>
                </a:lnTo>
                <a:lnTo>
                  <a:pt x="1524170" y="156955"/>
                </a:lnTo>
                <a:close/>
              </a:path>
              <a:path w="2132329" h="208280">
                <a:moveTo>
                  <a:pt x="1480672" y="33682"/>
                </a:moveTo>
                <a:lnTo>
                  <a:pt x="1443663" y="33682"/>
                </a:lnTo>
                <a:lnTo>
                  <a:pt x="1444399" y="36995"/>
                </a:lnTo>
                <a:lnTo>
                  <a:pt x="1445595" y="41505"/>
                </a:lnTo>
                <a:lnTo>
                  <a:pt x="1447252" y="47211"/>
                </a:lnTo>
                <a:lnTo>
                  <a:pt x="1470167" y="121064"/>
                </a:lnTo>
                <a:lnTo>
                  <a:pt x="1511506" y="121064"/>
                </a:lnTo>
                <a:lnTo>
                  <a:pt x="1480672" y="33682"/>
                </a:lnTo>
                <a:close/>
              </a:path>
              <a:path w="2132329" h="208280">
                <a:moveTo>
                  <a:pt x="1609453" y="3175"/>
                </a:moveTo>
                <a:lnTo>
                  <a:pt x="1566660" y="3175"/>
                </a:lnTo>
                <a:lnTo>
                  <a:pt x="1566660" y="204995"/>
                </a:lnTo>
                <a:lnTo>
                  <a:pt x="1609453" y="204995"/>
                </a:lnTo>
                <a:lnTo>
                  <a:pt x="1609453" y="117889"/>
                </a:lnTo>
                <a:lnTo>
                  <a:pt x="1732036" y="117889"/>
                </a:lnTo>
                <a:lnTo>
                  <a:pt x="1732036" y="82274"/>
                </a:lnTo>
                <a:lnTo>
                  <a:pt x="1609453" y="82274"/>
                </a:lnTo>
                <a:lnTo>
                  <a:pt x="1609453" y="3175"/>
                </a:lnTo>
                <a:close/>
              </a:path>
              <a:path w="2132329" h="208280">
                <a:moveTo>
                  <a:pt x="1732036" y="117889"/>
                </a:moveTo>
                <a:lnTo>
                  <a:pt x="1689381" y="117889"/>
                </a:lnTo>
                <a:lnTo>
                  <a:pt x="1689381" y="204995"/>
                </a:lnTo>
                <a:lnTo>
                  <a:pt x="1732036" y="204995"/>
                </a:lnTo>
                <a:lnTo>
                  <a:pt x="1732036" y="117889"/>
                </a:lnTo>
                <a:close/>
              </a:path>
              <a:path w="2132329" h="208280">
                <a:moveTo>
                  <a:pt x="1732036" y="3175"/>
                </a:moveTo>
                <a:lnTo>
                  <a:pt x="1689381" y="3175"/>
                </a:lnTo>
                <a:lnTo>
                  <a:pt x="1689381" y="82274"/>
                </a:lnTo>
                <a:lnTo>
                  <a:pt x="1732036" y="82274"/>
                </a:lnTo>
                <a:lnTo>
                  <a:pt x="1732036" y="3175"/>
                </a:lnTo>
                <a:close/>
              </a:path>
              <a:path w="2132329" h="208280">
                <a:moveTo>
                  <a:pt x="1821627" y="3175"/>
                </a:moveTo>
                <a:lnTo>
                  <a:pt x="1783113" y="3175"/>
                </a:lnTo>
                <a:lnTo>
                  <a:pt x="1783113" y="204995"/>
                </a:lnTo>
                <a:lnTo>
                  <a:pt x="1834603" y="204995"/>
                </a:lnTo>
                <a:lnTo>
                  <a:pt x="1864018" y="156403"/>
                </a:lnTo>
                <a:lnTo>
                  <a:pt x="1819694" y="156403"/>
                </a:lnTo>
                <a:lnTo>
                  <a:pt x="1821075" y="126724"/>
                </a:lnTo>
                <a:lnTo>
                  <a:pt x="1821627" y="100634"/>
                </a:lnTo>
                <a:lnTo>
                  <a:pt x="1821627" y="3175"/>
                </a:lnTo>
                <a:close/>
              </a:path>
              <a:path w="2132329" h="208280">
                <a:moveTo>
                  <a:pt x="1964916" y="50386"/>
                </a:moveTo>
                <a:lnTo>
                  <a:pt x="1928214" y="68331"/>
                </a:lnTo>
                <a:lnTo>
                  <a:pt x="1926816" y="204995"/>
                </a:lnTo>
                <a:lnTo>
                  <a:pt x="1964916" y="204995"/>
                </a:lnTo>
                <a:lnTo>
                  <a:pt x="1964916" y="50386"/>
                </a:lnTo>
                <a:close/>
              </a:path>
              <a:path w="2132329" h="208280">
                <a:moveTo>
                  <a:pt x="1964916" y="3175"/>
                </a:moveTo>
                <a:lnTo>
                  <a:pt x="1913702" y="3175"/>
                </a:lnTo>
                <a:lnTo>
                  <a:pt x="1820522" y="156403"/>
                </a:lnTo>
                <a:lnTo>
                  <a:pt x="1864018" y="156403"/>
                </a:lnTo>
                <a:lnTo>
                  <a:pt x="1928197" y="50386"/>
                </a:lnTo>
                <a:lnTo>
                  <a:pt x="1964916" y="50386"/>
                </a:lnTo>
                <a:lnTo>
                  <a:pt x="1964916" y="3175"/>
                </a:lnTo>
                <a:close/>
              </a:path>
              <a:path w="2132329" h="208280">
                <a:moveTo>
                  <a:pt x="2132088" y="3175"/>
                </a:moveTo>
                <a:lnTo>
                  <a:pt x="2015855" y="3175"/>
                </a:lnTo>
                <a:lnTo>
                  <a:pt x="2015855" y="204995"/>
                </a:lnTo>
                <a:lnTo>
                  <a:pt x="2132088" y="204995"/>
                </a:lnTo>
                <a:lnTo>
                  <a:pt x="2132088" y="169655"/>
                </a:lnTo>
                <a:lnTo>
                  <a:pt x="2058648" y="169655"/>
                </a:lnTo>
                <a:lnTo>
                  <a:pt x="2058648" y="117613"/>
                </a:lnTo>
                <a:lnTo>
                  <a:pt x="2126980" y="117613"/>
                </a:lnTo>
                <a:lnTo>
                  <a:pt x="2126980" y="82550"/>
                </a:lnTo>
                <a:lnTo>
                  <a:pt x="2058648" y="82550"/>
                </a:lnTo>
                <a:lnTo>
                  <a:pt x="2058648" y="38238"/>
                </a:lnTo>
                <a:lnTo>
                  <a:pt x="2132088" y="38238"/>
                </a:lnTo>
                <a:lnTo>
                  <a:pt x="2132088" y="3175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308165" y="2673956"/>
            <a:ext cx="1039494" cy="346710"/>
          </a:xfrm>
          <a:custGeom>
            <a:avLst/>
            <a:gdLst/>
            <a:ahLst/>
            <a:cxnLst/>
            <a:rect l="l" t="t" r="r" b="b"/>
            <a:pathLst>
              <a:path w="1039494" h="346710">
                <a:moveTo>
                  <a:pt x="0" y="47164"/>
                </a:moveTo>
                <a:lnTo>
                  <a:pt x="0" y="102382"/>
                </a:lnTo>
                <a:lnTo>
                  <a:pt x="157370" y="175315"/>
                </a:lnTo>
                <a:lnTo>
                  <a:pt x="0" y="239966"/>
                </a:lnTo>
                <a:lnTo>
                  <a:pt x="0" y="294953"/>
                </a:lnTo>
                <a:lnTo>
                  <a:pt x="228462" y="194181"/>
                </a:lnTo>
                <a:lnTo>
                  <a:pt x="228462" y="161281"/>
                </a:lnTo>
                <a:lnTo>
                  <a:pt x="0" y="47164"/>
                </a:lnTo>
                <a:close/>
              </a:path>
              <a:path w="1039494" h="346710">
                <a:moveTo>
                  <a:pt x="266884" y="267575"/>
                </a:moveTo>
                <a:lnTo>
                  <a:pt x="266884" y="328084"/>
                </a:lnTo>
                <a:lnTo>
                  <a:pt x="288828" y="336036"/>
                </a:lnTo>
                <a:lnTo>
                  <a:pt x="312324" y="341716"/>
                </a:lnTo>
                <a:lnTo>
                  <a:pt x="337373" y="345124"/>
                </a:lnTo>
                <a:lnTo>
                  <a:pt x="363975" y="346260"/>
                </a:lnTo>
                <a:lnTo>
                  <a:pt x="394762" y="344577"/>
                </a:lnTo>
                <a:lnTo>
                  <a:pt x="445033" y="331118"/>
                </a:lnTo>
                <a:lnTo>
                  <a:pt x="479918" y="304429"/>
                </a:lnTo>
                <a:lnTo>
                  <a:pt x="489011" y="289892"/>
                </a:lnTo>
                <a:lnTo>
                  <a:pt x="356383" y="289892"/>
                </a:lnTo>
                <a:lnTo>
                  <a:pt x="344850" y="289503"/>
                </a:lnTo>
                <a:lnTo>
                  <a:pt x="298419" y="280344"/>
                </a:lnTo>
                <a:lnTo>
                  <a:pt x="276907" y="272291"/>
                </a:lnTo>
                <a:lnTo>
                  <a:pt x="266884" y="267575"/>
                </a:lnTo>
                <a:close/>
              </a:path>
              <a:path w="1039494" h="346710">
                <a:moveTo>
                  <a:pt x="486223" y="57978"/>
                </a:moveTo>
                <a:lnTo>
                  <a:pt x="372028" y="57978"/>
                </a:lnTo>
                <a:lnTo>
                  <a:pt x="392964" y="60365"/>
                </a:lnTo>
                <a:lnTo>
                  <a:pt x="407919" y="67526"/>
                </a:lnTo>
                <a:lnTo>
                  <a:pt x="416892" y="79461"/>
                </a:lnTo>
                <a:lnTo>
                  <a:pt x="419798" y="95696"/>
                </a:lnTo>
                <a:lnTo>
                  <a:pt x="419883" y="96170"/>
                </a:lnTo>
                <a:lnTo>
                  <a:pt x="418747" y="107688"/>
                </a:lnTo>
                <a:lnTo>
                  <a:pt x="391411" y="135800"/>
                </a:lnTo>
                <a:lnTo>
                  <a:pt x="344649" y="141494"/>
                </a:lnTo>
                <a:lnTo>
                  <a:pt x="318651" y="141494"/>
                </a:lnTo>
                <a:lnTo>
                  <a:pt x="318651" y="196022"/>
                </a:lnTo>
                <a:lnTo>
                  <a:pt x="344189" y="196022"/>
                </a:lnTo>
                <a:lnTo>
                  <a:pt x="363918" y="196640"/>
                </a:lnTo>
                <a:lnTo>
                  <a:pt x="405849" y="205915"/>
                </a:lnTo>
                <a:lnTo>
                  <a:pt x="425175" y="239506"/>
                </a:lnTo>
                <a:lnTo>
                  <a:pt x="424125" y="251829"/>
                </a:lnTo>
                <a:lnTo>
                  <a:pt x="398831" y="283162"/>
                </a:lnTo>
                <a:lnTo>
                  <a:pt x="356383" y="289892"/>
                </a:lnTo>
                <a:lnTo>
                  <a:pt x="489011" y="289892"/>
                </a:lnTo>
                <a:lnTo>
                  <a:pt x="490882" y="286901"/>
                </a:lnTo>
                <a:lnTo>
                  <a:pt x="491063" y="286397"/>
                </a:lnTo>
                <a:lnTo>
                  <a:pt x="497518" y="266582"/>
                </a:lnTo>
                <a:lnTo>
                  <a:pt x="499718" y="243647"/>
                </a:lnTo>
                <a:lnTo>
                  <a:pt x="498467" y="228520"/>
                </a:lnTo>
                <a:lnTo>
                  <a:pt x="498410" y="227829"/>
                </a:lnTo>
                <a:lnTo>
                  <a:pt x="494484" y="213737"/>
                </a:lnTo>
                <a:lnTo>
                  <a:pt x="488056" y="201587"/>
                </a:lnTo>
                <a:lnTo>
                  <a:pt x="487942" y="201371"/>
                </a:lnTo>
                <a:lnTo>
                  <a:pt x="452899" y="174625"/>
                </a:lnTo>
                <a:lnTo>
                  <a:pt x="417122" y="165882"/>
                </a:lnTo>
                <a:lnTo>
                  <a:pt x="417122" y="164502"/>
                </a:lnTo>
                <a:lnTo>
                  <a:pt x="460218" y="144313"/>
                </a:lnTo>
                <a:lnTo>
                  <a:pt x="485051" y="109687"/>
                </a:lnTo>
                <a:lnTo>
                  <a:pt x="488510" y="96170"/>
                </a:lnTo>
                <a:lnTo>
                  <a:pt x="488632" y="95696"/>
                </a:lnTo>
                <a:lnTo>
                  <a:pt x="489825" y="80525"/>
                </a:lnTo>
                <a:lnTo>
                  <a:pt x="488013" y="63500"/>
                </a:lnTo>
                <a:lnTo>
                  <a:pt x="487927" y="62694"/>
                </a:lnTo>
                <a:lnTo>
                  <a:pt x="486348" y="58323"/>
                </a:lnTo>
                <a:lnTo>
                  <a:pt x="486223" y="57978"/>
                </a:lnTo>
                <a:close/>
              </a:path>
              <a:path w="1039494" h="346710">
                <a:moveTo>
                  <a:pt x="377089" y="460"/>
                </a:moveTo>
                <a:lnTo>
                  <a:pt x="346332" y="2530"/>
                </a:lnTo>
                <a:lnTo>
                  <a:pt x="317788" y="8742"/>
                </a:lnTo>
                <a:lnTo>
                  <a:pt x="291459" y="19096"/>
                </a:lnTo>
                <a:lnTo>
                  <a:pt x="267345" y="33590"/>
                </a:lnTo>
                <a:lnTo>
                  <a:pt x="300245" y="82596"/>
                </a:lnTo>
                <a:lnTo>
                  <a:pt x="310469" y="76312"/>
                </a:lnTo>
                <a:lnTo>
                  <a:pt x="320204" y="71035"/>
                </a:lnTo>
                <a:lnTo>
                  <a:pt x="363702" y="58323"/>
                </a:lnTo>
                <a:lnTo>
                  <a:pt x="372028" y="57978"/>
                </a:lnTo>
                <a:lnTo>
                  <a:pt x="486223" y="57978"/>
                </a:lnTo>
                <a:lnTo>
                  <a:pt x="482233" y="46934"/>
                </a:lnTo>
                <a:lnTo>
                  <a:pt x="443005" y="12366"/>
                </a:lnTo>
                <a:lnTo>
                  <a:pt x="401822" y="1783"/>
                </a:lnTo>
                <a:lnTo>
                  <a:pt x="377089" y="460"/>
                </a:lnTo>
                <a:close/>
              </a:path>
              <a:path w="1039494" h="346710">
                <a:moveTo>
                  <a:pt x="541132" y="266654"/>
                </a:moveTo>
                <a:lnTo>
                  <a:pt x="541132" y="328084"/>
                </a:lnTo>
                <a:lnTo>
                  <a:pt x="559739" y="336036"/>
                </a:lnTo>
                <a:lnTo>
                  <a:pt x="581049" y="341716"/>
                </a:lnTo>
                <a:lnTo>
                  <a:pt x="605063" y="345124"/>
                </a:lnTo>
                <a:lnTo>
                  <a:pt x="631780" y="346260"/>
                </a:lnTo>
                <a:lnTo>
                  <a:pt x="662236" y="344362"/>
                </a:lnTo>
                <a:lnTo>
                  <a:pt x="711932" y="329177"/>
                </a:lnTo>
                <a:lnTo>
                  <a:pt x="746371" y="299080"/>
                </a:lnTo>
                <a:lnTo>
                  <a:pt x="752091" y="288511"/>
                </a:lnTo>
                <a:lnTo>
                  <a:pt x="629250" y="288511"/>
                </a:lnTo>
                <a:lnTo>
                  <a:pt x="618278" y="288137"/>
                </a:lnTo>
                <a:lnTo>
                  <a:pt x="571760" y="279208"/>
                </a:lnTo>
                <a:lnTo>
                  <a:pt x="550593" y="271270"/>
                </a:lnTo>
                <a:lnTo>
                  <a:pt x="541132" y="266654"/>
                </a:lnTo>
                <a:close/>
              </a:path>
              <a:path w="1039494" h="346710">
                <a:moveTo>
                  <a:pt x="757474" y="184288"/>
                </a:moveTo>
                <a:lnTo>
                  <a:pt x="626949" y="184288"/>
                </a:lnTo>
                <a:lnTo>
                  <a:pt x="656441" y="187466"/>
                </a:lnTo>
                <a:lnTo>
                  <a:pt x="677507" y="197000"/>
                </a:lnTo>
                <a:lnTo>
                  <a:pt x="690147" y="212889"/>
                </a:lnTo>
                <a:lnTo>
                  <a:pt x="694360" y="235134"/>
                </a:lnTo>
                <a:lnTo>
                  <a:pt x="690291" y="258487"/>
                </a:lnTo>
                <a:lnTo>
                  <a:pt x="678083" y="275167"/>
                </a:lnTo>
                <a:lnTo>
                  <a:pt x="657736" y="285175"/>
                </a:lnTo>
                <a:lnTo>
                  <a:pt x="629250" y="288511"/>
                </a:lnTo>
                <a:lnTo>
                  <a:pt x="752091" y="288511"/>
                </a:lnTo>
                <a:lnTo>
                  <a:pt x="757127" y="279208"/>
                </a:lnTo>
                <a:lnTo>
                  <a:pt x="757228" y="279021"/>
                </a:lnTo>
                <a:lnTo>
                  <a:pt x="763742" y="255711"/>
                </a:lnTo>
                <a:lnTo>
                  <a:pt x="765913" y="229152"/>
                </a:lnTo>
                <a:lnTo>
                  <a:pt x="764101" y="206605"/>
                </a:lnTo>
                <a:lnTo>
                  <a:pt x="758666" y="186589"/>
                </a:lnTo>
                <a:lnTo>
                  <a:pt x="757556" y="184446"/>
                </a:lnTo>
                <a:lnTo>
                  <a:pt x="757474" y="184288"/>
                </a:lnTo>
                <a:close/>
              </a:path>
              <a:path w="1039494" h="346710">
                <a:moveTo>
                  <a:pt x="742906" y="5291"/>
                </a:moveTo>
                <a:lnTo>
                  <a:pt x="560458" y="5291"/>
                </a:lnTo>
                <a:lnTo>
                  <a:pt x="547804" y="176696"/>
                </a:lnTo>
                <a:lnTo>
                  <a:pt x="576103" y="191881"/>
                </a:lnTo>
                <a:lnTo>
                  <a:pt x="582238" y="190040"/>
                </a:lnTo>
                <a:lnTo>
                  <a:pt x="590214" y="188353"/>
                </a:lnTo>
                <a:lnTo>
                  <a:pt x="607234" y="185712"/>
                </a:lnTo>
                <a:lnTo>
                  <a:pt x="614122" y="184921"/>
                </a:lnTo>
                <a:lnTo>
                  <a:pt x="620694" y="184446"/>
                </a:lnTo>
                <a:lnTo>
                  <a:pt x="626949" y="184288"/>
                </a:lnTo>
                <a:lnTo>
                  <a:pt x="757474" y="184288"/>
                </a:lnTo>
                <a:lnTo>
                  <a:pt x="749607" y="169103"/>
                </a:lnTo>
                <a:lnTo>
                  <a:pt x="736924" y="154149"/>
                </a:lnTo>
                <a:lnTo>
                  <a:pt x="721293" y="142170"/>
                </a:lnTo>
                <a:lnTo>
                  <a:pt x="703161" y="133614"/>
                </a:lnTo>
                <a:lnTo>
                  <a:pt x="695069" y="131601"/>
                </a:lnTo>
                <a:lnTo>
                  <a:pt x="616596" y="131601"/>
                </a:lnTo>
                <a:lnTo>
                  <a:pt x="622808" y="65570"/>
                </a:lnTo>
                <a:lnTo>
                  <a:pt x="742906" y="65570"/>
                </a:lnTo>
                <a:lnTo>
                  <a:pt x="742906" y="5291"/>
                </a:lnTo>
                <a:close/>
              </a:path>
              <a:path w="1039494" h="346710">
                <a:moveTo>
                  <a:pt x="659389" y="126770"/>
                </a:moveTo>
                <a:lnTo>
                  <a:pt x="616596" y="131601"/>
                </a:lnTo>
                <a:lnTo>
                  <a:pt x="695069" y="131601"/>
                </a:lnTo>
                <a:lnTo>
                  <a:pt x="682931" y="128582"/>
                </a:lnTo>
                <a:lnTo>
                  <a:pt x="683887" y="128582"/>
                </a:lnTo>
                <a:lnTo>
                  <a:pt x="659389" y="126770"/>
                </a:lnTo>
                <a:close/>
              </a:path>
              <a:path w="1039494" h="346710">
                <a:moveTo>
                  <a:pt x="921673" y="0"/>
                </a:moveTo>
                <a:lnTo>
                  <a:pt x="892488" y="2760"/>
                </a:lnTo>
                <a:lnTo>
                  <a:pt x="893355" y="2760"/>
                </a:lnTo>
                <a:lnTo>
                  <a:pt x="869619" y="10583"/>
                </a:lnTo>
                <a:lnTo>
                  <a:pt x="833094" y="42333"/>
                </a:lnTo>
                <a:lnTo>
                  <a:pt x="811525" y="96170"/>
                </a:lnTo>
                <a:lnTo>
                  <a:pt x="804335" y="173475"/>
                </a:lnTo>
                <a:lnTo>
                  <a:pt x="806176" y="213551"/>
                </a:lnTo>
                <a:lnTo>
                  <a:pt x="820901" y="278086"/>
                </a:lnTo>
                <a:lnTo>
                  <a:pt x="850407" y="321671"/>
                </a:lnTo>
                <a:lnTo>
                  <a:pt x="894601" y="343614"/>
                </a:lnTo>
                <a:lnTo>
                  <a:pt x="895214" y="343614"/>
                </a:lnTo>
                <a:lnTo>
                  <a:pt x="921673" y="346260"/>
                </a:lnTo>
                <a:lnTo>
                  <a:pt x="973899" y="335676"/>
                </a:lnTo>
                <a:lnTo>
                  <a:pt x="1010481" y="303926"/>
                </a:lnTo>
                <a:lnTo>
                  <a:pt x="1018374" y="288971"/>
                </a:lnTo>
                <a:lnTo>
                  <a:pt x="921673" y="288971"/>
                </a:lnTo>
                <a:lnTo>
                  <a:pt x="909924" y="287303"/>
                </a:lnTo>
                <a:lnTo>
                  <a:pt x="880921" y="246638"/>
                </a:lnTo>
                <a:lnTo>
                  <a:pt x="875629" y="202234"/>
                </a:lnTo>
                <a:lnTo>
                  <a:pt x="874968" y="173475"/>
                </a:lnTo>
                <a:lnTo>
                  <a:pt x="875644" y="144716"/>
                </a:lnTo>
                <a:lnTo>
                  <a:pt x="881050" y="100311"/>
                </a:lnTo>
                <a:lnTo>
                  <a:pt x="900161" y="64305"/>
                </a:lnTo>
                <a:lnTo>
                  <a:pt x="921673" y="57518"/>
                </a:lnTo>
                <a:lnTo>
                  <a:pt x="1016645" y="57518"/>
                </a:lnTo>
                <a:lnTo>
                  <a:pt x="1009561" y="44174"/>
                </a:lnTo>
                <a:lnTo>
                  <a:pt x="992938" y="24847"/>
                </a:lnTo>
                <a:lnTo>
                  <a:pt x="972749" y="11043"/>
                </a:lnTo>
                <a:lnTo>
                  <a:pt x="948994" y="2760"/>
                </a:lnTo>
                <a:lnTo>
                  <a:pt x="921673" y="0"/>
                </a:lnTo>
                <a:close/>
              </a:path>
              <a:path w="1039494" h="346710">
                <a:moveTo>
                  <a:pt x="1016645" y="57518"/>
                </a:moveTo>
                <a:lnTo>
                  <a:pt x="921673" y="57518"/>
                </a:lnTo>
                <a:lnTo>
                  <a:pt x="933133" y="59215"/>
                </a:lnTo>
                <a:lnTo>
                  <a:pt x="942897" y="64305"/>
                </a:lnTo>
                <a:lnTo>
                  <a:pt x="962266" y="100311"/>
                </a:lnTo>
                <a:lnTo>
                  <a:pt x="967903" y="144716"/>
                </a:lnTo>
                <a:lnTo>
                  <a:pt x="968608" y="173475"/>
                </a:lnTo>
                <a:lnTo>
                  <a:pt x="967917" y="201946"/>
                </a:lnTo>
                <a:lnTo>
                  <a:pt x="962396" y="246120"/>
                </a:lnTo>
                <a:lnTo>
                  <a:pt x="942847" y="282299"/>
                </a:lnTo>
                <a:lnTo>
                  <a:pt x="933178" y="287303"/>
                </a:lnTo>
                <a:lnTo>
                  <a:pt x="933038" y="287303"/>
                </a:lnTo>
                <a:lnTo>
                  <a:pt x="921673" y="288971"/>
                </a:lnTo>
                <a:lnTo>
                  <a:pt x="1018374" y="288971"/>
                </a:lnTo>
                <a:lnTo>
                  <a:pt x="1023164" y="279898"/>
                </a:lnTo>
                <a:lnTo>
                  <a:pt x="1032223" y="250147"/>
                </a:lnTo>
                <a:lnTo>
                  <a:pt x="1037658" y="214672"/>
                </a:lnTo>
                <a:lnTo>
                  <a:pt x="1039470" y="173475"/>
                </a:lnTo>
                <a:lnTo>
                  <a:pt x="1037601" y="133471"/>
                </a:lnTo>
                <a:lnTo>
                  <a:pt x="1031993" y="98586"/>
                </a:lnTo>
                <a:lnTo>
                  <a:pt x="1022646" y="68820"/>
                </a:lnTo>
                <a:lnTo>
                  <a:pt x="1016645" y="57518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192985" y="3333622"/>
            <a:ext cx="1197610" cy="346710"/>
          </a:xfrm>
          <a:custGeom>
            <a:avLst/>
            <a:gdLst/>
            <a:ahLst/>
            <a:cxnLst/>
            <a:rect l="l" t="t" r="r" b="b"/>
            <a:pathLst>
              <a:path w="1197610" h="346710">
                <a:moveTo>
                  <a:pt x="0" y="47164"/>
                </a:moveTo>
                <a:lnTo>
                  <a:pt x="0" y="102382"/>
                </a:lnTo>
                <a:lnTo>
                  <a:pt x="157370" y="175315"/>
                </a:lnTo>
                <a:lnTo>
                  <a:pt x="0" y="239966"/>
                </a:lnTo>
                <a:lnTo>
                  <a:pt x="0" y="294953"/>
                </a:lnTo>
                <a:lnTo>
                  <a:pt x="228462" y="194181"/>
                </a:lnTo>
                <a:lnTo>
                  <a:pt x="228462" y="161281"/>
                </a:lnTo>
                <a:lnTo>
                  <a:pt x="0" y="47164"/>
                </a:lnTo>
                <a:close/>
              </a:path>
              <a:path w="1197610" h="346710">
                <a:moveTo>
                  <a:pt x="266884" y="267575"/>
                </a:moveTo>
                <a:lnTo>
                  <a:pt x="266884" y="328084"/>
                </a:lnTo>
                <a:lnTo>
                  <a:pt x="288828" y="336036"/>
                </a:lnTo>
                <a:lnTo>
                  <a:pt x="312324" y="341716"/>
                </a:lnTo>
                <a:lnTo>
                  <a:pt x="337373" y="345124"/>
                </a:lnTo>
                <a:lnTo>
                  <a:pt x="363975" y="346260"/>
                </a:lnTo>
                <a:lnTo>
                  <a:pt x="394762" y="344577"/>
                </a:lnTo>
                <a:lnTo>
                  <a:pt x="445033" y="331118"/>
                </a:lnTo>
                <a:lnTo>
                  <a:pt x="479918" y="304429"/>
                </a:lnTo>
                <a:lnTo>
                  <a:pt x="489011" y="289892"/>
                </a:lnTo>
                <a:lnTo>
                  <a:pt x="356383" y="289892"/>
                </a:lnTo>
                <a:lnTo>
                  <a:pt x="344850" y="289503"/>
                </a:lnTo>
                <a:lnTo>
                  <a:pt x="298419" y="280344"/>
                </a:lnTo>
                <a:lnTo>
                  <a:pt x="276907" y="272291"/>
                </a:lnTo>
                <a:lnTo>
                  <a:pt x="266884" y="267575"/>
                </a:lnTo>
                <a:close/>
              </a:path>
              <a:path w="1197610" h="346710">
                <a:moveTo>
                  <a:pt x="486223" y="57978"/>
                </a:moveTo>
                <a:lnTo>
                  <a:pt x="372028" y="57978"/>
                </a:lnTo>
                <a:lnTo>
                  <a:pt x="392964" y="60365"/>
                </a:lnTo>
                <a:lnTo>
                  <a:pt x="407919" y="67526"/>
                </a:lnTo>
                <a:lnTo>
                  <a:pt x="416892" y="79461"/>
                </a:lnTo>
                <a:lnTo>
                  <a:pt x="419798" y="95696"/>
                </a:lnTo>
                <a:lnTo>
                  <a:pt x="419883" y="96170"/>
                </a:lnTo>
                <a:lnTo>
                  <a:pt x="418747" y="107688"/>
                </a:lnTo>
                <a:lnTo>
                  <a:pt x="391411" y="135800"/>
                </a:lnTo>
                <a:lnTo>
                  <a:pt x="344649" y="141494"/>
                </a:lnTo>
                <a:lnTo>
                  <a:pt x="318651" y="141494"/>
                </a:lnTo>
                <a:lnTo>
                  <a:pt x="318651" y="196022"/>
                </a:lnTo>
                <a:lnTo>
                  <a:pt x="344189" y="196022"/>
                </a:lnTo>
                <a:lnTo>
                  <a:pt x="363918" y="196640"/>
                </a:lnTo>
                <a:lnTo>
                  <a:pt x="405849" y="205915"/>
                </a:lnTo>
                <a:lnTo>
                  <a:pt x="425175" y="239506"/>
                </a:lnTo>
                <a:lnTo>
                  <a:pt x="424125" y="251829"/>
                </a:lnTo>
                <a:lnTo>
                  <a:pt x="398831" y="283162"/>
                </a:lnTo>
                <a:lnTo>
                  <a:pt x="356383" y="289892"/>
                </a:lnTo>
                <a:lnTo>
                  <a:pt x="489011" y="289892"/>
                </a:lnTo>
                <a:lnTo>
                  <a:pt x="490882" y="286901"/>
                </a:lnTo>
                <a:lnTo>
                  <a:pt x="491063" y="286397"/>
                </a:lnTo>
                <a:lnTo>
                  <a:pt x="497518" y="266582"/>
                </a:lnTo>
                <a:lnTo>
                  <a:pt x="499718" y="243647"/>
                </a:lnTo>
                <a:lnTo>
                  <a:pt x="498467" y="228520"/>
                </a:lnTo>
                <a:lnTo>
                  <a:pt x="498410" y="227829"/>
                </a:lnTo>
                <a:lnTo>
                  <a:pt x="494484" y="213737"/>
                </a:lnTo>
                <a:lnTo>
                  <a:pt x="488056" y="201587"/>
                </a:lnTo>
                <a:lnTo>
                  <a:pt x="487942" y="201371"/>
                </a:lnTo>
                <a:lnTo>
                  <a:pt x="452899" y="174625"/>
                </a:lnTo>
                <a:lnTo>
                  <a:pt x="417122" y="165882"/>
                </a:lnTo>
                <a:lnTo>
                  <a:pt x="417122" y="164502"/>
                </a:lnTo>
                <a:lnTo>
                  <a:pt x="460218" y="144313"/>
                </a:lnTo>
                <a:lnTo>
                  <a:pt x="485051" y="109687"/>
                </a:lnTo>
                <a:lnTo>
                  <a:pt x="488510" y="96170"/>
                </a:lnTo>
                <a:lnTo>
                  <a:pt x="488632" y="95696"/>
                </a:lnTo>
                <a:lnTo>
                  <a:pt x="489825" y="80525"/>
                </a:lnTo>
                <a:lnTo>
                  <a:pt x="488013" y="63500"/>
                </a:lnTo>
                <a:lnTo>
                  <a:pt x="487927" y="62694"/>
                </a:lnTo>
                <a:lnTo>
                  <a:pt x="486348" y="58323"/>
                </a:lnTo>
                <a:lnTo>
                  <a:pt x="486223" y="57978"/>
                </a:lnTo>
                <a:close/>
              </a:path>
              <a:path w="1197610" h="346710">
                <a:moveTo>
                  <a:pt x="377089" y="460"/>
                </a:moveTo>
                <a:lnTo>
                  <a:pt x="346332" y="2530"/>
                </a:lnTo>
                <a:lnTo>
                  <a:pt x="317788" y="8742"/>
                </a:lnTo>
                <a:lnTo>
                  <a:pt x="291459" y="19096"/>
                </a:lnTo>
                <a:lnTo>
                  <a:pt x="267345" y="33590"/>
                </a:lnTo>
                <a:lnTo>
                  <a:pt x="300245" y="82596"/>
                </a:lnTo>
                <a:lnTo>
                  <a:pt x="310469" y="76312"/>
                </a:lnTo>
                <a:lnTo>
                  <a:pt x="320204" y="71035"/>
                </a:lnTo>
                <a:lnTo>
                  <a:pt x="363702" y="58323"/>
                </a:lnTo>
                <a:lnTo>
                  <a:pt x="372028" y="57978"/>
                </a:lnTo>
                <a:lnTo>
                  <a:pt x="486223" y="57978"/>
                </a:lnTo>
                <a:lnTo>
                  <a:pt x="482233" y="46934"/>
                </a:lnTo>
                <a:lnTo>
                  <a:pt x="443005" y="12366"/>
                </a:lnTo>
                <a:lnTo>
                  <a:pt x="401822" y="1783"/>
                </a:lnTo>
                <a:lnTo>
                  <a:pt x="377089" y="460"/>
                </a:lnTo>
                <a:close/>
              </a:path>
              <a:path w="1197610" h="346710">
                <a:moveTo>
                  <a:pt x="652487" y="0"/>
                </a:moveTo>
                <a:lnTo>
                  <a:pt x="623303" y="2760"/>
                </a:lnTo>
                <a:lnTo>
                  <a:pt x="624170" y="2760"/>
                </a:lnTo>
                <a:lnTo>
                  <a:pt x="600433" y="10583"/>
                </a:lnTo>
                <a:lnTo>
                  <a:pt x="563909" y="42333"/>
                </a:lnTo>
                <a:lnTo>
                  <a:pt x="542339" y="96170"/>
                </a:lnTo>
                <a:lnTo>
                  <a:pt x="535150" y="173475"/>
                </a:lnTo>
                <a:lnTo>
                  <a:pt x="536990" y="213551"/>
                </a:lnTo>
                <a:lnTo>
                  <a:pt x="551715" y="278086"/>
                </a:lnTo>
                <a:lnTo>
                  <a:pt x="581222" y="321671"/>
                </a:lnTo>
                <a:lnTo>
                  <a:pt x="625416" y="343614"/>
                </a:lnTo>
                <a:lnTo>
                  <a:pt x="626029" y="343614"/>
                </a:lnTo>
                <a:lnTo>
                  <a:pt x="652487" y="346260"/>
                </a:lnTo>
                <a:lnTo>
                  <a:pt x="704714" y="335676"/>
                </a:lnTo>
                <a:lnTo>
                  <a:pt x="741295" y="303926"/>
                </a:lnTo>
                <a:lnTo>
                  <a:pt x="749189" y="288971"/>
                </a:lnTo>
                <a:lnTo>
                  <a:pt x="652487" y="288971"/>
                </a:lnTo>
                <a:lnTo>
                  <a:pt x="640739" y="287303"/>
                </a:lnTo>
                <a:lnTo>
                  <a:pt x="611735" y="246638"/>
                </a:lnTo>
                <a:lnTo>
                  <a:pt x="606444" y="202234"/>
                </a:lnTo>
                <a:lnTo>
                  <a:pt x="605782" y="173475"/>
                </a:lnTo>
                <a:lnTo>
                  <a:pt x="606458" y="144716"/>
                </a:lnTo>
                <a:lnTo>
                  <a:pt x="611865" y="100311"/>
                </a:lnTo>
                <a:lnTo>
                  <a:pt x="630975" y="64305"/>
                </a:lnTo>
                <a:lnTo>
                  <a:pt x="652487" y="57518"/>
                </a:lnTo>
                <a:lnTo>
                  <a:pt x="747460" y="57518"/>
                </a:lnTo>
                <a:lnTo>
                  <a:pt x="740375" y="44174"/>
                </a:lnTo>
                <a:lnTo>
                  <a:pt x="723752" y="24847"/>
                </a:lnTo>
                <a:lnTo>
                  <a:pt x="703563" y="11043"/>
                </a:lnTo>
                <a:lnTo>
                  <a:pt x="679808" y="2760"/>
                </a:lnTo>
                <a:lnTo>
                  <a:pt x="652487" y="0"/>
                </a:lnTo>
                <a:close/>
              </a:path>
              <a:path w="1197610" h="346710">
                <a:moveTo>
                  <a:pt x="747460" y="57518"/>
                </a:moveTo>
                <a:lnTo>
                  <a:pt x="652487" y="57518"/>
                </a:lnTo>
                <a:lnTo>
                  <a:pt x="663948" y="59215"/>
                </a:lnTo>
                <a:lnTo>
                  <a:pt x="673711" y="64305"/>
                </a:lnTo>
                <a:lnTo>
                  <a:pt x="693081" y="100311"/>
                </a:lnTo>
                <a:lnTo>
                  <a:pt x="698717" y="144716"/>
                </a:lnTo>
                <a:lnTo>
                  <a:pt x="699422" y="173475"/>
                </a:lnTo>
                <a:lnTo>
                  <a:pt x="698732" y="201946"/>
                </a:lnTo>
                <a:lnTo>
                  <a:pt x="693210" y="246120"/>
                </a:lnTo>
                <a:lnTo>
                  <a:pt x="673662" y="282299"/>
                </a:lnTo>
                <a:lnTo>
                  <a:pt x="663993" y="287303"/>
                </a:lnTo>
                <a:lnTo>
                  <a:pt x="663852" y="287303"/>
                </a:lnTo>
                <a:lnTo>
                  <a:pt x="652487" y="288971"/>
                </a:lnTo>
                <a:lnTo>
                  <a:pt x="749189" y="288971"/>
                </a:lnTo>
                <a:lnTo>
                  <a:pt x="753978" y="279898"/>
                </a:lnTo>
                <a:lnTo>
                  <a:pt x="763037" y="250147"/>
                </a:lnTo>
                <a:lnTo>
                  <a:pt x="768473" y="214672"/>
                </a:lnTo>
                <a:lnTo>
                  <a:pt x="770284" y="173475"/>
                </a:lnTo>
                <a:lnTo>
                  <a:pt x="768415" y="133471"/>
                </a:lnTo>
                <a:lnTo>
                  <a:pt x="762807" y="98586"/>
                </a:lnTo>
                <a:lnTo>
                  <a:pt x="753460" y="68820"/>
                </a:lnTo>
                <a:lnTo>
                  <a:pt x="747460" y="57518"/>
                </a:lnTo>
                <a:close/>
              </a:path>
              <a:path w="1197610" h="346710">
                <a:moveTo>
                  <a:pt x="1116775" y="134822"/>
                </a:moveTo>
                <a:lnTo>
                  <a:pt x="1082048" y="141394"/>
                </a:lnTo>
                <a:lnTo>
                  <a:pt x="1057243" y="161108"/>
                </a:lnTo>
                <a:lnTo>
                  <a:pt x="1042360" y="193966"/>
                </a:lnTo>
                <a:lnTo>
                  <a:pt x="1037399" y="239966"/>
                </a:lnTo>
                <a:lnTo>
                  <a:pt x="1038694" y="264123"/>
                </a:lnTo>
                <a:lnTo>
                  <a:pt x="1049047" y="303466"/>
                </a:lnTo>
                <a:lnTo>
                  <a:pt x="1083126" y="339012"/>
                </a:lnTo>
                <a:lnTo>
                  <a:pt x="1099006" y="344146"/>
                </a:lnTo>
                <a:lnTo>
                  <a:pt x="1099327" y="344146"/>
                </a:lnTo>
                <a:lnTo>
                  <a:pt x="1116775" y="345799"/>
                </a:lnTo>
                <a:lnTo>
                  <a:pt x="1165392" y="330917"/>
                </a:lnTo>
                <a:lnTo>
                  <a:pt x="1187878" y="298404"/>
                </a:lnTo>
                <a:lnTo>
                  <a:pt x="1109566" y="298404"/>
                </a:lnTo>
                <a:lnTo>
                  <a:pt x="1103967" y="293650"/>
                </a:lnTo>
                <a:lnTo>
                  <a:pt x="1095694" y="254115"/>
                </a:lnTo>
                <a:lnTo>
                  <a:pt x="1095378" y="240426"/>
                </a:lnTo>
                <a:lnTo>
                  <a:pt x="1095694" y="226765"/>
                </a:lnTo>
                <a:lnTo>
                  <a:pt x="1096553" y="216124"/>
                </a:lnTo>
                <a:lnTo>
                  <a:pt x="1096643" y="215003"/>
                </a:lnTo>
                <a:lnTo>
                  <a:pt x="1098225" y="205138"/>
                </a:lnTo>
                <a:lnTo>
                  <a:pt x="1100407" y="197287"/>
                </a:lnTo>
                <a:lnTo>
                  <a:pt x="1103967" y="187663"/>
                </a:lnTo>
                <a:lnTo>
                  <a:pt x="1109566" y="182908"/>
                </a:lnTo>
                <a:lnTo>
                  <a:pt x="1187586" y="182908"/>
                </a:lnTo>
                <a:lnTo>
                  <a:pt x="1185523" y="177242"/>
                </a:lnTo>
                <a:lnTo>
                  <a:pt x="1176364" y="162201"/>
                </a:lnTo>
                <a:lnTo>
                  <a:pt x="1164874" y="150223"/>
                </a:lnTo>
                <a:lnTo>
                  <a:pt x="1151113" y="141667"/>
                </a:lnTo>
                <a:lnTo>
                  <a:pt x="1135080" y="136534"/>
                </a:lnTo>
                <a:lnTo>
                  <a:pt x="1116775" y="134822"/>
                </a:lnTo>
                <a:close/>
              </a:path>
              <a:path w="1197610" h="346710">
                <a:moveTo>
                  <a:pt x="1119996" y="5291"/>
                </a:moveTo>
                <a:lnTo>
                  <a:pt x="1064778" y="5291"/>
                </a:lnTo>
                <a:lnTo>
                  <a:pt x="878189" y="341658"/>
                </a:lnTo>
                <a:lnTo>
                  <a:pt x="933406" y="341658"/>
                </a:lnTo>
                <a:lnTo>
                  <a:pt x="1119996" y="5291"/>
                </a:lnTo>
                <a:close/>
              </a:path>
              <a:path w="1197610" h="346710">
                <a:moveTo>
                  <a:pt x="1187586" y="182908"/>
                </a:moveTo>
                <a:lnTo>
                  <a:pt x="1117235" y="182908"/>
                </a:lnTo>
                <a:lnTo>
                  <a:pt x="1126898" y="186503"/>
                </a:lnTo>
                <a:lnTo>
                  <a:pt x="1133800" y="197287"/>
                </a:lnTo>
                <a:lnTo>
                  <a:pt x="1137882" y="215003"/>
                </a:lnTo>
                <a:lnTo>
                  <a:pt x="1137989" y="216124"/>
                </a:lnTo>
                <a:lnTo>
                  <a:pt x="1139297" y="239966"/>
                </a:lnTo>
                <a:lnTo>
                  <a:pt x="1139322" y="240426"/>
                </a:lnTo>
                <a:lnTo>
                  <a:pt x="1138032" y="264123"/>
                </a:lnTo>
                <a:lnTo>
                  <a:pt x="1138002" y="264684"/>
                </a:lnTo>
                <a:lnTo>
                  <a:pt x="1137902" y="265964"/>
                </a:lnTo>
                <a:lnTo>
                  <a:pt x="1133800" y="283910"/>
                </a:lnTo>
                <a:lnTo>
                  <a:pt x="1126898" y="294781"/>
                </a:lnTo>
                <a:lnTo>
                  <a:pt x="1117235" y="298404"/>
                </a:lnTo>
                <a:lnTo>
                  <a:pt x="1187878" y="298404"/>
                </a:lnTo>
                <a:lnTo>
                  <a:pt x="1192181" y="286153"/>
                </a:lnTo>
                <a:lnTo>
                  <a:pt x="1196020" y="264684"/>
                </a:lnTo>
                <a:lnTo>
                  <a:pt x="1197276" y="240426"/>
                </a:lnTo>
                <a:lnTo>
                  <a:pt x="1197300" y="239966"/>
                </a:lnTo>
                <a:lnTo>
                  <a:pt x="1195992" y="216124"/>
                </a:lnTo>
                <a:lnTo>
                  <a:pt x="1192066" y="195217"/>
                </a:lnTo>
                <a:lnTo>
                  <a:pt x="1187586" y="182908"/>
                </a:lnTo>
                <a:close/>
              </a:path>
              <a:path w="1197610" h="346710">
                <a:moveTo>
                  <a:pt x="881180" y="460"/>
                </a:moveTo>
                <a:lnTo>
                  <a:pt x="846453" y="7031"/>
                </a:lnTo>
                <a:lnTo>
                  <a:pt x="821648" y="26746"/>
                </a:lnTo>
                <a:lnTo>
                  <a:pt x="806765" y="59603"/>
                </a:lnTo>
                <a:lnTo>
                  <a:pt x="801804" y="105603"/>
                </a:lnTo>
                <a:lnTo>
                  <a:pt x="803099" y="129861"/>
                </a:lnTo>
                <a:lnTo>
                  <a:pt x="813452" y="169319"/>
                </a:lnTo>
                <a:lnTo>
                  <a:pt x="847532" y="204880"/>
                </a:lnTo>
                <a:lnTo>
                  <a:pt x="863411" y="210013"/>
                </a:lnTo>
                <a:lnTo>
                  <a:pt x="863732" y="210013"/>
                </a:lnTo>
                <a:lnTo>
                  <a:pt x="881180" y="211667"/>
                </a:lnTo>
                <a:lnTo>
                  <a:pt x="899773" y="210013"/>
                </a:lnTo>
                <a:lnTo>
                  <a:pt x="915696" y="205138"/>
                </a:lnTo>
                <a:lnTo>
                  <a:pt x="915834" y="205138"/>
                </a:lnTo>
                <a:lnTo>
                  <a:pt x="929797" y="196784"/>
                </a:lnTo>
                <a:lnTo>
                  <a:pt x="941229" y="185208"/>
                </a:lnTo>
                <a:lnTo>
                  <a:pt x="950187" y="170225"/>
                </a:lnTo>
                <a:lnTo>
                  <a:pt x="952354" y="164042"/>
                </a:lnTo>
                <a:lnTo>
                  <a:pt x="873971" y="164042"/>
                </a:lnTo>
                <a:lnTo>
                  <a:pt x="868372" y="159287"/>
                </a:lnTo>
                <a:lnTo>
                  <a:pt x="860099" y="119753"/>
                </a:lnTo>
                <a:lnTo>
                  <a:pt x="859783" y="106063"/>
                </a:lnTo>
                <a:lnTo>
                  <a:pt x="860099" y="92403"/>
                </a:lnTo>
                <a:lnTo>
                  <a:pt x="860958" y="81762"/>
                </a:lnTo>
                <a:lnTo>
                  <a:pt x="861048" y="80640"/>
                </a:lnTo>
                <a:lnTo>
                  <a:pt x="862630" y="70776"/>
                </a:lnTo>
                <a:lnTo>
                  <a:pt x="864813" y="62925"/>
                </a:lnTo>
                <a:lnTo>
                  <a:pt x="868372" y="53300"/>
                </a:lnTo>
                <a:lnTo>
                  <a:pt x="873971" y="48545"/>
                </a:lnTo>
                <a:lnTo>
                  <a:pt x="951991" y="48545"/>
                </a:lnTo>
                <a:lnTo>
                  <a:pt x="949928" y="42879"/>
                </a:lnTo>
                <a:lnTo>
                  <a:pt x="940769" y="27838"/>
                </a:lnTo>
                <a:lnTo>
                  <a:pt x="929279" y="15860"/>
                </a:lnTo>
                <a:lnTo>
                  <a:pt x="915518" y="7304"/>
                </a:lnTo>
                <a:lnTo>
                  <a:pt x="899485" y="2171"/>
                </a:lnTo>
                <a:lnTo>
                  <a:pt x="881180" y="460"/>
                </a:lnTo>
                <a:close/>
              </a:path>
              <a:path w="1197610" h="346710">
                <a:moveTo>
                  <a:pt x="951991" y="48545"/>
                </a:moveTo>
                <a:lnTo>
                  <a:pt x="881640" y="48545"/>
                </a:lnTo>
                <a:lnTo>
                  <a:pt x="891303" y="52140"/>
                </a:lnTo>
                <a:lnTo>
                  <a:pt x="898205" y="62925"/>
                </a:lnTo>
                <a:lnTo>
                  <a:pt x="902287" y="80640"/>
                </a:lnTo>
                <a:lnTo>
                  <a:pt x="902394" y="81762"/>
                </a:lnTo>
                <a:lnTo>
                  <a:pt x="903702" y="105603"/>
                </a:lnTo>
                <a:lnTo>
                  <a:pt x="903727" y="106063"/>
                </a:lnTo>
                <a:lnTo>
                  <a:pt x="898205" y="149547"/>
                </a:lnTo>
                <a:lnTo>
                  <a:pt x="881640" y="164042"/>
                </a:lnTo>
                <a:lnTo>
                  <a:pt x="952354" y="164042"/>
                </a:lnTo>
                <a:lnTo>
                  <a:pt x="956586" y="151963"/>
                </a:lnTo>
                <a:lnTo>
                  <a:pt x="960426" y="130422"/>
                </a:lnTo>
                <a:lnTo>
                  <a:pt x="961682" y="106063"/>
                </a:lnTo>
                <a:lnTo>
                  <a:pt x="961705" y="105603"/>
                </a:lnTo>
                <a:lnTo>
                  <a:pt x="960397" y="81762"/>
                </a:lnTo>
                <a:lnTo>
                  <a:pt x="956471" y="60854"/>
                </a:lnTo>
                <a:lnTo>
                  <a:pt x="951991" y="4854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52155" y="4537773"/>
            <a:ext cx="1466850" cy="346710"/>
          </a:xfrm>
          <a:custGeom>
            <a:avLst/>
            <a:gdLst/>
            <a:ahLst/>
            <a:cxnLst/>
            <a:rect l="l" t="t" r="r" b="b"/>
            <a:pathLst>
              <a:path w="1466850" h="346710">
                <a:moveTo>
                  <a:pt x="0" y="47164"/>
                </a:moveTo>
                <a:lnTo>
                  <a:pt x="0" y="102382"/>
                </a:lnTo>
                <a:lnTo>
                  <a:pt x="157370" y="175315"/>
                </a:lnTo>
                <a:lnTo>
                  <a:pt x="0" y="239966"/>
                </a:lnTo>
                <a:lnTo>
                  <a:pt x="0" y="294953"/>
                </a:lnTo>
                <a:lnTo>
                  <a:pt x="228462" y="194181"/>
                </a:lnTo>
                <a:lnTo>
                  <a:pt x="228462" y="161281"/>
                </a:lnTo>
                <a:lnTo>
                  <a:pt x="0" y="47164"/>
                </a:lnTo>
                <a:close/>
              </a:path>
              <a:path w="1466850" h="346710">
                <a:moveTo>
                  <a:pt x="443581" y="80065"/>
                </a:moveTo>
                <a:lnTo>
                  <a:pt x="374329" y="80065"/>
                </a:lnTo>
                <a:lnTo>
                  <a:pt x="373178" y="115036"/>
                </a:lnTo>
                <a:lnTo>
                  <a:pt x="372488" y="147016"/>
                </a:lnTo>
                <a:lnTo>
                  <a:pt x="372488" y="341658"/>
                </a:lnTo>
                <a:lnTo>
                  <a:pt x="443581" y="341658"/>
                </a:lnTo>
                <a:lnTo>
                  <a:pt x="443581" y="80065"/>
                </a:lnTo>
                <a:close/>
              </a:path>
              <a:path w="1466850" h="346710">
                <a:moveTo>
                  <a:pt x="443581" y="5291"/>
                </a:moveTo>
                <a:lnTo>
                  <a:pt x="385142" y="5291"/>
                </a:lnTo>
                <a:lnTo>
                  <a:pt x="276778" y="91569"/>
                </a:lnTo>
                <a:lnTo>
                  <a:pt x="311058" y="134362"/>
                </a:lnTo>
                <a:lnTo>
                  <a:pt x="349711" y="103302"/>
                </a:lnTo>
                <a:lnTo>
                  <a:pt x="353838" y="99779"/>
                </a:lnTo>
                <a:lnTo>
                  <a:pt x="359316" y="94732"/>
                </a:lnTo>
                <a:lnTo>
                  <a:pt x="366147" y="88161"/>
                </a:lnTo>
                <a:lnTo>
                  <a:pt x="374329" y="80065"/>
                </a:lnTo>
                <a:lnTo>
                  <a:pt x="443581" y="80065"/>
                </a:lnTo>
                <a:lnTo>
                  <a:pt x="443581" y="5291"/>
                </a:lnTo>
                <a:close/>
              </a:path>
              <a:path w="1466850" h="346710">
                <a:moveTo>
                  <a:pt x="652487" y="0"/>
                </a:moveTo>
                <a:lnTo>
                  <a:pt x="623303" y="2760"/>
                </a:lnTo>
                <a:lnTo>
                  <a:pt x="624170" y="2760"/>
                </a:lnTo>
                <a:lnTo>
                  <a:pt x="600433" y="10583"/>
                </a:lnTo>
                <a:lnTo>
                  <a:pt x="563909" y="42333"/>
                </a:lnTo>
                <a:lnTo>
                  <a:pt x="542339" y="96170"/>
                </a:lnTo>
                <a:lnTo>
                  <a:pt x="535150" y="173475"/>
                </a:lnTo>
                <a:lnTo>
                  <a:pt x="536990" y="213551"/>
                </a:lnTo>
                <a:lnTo>
                  <a:pt x="551715" y="278086"/>
                </a:lnTo>
                <a:lnTo>
                  <a:pt x="581222" y="321671"/>
                </a:lnTo>
                <a:lnTo>
                  <a:pt x="625416" y="343614"/>
                </a:lnTo>
                <a:lnTo>
                  <a:pt x="626029" y="343614"/>
                </a:lnTo>
                <a:lnTo>
                  <a:pt x="652487" y="346260"/>
                </a:lnTo>
                <a:lnTo>
                  <a:pt x="704714" y="335676"/>
                </a:lnTo>
                <a:lnTo>
                  <a:pt x="741295" y="303926"/>
                </a:lnTo>
                <a:lnTo>
                  <a:pt x="749189" y="288971"/>
                </a:lnTo>
                <a:lnTo>
                  <a:pt x="652487" y="288971"/>
                </a:lnTo>
                <a:lnTo>
                  <a:pt x="640739" y="287303"/>
                </a:lnTo>
                <a:lnTo>
                  <a:pt x="611735" y="246638"/>
                </a:lnTo>
                <a:lnTo>
                  <a:pt x="606444" y="202234"/>
                </a:lnTo>
                <a:lnTo>
                  <a:pt x="605782" y="173475"/>
                </a:lnTo>
                <a:lnTo>
                  <a:pt x="606458" y="144716"/>
                </a:lnTo>
                <a:lnTo>
                  <a:pt x="611865" y="100311"/>
                </a:lnTo>
                <a:lnTo>
                  <a:pt x="630975" y="64305"/>
                </a:lnTo>
                <a:lnTo>
                  <a:pt x="652487" y="57518"/>
                </a:lnTo>
                <a:lnTo>
                  <a:pt x="747460" y="57518"/>
                </a:lnTo>
                <a:lnTo>
                  <a:pt x="740375" y="44174"/>
                </a:lnTo>
                <a:lnTo>
                  <a:pt x="723752" y="24847"/>
                </a:lnTo>
                <a:lnTo>
                  <a:pt x="703563" y="11043"/>
                </a:lnTo>
                <a:lnTo>
                  <a:pt x="679808" y="2760"/>
                </a:lnTo>
                <a:lnTo>
                  <a:pt x="652487" y="0"/>
                </a:lnTo>
                <a:close/>
              </a:path>
              <a:path w="1466850" h="346710">
                <a:moveTo>
                  <a:pt x="747460" y="57518"/>
                </a:moveTo>
                <a:lnTo>
                  <a:pt x="652487" y="57518"/>
                </a:lnTo>
                <a:lnTo>
                  <a:pt x="663948" y="59215"/>
                </a:lnTo>
                <a:lnTo>
                  <a:pt x="673711" y="64305"/>
                </a:lnTo>
                <a:lnTo>
                  <a:pt x="693081" y="100311"/>
                </a:lnTo>
                <a:lnTo>
                  <a:pt x="698717" y="144716"/>
                </a:lnTo>
                <a:lnTo>
                  <a:pt x="699422" y="173475"/>
                </a:lnTo>
                <a:lnTo>
                  <a:pt x="698732" y="201946"/>
                </a:lnTo>
                <a:lnTo>
                  <a:pt x="693210" y="246120"/>
                </a:lnTo>
                <a:lnTo>
                  <a:pt x="673662" y="282299"/>
                </a:lnTo>
                <a:lnTo>
                  <a:pt x="663993" y="287303"/>
                </a:lnTo>
                <a:lnTo>
                  <a:pt x="663852" y="287303"/>
                </a:lnTo>
                <a:lnTo>
                  <a:pt x="652487" y="288971"/>
                </a:lnTo>
                <a:lnTo>
                  <a:pt x="749189" y="288971"/>
                </a:lnTo>
                <a:lnTo>
                  <a:pt x="753978" y="279898"/>
                </a:lnTo>
                <a:lnTo>
                  <a:pt x="763037" y="250147"/>
                </a:lnTo>
                <a:lnTo>
                  <a:pt x="768473" y="214672"/>
                </a:lnTo>
                <a:lnTo>
                  <a:pt x="770284" y="173475"/>
                </a:lnTo>
                <a:lnTo>
                  <a:pt x="768415" y="133471"/>
                </a:lnTo>
                <a:lnTo>
                  <a:pt x="762807" y="98586"/>
                </a:lnTo>
                <a:lnTo>
                  <a:pt x="753460" y="68820"/>
                </a:lnTo>
                <a:lnTo>
                  <a:pt x="747460" y="57518"/>
                </a:lnTo>
                <a:close/>
              </a:path>
              <a:path w="1466850" h="346710">
                <a:moveTo>
                  <a:pt x="921673" y="0"/>
                </a:moveTo>
                <a:lnTo>
                  <a:pt x="892488" y="2760"/>
                </a:lnTo>
                <a:lnTo>
                  <a:pt x="893355" y="2760"/>
                </a:lnTo>
                <a:lnTo>
                  <a:pt x="869619" y="10583"/>
                </a:lnTo>
                <a:lnTo>
                  <a:pt x="833094" y="42333"/>
                </a:lnTo>
                <a:lnTo>
                  <a:pt x="811525" y="96170"/>
                </a:lnTo>
                <a:lnTo>
                  <a:pt x="804335" y="173475"/>
                </a:lnTo>
                <a:lnTo>
                  <a:pt x="806176" y="213551"/>
                </a:lnTo>
                <a:lnTo>
                  <a:pt x="820901" y="278086"/>
                </a:lnTo>
                <a:lnTo>
                  <a:pt x="850407" y="321671"/>
                </a:lnTo>
                <a:lnTo>
                  <a:pt x="894601" y="343614"/>
                </a:lnTo>
                <a:lnTo>
                  <a:pt x="895214" y="343614"/>
                </a:lnTo>
                <a:lnTo>
                  <a:pt x="921673" y="346260"/>
                </a:lnTo>
                <a:lnTo>
                  <a:pt x="973899" y="335676"/>
                </a:lnTo>
                <a:lnTo>
                  <a:pt x="1010481" y="303926"/>
                </a:lnTo>
                <a:lnTo>
                  <a:pt x="1018374" y="288971"/>
                </a:lnTo>
                <a:lnTo>
                  <a:pt x="921673" y="288971"/>
                </a:lnTo>
                <a:lnTo>
                  <a:pt x="909924" y="287303"/>
                </a:lnTo>
                <a:lnTo>
                  <a:pt x="880921" y="246638"/>
                </a:lnTo>
                <a:lnTo>
                  <a:pt x="875629" y="202234"/>
                </a:lnTo>
                <a:lnTo>
                  <a:pt x="874968" y="173475"/>
                </a:lnTo>
                <a:lnTo>
                  <a:pt x="875644" y="144716"/>
                </a:lnTo>
                <a:lnTo>
                  <a:pt x="881050" y="100311"/>
                </a:lnTo>
                <a:lnTo>
                  <a:pt x="900161" y="64305"/>
                </a:lnTo>
                <a:lnTo>
                  <a:pt x="921673" y="57518"/>
                </a:lnTo>
                <a:lnTo>
                  <a:pt x="1016645" y="57518"/>
                </a:lnTo>
                <a:lnTo>
                  <a:pt x="1009561" y="44174"/>
                </a:lnTo>
                <a:lnTo>
                  <a:pt x="992938" y="24847"/>
                </a:lnTo>
                <a:lnTo>
                  <a:pt x="972749" y="11043"/>
                </a:lnTo>
                <a:lnTo>
                  <a:pt x="948994" y="2760"/>
                </a:lnTo>
                <a:lnTo>
                  <a:pt x="921673" y="0"/>
                </a:lnTo>
                <a:close/>
              </a:path>
              <a:path w="1466850" h="346710">
                <a:moveTo>
                  <a:pt x="1016645" y="57518"/>
                </a:moveTo>
                <a:lnTo>
                  <a:pt x="921673" y="57518"/>
                </a:lnTo>
                <a:lnTo>
                  <a:pt x="933133" y="59215"/>
                </a:lnTo>
                <a:lnTo>
                  <a:pt x="942897" y="64305"/>
                </a:lnTo>
                <a:lnTo>
                  <a:pt x="962266" y="100311"/>
                </a:lnTo>
                <a:lnTo>
                  <a:pt x="967903" y="144716"/>
                </a:lnTo>
                <a:lnTo>
                  <a:pt x="968608" y="173475"/>
                </a:lnTo>
                <a:lnTo>
                  <a:pt x="967917" y="201946"/>
                </a:lnTo>
                <a:lnTo>
                  <a:pt x="962396" y="246120"/>
                </a:lnTo>
                <a:lnTo>
                  <a:pt x="942847" y="282299"/>
                </a:lnTo>
                <a:lnTo>
                  <a:pt x="933178" y="287303"/>
                </a:lnTo>
                <a:lnTo>
                  <a:pt x="933038" y="287303"/>
                </a:lnTo>
                <a:lnTo>
                  <a:pt x="921673" y="288971"/>
                </a:lnTo>
                <a:lnTo>
                  <a:pt x="1018374" y="288971"/>
                </a:lnTo>
                <a:lnTo>
                  <a:pt x="1023164" y="279898"/>
                </a:lnTo>
                <a:lnTo>
                  <a:pt x="1032223" y="250147"/>
                </a:lnTo>
                <a:lnTo>
                  <a:pt x="1037658" y="214672"/>
                </a:lnTo>
                <a:lnTo>
                  <a:pt x="1039470" y="173475"/>
                </a:lnTo>
                <a:lnTo>
                  <a:pt x="1037601" y="133471"/>
                </a:lnTo>
                <a:lnTo>
                  <a:pt x="1031993" y="98586"/>
                </a:lnTo>
                <a:lnTo>
                  <a:pt x="1022646" y="68820"/>
                </a:lnTo>
                <a:lnTo>
                  <a:pt x="1016645" y="57518"/>
                </a:lnTo>
                <a:close/>
              </a:path>
              <a:path w="1466850" h="346710">
                <a:moveTo>
                  <a:pt x="1385960" y="134822"/>
                </a:moveTo>
                <a:lnTo>
                  <a:pt x="1351234" y="141394"/>
                </a:lnTo>
                <a:lnTo>
                  <a:pt x="1326429" y="161108"/>
                </a:lnTo>
                <a:lnTo>
                  <a:pt x="1311546" y="193966"/>
                </a:lnTo>
                <a:lnTo>
                  <a:pt x="1306585" y="239966"/>
                </a:lnTo>
                <a:lnTo>
                  <a:pt x="1307879" y="264123"/>
                </a:lnTo>
                <a:lnTo>
                  <a:pt x="1318232" y="303466"/>
                </a:lnTo>
                <a:lnTo>
                  <a:pt x="1352312" y="339012"/>
                </a:lnTo>
                <a:lnTo>
                  <a:pt x="1368191" y="344146"/>
                </a:lnTo>
                <a:lnTo>
                  <a:pt x="1368513" y="344146"/>
                </a:lnTo>
                <a:lnTo>
                  <a:pt x="1385960" y="345799"/>
                </a:lnTo>
                <a:lnTo>
                  <a:pt x="1434578" y="330917"/>
                </a:lnTo>
                <a:lnTo>
                  <a:pt x="1457064" y="298404"/>
                </a:lnTo>
                <a:lnTo>
                  <a:pt x="1378751" y="298404"/>
                </a:lnTo>
                <a:lnTo>
                  <a:pt x="1373153" y="293650"/>
                </a:lnTo>
                <a:lnTo>
                  <a:pt x="1364880" y="254115"/>
                </a:lnTo>
                <a:lnTo>
                  <a:pt x="1364563" y="240426"/>
                </a:lnTo>
                <a:lnTo>
                  <a:pt x="1364880" y="226765"/>
                </a:lnTo>
                <a:lnTo>
                  <a:pt x="1365738" y="216124"/>
                </a:lnTo>
                <a:lnTo>
                  <a:pt x="1365829" y="215003"/>
                </a:lnTo>
                <a:lnTo>
                  <a:pt x="1367411" y="205138"/>
                </a:lnTo>
                <a:lnTo>
                  <a:pt x="1369593" y="197287"/>
                </a:lnTo>
                <a:lnTo>
                  <a:pt x="1373153" y="187663"/>
                </a:lnTo>
                <a:lnTo>
                  <a:pt x="1378751" y="182908"/>
                </a:lnTo>
                <a:lnTo>
                  <a:pt x="1456771" y="182908"/>
                </a:lnTo>
                <a:lnTo>
                  <a:pt x="1454709" y="177242"/>
                </a:lnTo>
                <a:lnTo>
                  <a:pt x="1445549" y="162201"/>
                </a:lnTo>
                <a:lnTo>
                  <a:pt x="1434060" y="150223"/>
                </a:lnTo>
                <a:lnTo>
                  <a:pt x="1420299" y="141667"/>
                </a:lnTo>
                <a:lnTo>
                  <a:pt x="1404265" y="136534"/>
                </a:lnTo>
                <a:lnTo>
                  <a:pt x="1385960" y="134822"/>
                </a:lnTo>
                <a:close/>
              </a:path>
              <a:path w="1466850" h="346710">
                <a:moveTo>
                  <a:pt x="1389181" y="5291"/>
                </a:moveTo>
                <a:lnTo>
                  <a:pt x="1333964" y="5291"/>
                </a:lnTo>
                <a:lnTo>
                  <a:pt x="1147374" y="341658"/>
                </a:lnTo>
                <a:lnTo>
                  <a:pt x="1202592" y="341658"/>
                </a:lnTo>
                <a:lnTo>
                  <a:pt x="1389181" y="5291"/>
                </a:lnTo>
                <a:close/>
              </a:path>
              <a:path w="1466850" h="346710">
                <a:moveTo>
                  <a:pt x="1456771" y="182908"/>
                </a:moveTo>
                <a:lnTo>
                  <a:pt x="1386420" y="182908"/>
                </a:lnTo>
                <a:lnTo>
                  <a:pt x="1396083" y="186503"/>
                </a:lnTo>
                <a:lnTo>
                  <a:pt x="1402986" y="197287"/>
                </a:lnTo>
                <a:lnTo>
                  <a:pt x="1407067" y="215003"/>
                </a:lnTo>
                <a:lnTo>
                  <a:pt x="1407174" y="216124"/>
                </a:lnTo>
                <a:lnTo>
                  <a:pt x="1408482" y="239966"/>
                </a:lnTo>
                <a:lnTo>
                  <a:pt x="1408507" y="240426"/>
                </a:lnTo>
                <a:lnTo>
                  <a:pt x="1407218" y="264123"/>
                </a:lnTo>
                <a:lnTo>
                  <a:pt x="1407187" y="264684"/>
                </a:lnTo>
                <a:lnTo>
                  <a:pt x="1407088" y="265964"/>
                </a:lnTo>
                <a:lnTo>
                  <a:pt x="1402986" y="283910"/>
                </a:lnTo>
                <a:lnTo>
                  <a:pt x="1396083" y="294781"/>
                </a:lnTo>
                <a:lnTo>
                  <a:pt x="1386420" y="298404"/>
                </a:lnTo>
                <a:lnTo>
                  <a:pt x="1457064" y="298404"/>
                </a:lnTo>
                <a:lnTo>
                  <a:pt x="1461367" y="286153"/>
                </a:lnTo>
                <a:lnTo>
                  <a:pt x="1465206" y="264684"/>
                </a:lnTo>
                <a:lnTo>
                  <a:pt x="1466462" y="240426"/>
                </a:lnTo>
                <a:lnTo>
                  <a:pt x="1466486" y="239966"/>
                </a:lnTo>
                <a:lnTo>
                  <a:pt x="1465177" y="216124"/>
                </a:lnTo>
                <a:lnTo>
                  <a:pt x="1461252" y="195217"/>
                </a:lnTo>
                <a:lnTo>
                  <a:pt x="1456771" y="182908"/>
                </a:lnTo>
                <a:close/>
              </a:path>
              <a:path w="1466850" h="346710">
                <a:moveTo>
                  <a:pt x="1150365" y="460"/>
                </a:moveTo>
                <a:lnTo>
                  <a:pt x="1115639" y="7031"/>
                </a:lnTo>
                <a:lnTo>
                  <a:pt x="1090834" y="26746"/>
                </a:lnTo>
                <a:lnTo>
                  <a:pt x="1075951" y="59603"/>
                </a:lnTo>
                <a:lnTo>
                  <a:pt x="1070990" y="105603"/>
                </a:lnTo>
                <a:lnTo>
                  <a:pt x="1072284" y="129861"/>
                </a:lnTo>
                <a:lnTo>
                  <a:pt x="1082638" y="169319"/>
                </a:lnTo>
                <a:lnTo>
                  <a:pt x="1116717" y="204880"/>
                </a:lnTo>
                <a:lnTo>
                  <a:pt x="1132596" y="210013"/>
                </a:lnTo>
                <a:lnTo>
                  <a:pt x="1132918" y="210013"/>
                </a:lnTo>
                <a:lnTo>
                  <a:pt x="1150365" y="211667"/>
                </a:lnTo>
                <a:lnTo>
                  <a:pt x="1168958" y="210013"/>
                </a:lnTo>
                <a:lnTo>
                  <a:pt x="1184882" y="205138"/>
                </a:lnTo>
                <a:lnTo>
                  <a:pt x="1185020" y="205138"/>
                </a:lnTo>
                <a:lnTo>
                  <a:pt x="1198983" y="196784"/>
                </a:lnTo>
                <a:lnTo>
                  <a:pt x="1210414" y="185208"/>
                </a:lnTo>
                <a:lnTo>
                  <a:pt x="1219373" y="170225"/>
                </a:lnTo>
                <a:lnTo>
                  <a:pt x="1221539" y="164042"/>
                </a:lnTo>
                <a:lnTo>
                  <a:pt x="1143156" y="164042"/>
                </a:lnTo>
                <a:lnTo>
                  <a:pt x="1137558" y="159287"/>
                </a:lnTo>
                <a:lnTo>
                  <a:pt x="1129285" y="119753"/>
                </a:lnTo>
                <a:lnTo>
                  <a:pt x="1128969" y="106063"/>
                </a:lnTo>
                <a:lnTo>
                  <a:pt x="1129285" y="92403"/>
                </a:lnTo>
                <a:lnTo>
                  <a:pt x="1130143" y="81762"/>
                </a:lnTo>
                <a:lnTo>
                  <a:pt x="1130234" y="80640"/>
                </a:lnTo>
                <a:lnTo>
                  <a:pt x="1131816" y="70776"/>
                </a:lnTo>
                <a:lnTo>
                  <a:pt x="1133998" y="62925"/>
                </a:lnTo>
                <a:lnTo>
                  <a:pt x="1137558" y="53300"/>
                </a:lnTo>
                <a:lnTo>
                  <a:pt x="1143156" y="48545"/>
                </a:lnTo>
                <a:lnTo>
                  <a:pt x="1221176" y="48545"/>
                </a:lnTo>
                <a:lnTo>
                  <a:pt x="1219114" y="42879"/>
                </a:lnTo>
                <a:lnTo>
                  <a:pt x="1209954" y="27838"/>
                </a:lnTo>
                <a:lnTo>
                  <a:pt x="1198465" y="15860"/>
                </a:lnTo>
                <a:lnTo>
                  <a:pt x="1184704" y="7304"/>
                </a:lnTo>
                <a:lnTo>
                  <a:pt x="1168671" y="2171"/>
                </a:lnTo>
                <a:lnTo>
                  <a:pt x="1150365" y="460"/>
                </a:lnTo>
                <a:close/>
              </a:path>
              <a:path w="1466850" h="346710">
                <a:moveTo>
                  <a:pt x="1221176" y="48545"/>
                </a:moveTo>
                <a:lnTo>
                  <a:pt x="1150825" y="48545"/>
                </a:lnTo>
                <a:lnTo>
                  <a:pt x="1160489" y="52140"/>
                </a:lnTo>
                <a:lnTo>
                  <a:pt x="1167391" y="62925"/>
                </a:lnTo>
                <a:lnTo>
                  <a:pt x="1171472" y="80640"/>
                </a:lnTo>
                <a:lnTo>
                  <a:pt x="1171579" y="81762"/>
                </a:lnTo>
                <a:lnTo>
                  <a:pt x="1172887" y="105603"/>
                </a:lnTo>
                <a:lnTo>
                  <a:pt x="1172912" y="106063"/>
                </a:lnTo>
                <a:lnTo>
                  <a:pt x="1171617" y="129861"/>
                </a:lnTo>
                <a:lnTo>
                  <a:pt x="1171493" y="131601"/>
                </a:lnTo>
                <a:lnTo>
                  <a:pt x="1167391" y="149547"/>
                </a:lnTo>
                <a:lnTo>
                  <a:pt x="1160489" y="160418"/>
                </a:lnTo>
                <a:lnTo>
                  <a:pt x="1150825" y="164042"/>
                </a:lnTo>
                <a:lnTo>
                  <a:pt x="1221539" y="164042"/>
                </a:lnTo>
                <a:lnTo>
                  <a:pt x="1225772" y="151963"/>
                </a:lnTo>
                <a:lnTo>
                  <a:pt x="1229611" y="130422"/>
                </a:lnTo>
                <a:lnTo>
                  <a:pt x="1230867" y="106063"/>
                </a:lnTo>
                <a:lnTo>
                  <a:pt x="1230891" y="105603"/>
                </a:lnTo>
                <a:lnTo>
                  <a:pt x="1229582" y="81762"/>
                </a:lnTo>
                <a:lnTo>
                  <a:pt x="1225657" y="60854"/>
                </a:lnTo>
                <a:lnTo>
                  <a:pt x="1221176" y="48545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1319331" y="9181166"/>
            <a:ext cx="605790" cy="655955"/>
            <a:chOff x="1319331" y="9181166"/>
            <a:chExt cx="605790" cy="655955"/>
          </a:xfrm>
        </p:grpSpPr>
        <p:sp>
          <p:nvSpPr>
            <p:cNvPr id="22" name="object 22" descr=""/>
            <p:cNvSpPr/>
            <p:nvPr/>
          </p:nvSpPr>
          <p:spPr>
            <a:xfrm>
              <a:off x="1319326" y="9240602"/>
              <a:ext cx="605790" cy="579120"/>
            </a:xfrm>
            <a:custGeom>
              <a:avLst/>
              <a:gdLst/>
              <a:ahLst/>
              <a:cxnLst/>
              <a:rect l="l" t="t" r="r" b="b"/>
              <a:pathLst>
                <a:path w="605789" h="579120">
                  <a:moveTo>
                    <a:pt x="510400" y="81686"/>
                  </a:moveTo>
                  <a:lnTo>
                    <a:pt x="504558" y="49847"/>
                  </a:lnTo>
                  <a:lnTo>
                    <a:pt x="488569" y="23888"/>
                  </a:lnTo>
                  <a:lnTo>
                    <a:pt x="464705" y="6400"/>
                  </a:lnTo>
                  <a:lnTo>
                    <a:pt x="435279" y="0"/>
                  </a:lnTo>
                  <a:lnTo>
                    <a:pt x="410108" y="0"/>
                  </a:lnTo>
                  <a:lnTo>
                    <a:pt x="410108" y="25577"/>
                  </a:lnTo>
                  <a:lnTo>
                    <a:pt x="410032" y="25996"/>
                  </a:lnTo>
                  <a:lnTo>
                    <a:pt x="410032" y="232448"/>
                  </a:lnTo>
                  <a:lnTo>
                    <a:pt x="408482" y="240741"/>
                  </a:lnTo>
                  <a:lnTo>
                    <a:pt x="404266" y="247510"/>
                  </a:lnTo>
                  <a:lnTo>
                    <a:pt x="398005" y="252082"/>
                  </a:lnTo>
                  <a:lnTo>
                    <a:pt x="390334" y="253758"/>
                  </a:lnTo>
                  <a:lnTo>
                    <a:pt x="286956" y="253758"/>
                  </a:lnTo>
                  <a:lnTo>
                    <a:pt x="286956" y="346494"/>
                  </a:lnTo>
                  <a:lnTo>
                    <a:pt x="285407" y="354787"/>
                  </a:lnTo>
                  <a:lnTo>
                    <a:pt x="281190" y="361569"/>
                  </a:lnTo>
                  <a:lnTo>
                    <a:pt x="274929" y="366128"/>
                  </a:lnTo>
                  <a:lnTo>
                    <a:pt x="267258" y="367804"/>
                  </a:lnTo>
                  <a:lnTo>
                    <a:pt x="119989" y="367804"/>
                  </a:lnTo>
                  <a:lnTo>
                    <a:pt x="112318" y="366128"/>
                  </a:lnTo>
                  <a:lnTo>
                    <a:pt x="106057" y="361569"/>
                  </a:lnTo>
                  <a:lnTo>
                    <a:pt x="101828" y="354787"/>
                  </a:lnTo>
                  <a:lnTo>
                    <a:pt x="100279" y="346494"/>
                  </a:lnTo>
                  <a:lnTo>
                    <a:pt x="101828" y="338201"/>
                  </a:lnTo>
                  <a:lnTo>
                    <a:pt x="106057" y="331431"/>
                  </a:lnTo>
                  <a:lnTo>
                    <a:pt x="112318" y="326859"/>
                  </a:lnTo>
                  <a:lnTo>
                    <a:pt x="119989" y="325183"/>
                  </a:lnTo>
                  <a:lnTo>
                    <a:pt x="267258" y="325183"/>
                  </a:lnTo>
                  <a:lnTo>
                    <a:pt x="274929" y="326859"/>
                  </a:lnTo>
                  <a:lnTo>
                    <a:pt x="281190" y="331431"/>
                  </a:lnTo>
                  <a:lnTo>
                    <a:pt x="285407" y="338201"/>
                  </a:lnTo>
                  <a:lnTo>
                    <a:pt x="286956" y="346494"/>
                  </a:lnTo>
                  <a:lnTo>
                    <a:pt x="286956" y="253758"/>
                  </a:lnTo>
                  <a:lnTo>
                    <a:pt x="119964" y="253758"/>
                  </a:lnTo>
                  <a:lnTo>
                    <a:pt x="112293" y="252082"/>
                  </a:lnTo>
                  <a:lnTo>
                    <a:pt x="106032" y="247510"/>
                  </a:lnTo>
                  <a:lnTo>
                    <a:pt x="101803" y="240741"/>
                  </a:lnTo>
                  <a:lnTo>
                    <a:pt x="100253" y="232448"/>
                  </a:lnTo>
                  <a:lnTo>
                    <a:pt x="101803" y="224155"/>
                  </a:lnTo>
                  <a:lnTo>
                    <a:pt x="106032" y="217373"/>
                  </a:lnTo>
                  <a:lnTo>
                    <a:pt x="112293" y="212813"/>
                  </a:lnTo>
                  <a:lnTo>
                    <a:pt x="119964" y="211137"/>
                  </a:lnTo>
                  <a:lnTo>
                    <a:pt x="390334" y="211137"/>
                  </a:lnTo>
                  <a:lnTo>
                    <a:pt x="398005" y="212813"/>
                  </a:lnTo>
                  <a:lnTo>
                    <a:pt x="404266" y="217373"/>
                  </a:lnTo>
                  <a:lnTo>
                    <a:pt x="408482" y="224155"/>
                  </a:lnTo>
                  <a:lnTo>
                    <a:pt x="410032" y="232448"/>
                  </a:lnTo>
                  <a:lnTo>
                    <a:pt x="410032" y="25996"/>
                  </a:lnTo>
                  <a:lnTo>
                    <a:pt x="405053" y="52552"/>
                  </a:lnTo>
                  <a:lnTo>
                    <a:pt x="391274" y="74612"/>
                  </a:lnTo>
                  <a:lnTo>
                    <a:pt x="370878" y="89484"/>
                  </a:lnTo>
                  <a:lnTo>
                    <a:pt x="345922" y="94945"/>
                  </a:lnTo>
                  <a:lnTo>
                    <a:pt x="164655" y="94945"/>
                  </a:lnTo>
                  <a:lnTo>
                    <a:pt x="139712" y="89484"/>
                  </a:lnTo>
                  <a:lnTo>
                    <a:pt x="119316" y="74612"/>
                  </a:lnTo>
                  <a:lnTo>
                    <a:pt x="105549" y="52552"/>
                  </a:lnTo>
                  <a:lnTo>
                    <a:pt x="100495" y="25577"/>
                  </a:lnTo>
                  <a:lnTo>
                    <a:pt x="100495" y="0"/>
                  </a:lnTo>
                  <a:lnTo>
                    <a:pt x="75539" y="0"/>
                  </a:lnTo>
                  <a:lnTo>
                    <a:pt x="46088" y="6400"/>
                  </a:lnTo>
                  <a:lnTo>
                    <a:pt x="22085" y="23888"/>
                  </a:lnTo>
                  <a:lnTo>
                    <a:pt x="5918" y="49847"/>
                  </a:lnTo>
                  <a:lnTo>
                    <a:pt x="0" y="81686"/>
                  </a:lnTo>
                  <a:lnTo>
                    <a:pt x="0" y="497459"/>
                  </a:lnTo>
                  <a:lnTo>
                    <a:pt x="5918" y="529170"/>
                  </a:lnTo>
                  <a:lnTo>
                    <a:pt x="22085" y="555066"/>
                  </a:lnTo>
                  <a:lnTo>
                    <a:pt x="46088" y="572516"/>
                  </a:lnTo>
                  <a:lnTo>
                    <a:pt x="75539" y="578916"/>
                  </a:lnTo>
                  <a:lnTo>
                    <a:pt x="360972" y="578916"/>
                  </a:lnTo>
                  <a:lnTo>
                    <a:pt x="351307" y="569125"/>
                  </a:lnTo>
                  <a:lnTo>
                    <a:pt x="343928" y="557263"/>
                  </a:lnTo>
                  <a:lnTo>
                    <a:pt x="339229" y="543775"/>
                  </a:lnTo>
                  <a:lnTo>
                    <a:pt x="337591" y="529170"/>
                  </a:lnTo>
                  <a:lnTo>
                    <a:pt x="337578" y="453644"/>
                  </a:lnTo>
                  <a:lnTo>
                    <a:pt x="322935" y="444423"/>
                  </a:lnTo>
                  <a:lnTo>
                    <a:pt x="314566" y="437248"/>
                  </a:lnTo>
                  <a:lnTo>
                    <a:pt x="308381" y="428396"/>
                  </a:lnTo>
                  <a:lnTo>
                    <a:pt x="304546" y="418249"/>
                  </a:lnTo>
                  <a:lnTo>
                    <a:pt x="303225" y="407200"/>
                  </a:lnTo>
                  <a:lnTo>
                    <a:pt x="304533" y="396163"/>
                  </a:lnTo>
                  <a:lnTo>
                    <a:pt x="394347" y="325183"/>
                  </a:lnTo>
                  <a:lnTo>
                    <a:pt x="441896" y="295351"/>
                  </a:lnTo>
                  <a:lnTo>
                    <a:pt x="470268" y="287020"/>
                  </a:lnTo>
                  <a:lnTo>
                    <a:pt x="477799" y="287566"/>
                  </a:lnTo>
                  <a:lnTo>
                    <a:pt x="485152" y="289191"/>
                  </a:lnTo>
                  <a:lnTo>
                    <a:pt x="492252" y="291858"/>
                  </a:lnTo>
                  <a:lnTo>
                    <a:pt x="498983" y="295541"/>
                  </a:lnTo>
                  <a:lnTo>
                    <a:pt x="510400" y="302717"/>
                  </a:lnTo>
                  <a:lnTo>
                    <a:pt x="510400" y="287020"/>
                  </a:lnTo>
                  <a:lnTo>
                    <a:pt x="510400" y="253758"/>
                  </a:lnTo>
                  <a:lnTo>
                    <a:pt x="510400" y="211137"/>
                  </a:lnTo>
                  <a:lnTo>
                    <a:pt x="510400" y="94945"/>
                  </a:lnTo>
                  <a:lnTo>
                    <a:pt x="510400" y="81686"/>
                  </a:lnTo>
                  <a:close/>
                </a:path>
                <a:path w="605789" h="579120">
                  <a:moveTo>
                    <a:pt x="605637" y="403656"/>
                  </a:moveTo>
                  <a:lnTo>
                    <a:pt x="482168" y="326085"/>
                  </a:lnTo>
                  <a:lnTo>
                    <a:pt x="476389" y="323430"/>
                  </a:lnTo>
                  <a:lnTo>
                    <a:pt x="470268" y="322554"/>
                  </a:lnTo>
                  <a:lnTo>
                    <a:pt x="464159" y="323430"/>
                  </a:lnTo>
                  <a:lnTo>
                    <a:pt x="458381" y="326085"/>
                  </a:lnTo>
                  <a:lnTo>
                    <a:pt x="339496" y="400672"/>
                  </a:lnTo>
                  <a:lnTo>
                    <a:pt x="334937" y="403682"/>
                  </a:lnTo>
                  <a:lnTo>
                    <a:pt x="334937" y="410730"/>
                  </a:lnTo>
                  <a:lnTo>
                    <a:pt x="339496" y="413740"/>
                  </a:lnTo>
                  <a:lnTo>
                    <a:pt x="458381" y="488543"/>
                  </a:lnTo>
                  <a:lnTo>
                    <a:pt x="464159" y="491070"/>
                  </a:lnTo>
                  <a:lnTo>
                    <a:pt x="470268" y="491909"/>
                  </a:lnTo>
                  <a:lnTo>
                    <a:pt x="476389" y="491070"/>
                  </a:lnTo>
                  <a:lnTo>
                    <a:pt x="482168" y="488543"/>
                  </a:lnTo>
                  <a:lnTo>
                    <a:pt x="601052" y="413740"/>
                  </a:lnTo>
                  <a:lnTo>
                    <a:pt x="605637" y="410730"/>
                  </a:lnTo>
                  <a:lnTo>
                    <a:pt x="605637" y="403656"/>
                  </a:lnTo>
                  <a:close/>
                </a:path>
              </a:pathLst>
            </a:custGeom>
            <a:solidFill>
              <a:srgbClr val="D5C9B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9737" y="9712533"/>
              <a:ext cx="199468" cy="1244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2676" y="9181166"/>
              <a:ext cx="243916" cy="118860"/>
            </a:xfrm>
            <a:prstGeom prst="rect">
              <a:avLst/>
            </a:prstGeom>
          </p:spPr>
        </p:pic>
      </p:grpSp>
      <p:sp>
        <p:nvSpPr>
          <p:cNvPr id="25" name="object 25" descr=""/>
          <p:cNvSpPr/>
          <p:nvPr/>
        </p:nvSpPr>
        <p:spPr>
          <a:xfrm>
            <a:off x="1349730" y="7465752"/>
            <a:ext cx="598170" cy="638810"/>
          </a:xfrm>
          <a:custGeom>
            <a:avLst/>
            <a:gdLst/>
            <a:ahLst/>
            <a:cxnLst/>
            <a:rect l="l" t="t" r="r" b="b"/>
            <a:pathLst>
              <a:path w="598169" h="638809">
                <a:moveTo>
                  <a:pt x="466559" y="172123"/>
                </a:moveTo>
                <a:lnTo>
                  <a:pt x="451256" y="120789"/>
                </a:lnTo>
                <a:lnTo>
                  <a:pt x="363855" y="28079"/>
                </a:lnTo>
                <a:lnTo>
                  <a:pt x="336816" y="9283"/>
                </a:lnTo>
                <a:lnTo>
                  <a:pt x="336816" y="199593"/>
                </a:lnTo>
                <a:lnTo>
                  <a:pt x="336816" y="299402"/>
                </a:lnTo>
                <a:lnTo>
                  <a:pt x="335356" y="306679"/>
                </a:lnTo>
                <a:lnTo>
                  <a:pt x="331343" y="312623"/>
                </a:lnTo>
                <a:lnTo>
                  <a:pt x="325399" y="316636"/>
                </a:lnTo>
                <a:lnTo>
                  <a:pt x="318109" y="318109"/>
                </a:lnTo>
                <a:lnTo>
                  <a:pt x="298145" y="318109"/>
                </a:lnTo>
                <a:lnTo>
                  <a:pt x="290868" y="316636"/>
                </a:lnTo>
                <a:lnTo>
                  <a:pt x="284911" y="312623"/>
                </a:lnTo>
                <a:lnTo>
                  <a:pt x="280911" y="306679"/>
                </a:lnTo>
                <a:lnTo>
                  <a:pt x="279438" y="299402"/>
                </a:lnTo>
                <a:lnTo>
                  <a:pt x="280911" y="292112"/>
                </a:lnTo>
                <a:lnTo>
                  <a:pt x="284911" y="286169"/>
                </a:lnTo>
                <a:lnTo>
                  <a:pt x="290868" y="282155"/>
                </a:lnTo>
                <a:lnTo>
                  <a:pt x="298145" y="280682"/>
                </a:lnTo>
                <a:lnTo>
                  <a:pt x="318109" y="280682"/>
                </a:lnTo>
                <a:lnTo>
                  <a:pt x="325399" y="282155"/>
                </a:lnTo>
                <a:lnTo>
                  <a:pt x="331343" y="286169"/>
                </a:lnTo>
                <a:lnTo>
                  <a:pt x="335356" y="292112"/>
                </a:lnTo>
                <a:lnTo>
                  <a:pt x="336816" y="299402"/>
                </a:lnTo>
                <a:lnTo>
                  <a:pt x="336816" y="199593"/>
                </a:lnTo>
                <a:lnTo>
                  <a:pt x="335356" y="206883"/>
                </a:lnTo>
                <a:lnTo>
                  <a:pt x="331343" y="212826"/>
                </a:lnTo>
                <a:lnTo>
                  <a:pt x="325399" y="216839"/>
                </a:lnTo>
                <a:lnTo>
                  <a:pt x="318109" y="218313"/>
                </a:lnTo>
                <a:lnTo>
                  <a:pt x="298145" y="218313"/>
                </a:lnTo>
                <a:lnTo>
                  <a:pt x="290868" y="216839"/>
                </a:lnTo>
                <a:lnTo>
                  <a:pt x="284911" y="212826"/>
                </a:lnTo>
                <a:lnTo>
                  <a:pt x="280911" y="206883"/>
                </a:lnTo>
                <a:lnTo>
                  <a:pt x="279438" y="199593"/>
                </a:lnTo>
                <a:lnTo>
                  <a:pt x="280911" y="192316"/>
                </a:lnTo>
                <a:lnTo>
                  <a:pt x="284911" y="186359"/>
                </a:lnTo>
                <a:lnTo>
                  <a:pt x="290868" y="182359"/>
                </a:lnTo>
                <a:lnTo>
                  <a:pt x="298145" y="180886"/>
                </a:lnTo>
                <a:lnTo>
                  <a:pt x="318109" y="180886"/>
                </a:lnTo>
                <a:lnTo>
                  <a:pt x="325399" y="182359"/>
                </a:lnTo>
                <a:lnTo>
                  <a:pt x="331343" y="186359"/>
                </a:lnTo>
                <a:lnTo>
                  <a:pt x="335356" y="192316"/>
                </a:lnTo>
                <a:lnTo>
                  <a:pt x="336816" y="199593"/>
                </a:lnTo>
                <a:lnTo>
                  <a:pt x="336816" y="9283"/>
                </a:lnTo>
                <a:lnTo>
                  <a:pt x="333171" y="7315"/>
                </a:lnTo>
                <a:lnTo>
                  <a:pt x="315506" y="1866"/>
                </a:lnTo>
                <a:lnTo>
                  <a:pt x="297014" y="0"/>
                </a:lnTo>
                <a:lnTo>
                  <a:pt x="217055" y="0"/>
                </a:lnTo>
                <a:lnTo>
                  <a:pt x="217055" y="199593"/>
                </a:lnTo>
                <a:lnTo>
                  <a:pt x="217055" y="299402"/>
                </a:lnTo>
                <a:lnTo>
                  <a:pt x="217055" y="399199"/>
                </a:lnTo>
                <a:lnTo>
                  <a:pt x="215595" y="406476"/>
                </a:lnTo>
                <a:lnTo>
                  <a:pt x="211582" y="412432"/>
                </a:lnTo>
                <a:lnTo>
                  <a:pt x="205638" y="416445"/>
                </a:lnTo>
                <a:lnTo>
                  <a:pt x="198348" y="417906"/>
                </a:lnTo>
                <a:lnTo>
                  <a:pt x="98552" y="417906"/>
                </a:lnTo>
                <a:lnTo>
                  <a:pt x="91262" y="416445"/>
                </a:lnTo>
                <a:lnTo>
                  <a:pt x="85318" y="412432"/>
                </a:lnTo>
                <a:lnTo>
                  <a:pt x="81305" y="406476"/>
                </a:lnTo>
                <a:lnTo>
                  <a:pt x="79832" y="399199"/>
                </a:lnTo>
                <a:lnTo>
                  <a:pt x="81305" y="391909"/>
                </a:lnTo>
                <a:lnTo>
                  <a:pt x="198348" y="380479"/>
                </a:lnTo>
                <a:lnTo>
                  <a:pt x="217055" y="399199"/>
                </a:lnTo>
                <a:lnTo>
                  <a:pt x="217055" y="299402"/>
                </a:lnTo>
                <a:lnTo>
                  <a:pt x="215595" y="306679"/>
                </a:lnTo>
                <a:lnTo>
                  <a:pt x="211582" y="312623"/>
                </a:lnTo>
                <a:lnTo>
                  <a:pt x="205638" y="316636"/>
                </a:lnTo>
                <a:lnTo>
                  <a:pt x="198348" y="318109"/>
                </a:lnTo>
                <a:lnTo>
                  <a:pt x="98552" y="318109"/>
                </a:lnTo>
                <a:lnTo>
                  <a:pt x="91262" y="316636"/>
                </a:lnTo>
                <a:lnTo>
                  <a:pt x="85318" y="312623"/>
                </a:lnTo>
                <a:lnTo>
                  <a:pt x="81305" y="306679"/>
                </a:lnTo>
                <a:lnTo>
                  <a:pt x="79832" y="299402"/>
                </a:lnTo>
                <a:lnTo>
                  <a:pt x="81305" y="292112"/>
                </a:lnTo>
                <a:lnTo>
                  <a:pt x="85318" y="286169"/>
                </a:lnTo>
                <a:lnTo>
                  <a:pt x="91262" y="282155"/>
                </a:lnTo>
                <a:lnTo>
                  <a:pt x="98552" y="280682"/>
                </a:lnTo>
                <a:lnTo>
                  <a:pt x="198348" y="280682"/>
                </a:lnTo>
                <a:lnTo>
                  <a:pt x="205638" y="282155"/>
                </a:lnTo>
                <a:lnTo>
                  <a:pt x="211582" y="286169"/>
                </a:lnTo>
                <a:lnTo>
                  <a:pt x="215595" y="292112"/>
                </a:lnTo>
                <a:lnTo>
                  <a:pt x="217055" y="299402"/>
                </a:lnTo>
                <a:lnTo>
                  <a:pt x="217055" y="199593"/>
                </a:lnTo>
                <a:lnTo>
                  <a:pt x="215595" y="206883"/>
                </a:lnTo>
                <a:lnTo>
                  <a:pt x="211582" y="212826"/>
                </a:lnTo>
                <a:lnTo>
                  <a:pt x="205638" y="216839"/>
                </a:lnTo>
                <a:lnTo>
                  <a:pt x="198348" y="218313"/>
                </a:lnTo>
                <a:lnTo>
                  <a:pt x="98552" y="218313"/>
                </a:lnTo>
                <a:lnTo>
                  <a:pt x="91262" y="216839"/>
                </a:lnTo>
                <a:lnTo>
                  <a:pt x="85318" y="212826"/>
                </a:lnTo>
                <a:lnTo>
                  <a:pt x="81305" y="206883"/>
                </a:lnTo>
                <a:lnTo>
                  <a:pt x="79832" y="199593"/>
                </a:lnTo>
                <a:lnTo>
                  <a:pt x="81305" y="192316"/>
                </a:lnTo>
                <a:lnTo>
                  <a:pt x="85318" y="186359"/>
                </a:lnTo>
                <a:lnTo>
                  <a:pt x="91262" y="182359"/>
                </a:lnTo>
                <a:lnTo>
                  <a:pt x="98552" y="180886"/>
                </a:lnTo>
                <a:lnTo>
                  <a:pt x="198348" y="180886"/>
                </a:lnTo>
                <a:lnTo>
                  <a:pt x="205638" y="182359"/>
                </a:lnTo>
                <a:lnTo>
                  <a:pt x="211582" y="186359"/>
                </a:lnTo>
                <a:lnTo>
                  <a:pt x="215595" y="192316"/>
                </a:lnTo>
                <a:lnTo>
                  <a:pt x="217055" y="199593"/>
                </a:lnTo>
                <a:lnTo>
                  <a:pt x="217055" y="0"/>
                </a:lnTo>
                <a:lnTo>
                  <a:pt x="56134" y="0"/>
                </a:lnTo>
                <a:lnTo>
                  <a:pt x="34302" y="4419"/>
                </a:lnTo>
                <a:lnTo>
                  <a:pt x="16459" y="16459"/>
                </a:lnTo>
                <a:lnTo>
                  <a:pt x="4419" y="34302"/>
                </a:lnTo>
                <a:lnTo>
                  <a:pt x="0" y="56134"/>
                </a:lnTo>
                <a:lnTo>
                  <a:pt x="0" y="541413"/>
                </a:lnTo>
                <a:lnTo>
                  <a:pt x="4419" y="563245"/>
                </a:lnTo>
                <a:lnTo>
                  <a:pt x="16459" y="581088"/>
                </a:lnTo>
                <a:lnTo>
                  <a:pt x="34302" y="593128"/>
                </a:lnTo>
                <a:lnTo>
                  <a:pt x="56134" y="597547"/>
                </a:lnTo>
                <a:lnTo>
                  <a:pt x="296138" y="597547"/>
                </a:lnTo>
                <a:lnTo>
                  <a:pt x="281724" y="573608"/>
                </a:lnTo>
                <a:lnTo>
                  <a:pt x="270992" y="547509"/>
                </a:lnTo>
                <a:lnTo>
                  <a:pt x="264287" y="519607"/>
                </a:lnTo>
                <a:lnTo>
                  <a:pt x="261975" y="490270"/>
                </a:lnTo>
                <a:lnTo>
                  <a:pt x="268617" y="440905"/>
                </a:lnTo>
                <a:lnTo>
                  <a:pt x="278345" y="417906"/>
                </a:lnTo>
                <a:lnTo>
                  <a:pt x="287388" y="396519"/>
                </a:lnTo>
                <a:lnTo>
                  <a:pt x="299783" y="380479"/>
                </a:lnTo>
                <a:lnTo>
                  <a:pt x="316471" y="358889"/>
                </a:lnTo>
                <a:lnTo>
                  <a:pt x="354101" y="329806"/>
                </a:lnTo>
                <a:lnTo>
                  <a:pt x="381762" y="318109"/>
                </a:lnTo>
                <a:lnTo>
                  <a:pt x="398487" y="311035"/>
                </a:lnTo>
                <a:lnTo>
                  <a:pt x="447852" y="304393"/>
                </a:lnTo>
                <a:lnTo>
                  <a:pt x="454164" y="304393"/>
                </a:lnTo>
                <a:lnTo>
                  <a:pt x="460400" y="304698"/>
                </a:lnTo>
                <a:lnTo>
                  <a:pt x="466559" y="305308"/>
                </a:lnTo>
                <a:lnTo>
                  <a:pt x="466559" y="304393"/>
                </a:lnTo>
                <a:lnTo>
                  <a:pt x="466559" y="280682"/>
                </a:lnTo>
                <a:lnTo>
                  <a:pt x="466559" y="218313"/>
                </a:lnTo>
                <a:lnTo>
                  <a:pt x="466559" y="180886"/>
                </a:lnTo>
                <a:lnTo>
                  <a:pt x="466559" y="172123"/>
                </a:lnTo>
                <a:close/>
              </a:path>
              <a:path w="598169" h="638809">
                <a:moveTo>
                  <a:pt x="597547" y="490270"/>
                </a:moveTo>
                <a:lnTo>
                  <a:pt x="589953" y="443687"/>
                </a:lnTo>
                <a:lnTo>
                  <a:pt x="589915" y="443395"/>
                </a:lnTo>
                <a:lnTo>
                  <a:pt x="589026" y="441693"/>
                </a:lnTo>
                <a:lnTo>
                  <a:pt x="568629" y="402653"/>
                </a:lnTo>
                <a:lnTo>
                  <a:pt x="536206" y="370497"/>
                </a:lnTo>
                <a:lnTo>
                  <a:pt x="497674" y="350710"/>
                </a:lnTo>
                <a:lnTo>
                  <a:pt x="497674" y="458635"/>
                </a:lnTo>
                <a:lnTo>
                  <a:pt x="496951" y="465772"/>
                </a:lnTo>
                <a:lnTo>
                  <a:pt x="493420" y="472300"/>
                </a:lnTo>
                <a:lnTo>
                  <a:pt x="439940" y="536473"/>
                </a:lnTo>
                <a:lnTo>
                  <a:pt x="434657" y="538924"/>
                </a:lnTo>
                <a:lnTo>
                  <a:pt x="428053" y="538924"/>
                </a:lnTo>
                <a:lnTo>
                  <a:pt x="420712" y="538060"/>
                </a:lnTo>
                <a:lnTo>
                  <a:pt x="415226" y="534225"/>
                </a:lnTo>
                <a:lnTo>
                  <a:pt x="392442" y="488657"/>
                </a:lnTo>
                <a:lnTo>
                  <a:pt x="390499" y="481482"/>
                </a:lnTo>
                <a:lnTo>
                  <a:pt x="391426" y="474370"/>
                </a:lnTo>
                <a:lnTo>
                  <a:pt x="394957" y="468122"/>
                </a:lnTo>
                <a:lnTo>
                  <a:pt x="400812" y="463550"/>
                </a:lnTo>
                <a:lnTo>
                  <a:pt x="407987" y="461606"/>
                </a:lnTo>
                <a:lnTo>
                  <a:pt x="415099" y="462534"/>
                </a:lnTo>
                <a:lnTo>
                  <a:pt x="421347" y="466064"/>
                </a:lnTo>
                <a:lnTo>
                  <a:pt x="425919" y="471919"/>
                </a:lnTo>
                <a:lnTo>
                  <a:pt x="433082" y="486244"/>
                </a:lnTo>
                <a:lnTo>
                  <a:pt x="453618" y="461606"/>
                </a:lnTo>
                <a:lnTo>
                  <a:pt x="464667" y="448348"/>
                </a:lnTo>
                <a:lnTo>
                  <a:pt x="470458" y="443687"/>
                </a:lnTo>
                <a:lnTo>
                  <a:pt x="477342" y="441693"/>
                </a:lnTo>
                <a:lnTo>
                  <a:pt x="484479" y="442417"/>
                </a:lnTo>
                <a:lnTo>
                  <a:pt x="491020" y="445947"/>
                </a:lnTo>
                <a:lnTo>
                  <a:pt x="495668" y="451739"/>
                </a:lnTo>
                <a:lnTo>
                  <a:pt x="497674" y="458635"/>
                </a:lnTo>
                <a:lnTo>
                  <a:pt x="497674" y="350710"/>
                </a:lnTo>
                <a:lnTo>
                  <a:pt x="495122" y="349389"/>
                </a:lnTo>
                <a:lnTo>
                  <a:pt x="447852" y="341807"/>
                </a:lnTo>
                <a:lnTo>
                  <a:pt x="400977" y="349389"/>
                </a:lnTo>
                <a:lnTo>
                  <a:pt x="360235" y="370497"/>
                </a:lnTo>
                <a:lnTo>
                  <a:pt x="328079" y="402653"/>
                </a:lnTo>
                <a:lnTo>
                  <a:pt x="306984" y="443395"/>
                </a:lnTo>
                <a:lnTo>
                  <a:pt x="299402" y="490270"/>
                </a:lnTo>
                <a:lnTo>
                  <a:pt x="306870" y="536473"/>
                </a:lnTo>
                <a:lnTo>
                  <a:pt x="328079" y="577888"/>
                </a:lnTo>
                <a:lnTo>
                  <a:pt x="360235" y="610044"/>
                </a:lnTo>
                <a:lnTo>
                  <a:pt x="400977" y="631139"/>
                </a:lnTo>
                <a:lnTo>
                  <a:pt x="447852" y="638721"/>
                </a:lnTo>
                <a:lnTo>
                  <a:pt x="495122" y="631139"/>
                </a:lnTo>
                <a:lnTo>
                  <a:pt x="536206" y="610044"/>
                </a:lnTo>
                <a:lnTo>
                  <a:pt x="568629" y="577888"/>
                </a:lnTo>
                <a:lnTo>
                  <a:pt x="588975" y="538924"/>
                </a:lnTo>
                <a:lnTo>
                  <a:pt x="589915" y="537133"/>
                </a:lnTo>
                <a:lnTo>
                  <a:pt x="597547" y="490270"/>
                </a:lnTo>
                <a:close/>
              </a:path>
            </a:pathLst>
          </a:custGeom>
          <a:solidFill>
            <a:srgbClr val="D5C9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349730" y="6073120"/>
            <a:ext cx="598170" cy="638810"/>
          </a:xfrm>
          <a:custGeom>
            <a:avLst/>
            <a:gdLst/>
            <a:ahLst/>
            <a:cxnLst/>
            <a:rect l="l" t="t" r="r" b="b"/>
            <a:pathLst>
              <a:path w="598169" h="638809">
                <a:moveTo>
                  <a:pt x="466572" y="172135"/>
                </a:moveTo>
                <a:lnTo>
                  <a:pt x="451256" y="120802"/>
                </a:lnTo>
                <a:lnTo>
                  <a:pt x="363867" y="28079"/>
                </a:lnTo>
                <a:lnTo>
                  <a:pt x="336829" y="9283"/>
                </a:lnTo>
                <a:lnTo>
                  <a:pt x="336829" y="199605"/>
                </a:lnTo>
                <a:lnTo>
                  <a:pt x="336829" y="299402"/>
                </a:lnTo>
                <a:lnTo>
                  <a:pt x="335356" y="306679"/>
                </a:lnTo>
                <a:lnTo>
                  <a:pt x="331355" y="312635"/>
                </a:lnTo>
                <a:lnTo>
                  <a:pt x="325399" y="316649"/>
                </a:lnTo>
                <a:lnTo>
                  <a:pt x="318122" y="318109"/>
                </a:lnTo>
                <a:lnTo>
                  <a:pt x="298157" y="318109"/>
                </a:lnTo>
                <a:lnTo>
                  <a:pt x="290868" y="316649"/>
                </a:lnTo>
                <a:lnTo>
                  <a:pt x="284924" y="312635"/>
                </a:lnTo>
                <a:lnTo>
                  <a:pt x="280911" y="306679"/>
                </a:lnTo>
                <a:lnTo>
                  <a:pt x="279450" y="299402"/>
                </a:lnTo>
                <a:lnTo>
                  <a:pt x="280911" y="292112"/>
                </a:lnTo>
                <a:lnTo>
                  <a:pt x="284924" y="286169"/>
                </a:lnTo>
                <a:lnTo>
                  <a:pt x="290868" y="282155"/>
                </a:lnTo>
                <a:lnTo>
                  <a:pt x="298157" y="280682"/>
                </a:lnTo>
                <a:lnTo>
                  <a:pt x="318122" y="280682"/>
                </a:lnTo>
                <a:lnTo>
                  <a:pt x="325399" y="282155"/>
                </a:lnTo>
                <a:lnTo>
                  <a:pt x="331355" y="286169"/>
                </a:lnTo>
                <a:lnTo>
                  <a:pt x="335356" y="292112"/>
                </a:lnTo>
                <a:lnTo>
                  <a:pt x="336829" y="299402"/>
                </a:lnTo>
                <a:lnTo>
                  <a:pt x="336829" y="199605"/>
                </a:lnTo>
                <a:lnTo>
                  <a:pt x="335356" y="206883"/>
                </a:lnTo>
                <a:lnTo>
                  <a:pt x="331355" y="212826"/>
                </a:lnTo>
                <a:lnTo>
                  <a:pt x="325399" y="216839"/>
                </a:lnTo>
                <a:lnTo>
                  <a:pt x="318122" y="218313"/>
                </a:lnTo>
                <a:lnTo>
                  <a:pt x="298157" y="218313"/>
                </a:lnTo>
                <a:lnTo>
                  <a:pt x="290868" y="216839"/>
                </a:lnTo>
                <a:lnTo>
                  <a:pt x="284924" y="212826"/>
                </a:lnTo>
                <a:lnTo>
                  <a:pt x="280911" y="206883"/>
                </a:lnTo>
                <a:lnTo>
                  <a:pt x="279450" y="199605"/>
                </a:lnTo>
                <a:lnTo>
                  <a:pt x="280911" y="192316"/>
                </a:lnTo>
                <a:lnTo>
                  <a:pt x="284924" y="186372"/>
                </a:lnTo>
                <a:lnTo>
                  <a:pt x="290868" y="182359"/>
                </a:lnTo>
                <a:lnTo>
                  <a:pt x="298157" y="180886"/>
                </a:lnTo>
                <a:lnTo>
                  <a:pt x="318122" y="180886"/>
                </a:lnTo>
                <a:lnTo>
                  <a:pt x="325399" y="182359"/>
                </a:lnTo>
                <a:lnTo>
                  <a:pt x="331355" y="186372"/>
                </a:lnTo>
                <a:lnTo>
                  <a:pt x="335356" y="192316"/>
                </a:lnTo>
                <a:lnTo>
                  <a:pt x="336829" y="199605"/>
                </a:lnTo>
                <a:lnTo>
                  <a:pt x="336829" y="9283"/>
                </a:lnTo>
                <a:lnTo>
                  <a:pt x="333184" y="7315"/>
                </a:lnTo>
                <a:lnTo>
                  <a:pt x="315506" y="1866"/>
                </a:lnTo>
                <a:lnTo>
                  <a:pt x="297027" y="0"/>
                </a:lnTo>
                <a:lnTo>
                  <a:pt x="217068" y="0"/>
                </a:lnTo>
                <a:lnTo>
                  <a:pt x="217068" y="199605"/>
                </a:lnTo>
                <a:lnTo>
                  <a:pt x="217068" y="299402"/>
                </a:lnTo>
                <a:lnTo>
                  <a:pt x="217068" y="399199"/>
                </a:lnTo>
                <a:lnTo>
                  <a:pt x="215595" y="406488"/>
                </a:lnTo>
                <a:lnTo>
                  <a:pt x="211594" y="412432"/>
                </a:lnTo>
                <a:lnTo>
                  <a:pt x="205638" y="416445"/>
                </a:lnTo>
                <a:lnTo>
                  <a:pt x="198361" y="417918"/>
                </a:lnTo>
                <a:lnTo>
                  <a:pt x="98552" y="417918"/>
                </a:lnTo>
                <a:lnTo>
                  <a:pt x="91274" y="416445"/>
                </a:lnTo>
                <a:lnTo>
                  <a:pt x="85331" y="412432"/>
                </a:lnTo>
                <a:lnTo>
                  <a:pt x="81318" y="406488"/>
                </a:lnTo>
                <a:lnTo>
                  <a:pt x="79844" y="399199"/>
                </a:lnTo>
                <a:lnTo>
                  <a:pt x="81318" y="391922"/>
                </a:lnTo>
                <a:lnTo>
                  <a:pt x="198361" y="380492"/>
                </a:lnTo>
                <a:lnTo>
                  <a:pt x="217068" y="399199"/>
                </a:lnTo>
                <a:lnTo>
                  <a:pt x="217068" y="299402"/>
                </a:lnTo>
                <a:lnTo>
                  <a:pt x="215595" y="306679"/>
                </a:lnTo>
                <a:lnTo>
                  <a:pt x="211594" y="312635"/>
                </a:lnTo>
                <a:lnTo>
                  <a:pt x="205638" y="316649"/>
                </a:lnTo>
                <a:lnTo>
                  <a:pt x="198361" y="318109"/>
                </a:lnTo>
                <a:lnTo>
                  <a:pt x="98552" y="318109"/>
                </a:lnTo>
                <a:lnTo>
                  <a:pt x="91274" y="316649"/>
                </a:lnTo>
                <a:lnTo>
                  <a:pt x="85331" y="312635"/>
                </a:lnTo>
                <a:lnTo>
                  <a:pt x="81318" y="306679"/>
                </a:lnTo>
                <a:lnTo>
                  <a:pt x="79844" y="299402"/>
                </a:lnTo>
                <a:lnTo>
                  <a:pt x="81318" y="292112"/>
                </a:lnTo>
                <a:lnTo>
                  <a:pt x="85331" y="286169"/>
                </a:lnTo>
                <a:lnTo>
                  <a:pt x="91274" y="282155"/>
                </a:lnTo>
                <a:lnTo>
                  <a:pt x="98552" y="280682"/>
                </a:lnTo>
                <a:lnTo>
                  <a:pt x="198361" y="280682"/>
                </a:lnTo>
                <a:lnTo>
                  <a:pt x="205638" y="282155"/>
                </a:lnTo>
                <a:lnTo>
                  <a:pt x="211594" y="286169"/>
                </a:lnTo>
                <a:lnTo>
                  <a:pt x="215595" y="292112"/>
                </a:lnTo>
                <a:lnTo>
                  <a:pt x="217068" y="299402"/>
                </a:lnTo>
                <a:lnTo>
                  <a:pt x="217068" y="199605"/>
                </a:lnTo>
                <a:lnTo>
                  <a:pt x="215595" y="206883"/>
                </a:lnTo>
                <a:lnTo>
                  <a:pt x="211594" y="212826"/>
                </a:lnTo>
                <a:lnTo>
                  <a:pt x="205638" y="216839"/>
                </a:lnTo>
                <a:lnTo>
                  <a:pt x="198361" y="218313"/>
                </a:lnTo>
                <a:lnTo>
                  <a:pt x="98552" y="218313"/>
                </a:lnTo>
                <a:lnTo>
                  <a:pt x="91274" y="216839"/>
                </a:lnTo>
                <a:lnTo>
                  <a:pt x="85331" y="212826"/>
                </a:lnTo>
                <a:lnTo>
                  <a:pt x="81318" y="206883"/>
                </a:lnTo>
                <a:lnTo>
                  <a:pt x="79844" y="199605"/>
                </a:lnTo>
                <a:lnTo>
                  <a:pt x="81318" y="192316"/>
                </a:lnTo>
                <a:lnTo>
                  <a:pt x="85331" y="186372"/>
                </a:lnTo>
                <a:lnTo>
                  <a:pt x="91274" y="182359"/>
                </a:lnTo>
                <a:lnTo>
                  <a:pt x="98552" y="180886"/>
                </a:lnTo>
                <a:lnTo>
                  <a:pt x="198361" y="180886"/>
                </a:lnTo>
                <a:lnTo>
                  <a:pt x="205638" y="182359"/>
                </a:lnTo>
                <a:lnTo>
                  <a:pt x="211594" y="186372"/>
                </a:lnTo>
                <a:lnTo>
                  <a:pt x="215595" y="192316"/>
                </a:lnTo>
                <a:lnTo>
                  <a:pt x="217068" y="199605"/>
                </a:lnTo>
                <a:lnTo>
                  <a:pt x="217068" y="0"/>
                </a:lnTo>
                <a:lnTo>
                  <a:pt x="56146" y="0"/>
                </a:lnTo>
                <a:lnTo>
                  <a:pt x="34315" y="4419"/>
                </a:lnTo>
                <a:lnTo>
                  <a:pt x="16459" y="16459"/>
                </a:lnTo>
                <a:lnTo>
                  <a:pt x="4419" y="34302"/>
                </a:lnTo>
                <a:lnTo>
                  <a:pt x="0" y="56134"/>
                </a:lnTo>
                <a:lnTo>
                  <a:pt x="0" y="541413"/>
                </a:lnTo>
                <a:lnTo>
                  <a:pt x="4419" y="563245"/>
                </a:lnTo>
                <a:lnTo>
                  <a:pt x="16459" y="581088"/>
                </a:lnTo>
                <a:lnTo>
                  <a:pt x="34315" y="593140"/>
                </a:lnTo>
                <a:lnTo>
                  <a:pt x="56146" y="597560"/>
                </a:lnTo>
                <a:lnTo>
                  <a:pt x="296151" y="597560"/>
                </a:lnTo>
                <a:lnTo>
                  <a:pt x="281736" y="573608"/>
                </a:lnTo>
                <a:lnTo>
                  <a:pt x="270992" y="547509"/>
                </a:lnTo>
                <a:lnTo>
                  <a:pt x="264299" y="519607"/>
                </a:lnTo>
                <a:lnTo>
                  <a:pt x="261975" y="490270"/>
                </a:lnTo>
                <a:lnTo>
                  <a:pt x="268630" y="440918"/>
                </a:lnTo>
                <a:lnTo>
                  <a:pt x="278358" y="417918"/>
                </a:lnTo>
                <a:lnTo>
                  <a:pt x="287388" y="396532"/>
                </a:lnTo>
                <a:lnTo>
                  <a:pt x="299796" y="380492"/>
                </a:lnTo>
                <a:lnTo>
                  <a:pt x="316484" y="358889"/>
                </a:lnTo>
                <a:lnTo>
                  <a:pt x="354114" y="329806"/>
                </a:lnTo>
                <a:lnTo>
                  <a:pt x="381774" y="318109"/>
                </a:lnTo>
                <a:lnTo>
                  <a:pt x="398500" y="311035"/>
                </a:lnTo>
                <a:lnTo>
                  <a:pt x="447852" y="304393"/>
                </a:lnTo>
                <a:lnTo>
                  <a:pt x="454177" y="304393"/>
                </a:lnTo>
                <a:lnTo>
                  <a:pt x="460413" y="304711"/>
                </a:lnTo>
                <a:lnTo>
                  <a:pt x="466572" y="305320"/>
                </a:lnTo>
                <a:lnTo>
                  <a:pt x="466572" y="304393"/>
                </a:lnTo>
                <a:lnTo>
                  <a:pt x="466572" y="280682"/>
                </a:lnTo>
                <a:lnTo>
                  <a:pt x="466572" y="218313"/>
                </a:lnTo>
                <a:lnTo>
                  <a:pt x="466572" y="180886"/>
                </a:lnTo>
                <a:lnTo>
                  <a:pt x="466572" y="172135"/>
                </a:lnTo>
                <a:close/>
              </a:path>
              <a:path w="598169" h="638809">
                <a:moveTo>
                  <a:pt x="597560" y="490270"/>
                </a:moveTo>
                <a:lnTo>
                  <a:pt x="589965" y="443699"/>
                </a:lnTo>
                <a:lnTo>
                  <a:pt x="589915" y="443395"/>
                </a:lnTo>
                <a:lnTo>
                  <a:pt x="589026" y="441693"/>
                </a:lnTo>
                <a:lnTo>
                  <a:pt x="568642" y="402653"/>
                </a:lnTo>
                <a:lnTo>
                  <a:pt x="536219" y="370497"/>
                </a:lnTo>
                <a:lnTo>
                  <a:pt x="497687" y="350723"/>
                </a:lnTo>
                <a:lnTo>
                  <a:pt x="497687" y="458635"/>
                </a:lnTo>
                <a:lnTo>
                  <a:pt x="496951" y="465772"/>
                </a:lnTo>
                <a:lnTo>
                  <a:pt x="493420" y="472313"/>
                </a:lnTo>
                <a:lnTo>
                  <a:pt x="439940" y="536486"/>
                </a:lnTo>
                <a:lnTo>
                  <a:pt x="434670" y="538924"/>
                </a:lnTo>
                <a:lnTo>
                  <a:pt x="428066" y="538924"/>
                </a:lnTo>
                <a:lnTo>
                  <a:pt x="420712" y="538073"/>
                </a:lnTo>
                <a:lnTo>
                  <a:pt x="415239" y="534225"/>
                </a:lnTo>
                <a:lnTo>
                  <a:pt x="392455" y="488657"/>
                </a:lnTo>
                <a:lnTo>
                  <a:pt x="390512" y="481482"/>
                </a:lnTo>
                <a:lnTo>
                  <a:pt x="391439" y="474370"/>
                </a:lnTo>
                <a:lnTo>
                  <a:pt x="394957" y="468122"/>
                </a:lnTo>
                <a:lnTo>
                  <a:pt x="400824" y="463550"/>
                </a:lnTo>
                <a:lnTo>
                  <a:pt x="407987" y="461606"/>
                </a:lnTo>
                <a:lnTo>
                  <a:pt x="415099" y="462534"/>
                </a:lnTo>
                <a:lnTo>
                  <a:pt x="421347" y="466064"/>
                </a:lnTo>
                <a:lnTo>
                  <a:pt x="425919" y="471919"/>
                </a:lnTo>
                <a:lnTo>
                  <a:pt x="433095" y="486244"/>
                </a:lnTo>
                <a:lnTo>
                  <a:pt x="453618" y="461606"/>
                </a:lnTo>
                <a:lnTo>
                  <a:pt x="464667" y="448348"/>
                </a:lnTo>
                <a:lnTo>
                  <a:pt x="470471" y="443699"/>
                </a:lnTo>
                <a:lnTo>
                  <a:pt x="477354" y="441693"/>
                </a:lnTo>
                <a:lnTo>
                  <a:pt x="484492" y="442417"/>
                </a:lnTo>
                <a:lnTo>
                  <a:pt x="491032" y="445947"/>
                </a:lnTo>
                <a:lnTo>
                  <a:pt x="495681" y="451751"/>
                </a:lnTo>
                <a:lnTo>
                  <a:pt x="497687" y="458635"/>
                </a:lnTo>
                <a:lnTo>
                  <a:pt x="497687" y="350723"/>
                </a:lnTo>
                <a:lnTo>
                  <a:pt x="495122" y="349402"/>
                </a:lnTo>
                <a:lnTo>
                  <a:pt x="447865" y="341820"/>
                </a:lnTo>
                <a:lnTo>
                  <a:pt x="400989" y="349402"/>
                </a:lnTo>
                <a:lnTo>
                  <a:pt x="360248" y="370497"/>
                </a:lnTo>
                <a:lnTo>
                  <a:pt x="328091" y="402653"/>
                </a:lnTo>
                <a:lnTo>
                  <a:pt x="306984" y="443395"/>
                </a:lnTo>
                <a:lnTo>
                  <a:pt x="299402" y="490270"/>
                </a:lnTo>
                <a:lnTo>
                  <a:pt x="306882" y="536486"/>
                </a:lnTo>
                <a:lnTo>
                  <a:pt x="306984" y="537146"/>
                </a:lnTo>
                <a:lnTo>
                  <a:pt x="328091" y="577888"/>
                </a:lnTo>
                <a:lnTo>
                  <a:pt x="360248" y="610044"/>
                </a:lnTo>
                <a:lnTo>
                  <a:pt x="400989" y="631139"/>
                </a:lnTo>
                <a:lnTo>
                  <a:pt x="447865" y="638721"/>
                </a:lnTo>
                <a:lnTo>
                  <a:pt x="495122" y="631139"/>
                </a:lnTo>
                <a:lnTo>
                  <a:pt x="536219" y="610044"/>
                </a:lnTo>
                <a:lnTo>
                  <a:pt x="568642" y="577888"/>
                </a:lnTo>
                <a:lnTo>
                  <a:pt x="588987" y="538924"/>
                </a:lnTo>
                <a:lnTo>
                  <a:pt x="589915" y="537146"/>
                </a:lnTo>
                <a:lnTo>
                  <a:pt x="597560" y="490270"/>
                </a:lnTo>
                <a:close/>
              </a:path>
            </a:pathLst>
          </a:custGeom>
          <a:solidFill>
            <a:srgbClr val="D5C9B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24735" y="9501019"/>
            <a:ext cx="94237" cy="9423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24735" y="9833224"/>
            <a:ext cx="94237" cy="94237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24735" y="10186862"/>
            <a:ext cx="94237" cy="9423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24735" y="9168814"/>
            <a:ext cx="94237" cy="9423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87844" y="2032283"/>
            <a:ext cx="4867119" cy="57758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87362" y="6466703"/>
            <a:ext cx="6192219" cy="577584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186556" y="5330612"/>
            <a:ext cx="3712881" cy="24251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86556" y="5697093"/>
            <a:ext cx="3887438" cy="242516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7405316" y="4773433"/>
            <a:ext cx="4960620" cy="0"/>
          </a:xfrm>
          <a:custGeom>
            <a:avLst/>
            <a:gdLst/>
            <a:ahLst/>
            <a:cxnLst/>
            <a:rect l="l" t="t" r="r" b="b"/>
            <a:pathLst>
              <a:path w="4960620" h="0">
                <a:moveTo>
                  <a:pt x="0" y="0"/>
                </a:moveTo>
                <a:lnTo>
                  <a:pt x="4960582" y="0"/>
                </a:lnTo>
              </a:path>
            </a:pathLst>
          </a:custGeom>
          <a:ln w="24847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7444799" y="4413478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 h="0">
                <a:moveTo>
                  <a:pt x="0" y="0"/>
                </a:moveTo>
                <a:lnTo>
                  <a:pt x="486409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988433" y="4403325"/>
            <a:ext cx="1270" cy="20320"/>
          </a:xfrm>
          <a:custGeom>
            <a:avLst/>
            <a:gdLst/>
            <a:ahLst/>
            <a:cxnLst/>
            <a:rect l="l" t="t" r="r" b="b"/>
            <a:pathLst>
              <a:path w="1270" h="20320">
                <a:moveTo>
                  <a:pt x="0" y="20306"/>
                </a:moveTo>
                <a:lnTo>
                  <a:pt x="852" y="20306"/>
                </a:lnTo>
                <a:lnTo>
                  <a:pt x="852" y="0"/>
                </a:lnTo>
                <a:lnTo>
                  <a:pt x="0" y="0"/>
                </a:lnTo>
                <a:lnTo>
                  <a:pt x="0" y="20306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481417" y="4403325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20">
                <a:moveTo>
                  <a:pt x="0" y="20306"/>
                </a:moveTo>
                <a:lnTo>
                  <a:pt x="22037" y="20306"/>
                </a:lnTo>
                <a:lnTo>
                  <a:pt x="22037" y="0"/>
                </a:lnTo>
                <a:lnTo>
                  <a:pt x="0" y="0"/>
                </a:lnTo>
                <a:lnTo>
                  <a:pt x="0" y="20306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8560679" y="4413478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 h="0">
                <a:moveTo>
                  <a:pt x="0" y="0"/>
                </a:moveTo>
                <a:lnTo>
                  <a:pt x="515021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9622743" y="4413478"/>
            <a:ext cx="597535" cy="0"/>
          </a:xfrm>
          <a:custGeom>
            <a:avLst/>
            <a:gdLst/>
            <a:ahLst/>
            <a:cxnLst/>
            <a:rect l="l" t="t" r="r" b="b"/>
            <a:pathLst>
              <a:path w="597534" h="0">
                <a:moveTo>
                  <a:pt x="0" y="0"/>
                </a:moveTo>
                <a:lnTo>
                  <a:pt x="597450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0764070" y="4413478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 h="0">
                <a:moveTo>
                  <a:pt x="0" y="0"/>
                </a:moveTo>
                <a:lnTo>
                  <a:pt x="600616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879708" y="4413478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 h="0">
                <a:moveTo>
                  <a:pt x="0" y="0"/>
                </a:moveTo>
                <a:lnTo>
                  <a:pt x="486407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7416495" y="4041358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 h="0">
                <a:moveTo>
                  <a:pt x="0" y="0"/>
                </a:moveTo>
                <a:lnTo>
                  <a:pt x="489806" y="0"/>
                </a:lnTo>
              </a:path>
            </a:pathLst>
          </a:custGeom>
          <a:ln w="20972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7963214" y="4031627"/>
            <a:ext cx="26670" cy="20955"/>
          </a:xfrm>
          <a:custGeom>
            <a:avLst/>
            <a:gdLst/>
            <a:ahLst/>
            <a:cxnLst/>
            <a:rect l="l" t="t" r="r" b="b"/>
            <a:pathLst>
              <a:path w="26670" h="20954">
                <a:moveTo>
                  <a:pt x="0" y="20375"/>
                </a:moveTo>
                <a:lnTo>
                  <a:pt x="26070" y="20375"/>
                </a:lnTo>
                <a:lnTo>
                  <a:pt x="26070" y="0"/>
                </a:lnTo>
                <a:lnTo>
                  <a:pt x="0" y="0"/>
                </a:lnTo>
                <a:lnTo>
                  <a:pt x="0" y="20375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8538709" y="4032422"/>
            <a:ext cx="58419" cy="20955"/>
          </a:xfrm>
          <a:custGeom>
            <a:avLst/>
            <a:gdLst/>
            <a:ahLst/>
            <a:cxnLst/>
            <a:rect l="l" t="t" r="r" b="b"/>
            <a:pathLst>
              <a:path w="58420" h="20954">
                <a:moveTo>
                  <a:pt x="58185" y="79"/>
                </a:moveTo>
                <a:lnTo>
                  <a:pt x="636" y="0"/>
                </a:lnTo>
                <a:lnTo>
                  <a:pt x="0" y="20296"/>
                </a:lnTo>
                <a:lnTo>
                  <a:pt x="57549" y="20375"/>
                </a:lnTo>
                <a:lnTo>
                  <a:pt x="58185" y="7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8653807" y="4043802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 h="0">
                <a:moveTo>
                  <a:pt x="0" y="0"/>
                </a:moveTo>
                <a:lnTo>
                  <a:pt x="1554470" y="0"/>
                </a:lnTo>
              </a:path>
            </a:pathLst>
          </a:custGeom>
          <a:ln w="22442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0764070" y="4046027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 h="0">
                <a:moveTo>
                  <a:pt x="0" y="0"/>
                </a:moveTo>
                <a:lnTo>
                  <a:pt x="595198" y="0"/>
                </a:lnTo>
              </a:path>
            </a:pathLst>
          </a:custGeom>
          <a:ln w="21170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1876578" y="4047518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 h="0">
                <a:moveTo>
                  <a:pt x="0" y="0"/>
                </a:moveTo>
                <a:lnTo>
                  <a:pt x="489803" y="0"/>
                </a:lnTo>
              </a:path>
            </a:pathLst>
          </a:custGeom>
          <a:ln w="20972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7444799" y="3691304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4" h="0">
                <a:moveTo>
                  <a:pt x="0" y="0"/>
                </a:moveTo>
                <a:lnTo>
                  <a:pt x="2775394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0764070" y="3691304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 h="0">
                <a:moveTo>
                  <a:pt x="0" y="0"/>
                </a:moveTo>
                <a:lnTo>
                  <a:pt x="1602045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7444799" y="3335294"/>
            <a:ext cx="2775585" cy="0"/>
          </a:xfrm>
          <a:custGeom>
            <a:avLst/>
            <a:gdLst/>
            <a:ahLst/>
            <a:cxnLst/>
            <a:rect l="l" t="t" r="r" b="b"/>
            <a:pathLst>
              <a:path w="2775584" h="0">
                <a:moveTo>
                  <a:pt x="0" y="0"/>
                </a:moveTo>
                <a:lnTo>
                  <a:pt x="2775394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0764070" y="3335294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 h="0">
                <a:moveTo>
                  <a:pt x="0" y="0"/>
                </a:moveTo>
                <a:lnTo>
                  <a:pt x="1602045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7415435" y="2987579"/>
            <a:ext cx="2792730" cy="0"/>
          </a:xfrm>
          <a:custGeom>
            <a:avLst/>
            <a:gdLst/>
            <a:ahLst/>
            <a:cxnLst/>
            <a:rect l="l" t="t" r="r" b="b"/>
            <a:pathLst>
              <a:path w="2792729" h="0">
                <a:moveTo>
                  <a:pt x="0" y="0"/>
                </a:moveTo>
                <a:lnTo>
                  <a:pt x="2792206" y="0"/>
                </a:lnTo>
              </a:path>
            </a:pathLst>
          </a:custGeom>
          <a:ln w="26704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0764070" y="2981286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 h="0">
                <a:moveTo>
                  <a:pt x="0" y="0"/>
                </a:moveTo>
                <a:lnTo>
                  <a:pt x="1601676" y="0"/>
                </a:lnTo>
              </a:path>
            </a:pathLst>
          </a:custGeom>
          <a:ln w="24054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7968343" y="5774693"/>
            <a:ext cx="94615" cy="83820"/>
          </a:xfrm>
          <a:custGeom>
            <a:avLst/>
            <a:gdLst/>
            <a:ahLst/>
            <a:cxnLst/>
            <a:rect l="l" t="t" r="r" b="b"/>
            <a:pathLst>
              <a:path w="94615" h="83820">
                <a:moveTo>
                  <a:pt x="94237" y="0"/>
                </a:moveTo>
                <a:lnTo>
                  <a:pt x="0" y="0"/>
                </a:lnTo>
                <a:lnTo>
                  <a:pt x="0" y="83767"/>
                </a:lnTo>
                <a:lnTo>
                  <a:pt x="94237" y="83767"/>
                </a:lnTo>
                <a:lnTo>
                  <a:pt x="94237" y="0"/>
                </a:lnTo>
                <a:close/>
              </a:path>
            </a:pathLst>
          </a:custGeom>
          <a:solidFill>
            <a:srgbClr val="EEE0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7968343" y="5408212"/>
            <a:ext cx="94615" cy="83820"/>
          </a:xfrm>
          <a:custGeom>
            <a:avLst/>
            <a:gdLst/>
            <a:ahLst/>
            <a:cxnLst/>
            <a:rect l="l" t="t" r="r" b="b"/>
            <a:pathLst>
              <a:path w="94615" h="83820">
                <a:moveTo>
                  <a:pt x="94237" y="0"/>
                </a:moveTo>
                <a:lnTo>
                  <a:pt x="0" y="0"/>
                </a:lnTo>
                <a:lnTo>
                  <a:pt x="0" y="83767"/>
                </a:lnTo>
                <a:lnTo>
                  <a:pt x="94237" y="83767"/>
                </a:lnTo>
                <a:lnTo>
                  <a:pt x="94237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7256323" y="10470885"/>
            <a:ext cx="94615" cy="83820"/>
          </a:xfrm>
          <a:custGeom>
            <a:avLst/>
            <a:gdLst/>
            <a:ahLst/>
            <a:cxnLst/>
            <a:rect l="l" t="t" r="r" b="b"/>
            <a:pathLst>
              <a:path w="94615" h="83820">
                <a:moveTo>
                  <a:pt x="94237" y="0"/>
                </a:moveTo>
                <a:lnTo>
                  <a:pt x="0" y="0"/>
                </a:lnTo>
                <a:lnTo>
                  <a:pt x="0" y="83767"/>
                </a:lnTo>
                <a:lnTo>
                  <a:pt x="94237" y="83767"/>
                </a:lnTo>
                <a:lnTo>
                  <a:pt x="94237" y="0"/>
                </a:lnTo>
                <a:close/>
              </a:path>
            </a:pathLst>
          </a:custGeom>
          <a:solidFill>
            <a:srgbClr val="E6A1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7256323" y="10104404"/>
            <a:ext cx="94615" cy="83820"/>
          </a:xfrm>
          <a:custGeom>
            <a:avLst/>
            <a:gdLst/>
            <a:ahLst/>
            <a:cxnLst/>
            <a:rect l="l" t="t" r="r" b="b"/>
            <a:pathLst>
              <a:path w="94615" h="83820">
                <a:moveTo>
                  <a:pt x="94237" y="0"/>
                </a:moveTo>
                <a:lnTo>
                  <a:pt x="0" y="0"/>
                </a:lnTo>
                <a:lnTo>
                  <a:pt x="0" y="83767"/>
                </a:lnTo>
                <a:lnTo>
                  <a:pt x="94237" y="83767"/>
                </a:lnTo>
                <a:lnTo>
                  <a:pt x="94237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582745" y="3708277"/>
            <a:ext cx="64522" cy="160715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975312" y="3708277"/>
            <a:ext cx="64522" cy="160715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870834" y="3004364"/>
            <a:ext cx="98792" cy="163078"/>
          </a:xfrm>
          <a:prstGeom prst="rect">
            <a:avLst/>
          </a:prstGeom>
        </p:spPr>
      </p:pic>
      <p:grpSp>
        <p:nvGrpSpPr>
          <p:cNvPr id="62" name="object 62" descr=""/>
          <p:cNvGrpSpPr/>
          <p:nvPr/>
        </p:nvGrpSpPr>
        <p:grpSpPr>
          <a:xfrm>
            <a:off x="7989285" y="3701458"/>
            <a:ext cx="492759" cy="1068070"/>
            <a:chOff x="7989285" y="3701458"/>
            <a:chExt cx="492759" cy="1068070"/>
          </a:xfrm>
        </p:grpSpPr>
        <p:sp>
          <p:nvSpPr>
            <p:cNvPr id="63" name="object 63" descr=""/>
            <p:cNvSpPr/>
            <p:nvPr/>
          </p:nvSpPr>
          <p:spPr>
            <a:xfrm>
              <a:off x="7989285" y="3889934"/>
              <a:ext cx="492759" cy="880110"/>
            </a:xfrm>
            <a:custGeom>
              <a:avLst/>
              <a:gdLst/>
              <a:ahLst/>
              <a:cxnLst/>
              <a:rect l="l" t="t" r="r" b="b"/>
              <a:pathLst>
                <a:path w="492759" h="880110">
                  <a:moveTo>
                    <a:pt x="492131" y="0"/>
                  </a:moveTo>
                  <a:lnTo>
                    <a:pt x="0" y="0"/>
                  </a:lnTo>
                  <a:lnTo>
                    <a:pt x="0" y="879554"/>
                  </a:lnTo>
                  <a:lnTo>
                    <a:pt x="492131" y="879554"/>
                  </a:lnTo>
                  <a:lnTo>
                    <a:pt x="492131" y="0"/>
                  </a:lnTo>
                  <a:close/>
                </a:path>
              </a:pathLst>
            </a:custGeom>
            <a:solidFill>
              <a:srgbClr val="B6A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989285" y="3701458"/>
              <a:ext cx="492759" cy="188595"/>
            </a:xfrm>
            <a:custGeom>
              <a:avLst/>
              <a:gdLst/>
              <a:ahLst/>
              <a:cxnLst/>
              <a:rect l="l" t="t" r="r" b="b"/>
              <a:pathLst>
                <a:path w="492759" h="188595">
                  <a:moveTo>
                    <a:pt x="492131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492131" y="188475"/>
                  </a:lnTo>
                  <a:lnTo>
                    <a:pt x="492131" y="0"/>
                  </a:lnTo>
                  <a:close/>
                </a:path>
              </a:pathLst>
            </a:custGeom>
            <a:solidFill>
              <a:srgbClr val="EEE0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/>
          <p:nvPr/>
        </p:nvSpPr>
        <p:spPr>
          <a:xfrm>
            <a:off x="9109670" y="4235473"/>
            <a:ext cx="513080" cy="534035"/>
          </a:xfrm>
          <a:custGeom>
            <a:avLst/>
            <a:gdLst/>
            <a:ahLst/>
            <a:cxnLst/>
            <a:rect l="l" t="t" r="r" b="b"/>
            <a:pathLst>
              <a:path w="513079" h="534035">
                <a:moveTo>
                  <a:pt x="513073" y="0"/>
                </a:moveTo>
                <a:lnTo>
                  <a:pt x="0" y="0"/>
                </a:lnTo>
                <a:lnTo>
                  <a:pt x="0" y="534015"/>
                </a:lnTo>
                <a:lnTo>
                  <a:pt x="513073" y="534015"/>
                </a:lnTo>
                <a:lnTo>
                  <a:pt x="513073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10261467" y="2884728"/>
            <a:ext cx="502920" cy="1885314"/>
            <a:chOff x="10261467" y="2884728"/>
            <a:chExt cx="502920" cy="1885314"/>
          </a:xfrm>
        </p:grpSpPr>
        <p:sp>
          <p:nvSpPr>
            <p:cNvPr id="67" name="object 67" descr=""/>
            <p:cNvSpPr/>
            <p:nvPr/>
          </p:nvSpPr>
          <p:spPr>
            <a:xfrm>
              <a:off x="10261467" y="3345447"/>
              <a:ext cx="502920" cy="1424305"/>
            </a:xfrm>
            <a:custGeom>
              <a:avLst/>
              <a:gdLst/>
              <a:ahLst/>
              <a:cxnLst/>
              <a:rect l="l" t="t" r="r" b="b"/>
              <a:pathLst>
                <a:path w="502920" h="1424304">
                  <a:moveTo>
                    <a:pt x="502602" y="0"/>
                  </a:moveTo>
                  <a:lnTo>
                    <a:pt x="0" y="0"/>
                  </a:lnTo>
                  <a:lnTo>
                    <a:pt x="0" y="1424040"/>
                  </a:lnTo>
                  <a:lnTo>
                    <a:pt x="502602" y="1424040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B6A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261467" y="2884728"/>
              <a:ext cx="502920" cy="461009"/>
            </a:xfrm>
            <a:custGeom>
              <a:avLst/>
              <a:gdLst/>
              <a:ahLst/>
              <a:cxnLst/>
              <a:rect l="l" t="t" r="r" b="b"/>
              <a:pathLst>
                <a:path w="502920" h="461010">
                  <a:moveTo>
                    <a:pt x="502602" y="0"/>
                  </a:moveTo>
                  <a:lnTo>
                    <a:pt x="0" y="0"/>
                  </a:lnTo>
                  <a:lnTo>
                    <a:pt x="0" y="460718"/>
                  </a:lnTo>
                  <a:lnTo>
                    <a:pt x="502602" y="460718"/>
                  </a:lnTo>
                  <a:lnTo>
                    <a:pt x="502602" y="0"/>
                  </a:lnTo>
                  <a:close/>
                </a:path>
              </a:pathLst>
            </a:custGeom>
            <a:solidFill>
              <a:srgbClr val="EEE0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/>
          <p:nvPr/>
        </p:nvSpPr>
        <p:spPr>
          <a:xfrm>
            <a:off x="11371381" y="3889933"/>
            <a:ext cx="502920" cy="880110"/>
          </a:xfrm>
          <a:custGeom>
            <a:avLst/>
            <a:gdLst/>
            <a:ahLst/>
            <a:cxnLst/>
            <a:rect l="l" t="t" r="r" b="b"/>
            <a:pathLst>
              <a:path w="502920" h="880110">
                <a:moveTo>
                  <a:pt x="502602" y="0"/>
                </a:moveTo>
                <a:lnTo>
                  <a:pt x="0" y="0"/>
                </a:lnTo>
                <a:lnTo>
                  <a:pt x="0" y="879554"/>
                </a:lnTo>
                <a:lnTo>
                  <a:pt x="502602" y="879554"/>
                </a:lnTo>
                <a:lnTo>
                  <a:pt x="502602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87236" y="4106170"/>
            <a:ext cx="97610" cy="163078"/>
          </a:xfrm>
          <a:prstGeom prst="rect">
            <a:avLst/>
          </a:prstGeom>
        </p:spPr>
      </p:pic>
      <p:sp>
        <p:nvSpPr>
          <p:cNvPr id="71" name="object 71" descr=""/>
          <p:cNvSpPr/>
          <p:nvPr/>
        </p:nvSpPr>
        <p:spPr>
          <a:xfrm>
            <a:off x="11371381" y="3701458"/>
            <a:ext cx="502920" cy="188595"/>
          </a:xfrm>
          <a:custGeom>
            <a:avLst/>
            <a:gdLst/>
            <a:ahLst/>
            <a:cxnLst/>
            <a:rect l="l" t="t" r="r" b="b"/>
            <a:pathLst>
              <a:path w="502920" h="188595">
                <a:moveTo>
                  <a:pt x="502602" y="0"/>
                </a:moveTo>
                <a:lnTo>
                  <a:pt x="0" y="0"/>
                </a:lnTo>
                <a:lnTo>
                  <a:pt x="0" y="188475"/>
                </a:lnTo>
                <a:lnTo>
                  <a:pt x="502602" y="188475"/>
                </a:lnTo>
                <a:lnTo>
                  <a:pt x="502602" y="0"/>
                </a:lnTo>
                <a:close/>
              </a:path>
            </a:pathLst>
          </a:custGeom>
          <a:solidFill>
            <a:srgbClr val="EEE0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2" name="object 7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979802" y="4106170"/>
            <a:ext cx="97610" cy="163078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718092" y="4428404"/>
            <a:ext cx="96192" cy="165442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872961" y="3716384"/>
            <a:ext cx="108482" cy="165442"/>
          </a:xfrm>
          <a:prstGeom prst="rect">
            <a:avLst/>
          </a:prstGeom>
        </p:spPr>
      </p:pic>
      <p:sp>
        <p:nvSpPr>
          <p:cNvPr id="75" name="object 75" descr=""/>
          <p:cNvSpPr/>
          <p:nvPr/>
        </p:nvSpPr>
        <p:spPr>
          <a:xfrm>
            <a:off x="10212549" y="4871151"/>
            <a:ext cx="693420" cy="184150"/>
          </a:xfrm>
          <a:custGeom>
            <a:avLst/>
            <a:gdLst/>
            <a:ahLst/>
            <a:cxnLst/>
            <a:rect l="l" t="t" r="r" b="b"/>
            <a:pathLst>
              <a:path w="693420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66934" y="83609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693420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693420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693420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693420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9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693420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693420" h="184150">
                <a:moveTo>
                  <a:pt x="444936" y="160584"/>
                </a:moveTo>
                <a:lnTo>
                  <a:pt x="441787" y="163733"/>
                </a:lnTo>
                <a:lnTo>
                  <a:pt x="439688" y="169768"/>
                </a:lnTo>
                <a:lnTo>
                  <a:pt x="439950" y="174753"/>
                </a:lnTo>
                <a:lnTo>
                  <a:pt x="443005" y="176147"/>
                </a:lnTo>
                <a:lnTo>
                  <a:pt x="451791" y="179214"/>
                </a:lnTo>
                <a:lnTo>
                  <a:pt x="465743" y="182280"/>
                </a:lnTo>
                <a:lnTo>
                  <a:pt x="484295" y="183674"/>
                </a:lnTo>
                <a:lnTo>
                  <a:pt x="513383" y="179845"/>
                </a:lnTo>
                <a:lnTo>
                  <a:pt x="532608" y="169374"/>
                </a:lnTo>
                <a:lnTo>
                  <a:pt x="534305" y="166881"/>
                </a:lnTo>
                <a:lnTo>
                  <a:pt x="482983" y="166881"/>
                </a:lnTo>
                <a:lnTo>
                  <a:pt x="469584" y="166119"/>
                </a:lnTo>
                <a:lnTo>
                  <a:pt x="458449" y="164323"/>
                </a:lnTo>
                <a:lnTo>
                  <a:pt x="450069" y="162232"/>
                </a:lnTo>
                <a:lnTo>
                  <a:pt x="444936" y="160584"/>
                </a:lnTo>
                <a:close/>
              </a:path>
              <a:path w="693420" h="184150">
                <a:moveTo>
                  <a:pt x="529805" y="16005"/>
                </a:moveTo>
                <a:lnTo>
                  <a:pt x="484032" y="16005"/>
                </a:lnTo>
                <a:lnTo>
                  <a:pt x="500674" y="18084"/>
                </a:lnTo>
                <a:lnTo>
                  <a:pt x="512469" y="24172"/>
                </a:lnTo>
                <a:lnTo>
                  <a:pt x="519492" y="34049"/>
                </a:lnTo>
                <a:lnTo>
                  <a:pt x="521817" y="47493"/>
                </a:lnTo>
                <a:lnTo>
                  <a:pt x="518725" y="63273"/>
                </a:lnTo>
                <a:lnTo>
                  <a:pt x="510468" y="73174"/>
                </a:lnTo>
                <a:lnTo>
                  <a:pt x="498570" y="78303"/>
                </a:lnTo>
                <a:lnTo>
                  <a:pt x="484557" y="79767"/>
                </a:lnTo>
                <a:lnTo>
                  <a:pt x="468289" y="79767"/>
                </a:lnTo>
                <a:lnTo>
                  <a:pt x="466189" y="84752"/>
                </a:lnTo>
                <a:lnTo>
                  <a:pt x="466189" y="90525"/>
                </a:lnTo>
                <a:lnTo>
                  <a:pt x="468289" y="95510"/>
                </a:lnTo>
                <a:lnTo>
                  <a:pt x="484557" y="95510"/>
                </a:lnTo>
                <a:lnTo>
                  <a:pt x="500608" y="97114"/>
                </a:lnTo>
                <a:lnTo>
                  <a:pt x="514175" y="102825"/>
                </a:lnTo>
                <a:lnTo>
                  <a:pt x="523559" y="113997"/>
                </a:lnTo>
                <a:lnTo>
                  <a:pt x="527065" y="131983"/>
                </a:lnTo>
                <a:lnTo>
                  <a:pt x="524605" y="146734"/>
                </a:lnTo>
                <a:lnTo>
                  <a:pt x="516831" y="157698"/>
                </a:lnTo>
                <a:lnTo>
                  <a:pt x="503154" y="164528"/>
                </a:lnTo>
                <a:lnTo>
                  <a:pt x="482983" y="166881"/>
                </a:lnTo>
                <a:lnTo>
                  <a:pt x="534305" y="166881"/>
                </a:lnTo>
                <a:lnTo>
                  <a:pt x="543222" y="153786"/>
                </a:lnTo>
                <a:lnTo>
                  <a:pt x="546482" y="134607"/>
                </a:lnTo>
                <a:lnTo>
                  <a:pt x="544739" y="118371"/>
                </a:lnTo>
                <a:lnTo>
                  <a:pt x="539233" y="104891"/>
                </a:lnTo>
                <a:lnTo>
                  <a:pt x="529545" y="94461"/>
                </a:lnTo>
                <a:lnTo>
                  <a:pt x="515257" y="87376"/>
                </a:lnTo>
                <a:lnTo>
                  <a:pt x="527356" y="80292"/>
                </a:lnTo>
                <a:lnTo>
                  <a:pt x="535297" y="70649"/>
                </a:lnTo>
                <a:lnTo>
                  <a:pt x="539647" y="58743"/>
                </a:lnTo>
                <a:lnTo>
                  <a:pt x="540971" y="44869"/>
                </a:lnTo>
                <a:lnTo>
                  <a:pt x="537417" y="26235"/>
                </a:lnTo>
                <a:lnTo>
                  <a:pt x="529805" y="16005"/>
                </a:lnTo>
                <a:close/>
              </a:path>
              <a:path w="693420" h="184150">
                <a:moveTo>
                  <a:pt x="485869" y="0"/>
                </a:moveTo>
                <a:lnTo>
                  <a:pt x="445428" y="7306"/>
                </a:lnTo>
                <a:lnTo>
                  <a:pt x="441787" y="14169"/>
                </a:lnTo>
                <a:lnTo>
                  <a:pt x="444030" y="19154"/>
                </a:lnTo>
                <a:lnTo>
                  <a:pt x="444148" y="19417"/>
                </a:lnTo>
                <a:lnTo>
                  <a:pt x="448609" y="22303"/>
                </a:lnTo>
                <a:lnTo>
                  <a:pt x="451266" y="21319"/>
                </a:lnTo>
                <a:lnTo>
                  <a:pt x="458646" y="19154"/>
                </a:lnTo>
                <a:lnTo>
                  <a:pt x="469863" y="16989"/>
                </a:lnTo>
                <a:lnTo>
                  <a:pt x="484032" y="16005"/>
                </a:lnTo>
                <a:lnTo>
                  <a:pt x="529805" y="16005"/>
                </a:lnTo>
                <a:lnTo>
                  <a:pt x="526901" y="12102"/>
                </a:lnTo>
                <a:lnTo>
                  <a:pt x="509644" y="3136"/>
                </a:lnTo>
                <a:lnTo>
                  <a:pt x="485869" y="0"/>
                </a:lnTo>
                <a:close/>
              </a:path>
              <a:path w="693420" h="184150">
                <a:moveTo>
                  <a:pt x="660768" y="43032"/>
                </a:moveTo>
                <a:lnTo>
                  <a:pt x="583887" y="43032"/>
                </a:lnTo>
                <a:lnTo>
                  <a:pt x="583887" y="179739"/>
                </a:lnTo>
                <a:lnTo>
                  <a:pt x="586773" y="181051"/>
                </a:lnTo>
                <a:lnTo>
                  <a:pt x="599893" y="181051"/>
                </a:lnTo>
                <a:lnTo>
                  <a:pt x="602779" y="179739"/>
                </a:lnTo>
                <a:lnTo>
                  <a:pt x="602779" y="59038"/>
                </a:lnTo>
                <a:lnTo>
                  <a:pt x="660768" y="59038"/>
                </a:lnTo>
                <a:lnTo>
                  <a:pt x="662342" y="55889"/>
                </a:lnTo>
                <a:lnTo>
                  <a:pt x="662342" y="46181"/>
                </a:lnTo>
                <a:lnTo>
                  <a:pt x="660768" y="43032"/>
                </a:lnTo>
                <a:close/>
              </a:path>
              <a:path w="693420" h="184150">
                <a:moveTo>
                  <a:pt x="689572" y="159272"/>
                </a:moveTo>
                <a:lnTo>
                  <a:pt x="675140" y="159272"/>
                </a:lnTo>
                <a:lnTo>
                  <a:pt x="671729" y="160584"/>
                </a:lnTo>
                <a:lnTo>
                  <a:pt x="671729" y="179739"/>
                </a:lnTo>
                <a:lnTo>
                  <a:pt x="675140" y="181051"/>
                </a:lnTo>
                <a:lnTo>
                  <a:pt x="689572" y="181051"/>
                </a:lnTo>
                <a:lnTo>
                  <a:pt x="693245" y="179739"/>
                </a:lnTo>
                <a:lnTo>
                  <a:pt x="693245" y="160584"/>
                </a:lnTo>
                <a:lnTo>
                  <a:pt x="689572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9088904" y="4871151"/>
            <a:ext cx="696595" cy="184150"/>
          </a:xfrm>
          <a:custGeom>
            <a:avLst/>
            <a:gdLst/>
            <a:ahLst/>
            <a:cxnLst/>
            <a:rect l="l" t="t" r="r" b="b"/>
            <a:pathLst>
              <a:path w="696595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87024" y="61805"/>
                </a:lnTo>
                <a:lnTo>
                  <a:pt x="79242" y="73371"/>
                </a:lnTo>
                <a:lnTo>
                  <a:pt x="66934" y="83609"/>
                </a:lnTo>
                <a:lnTo>
                  <a:pt x="50641" y="94461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696595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696595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696595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696595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8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696595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696595" h="184150">
                <a:moveTo>
                  <a:pt x="538822" y="16005"/>
                </a:moveTo>
                <a:lnTo>
                  <a:pt x="492691" y="16005"/>
                </a:lnTo>
                <a:lnTo>
                  <a:pt x="510772" y="18593"/>
                </a:lnTo>
                <a:lnTo>
                  <a:pt x="522407" y="25484"/>
                </a:lnTo>
                <a:lnTo>
                  <a:pt x="528631" y="35377"/>
                </a:lnTo>
                <a:lnTo>
                  <a:pt x="530392" y="46443"/>
                </a:lnTo>
                <a:lnTo>
                  <a:pt x="530476" y="46968"/>
                </a:lnTo>
                <a:lnTo>
                  <a:pt x="527762" y="61805"/>
                </a:lnTo>
                <a:lnTo>
                  <a:pt x="519980" y="73371"/>
                </a:lnTo>
                <a:lnTo>
                  <a:pt x="507672" y="83609"/>
                </a:lnTo>
                <a:lnTo>
                  <a:pt x="491379" y="94461"/>
                </a:lnTo>
                <a:lnTo>
                  <a:pt x="473282" y="106018"/>
                </a:lnTo>
                <a:lnTo>
                  <a:pt x="457006" y="119421"/>
                </a:lnTo>
                <a:lnTo>
                  <a:pt x="445255" y="137596"/>
                </a:lnTo>
                <a:lnTo>
                  <a:pt x="440737" y="163470"/>
                </a:lnTo>
                <a:lnTo>
                  <a:pt x="440737" y="172654"/>
                </a:lnTo>
                <a:lnTo>
                  <a:pt x="442312" y="181051"/>
                </a:lnTo>
                <a:lnTo>
                  <a:pt x="546219" y="181051"/>
                </a:lnTo>
                <a:lnTo>
                  <a:pt x="547006" y="179214"/>
                </a:lnTo>
                <a:lnTo>
                  <a:pt x="547794" y="176327"/>
                </a:lnTo>
                <a:lnTo>
                  <a:pt x="547794" y="168193"/>
                </a:lnTo>
                <a:lnTo>
                  <a:pt x="547006" y="165307"/>
                </a:lnTo>
                <a:lnTo>
                  <a:pt x="546219" y="163733"/>
                </a:lnTo>
                <a:lnTo>
                  <a:pt x="459630" y="163733"/>
                </a:lnTo>
                <a:lnTo>
                  <a:pt x="459105" y="159010"/>
                </a:lnTo>
                <a:lnTo>
                  <a:pt x="459105" y="155861"/>
                </a:lnTo>
                <a:lnTo>
                  <a:pt x="463143" y="138625"/>
                </a:lnTo>
                <a:lnTo>
                  <a:pt x="473307" y="126014"/>
                </a:lnTo>
                <a:lnTo>
                  <a:pt x="486668" y="116453"/>
                </a:lnTo>
                <a:lnTo>
                  <a:pt x="500301" y="108368"/>
                </a:lnTo>
                <a:lnTo>
                  <a:pt x="521304" y="95150"/>
                </a:lnTo>
                <a:lnTo>
                  <a:pt x="537068" y="82128"/>
                </a:lnTo>
                <a:lnTo>
                  <a:pt x="546978" y="66746"/>
                </a:lnTo>
                <a:lnTo>
                  <a:pt x="550329" y="46968"/>
                </a:lnTo>
                <a:lnTo>
                  <a:pt x="550418" y="46443"/>
                </a:lnTo>
                <a:lnTo>
                  <a:pt x="546212" y="25484"/>
                </a:lnTo>
                <a:lnTo>
                  <a:pt x="546096" y="24906"/>
                </a:lnTo>
                <a:lnTo>
                  <a:pt x="538822" y="16005"/>
                </a:lnTo>
                <a:close/>
              </a:path>
              <a:path w="696595" h="184150">
                <a:moveTo>
                  <a:pt x="495840" y="0"/>
                </a:moveTo>
                <a:lnTo>
                  <a:pt x="451081" y="7970"/>
                </a:lnTo>
                <a:lnTo>
                  <a:pt x="446772" y="15481"/>
                </a:lnTo>
                <a:lnTo>
                  <a:pt x="448872" y="20204"/>
                </a:lnTo>
                <a:lnTo>
                  <a:pt x="453070" y="23352"/>
                </a:lnTo>
                <a:lnTo>
                  <a:pt x="460552" y="20876"/>
                </a:lnTo>
                <a:lnTo>
                  <a:pt x="469840" y="18593"/>
                </a:lnTo>
                <a:lnTo>
                  <a:pt x="469644" y="18593"/>
                </a:lnTo>
                <a:lnTo>
                  <a:pt x="481224" y="16711"/>
                </a:lnTo>
                <a:lnTo>
                  <a:pt x="492691" y="16005"/>
                </a:lnTo>
                <a:lnTo>
                  <a:pt x="538822" y="16005"/>
                </a:lnTo>
                <a:lnTo>
                  <a:pt x="534346" y="10528"/>
                </a:lnTo>
                <a:lnTo>
                  <a:pt x="516987" y="2496"/>
                </a:lnTo>
                <a:lnTo>
                  <a:pt x="495840" y="0"/>
                </a:lnTo>
                <a:close/>
              </a:path>
              <a:path w="696595" h="184150">
                <a:moveTo>
                  <a:pt x="663843" y="43032"/>
                </a:moveTo>
                <a:lnTo>
                  <a:pt x="586962" y="43032"/>
                </a:lnTo>
                <a:lnTo>
                  <a:pt x="586962" y="179739"/>
                </a:lnTo>
                <a:lnTo>
                  <a:pt x="589848" y="181051"/>
                </a:lnTo>
                <a:lnTo>
                  <a:pt x="602968" y="181051"/>
                </a:lnTo>
                <a:lnTo>
                  <a:pt x="605854" y="179739"/>
                </a:lnTo>
                <a:lnTo>
                  <a:pt x="605854" y="59038"/>
                </a:lnTo>
                <a:lnTo>
                  <a:pt x="663843" y="59038"/>
                </a:lnTo>
                <a:lnTo>
                  <a:pt x="665417" y="55889"/>
                </a:lnTo>
                <a:lnTo>
                  <a:pt x="665417" y="46181"/>
                </a:lnTo>
                <a:lnTo>
                  <a:pt x="663843" y="43032"/>
                </a:lnTo>
                <a:close/>
              </a:path>
              <a:path w="696595" h="184150">
                <a:moveTo>
                  <a:pt x="692647" y="159272"/>
                </a:moveTo>
                <a:lnTo>
                  <a:pt x="678215" y="159272"/>
                </a:lnTo>
                <a:lnTo>
                  <a:pt x="674804" y="160584"/>
                </a:lnTo>
                <a:lnTo>
                  <a:pt x="674804" y="179739"/>
                </a:lnTo>
                <a:lnTo>
                  <a:pt x="678215" y="181051"/>
                </a:lnTo>
                <a:lnTo>
                  <a:pt x="692647" y="181051"/>
                </a:lnTo>
                <a:lnTo>
                  <a:pt x="696320" y="179739"/>
                </a:lnTo>
                <a:lnTo>
                  <a:pt x="696320" y="160584"/>
                </a:lnTo>
                <a:lnTo>
                  <a:pt x="692647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7953762" y="4871151"/>
            <a:ext cx="663575" cy="184150"/>
          </a:xfrm>
          <a:custGeom>
            <a:avLst/>
            <a:gdLst/>
            <a:ahLst/>
            <a:cxnLst/>
            <a:rect l="l" t="t" r="r" b="b"/>
            <a:pathLst>
              <a:path w="663575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66934" y="83609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663575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663575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663575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663575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68532" y="83609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8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663575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663575" h="184150">
                <a:moveTo>
                  <a:pt x="506336" y="29387"/>
                </a:moveTo>
                <a:lnTo>
                  <a:pt x="488231" y="29387"/>
                </a:lnTo>
                <a:lnTo>
                  <a:pt x="487693" y="36247"/>
                </a:lnTo>
                <a:lnTo>
                  <a:pt x="487406" y="41982"/>
                </a:lnTo>
                <a:lnTo>
                  <a:pt x="487279" y="44508"/>
                </a:lnTo>
                <a:lnTo>
                  <a:pt x="487021" y="53704"/>
                </a:lnTo>
                <a:lnTo>
                  <a:pt x="486919" y="179476"/>
                </a:lnTo>
                <a:lnTo>
                  <a:pt x="490330" y="181051"/>
                </a:lnTo>
                <a:lnTo>
                  <a:pt x="503449" y="181051"/>
                </a:lnTo>
                <a:lnTo>
                  <a:pt x="506336" y="179476"/>
                </a:lnTo>
                <a:lnTo>
                  <a:pt x="506336" y="29387"/>
                </a:lnTo>
                <a:close/>
              </a:path>
              <a:path w="663575" h="184150">
                <a:moveTo>
                  <a:pt x="503187" y="2623"/>
                </a:moveTo>
                <a:lnTo>
                  <a:pt x="490592" y="2623"/>
                </a:lnTo>
                <a:lnTo>
                  <a:pt x="487706" y="4198"/>
                </a:lnTo>
                <a:lnTo>
                  <a:pt x="477378" y="17481"/>
                </a:lnTo>
                <a:lnTo>
                  <a:pt x="465304" y="28207"/>
                </a:lnTo>
                <a:lnTo>
                  <a:pt x="451508" y="36374"/>
                </a:lnTo>
                <a:lnTo>
                  <a:pt x="436014" y="41982"/>
                </a:lnTo>
                <a:lnTo>
                  <a:pt x="434809" y="47525"/>
                </a:lnTo>
                <a:lnTo>
                  <a:pt x="440475" y="57988"/>
                </a:lnTo>
                <a:lnTo>
                  <a:pt x="453767" y="53704"/>
                </a:lnTo>
                <a:lnTo>
                  <a:pt x="466518" y="47525"/>
                </a:lnTo>
                <a:lnTo>
                  <a:pt x="478186" y="39428"/>
                </a:lnTo>
                <a:lnTo>
                  <a:pt x="488231" y="29387"/>
                </a:lnTo>
                <a:lnTo>
                  <a:pt x="506336" y="29387"/>
                </a:lnTo>
                <a:lnTo>
                  <a:pt x="506336" y="4198"/>
                </a:lnTo>
                <a:lnTo>
                  <a:pt x="503187" y="2623"/>
                </a:lnTo>
                <a:close/>
              </a:path>
              <a:path w="663575" h="184150">
                <a:moveTo>
                  <a:pt x="630531" y="43032"/>
                </a:moveTo>
                <a:lnTo>
                  <a:pt x="553650" y="43032"/>
                </a:lnTo>
                <a:lnTo>
                  <a:pt x="553650" y="179739"/>
                </a:lnTo>
                <a:lnTo>
                  <a:pt x="556537" y="181051"/>
                </a:lnTo>
                <a:lnTo>
                  <a:pt x="569656" y="181051"/>
                </a:lnTo>
                <a:lnTo>
                  <a:pt x="572543" y="179739"/>
                </a:lnTo>
                <a:lnTo>
                  <a:pt x="572543" y="59038"/>
                </a:lnTo>
                <a:lnTo>
                  <a:pt x="630531" y="59038"/>
                </a:lnTo>
                <a:lnTo>
                  <a:pt x="632106" y="55889"/>
                </a:lnTo>
                <a:lnTo>
                  <a:pt x="632106" y="46181"/>
                </a:lnTo>
                <a:lnTo>
                  <a:pt x="630531" y="43032"/>
                </a:lnTo>
                <a:close/>
              </a:path>
              <a:path w="663575" h="184150">
                <a:moveTo>
                  <a:pt x="659335" y="159272"/>
                </a:moveTo>
                <a:lnTo>
                  <a:pt x="644904" y="159272"/>
                </a:lnTo>
                <a:lnTo>
                  <a:pt x="641492" y="160584"/>
                </a:lnTo>
                <a:lnTo>
                  <a:pt x="641492" y="179739"/>
                </a:lnTo>
                <a:lnTo>
                  <a:pt x="644904" y="181051"/>
                </a:lnTo>
                <a:lnTo>
                  <a:pt x="659335" y="181051"/>
                </a:lnTo>
                <a:lnTo>
                  <a:pt x="663009" y="179739"/>
                </a:lnTo>
                <a:lnTo>
                  <a:pt x="663009" y="160584"/>
                </a:lnTo>
                <a:lnTo>
                  <a:pt x="659335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1311992" y="4871151"/>
            <a:ext cx="705485" cy="184150"/>
          </a:xfrm>
          <a:custGeom>
            <a:avLst/>
            <a:gdLst/>
            <a:ahLst/>
            <a:cxnLst/>
            <a:rect l="l" t="t" r="r" b="b"/>
            <a:pathLst>
              <a:path w="705484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66934" y="83609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705484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705484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705484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705484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9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705484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705484" h="184150">
                <a:moveTo>
                  <a:pt x="538159" y="134607"/>
                </a:moveTo>
                <a:lnTo>
                  <a:pt x="519791" y="134607"/>
                </a:lnTo>
                <a:lnTo>
                  <a:pt x="519791" y="179476"/>
                </a:lnTo>
                <a:lnTo>
                  <a:pt x="522940" y="181051"/>
                </a:lnTo>
                <a:lnTo>
                  <a:pt x="534748" y="181051"/>
                </a:lnTo>
                <a:lnTo>
                  <a:pt x="538159" y="179476"/>
                </a:lnTo>
                <a:lnTo>
                  <a:pt x="538159" y="134607"/>
                </a:lnTo>
                <a:close/>
              </a:path>
              <a:path w="705484" h="184150">
                <a:moveTo>
                  <a:pt x="535273" y="2623"/>
                </a:moveTo>
                <a:lnTo>
                  <a:pt x="522153" y="2623"/>
                </a:lnTo>
                <a:lnTo>
                  <a:pt x="519004" y="4198"/>
                </a:lnTo>
                <a:lnTo>
                  <a:pt x="434251" y="119126"/>
                </a:lnTo>
                <a:lnTo>
                  <a:pt x="432677" y="121750"/>
                </a:lnTo>
                <a:lnTo>
                  <a:pt x="432677" y="132245"/>
                </a:lnTo>
                <a:lnTo>
                  <a:pt x="434251" y="134607"/>
                </a:lnTo>
                <a:lnTo>
                  <a:pt x="563349" y="134607"/>
                </a:lnTo>
                <a:lnTo>
                  <a:pt x="564923" y="132245"/>
                </a:lnTo>
                <a:lnTo>
                  <a:pt x="564923" y="121750"/>
                </a:lnTo>
                <a:lnTo>
                  <a:pt x="563349" y="119126"/>
                </a:lnTo>
                <a:lnTo>
                  <a:pt x="454193" y="119126"/>
                </a:lnTo>
                <a:lnTo>
                  <a:pt x="519791" y="29912"/>
                </a:lnTo>
                <a:lnTo>
                  <a:pt x="538159" y="29912"/>
                </a:lnTo>
                <a:lnTo>
                  <a:pt x="538159" y="4198"/>
                </a:lnTo>
                <a:lnTo>
                  <a:pt x="535273" y="2623"/>
                </a:lnTo>
                <a:close/>
              </a:path>
              <a:path w="705484" h="184150">
                <a:moveTo>
                  <a:pt x="538159" y="29912"/>
                </a:moveTo>
                <a:lnTo>
                  <a:pt x="519791" y="29912"/>
                </a:lnTo>
                <a:lnTo>
                  <a:pt x="519791" y="119126"/>
                </a:lnTo>
                <a:lnTo>
                  <a:pt x="538159" y="119126"/>
                </a:lnTo>
                <a:lnTo>
                  <a:pt x="538159" y="29912"/>
                </a:lnTo>
                <a:close/>
              </a:path>
              <a:path w="705484" h="184150">
                <a:moveTo>
                  <a:pt x="672811" y="43032"/>
                </a:moveTo>
                <a:lnTo>
                  <a:pt x="595930" y="43032"/>
                </a:lnTo>
                <a:lnTo>
                  <a:pt x="595930" y="179739"/>
                </a:lnTo>
                <a:lnTo>
                  <a:pt x="598817" y="181051"/>
                </a:lnTo>
                <a:lnTo>
                  <a:pt x="611936" y="181051"/>
                </a:lnTo>
                <a:lnTo>
                  <a:pt x="614823" y="179739"/>
                </a:lnTo>
                <a:lnTo>
                  <a:pt x="614823" y="59038"/>
                </a:lnTo>
                <a:lnTo>
                  <a:pt x="672811" y="59038"/>
                </a:lnTo>
                <a:lnTo>
                  <a:pt x="674386" y="55889"/>
                </a:lnTo>
                <a:lnTo>
                  <a:pt x="674386" y="46181"/>
                </a:lnTo>
                <a:lnTo>
                  <a:pt x="672811" y="43032"/>
                </a:lnTo>
                <a:close/>
              </a:path>
              <a:path w="705484" h="184150">
                <a:moveTo>
                  <a:pt x="701615" y="159272"/>
                </a:moveTo>
                <a:lnTo>
                  <a:pt x="687184" y="159272"/>
                </a:lnTo>
                <a:lnTo>
                  <a:pt x="683773" y="160584"/>
                </a:lnTo>
                <a:lnTo>
                  <a:pt x="683773" y="179739"/>
                </a:lnTo>
                <a:lnTo>
                  <a:pt x="687184" y="181051"/>
                </a:lnTo>
                <a:lnTo>
                  <a:pt x="701615" y="181051"/>
                </a:lnTo>
                <a:lnTo>
                  <a:pt x="705289" y="179739"/>
                </a:lnTo>
                <a:lnTo>
                  <a:pt x="705289" y="160584"/>
                </a:lnTo>
                <a:lnTo>
                  <a:pt x="701615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464066" y="10026805"/>
            <a:ext cx="5236886" cy="242516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64066" y="10403756"/>
            <a:ext cx="5357537" cy="242516"/>
          </a:xfrm>
          <a:prstGeom prst="rect">
            <a:avLst/>
          </a:prstGeom>
        </p:spPr>
      </p:pic>
      <p:sp>
        <p:nvSpPr>
          <p:cNvPr id="81" name="object 81" descr=""/>
          <p:cNvSpPr/>
          <p:nvPr/>
        </p:nvSpPr>
        <p:spPr>
          <a:xfrm>
            <a:off x="7486683" y="8701306"/>
            <a:ext cx="483870" cy="0"/>
          </a:xfrm>
          <a:custGeom>
            <a:avLst/>
            <a:gdLst/>
            <a:ahLst/>
            <a:cxnLst/>
            <a:rect l="l" t="t" r="r" b="b"/>
            <a:pathLst>
              <a:path w="483870" h="0">
                <a:moveTo>
                  <a:pt x="0" y="0"/>
                </a:moveTo>
                <a:lnTo>
                  <a:pt x="483304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8026847" y="8691152"/>
            <a:ext cx="4445" cy="20320"/>
          </a:xfrm>
          <a:custGeom>
            <a:avLst/>
            <a:gdLst/>
            <a:ahLst/>
            <a:cxnLst/>
            <a:rect l="l" t="t" r="r" b="b"/>
            <a:pathLst>
              <a:path w="4445" h="20320">
                <a:moveTo>
                  <a:pt x="0" y="20306"/>
                </a:moveTo>
                <a:lnTo>
                  <a:pt x="4322" y="20306"/>
                </a:lnTo>
                <a:lnTo>
                  <a:pt x="4322" y="0"/>
                </a:lnTo>
                <a:lnTo>
                  <a:pt x="0" y="0"/>
                </a:lnTo>
                <a:lnTo>
                  <a:pt x="0" y="20306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8512829" y="8691152"/>
            <a:ext cx="26034" cy="20320"/>
          </a:xfrm>
          <a:custGeom>
            <a:avLst/>
            <a:gdLst/>
            <a:ahLst/>
            <a:cxnLst/>
            <a:rect l="l" t="t" r="r" b="b"/>
            <a:pathLst>
              <a:path w="26034" h="20320">
                <a:moveTo>
                  <a:pt x="0" y="20306"/>
                </a:moveTo>
                <a:lnTo>
                  <a:pt x="25750" y="20306"/>
                </a:lnTo>
                <a:lnTo>
                  <a:pt x="25750" y="0"/>
                </a:lnTo>
                <a:lnTo>
                  <a:pt x="0" y="0"/>
                </a:lnTo>
                <a:lnTo>
                  <a:pt x="0" y="20306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8595439" y="8701306"/>
            <a:ext cx="511809" cy="0"/>
          </a:xfrm>
          <a:custGeom>
            <a:avLst/>
            <a:gdLst/>
            <a:ahLst/>
            <a:cxnLst/>
            <a:rect l="l" t="t" r="r" b="b"/>
            <a:pathLst>
              <a:path w="511809" h="0">
                <a:moveTo>
                  <a:pt x="0" y="0"/>
                </a:moveTo>
                <a:lnTo>
                  <a:pt x="511734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9643685" y="8701306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 h="0">
                <a:moveTo>
                  <a:pt x="0" y="0"/>
                </a:moveTo>
                <a:lnTo>
                  <a:pt x="600676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0774540" y="8701306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 h="0">
                <a:moveTo>
                  <a:pt x="0" y="0"/>
                </a:moveTo>
                <a:lnTo>
                  <a:pt x="1602045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7472858" y="8088410"/>
            <a:ext cx="485775" cy="0"/>
          </a:xfrm>
          <a:custGeom>
            <a:avLst/>
            <a:gdLst/>
            <a:ahLst/>
            <a:cxnLst/>
            <a:rect l="l" t="t" r="r" b="b"/>
            <a:pathLst>
              <a:path w="485775" h="0">
                <a:moveTo>
                  <a:pt x="0" y="0"/>
                </a:moveTo>
                <a:lnTo>
                  <a:pt x="485352" y="0"/>
                </a:lnTo>
              </a:path>
            </a:pathLst>
          </a:custGeom>
          <a:ln w="21421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8014885" y="8078950"/>
            <a:ext cx="16510" cy="20955"/>
          </a:xfrm>
          <a:custGeom>
            <a:avLst/>
            <a:gdLst/>
            <a:ahLst/>
            <a:cxnLst/>
            <a:rect l="l" t="t" r="r" b="b"/>
            <a:pathLst>
              <a:path w="16509" h="20954">
                <a:moveTo>
                  <a:pt x="0" y="20434"/>
                </a:moveTo>
                <a:lnTo>
                  <a:pt x="16284" y="20434"/>
                </a:lnTo>
                <a:lnTo>
                  <a:pt x="16284" y="0"/>
                </a:lnTo>
                <a:lnTo>
                  <a:pt x="0" y="0"/>
                </a:lnTo>
                <a:lnTo>
                  <a:pt x="0" y="2043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8512829" y="8080002"/>
            <a:ext cx="16510" cy="20955"/>
          </a:xfrm>
          <a:custGeom>
            <a:avLst/>
            <a:gdLst/>
            <a:ahLst/>
            <a:cxnLst/>
            <a:rect l="l" t="t" r="r" b="b"/>
            <a:pathLst>
              <a:path w="16509" h="20954">
                <a:moveTo>
                  <a:pt x="0" y="20434"/>
                </a:moveTo>
                <a:lnTo>
                  <a:pt x="15934" y="20434"/>
                </a:lnTo>
                <a:lnTo>
                  <a:pt x="15934" y="0"/>
                </a:lnTo>
                <a:lnTo>
                  <a:pt x="0" y="0"/>
                </a:lnTo>
                <a:lnTo>
                  <a:pt x="0" y="2043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8585439" y="8091009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 h="0">
                <a:moveTo>
                  <a:pt x="0" y="0"/>
                </a:moveTo>
                <a:lnTo>
                  <a:pt x="513879" y="0"/>
                </a:lnTo>
              </a:path>
            </a:pathLst>
          </a:custGeom>
          <a:ln w="21487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9643685" y="8093509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 h="0">
                <a:moveTo>
                  <a:pt x="0" y="0"/>
                </a:moveTo>
                <a:lnTo>
                  <a:pt x="596741" y="0"/>
                </a:lnTo>
              </a:path>
            </a:pathLst>
          </a:custGeom>
          <a:ln w="21750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0774540" y="8097291"/>
            <a:ext cx="1605915" cy="0"/>
          </a:xfrm>
          <a:custGeom>
            <a:avLst/>
            <a:gdLst/>
            <a:ahLst/>
            <a:cxnLst/>
            <a:rect l="l" t="t" r="r" b="b"/>
            <a:pathLst>
              <a:path w="1605915" h="0">
                <a:moveTo>
                  <a:pt x="0" y="0"/>
                </a:moveTo>
                <a:lnTo>
                  <a:pt x="1605464" y="0"/>
                </a:lnTo>
              </a:path>
            </a:pathLst>
          </a:custGeom>
          <a:ln w="24052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7486683" y="7518413"/>
            <a:ext cx="2757805" cy="0"/>
          </a:xfrm>
          <a:custGeom>
            <a:avLst/>
            <a:gdLst/>
            <a:ahLst/>
            <a:cxnLst/>
            <a:rect l="l" t="t" r="r" b="b"/>
            <a:pathLst>
              <a:path w="2757804" h="0">
                <a:moveTo>
                  <a:pt x="0" y="0"/>
                </a:moveTo>
                <a:lnTo>
                  <a:pt x="2757678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0774540" y="7518413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4" h="0">
                <a:moveTo>
                  <a:pt x="0" y="0"/>
                </a:moveTo>
                <a:lnTo>
                  <a:pt x="1602045" y="0"/>
                </a:lnTo>
              </a:path>
            </a:pathLst>
          </a:custGeom>
          <a:ln w="20306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pic>
        <p:nvPicPr>
          <p:cNvPr id="95" name="object 95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611250" y="8265983"/>
            <a:ext cx="253606" cy="165442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880596" y="7512080"/>
            <a:ext cx="103283" cy="163078"/>
          </a:xfrm>
          <a:prstGeom prst="rect">
            <a:avLst/>
          </a:prstGeom>
        </p:spPr>
      </p:pic>
      <p:pic>
        <p:nvPicPr>
          <p:cNvPr id="97" name="object 97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985783" y="8783188"/>
            <a:ext cx="218931" cy="165442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718092" y="7658672"/>
            <a:ext cx="222296" cy="165442"/>
          </a:xfrm>
          <a:prstGeom prst="rect">
            <a:avLst/>
          </a:prstGeom>
        </p:spPr>
      </p:pic>
      <p:grpSp>
        <p:nvGrpSpPr>
          <p:cNvPr id="99" name="object 99" descr=""/>
          <p:cNvGrpSpPr/>
          <p:nvPr/>
        </p:nvGrpSpPr>
        <p:grpSpPr>
          <a:xfrm>
            <a:off x="8031169" y="8073052"/>
            <a:ext cx="481965" cy="1225550"/>
            <a:chOff x="8031169" y="8073052"/>
            <a:chExt cx="481965" cy="1225550"/>
          </a:xfrm>
        </p:grpSpPr>
        <p:sp>
          <p:nvSpPr>
            <p:cNvPr id="100" name="object 100" descr=""/>
            <p:cNvSpPr/>
            <p:nvPr/>
          </p:nvSpPr>
          <p:spPr>
            <a:xfrm>
              <a:off x="8031169" y="9224850"/>
              <a:ext cx="481965" cy="73660"/>
            </a:xfrm>
            <a:custGeom>
              <a:avLst/>
              <a:gdLst/>
              <a:ahLst/>
              <a:cxnLst/>
              <a:rect l="l" t="t" r="r" b="b"/>
              <a:pathLst>
                <a:path w="481965" h="73659">
                  <a:moveTo>
                    <a:pt x="481660" y="0"/>
                  </a:moveTo>
                  <a:lnTo>
                    <a:pt x="0" y="0"/>
                  </a:lnTo>
                  <a:lnTo>
                    <a:pt x="0" y="73296"/>
                  </a:lnTo>
                  <a:lnTo>
                    <a:pt x="481660" y="73296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B6A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8031169" y="8073052"/>
              <a:ext cx="481965" cy="1151890"/>
            </a:xfrm>
            <a:custGeom>
              <a:avLst/>
              <a:gdLst/>
              <a:ahLst/>
              <a:cxnLst/>
              <a:rect l="l" t="t" r="r" b="b"/>
              <a:pathLst>
                <a:path w="481965" h="1151890">
                  <a:moveTo>
                    <a:pt x="481660" y="0"/>
                  </a:moveTo>
                  <a:lnTo>
                    <a:pt x="0" y="0"/>
                  </a:lnTo>
                  <a:lnTo>
                    <a:pt x="0" y="1151797"/>
                  </a:lnTo>
                  <a:lnTo>
                    <a:pt x="481660" y="1151797"/>
                  </a:lnTo>
                  <a:lnTo>
                    <a:pt x="481660" y="0"/>
                  </a:lnTo>
                  <a:close/>
                </a:path>
              </a:pathLst>
            </a:custGeom>
            <a:solidFill>
              <a:srgbClr val="EEE0D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/>
          <p:nvPr/>
        </p:nvSpPr>
        <p:spPr>
          <a:xfrm>
            <a:off x="10261467" y="7622804"/>
            <a:ext cx="513080" cy="1675764"/>
          </a:xfrm>
          <a:custGeom>
            <a:avLst/>
            <a:gdLst/>
            <a:ahLst/>
            <a:cxnLst/>
            <a:rect l="l" t="t" r="r" b="b"/>
            <a:pathLst>
              <a:path w="513079" h="1675765">
                <a:moveTo>
                  <a:pt x="513073" y="0"/>
                </a:moveTo>
                <a:lnTo>
                  <a:pt x="0" y="0"/>
                </a:lnTo>
                <a:lnTo>
                  <a:pt x="0" y="1675341"/>
                </a:lnTo>
                <a:lnTo>
                  <a:pt x="513073" y="1675341"/>
                </a:lnTo>
                <a:lnTo>
                  <a:pt x="513073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9130612" y="8114936"/>
            <a:ext cx="513080" cy="1183640"/>
          </a:xfrm>
          <a:custGeom>
            <a:avLst/>
            <a:gdLst/>
            <a:ahLst/>
            <a:cxnLst/>
            <a:rect l="l" t="t" r="r" b="b"/>
            <a:pathLst>
              <a:path w="513079" h="1183640">
                <a:moveTo>
                  <a:pt x="513073" y="0"/>
                </a:moveTo>
                <a:lnTo>
                  <a:pt x="0" y="0"/>
                </a:lnTo>
                <a:lnTo>
                  <a:pt x="0" y="1183210"/>
                </a:lnTo>
                <a:lnTo>
                  <a:pt x="513073" y="1183210"/>
                </a:lnTo>
                <a:lnTo>
                  <a:pt x="513073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0261467" y="7497154"/>
            <a:ext cx="513080" cy="125730"/>
          </a:xfrm>
          <a:custGeom>
            <a:avLst/>
            <a:gdLst/>
            <a:ahLst/>
            <a:cxnLst/>
            <a:rect l="l" t="t" r="r" b="b"/>
            <a:pathLst>
              <a:path w="513079" h="125729">
                <a:moveTo>
                  <a:pt x="513073" y="0"/>
                </a:moveTo>
                <a:lnTo>
                  <a:pt x="0" y="0"/>
                </a:lnTo>
                <a:lnTo>
                  <a:pt x="0" y="125650"/>
                </a:lnTo>
                <a:lnTo>
                  <a:pt x="513073" y="125650"/>
                </a:lnTo>
                <a:lnTo>
                  <a:pt x="513073" y="0"/>
                </a:lnTo>
                <a:close/>
              </a:path>
            </a:pathLst>
          </a:custGeom>
          <a:solidFill>
            <a:srgbClr val="EEE0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1371381" y="8984019"/>
            <a:ext cx="513080" cy="314325"/>
          </a:xfrm>
          <a:custGeom>
            <a:avLst/>
            <a:gdLst/>
            <a:ahLst/>
            <a:cxnLst/>
            <a:rect l="l" t="t" r="r" b="b"/>
            <a:pathLst>
              <a:path w="513079" h="314325">
                <a:moveTo>
                  <a:pt x="513073" y="0"/>
                </a:moveTo>
                <a:lnTo>
                  <a:pt x="0" y="0"/>
                </a:lnTo>
                <a:lnTo>
                  <a:pt x="0" y="314126"/>
                </a:lnTo>
                <a:lnTo>
                  <a:pt x="513073" y="314126"/>
                </a:lnTo>
                <a:lnTo>
                  <a:pt x="513073" y="0"/>
                </a:lnTo>
                <a:close/>
              </a:path>
            </a:pathLst>
          </a:custGeom>
          <a:solidFill>
            <a:srgbClr val="B6A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9130612" y="7643746"/>
            <a:ext cx="513080" cy="471805"/>
          </a:xfrm>
          <a:custGeom>
            <a:avLst/>
            <a:gdLst/>
            <a:ahLst/>
            <a:cxnLst/>
            <a:rect l="l" t="t" r="r" b="b"/>
            <a:pathLst>
              <a:path w="513079" h="471804">
                <a:moveTo>
                  <a:pt x="513073" y="0"/>
                </a:moveTo>
                <a:lnTo>
                  <a:pt x="0" y="0"/>
                </a:lnTo>
                <a:lnTo>
                  <a:pt x="0" y="471189"/>
                </a:lnTo>
                <a:lnTo>
                  <a:pt x="513073" y="471189"/>
                </a:lnTo>
                <a:lnTo>
                  <a:pt x="513073" y="0"/>
                </a:lnTo>
                <a:close/>
              </a:path>
            </a:pathLst>
          </a:custGeom>
          <a:solidFill>
            <a:srgbClr val="EEE0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0875869" y="8310231"/>
            <a:ext cx="302260" cy="163195"/>
          </a:xfrm>
          <a:custGeom>
            <a:avLst/>
            <a:gdLst/>
            <a:ahLst/>
            <a:cxnLst/>
            <a:rect l="l" t="t" r="r" b="b"/>
            <a:pathLst>
              <a:path w="302259" h="163195">
                <a:moveTo>
                  <a:pt x="64522" y="24107"/>
                </a:moveTo>
                <a:lnTo>
                  <a:pt x="48214" y="24107"/>
                </a:lnTo>
                <a:lnTo>
                  <a:pt x="47725" y="30399"/>
                </a:lnTo>
                <a:lnTo>
                  <a:pt x="47587" y="33151"/>
                </a:lnTo>
                <a:lnTo>
                  <a:pt x="47471" y="35451"/>
                </a:lnTo>
                <a:lnTo>
                  <a:pt x="47357" y="37726"/>
                </a:lnTo>
                <a:lnTo>
                  <a:pt x="47125" y="46009"/>
                </a:lnTo>
                <a:lnTo>
                  <a:pt x="47032" y="159297"/>
                </a:lnTo>
                <a:lnTo>
                  <a:pt x="50105" y="160715"/>
                </a:lnTo>
                <a:lnTo>
                  <a:pt x="61922" y="160715"/>
                </a:lnTo>
                <a:lnTo>
                  <a:pt x="64522" y="159297"/>
                </a:lnTo>
                <a:lnTo>
                  <a:pt x="64522" y="24107"/>
                </a:lnTo>
                <a:close/>
              </a:path>
              <a:path w="302259" h="163195">
                <a:moveTo>
                  <a:pt x="61686" y="0"/>
                </a:moveTo>
                <a:lnTo>
                  <a:pt x="50341" y="0"/>
                </a:lnTo>
                <a:lnTo>
                  <a:pt x="47741" y="1418"/>
                </a:lnTo>
                <a:lnTo>
                  <a:pt x="38439" y="13383"/>
                </a:lnTo>
                <a:lnTo>
                  <a:pt x="27563" y="23043"/>
                </a:lnTo>
                <a:lnTo>
                  <a:pt x="15137" y="30399"/>
                </a:lnTo>
                <a:lnTo>
                  <a:pt x="1181" y="35451"/>
                </a:lnTo>
                <a:lnTo>
                  <a:pt x="96" y="40444"/>
                </a:lnTo>
                <a:lnTo>
                  <a:pt x="0" y="40887"/>
                </a:lnTo>
                <a:lnTo>
                  <a:pt x="1707" y="46009"/>
                </a:lnTo>
                <a:lnTo>
                  <a:pt x="1795" y="46275"/>
                </a:lnTo>
                <a:lnTo>
                  <a:pt x="1890" y="46560"/>
                </a:lnTo>
                <a:lnTo>
                  <a:pt x="39166" y="33151"/>
                </a:lnTo>
                <a:lnTo>
                  <a:pt x="48214" y="24107"/>
                </a:lnTo>
                <a:lnTo>
                  <a:pt x="64522" y="24107"/>
                </a:lnTo>
                <a:lnTo>
                  <a:pt x="64522" y="1418"/>
                </a:lnTo>
                <a:lnTo>
                  <a:pt x="61686" y="0"/>
                </a:lnTo>
                <a:close/>
              </a:path>
              <a:path w="302259" h="163195">
                <a:moveTo>
                  <a:pt x="159845" y="24107"/>
                </a:moveTo>
                <a:lnTo>
                  <a:pt x="143537" y="24107"/>
                </a:lnTo>
                <a:lnTo>
                  <a:pt x="143048" y="30399"/>
                </a:lnTo>
                <a:lnTo>
                  <a:pt x="142910" y="33151"/>
                </a:lnTo>
                <a:lnTo>
                  <a:pt x="142794" y="35451"/>
                </a:lnTo>
                <a:lnTo>
                  <a:pt x="142680" y="37726"/>
                </a:lnTo>
                <a:lnTo>
                  <a:pt x="142448" y="46009"/>
                </a:lnTo>
                <a:lnTo>
                  <a:pt x="142355" y="159297"/>
                </a:lnTo>
                <a:lnTo>
                  <a:pt x="145428" y="160715"/>
                </a:lnTo>
                <a:lnTo>
                  <a:pt x="157245" y="160715"/>
                </a:lnTo>
                <a:lnTo>
                  <a:pt x="159845" y="159297"/>
                </a:lnTo>
                <a:lnTo>
                  <a:pt x="159845" y="24107"/>
                </a:lnTo>
                <a:close/>
              </a:path>
              <a:path w="302259" h="163195">
                <a:moveTo>
                  <a:pt x="157009" y="0"/>
                </a:moveTo>
                <a:lnTo>
                  <a:pt x="145664" y="0"/>
                </a:lnTo>
                <a:lnTo>
                  <a:pt x="143064" y="1418"/>
                </a:lnTo>
                <a:lnTo>
                  <a:pt x="133762" y="13383"/>
                </a:lnTo>
                <a:lnTo>
                  <a:pt x="122886" y="23043"/>
                </a:lnTo>
                <a:lnTo>
                  <a:pt x="110460" y="30399"/>
                </a:lnTo>
                <a:lnTo>
                  <a:pt x="96504" y="35451"/>
                </a:lnTo>
                <a:lnTo>
                  <a:pt x="95419" y="40444"/>
                </a:lnTo>
                <a:lnTo>
                  <a:pt x="95323" y="40887"/>
                </a:lnTo>
                <a:lnTo>
                  <a:pt x="97030" y="46009"/>
                </a:lnTo>
                <a:lnTo>
                  <a:pt x="97119" y="46275"/>
                </a:lnTo>
                <a:lnTo>
                  <a:pt x="97213" y="46560"/>
                </a:lnTo>
                <a:lnTo>
                  <a:pt x="100522" y="49868"/>
                </a:lnTo>
                <a:lnTo>
                  <a:pt x="112495" y="46009"/>
                </a:lnTo>
                <a:lnTo>
                  <a:pt x="123979" y="40444"/>
                </a:lnTo>
                <a:lnTo>
                  <a:pt x="134489" y="33151"/>
                </a:lnTo>
                <a:lnTo>
                  <a:pt x="143537" y="24107"/>
                </a:lnTo>
                <a:lnTo>
                  <a:pt x="159845" y="24107"/>
                </a:lnTo>
                <a:lnTo>
                  <a:pt x="159845" y="1418"/>
                </a:lnTo>
                <a:lnTo>
                  <a:pt x="157009" y="0"/>
                </a:lnTo>
                <a:close/>
              </a:path>
              <a:path w="302259" h="163195">
                <a:moveTo>
                  <a:pt x="285184" y="0"/>
                </a:moveTo>
                <a:lnTo>
                  <a:pt x="249433" y="7710"/>
                </a:lnTo>
                <a:lnTo>
                  <a:pt x="222168" y="26411"/>
                </a:lnTo>
                <a:lnTo>
                  <a:pt x="204786" y="56900"/>
                </a:lnTo>
                <a:lnTo>
                  <a:pt x="198681" y="99974"/>
                </a:lnTo>
                <a:lnTo>
                  <a:pt x="202444" y="128479"/>
                </a:lnTo>
                <a:lnTo>
                  <a:pt x="213010" y="148100"/>
                </a:lnTo>
                <a:lnTo>
                  <a:pt x="229292" y="159433"/>
                </a:lnTo>
                <a:lnTo>
                  <a:pt x="250205" y="163078"/>
                </a:lnTo>
                <a:lnTo>
                  <a:pt x="271354" y="159932"/>
                </a:lnTo>
                <a:lnTo>
                  <a:pt x="287695" y="150493"/>
                </a:lnTo>
                <a:lnTo>
                  <a:pt x="288447" y="149370"/>
                </a:lnTo>
                <a:lnTo>
                  <a:pt x="250205" y="149370"/>
                </a:lnTo>
                <a:lnTo>
                  <a:pt x="236511" y="146619"/>
                </a:lnTo>
                <a:lnTo>
                  <a:pt x="225743" y="137996"/>
                </a:lnTo>
                <a:lnTo>
                  <a:pt x="218697" y="122947"/>
                </a:lnTo>
                <a:lnTo>
                  <a:pt x="216171" y="100919"/>
                </a:lnTo>
                <a:lnTo>
                  <a:pt x="216171" y="95956"/>
                </a:lnTo>
                <a:lnTo>
                  <a:pt x="251150" y="76339"/>
                </a:lnTo>
                <a:lnTo>
                  <a:pt x="289389" y="76339"/>
                </a:lnTo>
                <a:lnTo>
                  <a:pt x="287843" y="74005"/>
                </a:lnTo>
                <a:lnTo>
                  <a:pt x="282435" y="70903"/>
                </a:lnTo>
                <a:lnTo>
                  <a:pt x="219007" y="70903"/>
                </a:lnTo>
                <a:lnTo>
                  <a:pt x="227453" y="46781"/>
                </a:lnTo>
                <a:lnTo>
                  <a:pt x="241549" y="29838"/>
                </a:lnTo>
                <a:lnTo>
                  <a:pt x="260918" y="19188"/>
                </a:lnTo>
                <a:lnTo>
                  <a:pt x="285184" y="13944"/>
                </a:lnTo>
                <a:lnTo>
                  <a:pt x="287075" y="9453"/>
                </a:lnTo>
                <a:lnTo>
                  <a:pt x="287075" y="4017"/>
                </a:lnTo>
                <a:lnTo>
                  <a:pt x="285184" y="0"/>
                </a:lnTo>
                <a:close/>
              </a:path>
              <a:path w="302259" h="163195">
                <a:moveTo>
                  <a:pt x="289389" y="76339"/>
                </a:moveTo>
                <a:lnTo>
                  <a:pt x="251150" y="76339"/>
                </a:lnTo>
                <a:lnTo>
                  <a:pt x="264360" y="78404"/>
                </a:lnTo>
                <a:lnTo>
                  <a:pt x="274755" y="84877"/>
                </a:lnTo>
                <a:lnTo>
                  <a:pt x="281561" y="96181"/>
                </a:lnTo>
                <a:lnTo>
                  <a:pt x="284002" y="112736"/>
                </a:lnTo>
                <a:lnTo>
                  <a:pt x="281582" y="128479"/>
                </a:lnTo>
                <a:lnTo>
                  <a:pt x="281513" y="128930"/>
                </a:lnTo>
                <a:lnTo>
                  <a:pt x="274548" y="140359"/>
                </a:lnTo>
                <a:lnTo>
                  <a:pt x="263861" y="147136"/>
                </a:lnTo>
                <a:lnTo>
                  <a:pt x="250205" y="149370"/>
                </a:lnTo>
                <a:lnTo>
                  <a:pt x="288447" y="149370"/>
                </a:lnTo>
                <a:lnTo>
                  <a:pt x="298231" y="134761"/>
                </a:lnTo>
                <a:lnTo>
                  <a:pt x="301964" y="112736"/>
                </a:lnTo>
                <a:lnTo>
                  <a:pt x="298183" y="89615"/>
                </a:lnTo>
                <a:lnTo>
                  <a:pt x="289389" y="76339"/>
                </a:lnTo>
                <a:close/>
              </a:path>
              <a:path w="302259" h="163195">
                <a:moveTo>
                  <a:pt x="253514" y="62395"/>
                </a:moveTo>
                <a:lnTo>
                  <a:pt x="242837" y="63192"/>
                </a:lnTo>
                <a:lnTo>
                  <a:pt x="233513" y="65231"/>
                </a:lnTo>
                <a:lnTo>
                  <a:pt x="225562" y="67978"/>
                </a:lnTo>
                <a:lnTo>
                  <a:pt x="219007" y="70903"/>
                </a:lnTo>
                <a:lnTo>
                  <a:pt x="282435" y="70903"/>
                </a:lnTo>
                <a:lnTo>
                  <a:pt x="272547" y="65231"/>
                </a:lnTo>
                <a:lnTo>
                  <a:pt x="272828" y="65231"/>
                </a:lnTo>
                <a:lnTo>
                  <a:pt x="253514" y="62395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1371381" y="8847897"/>
            <a:ext cx="513080" cy="136525"/>
          </a:xfrm>
          <a:custGeom>
            <a:avLst/>
            <a:gdLst/>
            <a:ahLst/>
            <a:cxnLst/>
            <a:rect l="l" t="t" r="r" b="b"/>
            <a:pathLst>
              <a:path w="513079" h="136525">
                <a:moveTo>
                  <a:pt x="513073" y="0"/>
                </a:moveTo>
                <a:lnTo>
                  <a:pt x="0" y="0"/>
                </a:lnTo>
                <a:lnTo>
                  <a:pt x="0" y="136121"/>
                </a:lnTo>
                <a:lnTo>
                  <a:pt x="513073" y="136121"/>
                </a:lnTo>
                <a:lnTo>
                  <a:pt x="513073" y="0"/>
                </a:lnTo>
                <a:close/>
              </a:path>
            </a:pathLst>
          </a:custGeom>
          <a:solidFill>
            <a:srgbClr val="EEE0D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9" name="object 109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639590" y="9074605"/>
            <a:ext cx="97610" cy="163078"/>
          </a:xfrm>
          <a:prstGeom prst="rect">
            <a:avLst/>
          </a:prstGeom>
        </p:spPr>
      </p:pic>
      <p:sp>
        <p:nvSpPr>
          <p:cNvPr id="110" name="object 110" descr=""/>
          <p:cNvSpPr/>
          <p:nvPr/>
        </p:nvSpPr>
        <p:spPr>
          <a:xfrm>
            <a:off x="10202078" y="9462634"/>
            <a:ext cx="693420" cy="184150"/>
          </a:xfrm>
          <a:custGeom>
            <a:avLst/>
            <a:gdLst/>
            <a:ahLst/>
            <a:cxnLst/>
            <a:rect l="l" t="t" r="r" b="b"/>
            <a:pathLst>
              <a:path w="693420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66934" y="83609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693420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693420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693420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693420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9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693420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693420" h="184150">
                <a:moveTo>
                  <a:pt x="444936" y="160584"/>
                </a:moveTo>
                <a:lnTo>
                  <a:pt x="441787" y="163733"/>
                </a:lnTo>
                <a:lnTo>
                  <a:pt x="439688" y="169768"/>
                </a:lnTo>
                <a:lnTo>
                  <a:pt x="439950" y="174753"/>
                </a:lnTo>
                <a:lnTo>
                  <a:pt x="443005" y="176147"/>
                </a:lnTo>
                <a:lnTo>
                  <a:pt x="451791" y="179214"/>
                </a:lnTo>
                <a:lnTo>
                  <a:pt x="465743" y="182280"/>
                </a:lnTo>
                <a:lnTo>
                  <a:pt x="484295" y="183674"/>
                </a:lnTo>
                <a:lnTo>
                  <a:pt x="513383" y="179845"/>
                </a:lnTo>
                <a:lnTo>
                  <a:pt x="532608" y="169374"/>
                </a:lnTo>
                <a:lnTo>
                  <a:pt x="534305" y="166881"/>
                </a:lnTo>
                <a:lnTo>
                  <a:pt x="482983" y="166881"/>
                </a:lnTo>
                <a:lnTo>
                  <a:pt x="469584" y="166119"/>
                </a:lnTo>
                <a:lnTo>
                  <a:pt x="458449" y="164323"/>
                </a:lnTo>
                <a:lnTo>
                  <a:pt x="450069" y="162232"/>
                </a:lnTo>
                <a:lnTo>
                  <a:pt x="444936" y="160584"/>
                </a:lnTo>
                <a:close/>
              </a:path>
              <a:path w="693420" h="184150">
                <a:moveTo>
                  <a:pt x="529805" y="16005"/>
                </a:moveTo>
                <a:lnTo>
                  <a:pt x="484032" y="16005"/>
                </a:lnTo>
                <a:lnTo>
                  <a:pt x="500674" y="18084"/>
                </a:lnTo>
                <a:lnTo>
                  <a:pt x="512469" y="24172"/>
                </a:lnTo>
                <a:lnTo>
                  <a:pt x="519492" y="34049"/>
                </a:lnTo>
                <a:lnTo>
                  <a:pt x="521817" y="47493"/>
                </a:lnTo>
                <a:lnTo>
                  <a:pt x="518725" y="63273"/>
                </a:lnTo>
                <a:lnTo>
                  <a:pt x="510468" y="73174"/>
                </a:lnTo>
                <a:lnTo>
                  <a:pt x="498570" y="78303"/>
                </a:lnTo>
                <a:lnTo>
                  <a:pt x="484557" y="79767"/>
                </a:lnTo>
                <a:lnTo>
                  <a:pt x="468289" y="79767"/>
                </a:lnTo>
                <a:lnTo>
                  <a:pt x="466189" y="84752"/>
                </a:lnTo>
                <a:lnTo>
                  <a:pt x="466189" y="90525"/>
                </a:lnTo>
                <a:lnTo>
                  <a:pt x="468289" y="95510"/>
                </a:lnTo>
                <a:lnTo>
                  <a:pt x="484557" y="95510"/>
                </a:lnTo>
                <a:lnTo>
                  <a:pt x="500608" y="97114"/>
                </a:lnTo>
                <a:lnTo>
                  <a:pt x="514175" y="102825"/>
                </a:lnTo>
                <a:lnTo>
                  <a:pt x="523559" y="113997"/>
                </a:lnTo>
                <a:lnTo>
                  <a:pt x="527065" y="131983"/>
                </a:lnTo>
                <a:lnTo>
                  <a:pt x="524605" y="146734"/>
                </a:lnTo>
                <a:lnTo>
                  <a:pt x="516831" y="157698"/>
                </a:lnTo>
                <a:lnTo>
                  <a:pt x="503154" y="164528"/>
                </a:lnTo>
                <a:lnTo>
                  <a:pt x="482983" y="166881"/>
                </a:lnTo>
                <a:lnTo>
                  <a:pt x="534305" y="166881"/>
                </a:lnTo>
                <a:lnTo>
                  <a:pt x="543222" y="153786"/>
                </a:lnTo>
                <a:lnTo>
                  <a:pt x="546482" y="134607"/>
                </a:lnTo>
                <a:lnTo>
                  <a:pt x="544739" y="118371"/>
                </a:lnTo>
                <a:lnTo>
                  <a:pt x="539233" y="104891"/>
                </a:lnTo>
                <a:lnTo>
                  <a:pt x="529545" y="94461"/>
                </a:lnTo>
                <a:lnTo>
                  <a:pt x="515257" y="87376"/>
                </a:lnTo>
                <a:lnTo>
                  <a:pt x="527356" y="80292"/>
                </a:lnTo>
                <a:lnTo>
                  <a:pt x="535297" y="70649"/>
                </a:lnTo>
                <a:lnTo>
                  <a:pt x="539647" y="58743"/>
                </a:lnTo>
                <a:lnTo>
                  <a:pt x="540971" y="44869"/>
                </a:lnTo>
                <a:lnTo>
                  <a:pt x="537417" y="26235"/>
                </a:lnTo>
                <a:lnTo>
                  <a:pt x="529805" y="16005"/>
                </a:lnTo>
                <a:close/>
              </a:path>
              <a:path w="693420" h="184150">
                <a:moveTo>
                  <a:pt x="485869" y="0"/>
                </a:moveTo>
                <a:lnTo>
                  <a:pt x="445428" y="7306"/>
                </a:lnTo>
                <a:lnTo>
                  <a:pt x="441787" y="14169"/>
                </a:lnTo>
                <a:lnTo>
                  <a:pt x="444030" y="19154"/>
                </a:lnTo>
                <a:lnTo>
                  <a:pt x="444148" y="19417"/>
                </a:lnTo>
                <a:lnTo>
                  <a:pt x="448609" y="22303"/>
                </a:lnTo>
                <a:lnTo>
                  <a:pt x="451266" y="21319"/>
                </a:lnTo>
                <a:lnTo>
                  <a:pt x="458646" y="19154"/>
                </a:lnTo>
                <a:lnTo>
                  <a:pt x="469863" y="16989"/>
                </a:lnTo>
                <a:lnTo>
                  <a:pt x="484032" y="16005"/>
                </a:lnTo>
                <a:lnTo>
                  <a:pt x="529805" y="16005"/>
                </a:lnTo>
                <a:lnTo>
                  <a:pt x="526901" y="12102"/>
                </a:lnTo>
                <a:lnTo>
                  <a:pt x="509644" y="3136"/>
                </a:lnTo>
                <a:lnTo>
                  <a:pt x="485869" y="0"/>
                </a:lnTo>
                <a:close/>
              </a:path>
              <a:path w="693420" h="184150">
                <a:moveTo>
                  <a:pt x="660768" y="43032"/>
                </a:moveTo>
                <a:lnTo>
                  <a:pt x="583887" y="43032"/>
                </a:lnTo>
                <a:lnTo>
                  <a:pt x="583887" y="179739"/>
                </a:lnTo>
                <a:lnTo>
                  <a:pt x="586773" y="181051"/>
                </a:lnTo>
                <a:lnTo>
                  <a:pt x="599893" y="181051"/>
                </a:lnTo>
                <a:lnTo>
                  <a:pt x="602779" y="179739"/>
                </a:lnTo>
                <a:lnTo>
                  <a:pt x="602779" y="59038"/>
                </a:lnTo>
                <a:lnTo>
                  <a:pt x="660768" y="59038"/>
                </a:lnTo>
                <a:lnTo>
                  <a:pt x="662342" y="55889"/>
                </a:lnTo>
                <a:lnTo>
                  <a:pt x="662342" y="46181"/>
                </a:lnTo>
                <a:lnTo>
                  <a:pt x="660768" y="43032"/>
                </a:lnTo>
                <a:close/>
              </a:path>
              <a:path w="693420" h="184150">
                <a:moveTo>
                  <a:pt x="689572" y="159272"/>
                </a:moveTo>
                <a:lnTo>
                  <a:pt x="675140" y="159272"/>
                </a:lnTo>
                <a:lnTo>
                  <a:pt x="671729" y="160584"/>
                </a:lnTo>
                <a:lnTo>
                  <a:pt x="671729" y="179739"/>
                </a:lnTo>
                <a:lnTo>
                  <a:pt x="675140" y="181051"/>
                </a:lnTo>
                <a:lnTo>
                  <a:pt x="689572" y="181051"/>
                </a:lnTo>
                <a:lnTo>
                  <a:pt x="693245" y="179739"/>
                </a:lnTo>
                <a:lnTo>
                  <a:pt x="693245" y="160584"/>
                </a:lnTo>
                <a:lnTo>
                  <a:pt x="689572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1" name="object 111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700222" y="8433518"/>
            <a:ext cx="234226" cy="165442"/>
          </a:xfrm>
          <a:prstGeom prst="rect">
            <a:avLst/>
          </a:prstGeom>
        </p:spPr>
      </p:pic>
      <p:pic>
        <p:nvPicPr>
          <p:cNvPr id="112" name="object 112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991219" y="9072242"/>
            <a:ext cx="184414" cy="163078"/>
          </a:xfrm>
          <a:prstGeom prst="rect">
            <a:avLst/>
          </a:prstGeom>
        </p:spPr>
      </p:pic>
      <p:sp>
        <p:nvSpPr>
          <p:cNvPr id="113" name="object 113" descr=""/>
          <p:cNvSpPr/>
          <p:nvPr/>
        </p:nvSpPr>
        <p:spPr>
          <a:xfrm>
            <a:off x="9088904" y="9462634"/>
            <a:ext cx="696595" cy="184150"/>
          </a:xfrm>
          <a:custGeom>
            <a:avLst/>
            <a:gdLst/>
            <a:ahLst/>
            <a:cxnLst/>
            <a:rect l="l" t="t" r="r" b="b"/>
            <a:pathLst>
              <a:path w="696595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87024" y="61805"/>
                </a:lnTo>
                <a:lnTo>
                  <a:pt x="79242" y="73371"/>
                </a:lnTo>
                <a:lnTo>
                  <a:pt x="66934" y="83609"/>
                </a:lnTo>
                <a:lnTo>
                  <a:pt x="50641" y="94461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696595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696595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696595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696595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8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696595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696595" h="184150">
                <a:moveTo>
                  <a:pt x="538822" y="16005"/>
                </a:moveTo>
                <a:lnTo>
                  <a:pt x="492691" y="16005"/>
                </a:lnTo>
                <a:lnTo>
                  <a:pt x="510772" y="18593"/>
                </a:lnTo>
                <a:lnTo>
                  <a:pt x="522407" y="25484"/>
                </a:lnTo>
                <a:lnTo>
                  <a:pt x="528631" y="35377"/>
                </a:lnTo>
                <a:lnTo>
                  <a:pt x="530392" y="46443"/>
                </a:lnTo>
                <a:lnTo>
                  <a:pt x="530476" y="46968"/>
                </a:lnTo>
                <a:lnTo>
                  <a:pt x="527762" y="61805"/>
                </a:lnTo>
                <a:lnTo>
                  <a:pt x="519980" y="73371"/>
                </a:lnTo>
                <a:lnTo>
                  <a:pt x="507672" y="83609"/>
                </a:lnTo>
                <a:lnTo>
                  <a:pt x="491379" y="94461"/>
                </a:lnTo>
                <a:lnTo>
                  <a:pt x="473282" y="106018"/>
                </a:lnTo>
                <a:lnTo>
                  <a:pt x="457006" y="119421"/>
                </a:lnTo>
                <a:lnTo>
                  <a:pt x="445255" y="137596"/>
                </a:lnTo>
                <a:lnTo>
                  <a:pt x="440737" y="163470"/>
                </a:lnTo>
                <a:lnTo>
                  <a:pt x="440737" y="172654"/>
                </a:lnTo>
                <a:lnTo>
                  <a:pt x="442312" y="181051"/>
                </a:lnTo>
                <a:lnTo>
                  <a:pt x="546219" y="181051"/>
                </a:lnTo>
                <a:lnTo>
                  <a:pt x="547006" y="179214"/>
                </a:lnTo>
                <a:lnTo>
                  <a:pt x="547794" y="176327"/>
                </a:lnTo>
                <a:lnTo>
                  <a:pt x="547794" y="168193"/>
                </a:lnTo>
                <a:lnTo>
                  <a:pt x="547006" y="165307"/>
                </a:lnTo>
                <a:lnTo>
                  <a:pt x="546219" y="163733"/>
                </a:lnTo>
                <a:lnTo>
                  <a:pt x="459630" y="163733"/>
                </a:lnTo>
                <a:lnTo>
                  <a:pt x="459105" y="159010"/>
                </a:lnTo>
                <a:lnTo>
                  <a:pt x="459105" y="155861"/>
                </a:lnTo>
                <a:lnTo>
                  <a:pt x="463143" y="138625"/>
                </a:lnTo>
                <a:lnTo>
                  <a:pt x="473307" y="126014"/>
                </a:lnTo>
                <a:lnTo>
                  <a:pt x="486668" y="116453"/>
                </a:lnTo>
                <a:lnTo>
                  <a:pt x="500301" y="108368"/>
                </a:lnTo>
                <a:lnTo>
                  <a:pt x="521304" y="95150"/>
                </a:lnTo>
                <a:lnTo>
                  <a:pt x="537068" y="82128"/>
                </a:lnTo>
                <a:lnTo>
                  <a:pt x="546978" y="66746"/>
                </a:lnTo>
                <a:lnTo>
                  <a:pt x="550329" y="46968"/>
                </a:lnTo>
                <a:lnTo>
                  <a:pt x="550418" y="46443"/>
                </a:lnTo>
                <a:lnTo>
                  <a:pt x="546212" y="25484"/>
                </a:lnTo>
                <a:lnTo>
                  <a:pt x="546096" y="24906"/>
                </a:lnTo>
                <a:lnTo>
                  <a:pt x="538822" y="16005"/>
                </a:lnTo>
                <a:close/>
              </a:path>
              <a:path w="696595" h="184150">
                <a:moveTo>
                  <a:pt x="495840" y="0"/>
                </a:moveTo>
                <a:lnTo>
                  <a:pt x="451081" y="7970"/>
                </a:lnTo>
                <a:lnTo>
                  <a:pt x="446772" y="15481"/>
                </a:lnTo>
                <a:lnTo>
                  <a:pt x="448872" y="20204"/>
                </a:lnTo>
                <a:lnTo>
                  <a:pt x="453070" y="23352"/>
                </a:lnTo>
                <a:lnTo>
                  <a:pt x="460552" y="20876"/>
                </a:lnTo>
                <a:lnTo>
                  <a:pt x="469840" y="18593"/>
                </a:lnTo>
                <a:lnTo>
                  <a:pt x="469644" y="18593"/>
                </a:lnTo>
                <a:lnTo>
                  <a:pt x="481224" y="16711"/>
                </a:lnTo>
                <a:lnTo>
                  <a:pt x="492691" y="16005"/>
                </a:lnTo>
                <a:lnTo>
                  <a:pt x="538822" y="16005"/>
                </a:lnTo>
                <a:lnTo>
                  <a:pt x="534346" y="10528"/>
                </a:lnTo>
                <a:lnTo>
                  <a:pt x="516987" y="2496"/>
                </a:lnTo>
                <a:lnTo>
                  <a:pt x="495840" y="0"/>
                </a:lnTo>
                <a:close/>
              </a:path>
              <a:path w="696595" h="184150">
                <a:moveTo>
                  <a:pt x="663843" y="43032"/>
                </a:moveTo>
                <a:lnTo>
                  <a:pt x="586962" y="43032"/>
                </a:lnTo>
                <a:lnTo>
                  <a:pt x="586962" y="179739"/>
                </a:lnTo>
                <a:lnTo>
                  <a:pt x="589848" y="181051"/>
                </a:lnTo>
                <a:lnTo>
                  <a:pt x="602968" y="181051"/>
                </a:lnTo>
                <a:lnTo>
                  <a:pt x="605854" y="179739"/>
                </a:lnTo>
                <a:lnTo>
                  <a:pt x="605854" y="59038"/>
                </a:lnTo>
                <a:lnTo>
                  <a:pt x="663843" y="59038"/>
                </a:lnTo>
                <a:lnTo>
                  <a:pt x="665417" y="55889"/>
                </a:lnTo>
                <a:lnTo>
                  <a:pt x="665417" y="46181"/>
                </a:lnTo>
                <a:lnTo>
                  <a:pt x="663843" y="43032"/>
                </a:lnTo>
                <a:close/>
              </a:path>
              <a:path w="696595" h="184150">
                <a:moveTo>
                  <a:pt x="692647" y="159272"/>
                </a:moveTo>
                <a:lnTo>
                  <a:pt x="678215" y="159272"/>
                </a:lnTo>
                <a:lnTo>
                  <a:pt x="674804" y="160584"/>
                </a:lnTo>
                <a:lnTo>
                  <a:pt x="674804" y="179739"/>
                </a:lnTo>
                <a:lnTo>
                  <a:pt x="678215" y="181051"/>
                </a:lnTo>
                <a:lnTo>
                  <a:pt x="692647" y="181051"/>
                </a:lnTo>
                <a:lnTo>
                  <a:pt x="696320" y="179739"/>
                </a:lnTo>
                <a:lnTo>
                  <a:pt x="696320" y="160584"/>
                </a:lnTo>
                <a:lnTo>
                  <a:pt x="692647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7943291" y="9462634"/>
            <a:ext cx="663575" cy="184150"/>
          </a:xfrm>
          <a:custGeom>
            <a:avLst/>
            <a:gdLst/>
            <a:ahLst/>
            <a:cxnLst/>
            <a:rect l="l" t="t" r="r" b="b"/>
            <a:pathLst>
              <a:path w="663575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66934" y="83609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663575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663575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663575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663575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8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663575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663575" h="184150">
                <a:moveTo>
                  <a:pt x="506336" y="29387"/>
                </a:moveTo>
                <a:lnTo>
                  <a:pt x="488230" y="29387"/>
                </a:lnTo>
                <a:lnTo>
                  <a:pt x="487693" y="36247"/>
                </a:lnTo>
                <a:lnTo>
                  <a:pt x="487406" y="41982"/>
                </a:lnTo>
                <a:lnTo>
                  <a:pt x="487279" y="44508"/>
                </a:lnTo>
                <a:lnTo>
                  <a:pt x="487021" y="53704"/>
                </a:lnTo>
                <a:lnTo>
                  <a:pt x="486919" y="179476"/>
                </a:lnTo>
                <a:lnTo>
                  <a:pt x="490330" y="181051"/>
                </a:lnTo>
                <a:lnTo>
                  <a:pt x="503449" y="181051"/>
                </a:lnTo>
                <a:lnTo>
                  <a:pt x="506336" y="179476"/>
                </a:lnTo>
                <a:lnTo>
                  <a:pt x="506336" y="29387"/>
                </a:lnTo>
                <a:close/>
              </a:path>
              <a:path w="663575" h="184150">
                <a:moveTo>
                  <a:pt x="503187" y="2623"/>
                </a:moveTo>
                <a:lnTo>
                  <a:pt x="490592" y="2623"/>
                </a:lnTo>
                <a:lnTo>
                  <a:pt x="487706" y="4198"/>
                </a:lnTo>
                <a:lnTo>
                  <a:pt x="477378" y="17481"/>
                </a:lnTo>
                <a:lnTo>
                  <a:pt x="465304" y="28207"/>
                </a:lnTo>
                <a:lnTo>
                  <a:pt x="451508" y="36374"/>
                </a:lnTo>
                <a:lnTo>
                  <a:pt x="436014" y="41982"/>
                </a:lnTo>
                <a:lnTo>
                  <a:pt x="434809" y="47525"/>
                </a:lnTo>
                <a:lnTo>
                  <a:pt x="440475" y="57988"/>
                </a:lnTo>
                <a:lnTo>
                  <a:pt x="453767" y="53704"/>
                </a:lnTo>
                <a:lnTo>
                  <a:pt x="466517" y="47525"/>
                </a:lnTo>
                <a:lnTo>
                  <a:pt x="478186" y="39428"/>
                </a:lnTo>
                <a:lnTo>
                  <a:pt x="488230" y="29387"/>
                </a:lnTo>
                <a:lnTo>
                  <a:pt x="506336" y="29387"/>
                </a:lnTo>
                <a:lnTo>
                  <a:pt x="506336" y="4198"/>
                </a:lnTo>
                <a:lnTo>
                  <a:pt x="503187" y="2623"/>
                </a:lnTo>
                <a:close/>
              </a:path>
              <a:path w="663575" h="184150">
                <a:moveTo>
                  <a:pt x="630531" y="43032"/>
                </a:moveTo>
                <a:lnTo>
                  <a:pt x="553650" y="43032"/>
                </a:lnTo>
                <a:lnTo>
                  <a:pt x="553650" y="179739"/>
                </a:lnTo>
                <a:lnTo>
                  <a:pt x="556537" y="181051"/>
                </a:lnTo>
                <a:lnTo>
                  <a:pt x="569656" y="181051"/>
                </a:lnTo>
                <a:lnTo>
                  <a:pt x="572543" y="179739"/>
                </a:lnTo>
                <a:lnTo>
                  <a:pt x="572543" y="59038"/>
                </a:lnTo>
                <a:lnTo>
                  <a:pt x="630531" y="59038"/>
                </a:lnTo>
                <a:lnTo>
                  <a:pt x="632106" y="55889"/>
                </a:lnTo>
                <a:lnTo>
                  <a:pt x="632106" y="46181"/>
                </a:lnTo>
                <a:lnTo>
                  <a:pt x="630531" y="43032"/>
                </a:lnTo>
                <a:close/>
              </a:path>
              <a:path w="663575" h="184150">
                <a:moveTo>
                  <a:pt x="659335" y="159272"/>
                </a:moveTo>
                <a:lnTo>
                  <a:pt x="644904" y="159272"/>
                </a:lnTo>
                <a:lnTo>
                  <a:pt x="641492" y="160584"/>
                </a:lnTo>
                <a:lnTo>
                  <a:pt x="641492" y="179739"/>
                </a:lnTo>
                <a:lnTo>
                  <a:pt x="644904" y="181051"/>
                </a:lnTo>
                <a:lnTo>
                  <a:pt x="659335" y="181051"/>
                </a:lnTo>
                <a:lnTo>
                  <a:pt x="663009" y="179739"/>
                </a:lnTo>
                <a:lnTo>
                  <a:pt x="663009" y="160584"/>
                </a:lnTo>
                <a:lnTo>
                  <a:pt x="659335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1311992" y="9546401"/>
            <a:ext cx="705485" cy="184150"/>
          </a:xfrm>
          <a:custGeom>
            <a:avLst/>
            <a:gdLst/>
            <a:ahLst/>
            <a:cxnLst/>
            <a:rect l="l" t="t" r="r" b="b"/>
            <a:pathLst>
              <a:path w="705484" h="184150">
                <a:moveTo>
                  <a:pt x="98084" y="16005"/>
                </a:moveTo>
                <a:lnTo>
                  <a:pt x="51953" y="16005"/>
                </a:lnTo>
                <a:lnTo>
                  <a:pt x="70034" y="18593"/>
                </a:lnTo>
                <a:lnTo>
                  <a:pt x="81669" y="25484"/>
                </a:lnTo>
                <a:lnTo>
                  <a:pt x="87893" y="35377"/>
                </a:lnTo>
                <a:lnTo>
                  <a:pt x="89654" y="46443"/>
                </a:lnTo>
                <a:lnTo>
                  <a:pt x="89738" y="46968"/>
                </a:lnTo>
                <a:lnTo>
                  <a:pt x="66934" y="83609"/>
                </a:lnTo>
                <a:lnTo>
                  <a:pt x="32544" y="106018"/>
                </a:lnTo>
                <a:lnTo>
                  <a:pt x="16268" y="119421"/>
                </a:lnTo>
                <a:lnTo>
                  <a:pt x="4518" y="137596"/>
                </a:lnTo>
                <a:lnTo>
                  <a:pt x="0" y="163470"/>
                </a:lnTo>
                <a:lnTo>
                  <a:pt x="0" y="172654"/>
                </a:lnTo>
                <a:lnTo>
                  <a:pt x="1574" y="181051"/>
                </a:lnTo>
                <a:lnTo>
                  <a:pt x="105481" y="181051"/>
                </a:lnTo>
                <a:lnTo>
                  <a:pt x="106269" y="179214"/>
                </a:lnTo>
                <a:lnTo>
                  <a:pt x="107056" y="176327"/>
                </a:lnTo>
                <a:lnTo>
                  <a:pt x="107056" y="168193"/>
                </a:lnTo>
                <a:lnTo>
                  <a:pt x="106269" y="165307"/>
                </a:lnTo>
                <a:lnTo>
                  <a:pt x="105481" y="163733"/>
                </a:lnTo>
                <a:lnTo>
                  <a:pt x="18892" y="163733"/>
                </a:lnTo>
                <a:lnTo>
                  <a:pt x="18367" y="159010"/>
                </a:lnTo>
                <a:lnTo>
                  <a:pt x="18367" y="155861"/>
                </a:lnTo>
                <a:lnTo>
                  <a:pt x="22405" y="138625"/>
                </a:lnTo>
                <a:lnTo>
                  <a:pt x="32569" y="126014"/>
                </a:lnTo>
                <a:lnTo>
                  <a:pt x="45931" y="116453"/>
                </a:lnTo>
                <a:lnTo>
                  <a:pt x="59563" y="108368"/>
                </a:lnTo>
                <a:lnTo>
                  <a:pt x="80566" y="95150"/>
                </a:lnTo>
                <a:lnTo>
                  <a:pt x="96330" y="82128"/>
                </a:lnTo>
                <a:lnTo>
                  <a:pt x="106240" y="66746"/>
                </a:lnTo>
                <a:lnTo>
                  <a:pt x="109591" y="46968"/>
                </a:lnTo>
                <a:lnTo>
                  <a:pt x="109680" y="46443"/>
                </a:lnTo>
                <a:lnTo>
                  <a:pt x="105474" y="25484"/>
                </a:lnTo>
                <a:lnTo>
                  <a:pt x="105358" y="24906"/>
                </a:lnTo>
                <a:lnTo>
                  <a:pt x="98084" y="16005"/>
                </a:lnTo>
                <a:close/>
              </a:path>
              <a:path w="705484" h="184150">
                <a:moveTo>
                  <a:pt x="55102" y="0"/>
                </a:moveTo>
                <a:lnTo>
                  <a:pt x="10344" y="7970"/>
                </a:lnTo>
                <a:lnTo>
                  <a:pt x="6035" y="15481"/>
                </a:lnTo>
                <a:lnTo>
                  <a:pt x="8134" y="20204"/>
                </a:lnTo>
                <a:lnTo>
                  <a:pt x="12332" y="23352"/>
                </a:lnTo>
                <a:lnTo>
                  <a:pt x="19814" y="20876"/>
                </a:lnTo>
                <a:lnTo>
                  <a:pt x="29102" y="18593"/>
                </a:lnTo>
                <a:lnTo>
                  <a:pt x="28906" y="18593"/>
                </a:lnTo>
                <a:lnTo>
                  <a:pt x="40486" y="16711"/>
                </a:lnTo>
                <a:lnTo>
                  <a:pt x="51953" y="16005"/>
                </a:lnTo>
                <a:lnTo>
                  <a:pt x="98084" y="16005"/>
                </a:lnTo>
                <a:lnTo>
                  <a:pt x="93608" y="10528"/>
                </a:lnTo>
                <a:lnTo>
                  <a:pt x="76249" y="2496"/>
                </a:lnTo>
                <a:lnTo>
                  <a:pt x="55102" y="0"/>
                </a:lnTo>
                <a:close/>
              </a:path>
              <a:path w="705484" h="184150">
                <a:moveTo>
                  <a:pt x="206050" y="0"/>
                </a:moveTo>
                <a:lnTo>
                  <a:pt x="178859" y="5272"/>
                </a:lnTo>
                <a:lnTo>
                  <a:pt x="158950" y="21713"/>
                </a:lnTo>
                <a:lnTo>
                  <a:pt x="146716" y="50256"/>
                </a:lnTo>
                <a:lnTo>
                  <a:pt x="142551" y="91837"/>
                </a:lnTo>
                <a:lnTo>
                  <a:pt x="146716" y="133750"/>
                </a:lnTo>
                <a:lnTo>
                  <a:pt x="158950" y="162257"/>
                </a:lnTo>
                <a:lnTo>
                  <a:pt x="178859" y="178513"/>
                </a:lnTo>
                <a:lnTo>
                  <a:pt x="206050" y="183674"/>
                </a:lnTo>
                <a:lnTo>
                  <a:pt x="233363" y="178513"/>
                </a:lnTo>
                <a:lnTo>
                  <a:pt x="247150" y="167406"/>
                </a:lnTo>
                <a:lnTo>
                  <a:pt x="206050" y="167406"/>
                </a:lnTo>
                <a:lnTo>
                  <a:pt x="187219" y="163421"/>
                </a:lnTo>
                <a:lnTo>
                  <a:pt x="173677" y="150482"/>
                </a:lnTo>
                <a:lnTo>
                  <a:pt x="165498" y="127112"/>
                </a:lnTo>
                <a:lnTo>
                  <a:pt x="162755" y="91837"/>
                </a:lnTo>
                <a:lnTo>
                  <a:pt x="165498" y="56340"/>
                </a:lnTo>
                <a:lnTo>
                  <a:pt x="173677" y="32995"/>
                </a:lnTo>
                <a:lnTo>
                  <a:pt x="187219" y="20179"/>
                </a:lnTo>
                <a:lnTo>
                  <a:pt x="206050" y="16268"/>
                </a:lnTo>
                <a:lnTo>
                  <a:pt x="247150" y="16268"/>
                </a:lnTo>
                <a:lnTo>
                  <a:pt x="233500" y="5272"/>
                </a:lnTo>
                <a:lnTo>
                  <a:pt x="233949" y="5272"/>
                </a:lnTo>
                <a:lnTo>
                  <a:pt x="206050" y="0"/>
                </a:lnTo>
                <a:close/>
              </a:path>
              <a:path w="705484" h="184150">
                <a:moveTo>
                  <a:pt x="247150" y="16268"/>
                </a:moveTo>
                <a:lnTo>
                  <a:pt x="206050" y="16268"/>
                </a:lnTo>
                <a:lnTo>
                  <a:pt x="225253" y="20179"/>
                </a:lnTo>
                <a:lnTo>
                  <a:pt x="238849" y="32995"/>
                </a:lnTo>
                <a:lnTo>
                  <a:pt x="246934" y="56340"/>
                </a:lnTo>
                <a:lnTo>
                  <a:pt x="249607" y="91837"/>
                </a:lnTo>
                <a:lnTo>
                  <a:pt x="246934" y="127112"/>
                </a:lnTo>
                <a:lnTo>
                  <a:pt x="238849" y="150482"/>
                </a:lnTo>
                <a:lnTo>
                  <a:pt x="225253" y="163421"/>
                </a:lnTo>
                <a:lnTo>
                  <a:pt x="206050" y="167406"/>
                </a:lnTo>
                <a:lnTo>
                  <a:pt x="247150" y="167406"/>
                </a:lnTo>
                <a:lnTo>
                  <a:pt x="253543" y="162257"/>
                </a:lnTo>
                <a:lnTo>
                  <a:pt x="266047" y="133750"/>
                </a:lnTo>
                <a:lnTo>
                  <a:pt x="270336" y="91837"/>
                </a:lnTo>
                <a:lnTo>
                  <a:pt x="266081" y="50256"/>
                </a:lnTo>
                <a:lnTo>
                  <a:pt x="266047" y="49924"/>
                </a:lnTo>
                <a:lnTo>
                  <a:pt x="253543" y="21417"/>
                </a:lnTo>
                <a:lnTo>
                  <a:pt x="247150" y="16268"/>
                </a:lnTo>
                <a:close/>
              </a:path>
              <a:path w="705484" h="184150">
                <a:moveTo>
                  <a:pt x="399682" y="16005"/>
                </a:moveTo>
                <a:lnTo>
                  <a:pt x="353551" y="16005"/>
                </a:lnTo>
                <a:lnTo>
                  <a:pt x="371632" y="18593"/>
                </a:lnTo>
                <a:lnTo>
                  <a:pt x="383267" y="25484"/>
                </a:lnTo>
                <a:lnTo>
                  <a:pt x="389491" y="35377"/>
                </a:lnTo>
                <a:lnTo>
                  <a:pt x="391252" y="46443"/>
                </a:lnTo>
                <a:lnTo>
                  <a:pt x="391336" y="46968"/>
                </a:lnTo>
                <a:lnTo>
                  <a:pt x="388622" y="61805"/>
                </a:lnTo>
                <a:lnTo>
                  <a:pt x="380840" y="73371"/>
                </a:lnTo>
                <a:lnTo>
                  <a:pt x="368532" y="83609"/>
                </a:lnTo>
                <a:lnTo>
                  <a:pt x="352239" y="94461"/>
                </a:lnTo>
                <a:lnTo>
                  <a:pt x="334142" y="106018"/>
                </a:lnTo>
                <a:lnTo>
                  <a:pt x="317866" y="119421"/>
                </a:lnTo>
                <a:lnTo>
                  <a:pt x="306116" y="137596"/>
                </a:lnTo>
                <a:lnTo>
                  <a:pt x="301597" y="163470"/>
                </a:lnTo>
                <a:lnTo>
                  <a:pt x="301597" y="172654"/>
                </a:lnTo>
                <a:lnTo>
                  <a:pt x="303172" y="181051"/>
                </a:lnTo>
                <a:lnTo>
                  <a:pt x="407079" y="181051"/>
                </a:lnTo>
                <a:lnTo>
                  <a:pt x="407867" y="179214"/>
                </a:lnTo>
                <a:lnTo>
                  <a:pt x="408654" y="176327"/>
                </a:lnTo>
                <a:lnTo>
                  <a:pt x="408654" y="168193"/>
                </a:lnTo>
                <a:lnTo>
                  <a:pt x="407867" y="165307"/>
                </a:lnTo>
                <a:lnTo>
                  <a:pt x="407079" y="163733"/>
                </a:lnTo>
                <a:lnTo>
                  <a:pt x="320490" y="163733"/>
                </a:lnTo>
                <a:lnTo>
                  <a:pt x="319965" y="159010"/>
                </a:lnTo>
                <a:lnTo>
                  <a:pt x="319965" y="155861"/>
                </a:lnTo>
                <a:lnTo>
                  <a:pt x="324003" y="138625"/>
                </a:lnTo>
                <a:lnTo>
                  <a:pt x="334167" y="126014"/>
                </a:lnTo>
                <a:lnTo>
                  <a:pt x="347529" y="116453"/>
                </a:lnTo>
                <a:lnTo>
                  <a:pt x="361161" y="108368"/>
                </a:lnTo>
                <a:lnTo>
                  <a:pt x="382164" y="95150"/>
                </a:lnTo>
                <a:lnTo>
                  <a:pt x="397928" y="82128"/>
                </a:lnTo>
                <a:lnTo>
                  <a:pt x="407838" y="66746"/>
                </a:lnTo>
                <a:lnTo>
                  <a:pt x="411189" y="46968"/>
                </a:lnTo>
                <a:lnTo>
                  <a:pt x="411278" y="46443"/>
                </a:lnTo>
                <a:lnTo>
                  <a:pt x="407072" y="25484"/>
                </a:lnTo>
                <a:lnTo>
                  <a:pt x="406956" y="24906"/>
                </a:lnTo>
                <a:lnTo>
                  <a:pt x="399682" y="16005"/>
                </a:lnTo>
                <a:close/>
              </a:path>
              <a:path w="705484" h="184150">
                <a:moveTo>
                  <a:pt x="356700" y="0"/>
                </a:moveTo>
                <a:lnTo>
                  <a:pt x="311941" y="7970"/>
                </a:lnTo>
                <a:lnTo>
                  <a:pt x="307632" y="15481"/>
                </a:lnTo>
                <a:lnTo>
                  <a:pt x="309732" y="20204"/>
                </a:lnTo>
                <a:lnTo>
                  <a:pt x="313930" y="23352"/>
                </a:lnTo>
                <a:lnTo>
                  <a:pt x="321412" y="20876"/>
                </a:lnTo>
                <a:lnTo>
                  <a:pt x="330700" y="18593"/>
                </a:lnTo>
                <a:lnTo>
                  <a:pt x="330504" y="18593"/>
                </a:lnTo>
                <a:lnTo>
                  <a:pt x="342084" y="16711"/>
                </a:lnTo>
                <a:lnTo>
                  <a:pt x="353551" y="16005"/>
                </a:lnTo>
                <a:lnTo>
                  <a:pt x="399682" y="16005"/>
                </a:lnTo>
                <a:lnTo>
                  <a:pt x="395206" y="10528"/>
                </a:lnTo>
                <a:lnTo>
                  <a:pt x="377847" y="2496"/>
                </a:lnTo>
                <a:lnTo>
                  <a:pt x="356700" y="0"/>
                </a:lnTo>
                <a:close/>
              </a:path>
              <a:path w="705484" h="184150">
                <a:moveTo>
                  <a:pt x="538159" y="134607"/>
                </a:moveTo>
                <a:lnTo>
                  <a:pt x="519791" y="134607"/>
                </a:lnTo>
                <a:lnTo>
                  <a:pt x="519791" y="179476"/>
                </a:lnTo>
                <a:lnTo>
                  <a:pt x="522940" y="181051"/>
                </a:lnTo>
                <a:lnTo>
                  <a:pt x="534748" y="181051"/>
                </a:lnTo>
                <a:lnTo>
                  <a:pt x="538159" y="179476"/>
                </a:lnTo>
                <a:lnTo>
                  <a:pt x="538159" y="134607"/>
                </a:lnTo>
                <a:close/>
              </a:path>
              <a:path w="705484" h="184150">
                <a:moveTo>
                  <a:pt x="535273" y="2623"/>
                </a:moveTo>
                <a:lnTo>
                  <a:pt x="522153" y="2623"/>
                </a:lnTo>
                <a:lnTo>
                  <a:pt x="519004" y="4198"/>
                </a:lnTo>
                <a:lnTo>
                  <a:pt x="434251" y="119126"/>
                </a:lnTo>
                <a:lnTo>
                  <a:pt x="432677" y="121750"/>
                </a:lnTo>
                <a:lnTo>
                  <a:pt x="432677" y="132245"/>
                </a:lnTo>
                <a:lnTo>
                  <a:pt x="434251" y="134607"/>
                </a:lnTo>
                <a:lnTo>
                  <a:pt x="563349" y="134607"/>
                </a:lnTo>
                <a:lnTo>
                  <a:pt x="564923" y="132245"/>
                </a:lnTo>
                <a:lnTo>
                  <a:pt x="564923" y="121750"/>
                </a:lnTo>
                <a:lnTo>
                  <a:pt x="563349" y="119126"/>
                </a:lnTo>
                <a:lnTo>
                  <a:pt x="454193" y="119126"/>
                </a:lnTo>
                <a:lnTo>
                  <a:pt x="519791" y="29912"/>
                </a:lnTo>
                <a:lnTo>
                  <a:pt x="538159" y="29912"/>
                </a:lnTo>
                <a:lnTo>
                  <a:pt x="538159" y="4198"/>
                </a:lnTo>
                <a:lnTo>
                  <a:pt x="535273" y="2623"/>
                </a:lnTo>
                <a:close/>
              </a:path>
              <a:path w="705484" h="184150">
                <a:moveTo>
                  <a:pt x="538159" y="29912"/>
                </a:moveTo>
                <a:lnTo>
                  <a:pt x="519791" y="29912"/>
                </a:lnTo>
                <a:lnTo>
                  <a:pt x="519791" y="119126"/>
                </a:lnTo>
                <a:lnTo>
                  <a:pt x="538159" y="119126"/>
                </a:lnTo>
                <a:lnTo>
                  <a:pt x="538159" y="29912"/>
                </a:lnTo>
                <a:close/>
              </a:path>
              <a:path w="705484" h="184150">
                <a:moveTo>
                  <a:pt x="672811" y="43032"/>
                </a:moveTo>
                <a:lnTo>
                  <a:pt x="595930" y="43032"/>
                </a:lnTo>
                <a:lnTo>
                  <a:pt x="595930" y="179739"/>
                </a:lnTo>
                <a:lnTo>
                  <a:pt x="598817" y="181051"/>
                </a:lnTo>
                <a:lnTo>
                  <a:pt x="611936" y="181051"/>
                </a:lnTo>
                <a:lnTo>
                  <a:pt x="614823" y="179739"/>
                </a:lnTo>
                <a:lnTo>
                  <a:pt x="614823" y="59038"/>
                </a:lnTo>
                <a:lnTo>
                  <a:pt x="672811" y="59038"/>
                </a:lnTo>
                <a:lnTo>
                  <a:pt x="674386" y="55889"/>
                </a:lnTo>
                <a:lnTo>
                  <a:pt x="674386" y="46181"/>
                </a:lnTo>
                <a:lnTo>
                  <a:pt x="672811" y="43032"/>
                </a:lnTo>
                <a:close/>
              </a:path>
              <a:path w="705484" h="184150">
                <a:moveTo>
                  <a:pt x="701615" y="159272"/>
                </a:moveTo>
                <a:lnTo>
                  <a:pt x="687184" y="159272"/>
                </a:lnTo>
                <a:lnTo>
                  <a:pt x="683773" y="160584"/>
                </a:lnTo>
                <a:lnTo>
                  <a:pt x="683773" y="179739"/>
                </a:lnTo>
                <a:lnTo>
                  <a:pt x="687184" y="181051"/>
                </a:lnTo>
                <a:lnTo>
                  <a:pt x="701615" y="181051"/>
                </a:lnTo>
                <a:lnTo>
                  <a:pt x="705289" y="179739"/>
                </a:lnTo>
                <a:lnTo>
                  <a:pt x="705289" y="160584"/>
                </a:lnTo>
                <a:lnTo>
                  <a:pt x="701615" y="159272"/>
                </a:lnTo>
                <a:close/>
              </a:path>
            </a:pathLst>
          </a:custGeom>
          <a:solidFill>
            <a:srgbClr val="7C7A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3565041" y="1738166"/>
            <a:ext cx="534035" cy="628650"/>
          </a:xfrm>
          <a:custGeom>
            <a:avLst/>
            <a:gdLst/>
            <a:ahLst/>
            <a:cxnLst/>
            <a:rect l="l" t="t" r="r" b="b"/>
            <a:pathLst>
              <a:path w="534034" h="628650">
                <a:moveTo>
                  <a:pt x="324585" y="500547"/>
                </a:moveTo>
                <a:lnTo>
                  <a:pt x="324585" y="608597"/>
                </a:lnTo>
                <a:lnTo>
                  <a:pt x="327536" y="618674"/>
                </a:lnTo>
                <a:lnTo>
                  <a:pt x="335101" y="625640"/>
                </a:lnTo>
                <a:lnTo>
                  <a:pt x="335306" y="625640"/>
                </a:lnTo>
                <a:lnTo>
                  <a:pt x="345140" y="628249"/>
                </a:lnTo>
                <a:lnTo>
                  <a:pt x="355918" y="625640"/>
                </a:lnTo>
                <a:lnTo>
                  <a:pt x="418819" y="591947"/>
                </a:lnTo>
                <a:lnTo>
                  <a:pt x="513054" y="591947"/>
                </a:lnTo>
                <a:lnTo>
                  <a:pt x="513054" y="530082"/>
                </a:lnTo>
                <a:lnTo>
                  <a:pt x="418849" y="530082"/>
                </a:lnTo>
                <a:lnTo>
                  <a:pt x="369758" y="522706"/>
                </a:lnTo>
                <a:lnTo>
                  <a:pt x="324585" y="500547"/>
                </a:lnTo>
                <a:close/>
              </a:path>
              <a:path w="534034" h="628650">
                <a:moveTo>
                  <a:pt x="513054" y="591947"/>
                </a:moveTo>
                <a:lnTo>
                  <a:pt x="418819" y="591947"/>
                </a:lnTo>
                <a:lnTo>
                  <a:pt x="481721" y="625640"/>
                </a:lnTo>
                <a:lnTo>
                  <a:pt x="492480" y="628249"/>
                </a:lnTo>
                <a:lnTo>
                  <a:pt x="502354" y="625640"/>
                </a:lnTo>
                <a:lnTo>
                  <a:pt x="502529" y="625640"/>
                </a:lnTo>
                <a:lnTo>
                  <a:pt x="510113" y="618674"/>
                </a:lnTo>
                <a:lnTo>
                  <a:pt x="513054" y="608597"/>
                </a:lnTo>
                <a:lnTo>
                  <a:pt x="513054" y="591947"/>
                </a:lnTo>
                <a:close/>
              </a:path>
              <a:path w="534034" h="628650">
                <a:moveTo>
                  <a:pt x="415220" y="0"/>
                </a:moveTo>
                <a:lnTo>
                  <a:pt x="45481" y="0"/>
                </a:lnTo>
                <a:lnTo>
                  <a:pt x="27795" y="3356"/>
                </a:lnTo>
                <a:lnTo>
                  <a:pt x="13336" y="12503"/>
                </a:lnTo>
                <a:lnTo>
                  <a:pt x="3580" y="26058"/>
                </a:lnTo>
                <a:lnTo>
                  <a:pt x="0" y="42638"/>
                </a:lnTo>
                <a:lnTo>
                  <a:pt x="0" y="497246"/>
                </a:lnTo>
                <a:lnTo>
                  <a:pt x="3580" y="513826"/>
                </a:lnTo>
                <a:lnTo>
                  <a:pt x="13336" y="527381"/>
                </a:lnTo>
                <a:lnTo>
                  <a:pt x="27795" y="536528"/>
                </a:lnTo>
                <a:lnTo>
                  <a:pt x="45481" y="539885"/>
                </a:lnTo>
                <a:lnTo>
                  <a:pt x="282703" y="539885"/>
                </a:lnTo>
                <a:lnTo>
                  <a:pt x="282814" y="459141"/>
                </a:lnTo>
                <a:lnTo>
                  <a:pt x="283030" y="456742"/>
                </a:lnTo>
                <a:lnTo>
                  <a:pt x="266178" y="418499"/>
                </a:lnTo>
                <a:lnTo>
                  <a:pt x="261493" y="379980"/>
                </a:lnTo>
                <a:lnTo>
                  <a:pt x="267682" y="342832"/>
                </a:lnTo>
                <a:lnTo>
                  <a:pt x="283450" y="308702"/>
                </a:lnTo>
                <a:lnTo>
                  <a:pt x="295057" y="294482"/>
                </a:lnTo>
                <a:lnTo>
                  <a:pt x="125645" y="294482"/>
                </a:lnTo>
                <a:lnTo>
                  <a:pt x="117492" y="292940"/>
                </a:lnTo>
                <a:lnTo>
                  <a:pt x="110836" y="288734"/>
                </a:lnTo>
                <a:lnTo>
                  <a:pt x="106349" y="282494"/>
                </a:lnTo>
                <a:lnTo>
                  <a:pt x="104704" y="274850"/>
                </a:lnTo>
                <a:lnTo>
                  <a:pt x="106349" y="267207"/>
                </a:lnTo>
                <a:lnTo>
                  <a:pt x="110836" y="260966"/>
                </a:lnTo>
                <a:lnTo>
                  <a:pt x="117492" y="256760"/>
                </a:lnTo>
                <a:lnTo>
                  <a:pt x="125645" y="255218"/>
                </a:lnTo>
                <a:lnTo>
                  <a:pt x="340622" y="255218"/>
                </a:lnTo>
                <a:lnTo>
                  <a:pt x="375198" y="240911"/>
                </a:lnTo>
                <a:lnTo>
                  <a:pt x="375001" y="240911"/>
                </a:lnTo>
                <a:lnTo>
                  <a:pt x="416443" y="235268"/>
                </a:lnTo>
                <a:lnTo>
                  <a:pt x="460701" y="235268"/>
                </a:lnTo>
                <a:lnTo>
                  <a:pt x="460701" y="215954"/>
                </a:lnTo>
                <a:lnTo>
                  <a:pt x="125645" y="215954"/>
                </a:lnTo>
                <a:lnTo>
                  <a:pt x="117492" y="214411"/>
                </a:lnTo>
                <a:lnTo>
                  <a:pt x="110836" y="210205"/>
                </a:lnTo>
                <a:lnTo>
                  <a:pt x="106349" y="203965"/>
                </a:lnTo>
                <a:lnTo>
                  <a:pt x="104704" y="196321"/>
                </a:lnTo>
                <a:lnTo>
                  <a:pt x="106349" y="188678"/>
                </a:lnTo>
                <a:lnTo>
                  <a:pt x="110836" y="182438"/>
                </a:lnTo>
                <a:lnTo>
                  <a:pt x="117492" y="178231"/>
                </a:lnTo>
                <a:lnTo>
                  <a:pt x="125645" y="176689"/>
                </a:lnTo>
                <a:lnTo>
                  <a:pt x="460701" y="176689"/>
                </a:lnTo>
                <a:lnTo>
                  <a:pt x="460701" y="137425"/>
                </a:lnTo>
                <a:lnTo>
                  <a:pt x="125645" y="137425"/>
                </a:lnTo>
                <a:lnTo>
                  <a:pt x="117492" y="135883"/>
                </a:lnTo>
                <a:lnTo>
                  <a:pt x="110836" y="131676"/>
                </a:lnTo>
                <a:lnTo>
                  <a:pt x="106349" y="125436"/>
                </a:lnTo>
                <a:lnTo>
                  <a:pt x="104704" y="117793"/>
                </a:lnTo>
                <a:lnTo>
                  <a:pt x="106349" y="110149"/>
                </a:lnTo>
                <a:lnTo>
                  <a:pt x="110836" y="103909"/>
                </a:lnTo>
                <a:lnTo>
                  <a:pt x="117492" y="99703"/>
                </a:lnTo>
                <a:lnTo>
                  <a:pt x="125645" y="98160"/>
                </a:lnTo>
                <a:lnTo>
                  <a:pt x="460701" y="98160"/>
                </a:lnTo>
                <a:lnTo>
                  <a:pt x="460701" y="42638"/>
                </a:lnTo>
                <a:lnTo>
                  <a:pt x="457121" y="26058"/>
                </a:lnTo>
                <a:lnTo>
                  <a:pt x="447365" y="12503"/>
                </a:lnTo>
                <a:lnTo>
                  <a:pt x="432906" y="3356"/>
                </a:lnTo>
                <a:lnTo>
                  <a:pt x="415220" y="0"/>
                </a:lnTo>
                <a:close/>
              </a:path>
              <a:path w="534034" h="628650">
                <a:moveTo>
                  <a:pt x="513054" y="500547"/>
                </a:moveTo>
                <a:lnTo>
                  <a:pt x="467820" y="522706"/>
                </a:lnTo>
                <a:lnTo>
                  <a:pt x="418849" y="530082"/>
                </a:lnTo>
                <a:lnTo>
                  <a:pt x="513054" y="530082"/>
                </a:lnTo>
                <a:lnTo>
                  <a:pt x="513054" y="500547"/>
                </a:lnTo>
                <a:close/>
              </a:path>
              <a:path w="534034" h="628650">
                <a:moveTo>
                  <a:pt x="418819" y="274850"/>
                </a:moveTo>
                <a:lnTo>
                  <a:pt x="374033" y="283349"/>
                </a:lnTo>
                <a:lnTo>
                  <a:pt x="337418" y="306513"/>
                </a:lnTo>
                <a:lnTo>
                  <a:pt x="312710" y="340839"/>
                </a:lnTo>
                <a:lnTo>
                  <a:pt x="303644" y="382827"/>
                </a:lnTo>
                <a:lnTo>
                  <a:pt x="312620" y="424398"/>
                </a:lnTo>
                <a:lnTo>
                  <a:pt x="312710" y="424815"/>
                </a:lnTo>
                <a:lnTo>
                  <a:pt x="337418" y="459141"/>
                </a:lnTo>
                <a:lnTo>
                  <a:pt x="374033" y="482305"/>
                </a:lnTo>
                <a:lnTo>
                  <a:pt x="418819" y="490804"/>
                </a:lnTo>
                <a:lnTo>
                  <a:pt x="463606" y="482305"/>
                </a:lnTo>
                <a:lnTo>
                  <a:pt x="500221" y="459141"/>
                </a:lnTo>
                <a:lnTo>
                  <a:pt x="519191" y="432787"/>
                </a:lnTo>
                <a:lnTo>
                  <a:pt x="404411" y="432787"/>
                </a:lnTo>
                <a:lnTo>
                  <a:pt x="396910" y="429904"/>
                </a:lnTo>
                <a:lnTo>
                  <a:pt x="365315" y="410202"/>
                </a:lnTo>
                <a:lnTo>
                  <a:pt x="359449" y="404681"/>
                </a:lnTo>
                <a:lnTo>
                  <a:pt x="356404" y="397720"/>
                </a:lnTo>
                <a:lnTo>
                  <a:pt x="356365" y="390193"/>
                </a:lnTo>
                <a:lnTo>
                  <a:pt x="359517" y="382974"/>
                </a:lnTo>
                <a:lnTo>
                  <a:pt x="365338" y="377539"/>
                </a:lnTo>
                <a:lnTo>
                  <a:pt x="372831" y="374620"/>
                </a:lnTo>
                <a:lnTo>
                  <a:pt x="410792" y="374620"/>
                </a:lnTo>
                <a:lnTo>
                  <a:pt x="421653" y="359283"/>
                </a:lnTo>
                <a:lnTo>
                  <a:pt x="431566" y="345460"/>
                </a:lnTo>
                <a:lnTo>
                  <a:pt x="436270" y="339879"/>
                </a:lnTo>
                <a:lnTo>
                  <a:pt x="439760" y="337612"/>
                </a:lnTo>
                <a:lnTo>
                  <a:pt x="453889" y="335179"/>
                </a:lnTo>
                <a:lnTo>
                  <a:pt x="520854" y="335179"/>
                </a:lnTo>
                <a:lnTo>
                  <a:pt x="500221" y="306513"/>
                </a:lnTo>
                <a:lnTo>
                  <a:pt x="463606" y="283349"/>
                </a:lnTo>
                <a:lnTo>
                  <a:pt x="418819" y="274850"/>
                </a:lnTo>
                <a:close/>
              </a:path>
              <a:path w="534034" h="628650">
                <a:moveTo>
                  <a:pt x="520854" y="335179"/>
                </a:moveTo>
                <a:lnTo>
                  <a:pt x="453889" y="335179"/>
                </a:lnTo>
                <a:lnTo>
                  <a:pt x="465455" y="341206"/>
                </a:lnTo>
                <a:lnTo>
                  <a:pt x="471146" y="352408"/>
                </a:lnTo>
                <a:lnTo>
                  <a:pt x="467651" y="365502"/>
                </a:lnTo>
                <a:lnTo>
                  <a:pt x="425769" y="424398"/>
                </a:lnTo>
                <a:lnTo>
                  <a:pt x="419870" y="429904"/>
                </a:lnTo>
                <a:lnTo>
                  <a:pt x="412356" y="432787"/>
                </a:lnTo>
                <a:lnTo>
                  <a:pt x="519191" y="432787"/>
                </a:lnTo>
                <a:lnTo>
                  <a:pt x="524929" y="424815"/>
                </a:lnTo>
                <a:lnTo>
                  <a:pt x="533963" y="382974"/>
                </a:lnTo>
                <a:lnTo>
                  <a:pt x="533995" y="382827"/>
                </a:lnTo>
                <a:lnTo>
                  <a:pt x="525008" y="341206"/>
                </a:lnTo>
                <a:lnTo>
                  <a:pt x="524929" y="340839"/>
                </a:lnTo>
                <a:lnTo>
                  <a:pt x="520854" y="335179"/>
                </a:lnTo>
                <a:close/>
              </a:path>
              <a:path w="534034" h="628650">
                <a:moveTo>
                  <a:pt x="410792" y="374620"/>
                </a:moveTo>
                <a:lnTo>
                  <a:pt x="380955" y="374620"/>
                </a:lnTo>
                <a:lnTo>
                  <a:pt x="388560" y="377539"/>
                </a:lnTo>
                <a:lnTo>
                  <a:pt x="402538" y="386275"/>
                </a:lnTo>
                <a:lnTo>
                  <a:pt x="410792" y="374620"/>
                </a:lnTo>
                <a:close/>
              </a:path>
              <a:path w="534034" h="628650">
                <a:moveTo>
                  <a:pt x="340622" y="255218"/>
                </a:moveTo>
                <a:lnTo>
                  <a:pt x="230350" y="255218"/>
                </a:lnTo>
                <a:lnTo>
                  <a:pt x="238504" y="256760"/>
                </a:lnTo>
                <a:lnTo>
                  <a:pt x="245160" y="260966"/>
                </a:lnTo>
                <a:lnTo>
                  <a:pt x="249646" y="267207"/>
                </a:lnTo>
                <a:lnTo>
                  <a:pt x="251291" y="274850"/>
                </a:lnTo>
                <a:lnTo>
                  <a:pt x="249646" y="282494"/>
                </a:lnTo>
                <a:lnTo>
                  <a:pt x="245160" y="288734"/>
                </a:lnTo>
                <a:lnTo>
                  <a:pt x="238504" y="292940"/>
                </a:lnTo>
                <a:lnTo>
                  <a:pt x="230350" y="294482"/>
                </a:lnTo>
                <a:lnTo>
                  <a:pt x="295057" y="294482"/>
                </a:lnTo>
                <a:lnTo>
                  <a:pt x="307504" y="279234"/>
                </a:lnTo>
                <a:lnTo>
                  <a:pt x="338551" y="256075"/>
                </a:lnTo>
                <a:lnTo>
                  <a:pt x="340622" y="255218"/>
                </a:lnTo>
                <a:close/>
              </a:path>
              <a:path w="534034" h="628650">
                <a:moveTo>
                  <a:pt x="460701" y="235268"/>
                </a:moveTo>
                <a:lnTo>
                  <a:pt x="416443" y="235268"/>
                </a:lnTo>
                <a:lnTo>
                  <a:pt x="460701" y="240911"/>
                </a:lnTo>
                <a:lnTo>
                  <a:pt x="460701" y="235268"/>
                </a:lnTo>
                <a:close/>
              </a:path>
              <a:path w="534034" h="628650">
                <a:moveTo>
                  <a:pt x="460701" y="176689"/>
                </a:moveTo>
                <a:lnTo>
                  <a:pt x="303644" y="176689"/>
                </a:lnTo>
                <a:lnTo>
                  <a:pt x="311797" y="178231"/>
                </a:lnTo>
                <a:lnTo>
                  <a:pt x="318453" y="182438"/>
                </a:lnTo>
                <a:lnTo>
                  <a:pt x="322940" y="188678"/>
                </a:lnTo>
                <a:lnTo>
                  <a:pt x="324585" y="196321"/>
                </a:lnTo>
                <a:lnTo>
                  <a:pt x="322940" y="203965"/>
                </a:lnTo>
                <a:lnTo>
                  <a:pt x="318453" y="210205"/>
                </a:lnTo>
                <a:lnTo>
                  <a:pt x="311797" y="214411"/>
                </a:lnTo>
                <a:lnTo>
                  <a:pt x="303644" y="215954"/>
                </a:lnTo>
                <a:lnTo>
                  <a:pt x="460701" y="215954"/>
                </a:lnTo>
                <a:lnTo>
                  <a:pt x="460701" y="176689"/>
                </a:lnTo>
                <a:close/>
              </a:path>
              <a:path w="534034" h="628650">
                <a:moveTo>
                  <a:pt x="460701" y="98160"/>
                </a:moveTo>
                <a:lnTo>
                  <a:pt x="303644" y="98160"/>
                </a:lnTo>
                <a:lnTo>
                  <a:pt x="311797" y="99703"/>
                </a:lnTo>
                <a:lnTo>
                  <a:pt x="318453" y="103909"/>
                </a:lnTo>
                <a:lnTo>
                  <a:pt x="322940" y="110149"/>
                </a:lnTo>
                <a:lnTo>
                  <a:pt x="324585" y="117793"/>
                </a:lnTo>
                <a:lnTo>
                  <a:pt x="322940" y="125436"/>
                </a:lnTo>
                <a:lnTo>
                  <a:pt x="318453" y="131676"/>
                </a:lnTo>
                <a:lnTo>
                  <a:pt x="311797" y="135883"/>
                </a:lnTo>
                <a:lnTo>
                  <a:pt x="303644" y="137425"/>
                </a:lnTo>
                <a:lnTo>
                  <a:pt x="460701" y="137425"/>
                </a:lnTo>
                <a:lnTo>
                  <a:pt x="460701" y="98160"/>
                </a:lnTo>
                <a:close/>
              </a:path>
            </a:pathLst>
          </a:custGeom>
          <a:solidFill>
            <a:srgbClr val="D1C7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4403423" y="1983695"/>
            <a:ext cx="2700020" cy="263525"/>
          </a:xfrm>
          <a:custGeom>
            <a:avLst/>
            <a:gdLst/>
            <a:ahLst/>
            <a:cxnLst/>
            <a:rect l="l" t="t" r="r" b="b"/>
            <a:pathLst>
              <a:path w="2700019" h="263525">
                <a:moveTo>
                  <a:pt x="94698" y="0"/>
                </a:moveTo>
                <a:lnTo>
                  <a:pt x="79059" y="888"/>
                </a:lnTo>
                <a:lnTo>
                  <a:pt x="80209" y="888"/>
                </a:lnTo>
                <a:lnTo>
                  <a:pt x="67676" y="3175"/>
                </a:lnTo>
                <a:lnTo>
                  <a:pt x="25400" y="28057"/>
                </a:lnTo>
                <a:lnTo>
                  <a:pt x="6444" y="61300"/>
                </a:lnTo>
                <a:lnTo>
                  <a:pt x="0" y="104085"/>
                </a:lnTo>
                <a:lnTo>
                  <a:pt x="1458" y="127621"/>
                </a:lnTo>
                <a:lnTo>
                  <a:pt x="13122" y="165997"/>
                </a:lnTo>
                <a:lnTo>
                  <a:pt x="51835" y="200819"/>
                </a:lnTo>
                <a:lnTo>
                  <a:pt x="90694" y="207479"/>
                </a:lnTo>
                <a:lnTo>
                  <a:pt x="105655" y="206832"/>
                </a:lnTo>
                <a:lnTo>
                  <a:pt x="119891" y="204891"/>
                </a:lnTo>
                <a:lnTo>
                  <a:pt x="133402" y="201656"/>
                </a:lnTo>
                <a:lnTo>
                  <a:pt x="146188" y="197126"/>
                </a:lnTo>
                <a:lnTo>
                  <a:pt x="146188" y="171864"/>
                </a:lnTo>
                <a:lnTo>
                  <a:pt x="94698" y="171864"/>
                </a:lnTo>
                <a:lnTo>
                  <a:pt x="72533" y="167645"/>
                </a:lnTo>
                <a:lnTo>
                  <a:pt x="56701" y="154988"/>
                </a:lnTo>
                <a:lnTo>
                  <a:pt x="47202" y="133893"/>
                </a:lnTo>
                <a:lnTo>
                  <a:pt x="44035" y="104361"/>
                </a:lnTo>
                <a:lnTo>
                  <a:pt x="44864" y="89038"/>
                </a:lnTo>
                <a:lnTo>
                  <a:pt x="64595" y="45865"/>
                </a:lnTo>
                <a:lnTo>
                  <a:pt x="94698" y="35615"/>
                </a:lnTo>
                <a:lnTo>
                  <a:pt x="145290" y="35615"/>
                </a:lnTo>
                <a:lnTo>
                  <a:pt x="153780" y="14218"/>
                </a:lnTo>
                <a:lnTo>
                  <a:pt x="138958" y="7997"/>
                </a:lnTo>
                <a:lnTo>
                  <a:pt x="124170" y="3554"/>
                </a:lnTo>
                <a:lnTo>
                  <a:pt x="109417" y="888"/>
                </a:lnTo>
                <a:lnTo>
                  <a:pt x="94698" y="0"/>
                </a:lnTo>
                <a:close/>
              </a:path>
              <a:path w="2700019" h="263525">
                <a:moveTo>
                  <a:pt x="146188" y="161235"/>
                </a:moveTo>
                <a:lnTo>
                  <a:pt x="131179" y="165997"/>
                </a:lnTo>
                <a:lnTo>
                  <a:pt x="118200" y="169207"/>
                </a:lnTo>
                <a:lnTo>
                  <a:pt x="105888" y="171200"/>
                </a:lnTo>
                <a:lnTo>
                  <a:pt x="94698" y="171864"/>
                </a:lnTo>
                <a:lnTo>
                  <a:pt x="146188" y="171864"/>
                </a:lnTo>
                <a:lnTo>
                  <a:pt x="146188" y="161235"/>
                </a:lnTo>
                <a:close/>
              </a:path>
              <a:path w="2700019" h="263525">
                <a:moveTo>
                  <a:pt x="145290" y="35615"/>
                </a:moveTo>
                <a:lnTo>
                  <a:pt x="102060" y="35615"/>
                </a:lnTo>
                <a:lnTo>
                  <a:pt x="109560" y="36949"/>
                </a:lnTo>
                <a:lnTo>
                  <a:pt x="124837" y="42287"/>
                </a:lnTo>
                <a:lnTo>
                  <a:pt x="132430" y="45416"/>
                </a:lnTo>
                <a:lnTo>
                  <a:pt x="139976" y="49005"/>
                </a:lnTo>
                <a:lnTo>
                  <a:pt x="145290" y="35615"/>
                </a:lnTo>
                <a:close/>
              </a:path>
              <a:path w="2700019" h="263525">
                <a:moveTo>
                  <a:pt x="267114" y="38514"/>
                </a:moveTo>
                <a:lnTo>
                  <a:pt x="224321" y="38514"/>
                </a:lnTo>
                <a:lnTo>
                  <a:pt x="224321" y="204719"/>
                </a:lnTo>
                <a:lnTo>
                  <a:pt x="267114" y="204719"/>
                </a:lnTo>
                <a:lnTo>
                  <a:pt x="267114" y="38514"/>
                </a:lnTo>
                <a:close/>
              </a:path>
              <a:path w="2700019" h="263525">
                <a:moveTo>
                  <a:pt x="431249" y="2070"/>
                </a:moveTo>
                <a:lnTo>
                  <a:pt x="378930" y="2070"/>
                </a:lnTo>
                <a:lnTo>
                  <a:pt x="307699" y="204719"/>
                </a:lnTo>
                <a:lnTo>
                  <a:pt x="353806" y="204719"/>
                </a:lnTo>
                <a:lnTo>
                  <a:pt x="368439" y="156679"/>
                </a:lnTo>
                <a:lnTo>
                  <a:pt x="485804" y="156679"/>
                </a:lnTo>
                <a:lnTo>
                  <a:pt x="473140" y="120788"/>
                </a:lnTo>
                <a:lnTo>
                  <a:pt x="379206" y="120788"/>
                </a:lnTo>
                <a:lnTo>
                  <a:pt x="388912" y="89184"/>
                </a:lnTo>
                <a:lnTo>
                  <a:pt x="396496" y="64086"/>
                </a:lnTo>
                <a:lnTo>
                  <a:pt x="401957" y="45494"/>
                </a:lnTo>
                <a:lnTo>
                  <a:pt x="405296" y="33406"/>
                </a:lnTo>
                <a:lnTo>
                  <a:pt x="442306" y="33406"/>
                </a:lnTo>
                <a:lnTo>
                  <a:pt x="431249" y="2070"/>
                </a:lnTo>
                <a:close/>
              </a:path>
              <a:path w="2700019" h="263525">
                <a:moveTo>
                  <a:pt x="485804" y="156679"/>
                </a:moveTo>
                <a:lnTo>
                  <a:pt x="442016" y="156679"/>
                </a:lnTo>
                <a:lnTo>
                  <a:pt x="456649" y="204719"/>
                </a:lnTo>
                <a:lnTo>
                  <a:pt x="502755" y="204719"/>
                </a:lnTo>
                <a:lnTo>
                  <a:pt x="485804" y="156679"/>
                </a:lnTo>
                <a:close/>
              </a:path>
              <a:path w="2700019" h="263525">
                <a:moveTo>
                  <a:pt x="442306" y="33406"/>
                </a:moveTo>
                <a:lnTo>
                  <a:pt x="405296" y="33406"/>
                </a:lnTo>
                <a:lnTo>
                  <a:pt x="406033" y="36719"/>
                </a:lnTo>
                <a:lnTo>
                  <a:pt x="407229" y="41229"/>
                </a:lnTo>
                <a:lnTo>
                  <a:pt x="408886" y="46934"/>
                </a:lnTo>
                <a:lnTo>
                  <a:pt x="431801" y="120788"/>
                </a:lnTo>
                <a:lnTo>
                  <a:pt x="473140" y="120788"/>
                </a:lnTo>
                <a:lnTo>
                  <a:pt x="442306" y="33406"/>
                </a:lnTo>
                <a:close/>
              </a:path>
              <a:path w="2700019" h="263525">
                <a:moveTo>
                  <a:pt x="321918" y="2898"/>
                </a:moveTo>
                <a:lnTo>
                  <a:pt x="169517" y="2898"/>
                </a:lnTo>
                <a:lnTo>
                  <a:pt x="169517" y="38514"/>
                </a:lnTo>
                <a:lnTo>
                  <a:pt x="321918" y="38514"/>
                </a:lnTo>
                <a:lnTo>
                  <a:pt x="321918" y="2898"/>
                </a:lnTo>
                <a:close/>
              </a:path>
              <a:path w="2700019" h="263525">
                <a:moveTo>
                  <a:pt x="571087" y="2898"/>
                </a:moveTo>
                <a:lnTo>
                  <a:pt x="528293" y="2898"/>
                </a:lnTo>
                <a:lnTo>
                  <a:pt x="528293" y="204719"/>
                </a:lnTo>
                <a:lnTo>
                  <a:pt x="571087" y="204719"/>
                </a:lnTo>
                <a:lnTo>
                  <a:pt x="571087" y="117613"/>
                </a:lnTo>
                <a:lnTo>
                  <a:pt x="693670" y="117613"/>
                </a:lnTo>
                <a:lnTo>
                  <a:pt x="693670" y="81998"/>
                </a:lnTo>
                <a:lnTo>
                  <a:pt x="571087" y="81998"/>
                </a:lnTo>
                <a:lnTo>
                  <a:pt x="571087" y="2898"/>
                </a:lnTo>
                <a:close/>
              </a:path>
              <a:path w="2700019" h="263525">
                <a:moveTo>
                  <a:pt x="693670" y="117613"/>
                </a:moveTo>
                <a:lnTo>
                  <a:pt x="651015" y="117613"/>
                </a:lnTo>
                <a:lnTo>
                  <a:pt x="651015" y="204719"/>
                </a:lnTo>
                <a:lnTo>
                  <a:pt x="693670" y="204719"/>
                </a:lnTo>
                <a:lnTo>
                  <a:pt x="693670" y="117613"/>
                </a:lnTo>
                <a:close/>
              </a:path>
              <a:path w="2700019" h="263525">
                <a:moveTo>
                  <a:pt x="693670" y="2898"/>
                </a:moveTo>
                <a:lnTo>
                  <a:pt x="651015" y="2898"/>
                </a:lnTo>
                <a:lnTo>
                  <a:pt x="651015" y="81998"/>
                </a:lnTo>
                <a:lnTo>
                  <a:pt x="693670" y="81998"/>
                </a:lnTo>
                <a:lnTo>
                  <a:pt x="693670" y="2898"/>
                </a:lnTo>
                <a:close/>
              </a:path>
              <a:path w="2700019" h="263525">
                <a:moveTo>
                  <a:pt x="929725" y="169103"/>
                </a:moveTo>
                <a:lnTo>
                  <a:pt x="720727" y="169103"/>
                </a:lnTo>
                <a:lnTo>
                  <a:pt x="720727" y="263525"/>
                </a:lnTo>
                <a:lnTo>
                  <a:pt x="762002" y="263525"/>
                </a:lnTo>
                <a:lnTo>
                  <a:pt x="762002" y="204719"/>
                </a:lnTo>
                <a:lnTo>
                  <a:pt x="929725" y="204719"/>
                </a:lnTo>
                <a:lnTo>
                  <a:pt x="929725" y="169103"/>
                </a:lnTo>
                <a:close/>
              </a:path>
              <a:path w="2700019" h="263525">
                <a:moveTo>
                  <a:pt x="929725" y="204719"/>
                </a:moveTo>
                <a:lnTo>
                  <a:pt x="888450" y="204719"/>
                </a:lnTo>
                <a:lnTo>
                  <a:pt x="888450" y="263525"/>
                </a:lnTo>
                <a:lnTo>
                  <a:pt x="929725" y="263525"/>
                </a:lnTo>
                <a:lnTo>
                  <a:pt x="929725" y="204719"/>
                </a:lnTo>
                <a:close/>
              </a:path>
              <a:path w="2700019" h="263525">
                <a:moveTo>
                  <a:pt x="902807" y="2898"/>
                </a:moveTo>
                <a:lnTo>
                  <a:pt x="785193" y="2898"/>
                </a:lnTo>
                <a:lnTo>
                  <a:pt x="781992" y="25633"/>
                </a:lnTo>
                <a:lnTo>
                  <a:pt x="778049" y="47590"/>
                </a:lnTo>
                <a:lnTo>
                  <a:pt x="767938" y="89176"/>
                </a:lnTo>
                <a:lnTo>
                  <a:pt x="754237" y="129105"/>
                </a:lnTo>
                <a:lnTo>
                  <a:pt x="736326" y="169103"/>
                </a:lnTo>
                <a:lnTo>
                  <a:pt x="781328" y="169103"/>
                </a:lnTo>
                <a:lnTo>
                  <a:pt x="799110" y="122695"/>
                </a:lnTo>
                <a:lnTo>
                  <a:pt x="813251" y="71058"/>
                </a:lnTo>
                <a:lnTo>
                  <a:pt x="819152" y="38514"/>
                </a:lnTo>
                <a:lnTo>
                  <a:pt x="902807" y="38514"/>
                </a:lnTo>
                <a:lnTo>
                  <a:pt x="902807" y="2898"/>
                </a:lnTo>
                <a:close/>
              </a:path>
              <a:path w="2700019" h="263525">
                <a:moveTo>
                  <a:pt x="902807" y="38514"/>
                </a:moveTo>
                <a:lnTo>
                  <a:pt x="860151" y="38514"/>
                </a:lnTo>
                <a:lnTo>
                  <a:pt x="860151" y="169103"/>
                </a:lnTo>
                <a:lnTo>
                  <a:pt x="902807" y="169103"/>
                </a:lnTo>
                <a:lnTo>
                  <a:pt x="902807" y="38514"/>
                </a:lnTo>
                <a:close/>
              </a:path>
              <a:path w="2700019" h="263525">
                <a:moveTo>
                  <a:pt x="1059072" y="2070"/>
                </a:moveTo>
                <a:lnTo>
                  <a:pt x="1006754" y="2070"/>
                </a:lnTo>
                <a:lnTo>
                  <a:pt x="935523" y="204719"/>
                </a:lnTo>
                <a:lnTo>
                  <a:pt x="981630" y="204719"/>
                </a:lnTo>
                <a:lnTo>
                  <a:pt x="996262" y="156679"/>
                </a:lnTo>
                <a:lnTo>
                  <a:pt x="1113628" y="156679"/>
                </a:lnTo>
                <a:lnTo>
                  <a:pt x="1100963" y="120788"/>
                </a:lnTo>
                <a:lnTo>
                  <a:pt x="1007030" y="120788"/>
                </a:lnTo>
                <a:lnTo>
                  <a:pt x="1016736" y="89184"/>
                </a:lnTo>
                <a:lnTo>
                  <a:pt x="1024320" y="64086"/>
                </a:lnTo>
                <a:lnTo>
                  <a:pt x="1029781" y="45494"/>
                </a:lnTo>
                <a:lnTo>
                  <a:pt x="1033120" y="33406"/>
                </a:lnTo>
                <a:lnTo>
                  <a:pt x="1070130" y="33406"/>
                </a:lnTo>
                <a:lnTo>
                  <a:pt x="1059072" y="2070"/>
                </a:lnTo>
                <a:close/>
              </a:path>
              <a:path w="2700019" h="263525">
                <a:moveTo>
                  <a:pt x="1113628" y="156679"/>
                </a:moveTo>
                <a:lnTo>
                  <a:pt x="1069840" y="156679"/>
                </a:lnTo>
                <a:lnTo>
                  <a:pt x="1084472" y="204719"/>
                </a:lnTo>
                <a:lnTo>
                  <a:pt x="1130579" y="204719"/>
                </a:lnTo>
                <a:lnTo>
                  <a:pt x="1113628" y="156679"/>
                </a:lnTo>
                <a:close/>
              </a:path>
              <a:path w="2700019" h="263525">
                <a:moveTo>
                  <a:pt x="1070130" y="33406"/>
                </a:moveTo>
                <a:lnTo>
                  <a:pt x="1033120" y="33406"/>
                </a:lnTo>
                <a:lnTo>
                  <a:pt x="1033856" y="36719"/>
                </a:lnTo>
                <a:lnTo>
                  <a:pt x="1035053" y="41229"/>
                </a:lnTo>
                <a:lnTo>
                  <a:pt x="1036709" y="46934"/>
                </a:lnTo>
                <a:lnTo>
                  <a:pt x="1059624" y="120788"/>
                </a:lnTo>
                <a:lnTo>
                  <a:pt x="1100963" y="120788"/>
                </a:lnTo>
                <a:lnTo>
                  <a:pt x="1070130" y="33406"/>
                </a:lnTo>
                <a:close/>
              </a:path>
              <a:path w="2700019" h="263525">
                <a:moveTo>
                  <a:pt x="1220584" y="2898"/>
                </a:moveTo>
                <a:lnTo>
                  <a:pt x="1156117" y="2898"/>
                </a:lnTo>
                <a:lnTo>
                  <a:pt x="1156117" y="204719"/>
                </a:lnTo>
                <a:lnTo>
                  <a:pt x="1198911" y="204719"/>
                </a:lnTo>
                <a:lnTo>
                  <a:pt x="1198911" y="132936"/>
                </a:lnTo>
                <a:lnTo>
                  <a:pt x="1217271" y="132936"/>
                </a:lnTo>
                <a:lnTo>
                  <a:pt x="1263886" y="123230"/>
                </a:lnTo>
                <a:lnTo>
                  <a:pt x="1288614" y="97873"/>
                </a:lnTo>
                <a:lnTo>
                  <a:pt x="1198911" y="97873"/>
                </a:lnTo>
                <a:lnTo>
                  <a:pt x="1198911" y="37962"/>
                </a:lnTo>
                <a:lnTo>
                  <a:pt x="1290495" y="37962"/>
                </a:lnTo>
                <a:lnTo>
                  <a:pt x="1284748" y="27617"/>
                </a:lnTo>
                <a:lnTo>
                  <a:pt x="1276353" y="18773"/>
                </a:lnTo>
                <a:lnTo>
                  <a:pt x="1265724" y="11828"/>
                </a:lnTo>
                <a:lnTo>
                  <a:pt x="1252886" y="6867"/>
                </a:lnTo>
                <a:lnTo>
                  <a:pt x="1237839" y="3891"/>
                </a:lnTo>
                <a:lnTo>
                  <a:pt x="1220584" y="2898"/>
                </a:lnTo>
                <a:close/>
              </a:path>
              <a:path w="2700019" h="263525">
                <a:moveTo>
                  <a:pt x="1290495" y="37962"/>
                </a:moveTo>
                <a:lnTo>
                  <a:pt x="1218375" y="37962"/>
                </a:lnTo>
                <a:lnTo>
                  <a:pt x="1226554" y="38410"/>
                </a:lnTo>
                <a:lnTo>
                  <a:pt x="1233560" y="39756"/>
                </a:lnTo>
                <a:lnTo>
                  <a:pt x="1239392" y="41999"/>
                </a:lnTo>
                <a:lnTo>
                  <a:pt x="1244051" y="45140"/>
                </a:lnTo>
                <a:lnTo>
                  <a:pt x="1249573" y="49925"/>
                </a:lnTo>
                <a:lnTo>
                  <a:pt x="1252334" y="57334"/>
                </a:lnTo>
                <a:lnTo>
                  <a:pt x="1252334" y="77304"/>
                </a:lnTo>
                <a:lnTo>
                  <a:pt x="1212991" y="97873"/>
                </a:lnTo>
                <a:lnTo>
                  <a:pt x="1288614" y="97873"/>
                </a:lnTo>
                <a:lnTo>
                  <a:pt x="1290434" y="94594"/>
                </a:lnTo>
                <a:lnTo>
                  <a:pt x="1294265" y="81178"/>
                </a:lnTo>
                <a:lnTo>
                  <a:pt x="1295541" y="65846"/>
                </a:lnTo>
                <a:lnTo>
                  <a:pt x="1294342" y="51153"/>
                </a:lnTo>
                <a:lnTo>
                  <a:pt x="1290744" y="38410"/>
                </a:lnTo>
                <a:lnTo>
                  <a:pt x="1290495" y="37962"/>
                </a:lnTo>
                <a:close/>
              </a:path>
              <a:path w="2700019" h="263525">
                <a:moveTo>
                  <a:pt x="1411498" y="38514"/>
                </a:moveTo>
                <a:lnTo>
                  <a:pt x="1368705" y="38514"/>
                </a:lnTo>
                <a:lnTo>
                  <a:pt x="1368705" y="204719"/>
                </a:lnTo>
                <a:lnTo>
                  <a:pt x="1411498" y="204719"/>
                </a:lnTo>
                <a:lnTo>
                  <a:pt x="1411498" y="38514"/>
                </a:lnTo>
                <a:close/>
              </a:path>
              <a:path w="2700019" h="263525">
                <a:moveTo>
                  <a:pt x="1466302" y="2898"/>
                </a:moveTo>
                <a:lnTo>
                  <a:pt x="1313901" y="2898"/>
                </a:lnTo>
                <a:lnTo>
                  <a:pt x="1313901" y="38514"/>
                </a:lnTo>
                <a:lnTo>
                  <a:pt x="1466302" y="38514"/>
                </a:lnTo>
                <a:lnTo>
                  <a:pt x="1466302" y="2898"/>
                </a:lnTo>
                <a:close/>
              </a:path>
              <a:path w="2700019" h="263525">
                <a:moveTo>
                  <a:pt x="1535876" y="2898"/>
                </a:moveTo>
                <a:lnTo>
                  <a:pt x="1497362" y="2898"/>
                </a:lnTo>
                <a:lnTo>
                  <a:pt x="1497362" y="204719"/>
                </a:lnTo>
                <a:lnTo>
                  <a:pt x="1548852" y="204719"/>
                </a:lnTo>
                <a:lnTo>
                  <a:pt x="1578267" y="156127"/>
                </a:lnTo>
                <a:lnTo>
                  <a:pt x="1533943" y="156127"/>
                </a:lnTo>
                <a:lnTo>
                  <a:pt x="1535324" y="126448"/>
                </a:lnTo>
                <a:lnTo>
                  <a:pt x="1535876" y="100357"/>
                </a:lnTo>
                <a:lnTo>
                  <a:pt x="1535876" y="2898"/>
                </a:lnTo>
                <a:close/>
              </a:path>
              <a:path w="2700019" h="263525">
                <a:moveTo>
                  <a:pt x="1679165" y="50109"/>
                </a:moveTo>
                <a:lnTo>
                  <a:pt x="1643550" y="50109"/>
                </a:lnTo>
                <a:lnTo>
                  <a:pt x="1642463" y="68055"/>
                </a:lnTo>
                <a:lnTo>
                  <a:pt x="1641687" y="83654"/>
                </a:lnTo>
                <a:lnTo>
                  <a:pt x="1641221" y="96906"/>
                </a:lnTo>
                <a:lnTo>
                  <a:pt x="1641172" y="100357"/>
                </a:lnTo>
                <a:lnTo>
                  <a:pt x="1641065" y="204719"/>
                </a:lnTo>
                <a:lnTo>
                  <a:pt x="1679165" y="204719"/>
                </a:lnTo>
                <a:lnTo>
                  <a:pt x="1679165" y="50109"/>
                </a:lnTo>
                <a:close/>
              </a:path>
              <a:path w="2700019" h="263525">
                <a:moveTo>
                  <a:pt x="1679165" y="2898"/>
                </a:moveTo>
                <a:lnTo>
                  <a:pt x="1627951" y="2898"/>
                </a:lnTo>
                <a:lnTo>
                  <a:pt x="1534772" y="156127"/>
                </a:lnTo>
                <a:lnTo>
                  <a:pt x="1578267" y="156127"/>
                </a:lnTo>
                <a:lnTo>
                  <a:pt x="1642446" y="50109"/>
                </a:lnTo>
                <a:lnTo>
                  <a:pt x="1679165" y="50109"/>
                </a:lnTo>
                <a:lnTo>
                  <a:pt x="1679165" y="2898"/>
                </a:lnTo>
                <a:close/>
              </a:path>
              <a:path w="2700019" h="263525">
                <a:moveTo>
                  <a:pt x="1719336" y="160683"/>
                </a:moveTo>
                <a:lnTo>
                  <a:pt x="1719336" y="196574"/>
                </a:lnTo>
                <a:lnTo>
                  <a:pt x="1733891" y="201345"/>
                </a:lnTo>
                <a:lnTo>
                  <a:pt x="1750638" y="204753"/>
                </a:lnTo>
                <a:lnTo>
                  <a:pt x="1769576" y="206798"/>
                </a:lnTo>
                <a:lnTo>
                  <a:pt x="1790705" y="207479"/>
                </a:lnTo>
                <a:lnTo>
                  <a:pt x="1809565" y="206470"/>
                </a:lnTo>
                <a:lnTo>
                  <a:pt x="1853101" y="191328"/>
                </a:lnTo>
                <a:lnTo>
                  <a:pt x="1868916" y="173935"/>
                </a:lnTo>
                <a:lnTo>
                  <a:pt x="1782422" y="173935"/>
                </a:lnTo>
                <a:lnTo>
                  <a:pt x="1774683" y="173719"/>
                </a:lnTo>
                <a:lnTo>
                  <a:pt x="1766651" y="173072"/>
                </a:lnTo>
                <a:lnTo>
                  <a:pt x="1758991" y="172080"/>
                </a:lnTo>
                <a:lnTo>
                  <a:pt x="1758818" y="172080"/>
                </a:lnTo>
                <a:lnTo>
                  <a:pt x="1749706" y="170484"/>
                </a:lnTo>
                <a:lnTo>
                  <a:pt x="1741285" y="168525"/>
                </a:lnTo>
                <a:lnTo>
                  <a:pt x="1733417" y="166239"/>
                </a:lnTo>
                <a:lnTo>
                  <a:pt x="1726100" y="163625"/>
                </a:lnTo>
                <a:lnTo>
                  <a:pt x="1719336" y="160683"/>
                </a:lnTo>
                <a:close/>
              </a:path>
              <a:path w="2700019" h="263525">
                <a:moveTo>
                  <a:pt x="1866306" y="34234"/>
                </a:moveTo>
                <a:lnTo>
                  <a:pt x="1791257" y="34234"/>
                </a:lnTo>
                <a:lnTo>
                  <a:pt x="1799859" y="34623"/>
                </a:lnTo>
                <a:lnTo>
                  <a:pt x="1807305" y="35787"/>
                </a:lnTo>
                <a:lnTo>
                  <a:pt x="1813594" y="37729"/>
                </a:lnTo>
                <a:lnTo>
                  <a:pt x="1818728" y="40446"/>
                </a:lnTo>
                <a:lnTo>
                  <a:pt x="1824894" y="44496"/>
                </a:lnTo>
                <a:lnTo>
                  <a:pt x="1827977" y="49971"/>
                </a:lnTo>
                <a:lnTo>
                  <a:pt x="1827977" y="66261"/>
                </a:lnTo>
                <a:lnTo>
                  <a:pt x="1781611" y="82722"/>
                </a:lnTo>
                <a:lnTo>
                  <a:pt x="1766685" y="83102"/>
                </a:lnTo>
                <a:lnTo>
                  <a:pt x="1749706" y="83102"/>
                </a:lnTo>
                <a:lnTo>
                  <a:pt x="1749706" y="116509"/>
                </a:lnTo>
                <a:lnTo>
                  <a:pt x="1768618" y="116509"/>
                </a:lnTo>
                <a:lnTo>
                  <a:pt x="1783647" y="116957"/>
                </a:lnTo>
                <a:lnTo>
                  <a:pt x="1824120" y="127664"/>
                </a:lnTo>
                <a:lnTo>
                  <a:pt x="1833361" y="144255"/>
                </a:lnTo>
                <a:lnTo>
                  <a:pt x="1830177" y="157240"/>
                </a:lnTo>
                <a:lnTo>
                  <a:pt x="1820626" y="166515"/>
                </a:lnTo>
                <a:lnTo>
                  <a:pt x="1804708" y="172080"/>
                </a:lnTo>
                <a:lnTo>
                  <a:pt x="1782422" y="173935"/>
                </a:lnTo>
                <a:lnTo>
                  <a:pt x="1868916" y="173935"/>
                </a:lnTo>
                <a:lnTo>
                  <a:pt x="1870080" y="172244"/>
                </a:lnTo>
                <a:lnTo>
                  <a:pt x="1874260" y="160683"/>
                </a:lnTo>
                <a:lnTo>
                  <a:pt x="1874325" y="160501"/>
                </a:lnTo>
                <a:lnTo>
                  <a:pt x="1875740" y="147292"/>
                </a:lnTo>
                <a:lnTo>
                  <a:pt x="1874833" y="137948"/>
                </a:lnTo>
                <a:lnTo>
                  <a:pt x="1842817" y="104464"/>
                </a:lnTo>
                <a:lnTo>
                  <a:pt x="1818314" y="99253"/>
                </a:lnTo>
                <a:lnTo>
                  <a:pt x="1818314" y="98425"/>
                </a:lnTo>
                <a:lnTo>
                  <a:pt x="1855724" y="82274"/>
                </a:lnTo>
                <a:lnTo>
                  <a:pt x="1869512" y="49971"/>
                </a:lnTo>
                <a:lnTo>
                  <a:pt x="1868415" y="40446"/>
                </a:lnTo>
                <a:lnTo>
                  <a:pt x="1868294" y="39402"/>
                </a:lnTo>
                <a:lnTo>
                  <a:pt x="1866306" y="34234"/>
                </a:lnTo>
                <a:close/>
              </a:path>
              <a:path w="2700019" h="263525">
                <a:moveTo>
                  <a:pt x="1797193" y="0"/>
                </a:moveTo>
                <a:lnTo>
                  <a:pt x="1754261" y="5383"/>
                </a:lnTo>
                <a:lnTo>
                  <a:pt x="1717680" y="22087"/>
                </a:lnTo>
                <a:lnTo>
                  <a:pt x="1736316" y="50662"/>
                </a:lnTo>
                <a:lnTo>
                  <a:pt x="1749689" y="43475"/>
                </a:lnTo>
                <a:lnTo>
                  <a:pt x="1763303" y="38341"/>
                </a:lnTo>
                <a:lnTo>
                  <a:pt x="1777159" y="35261"/>
                </a:lnTo>
                <a:lnTo>
                  <a:pt x="1791257" y="34234"/>
                </a:lnTo>
                <a:lnTo>
                  <a:pt x="1866306" y="34234"/>
                </a:lnTo>
                <a:lnTo>
                  <a:pt x="1864593" y="29782"/>
                </a:lnTo>
                <a:lnTo>
                  <a:pt x="1826838" y="3451"/>
                </a:lnTo>
                <a:lnTo>
                  <a:pt x="1812852" y="862"/>
                </a:lnTo>
                <a:lnTo>
                  <a:pt x="1797193" y="0"/>
                </a:lnTo>
                <a:close/>
              </a:path>
              <a:path w="2700019" h="263525">
                <a:moveTo>
                  <a:pt x="2011575" y="2070"/>
                </a:moveTo>
                <a:lnTo>
                  <a:pt x="1959257" y="2070"/>
                </a:lnTo>
                <a:lnTo>
                  <a:pt x="1888026" y="204719"/>
                </a:lnTo>
                <a:lnTo>
                  <a:pt x="1934133" y="204719"/>
                </a:lnTo>
                <a:lnTo>
                  <a:pt x="1948765" y="156679"/>
                </a:lnTo>
                <a:lnTo>
                  <a:pt x="2066131" y="156679"/>
                </a:lnTo>
                <a:lnTo>
                  <a:pt x="2053466" y="120788"/>
                </a:lnTo>
                <a:lnTo>
                  <a:pt x="1959533" y="120788"/>
                </a:lnTo>
                <a:lnTo>
                  <a:pt x="1969239" y="89184"/>
                </a:lnTo>
                <a:lnTo>
                  <a:pt x="1976823" y="64086"/>
                </a:lnTo>
                <a:lnTo>
                  <a:pt x="1982284" y="45494"/>
                </a:lnTo>
                <a:lnTo>
                  <a:pt x="1985623" y="33406"/>
                </a:lnTo>
                <a:lnTo>
                  <a:pt x="2022632" y="33406"/>
                </a:lnTo>
                <a:lnTo>
                  <a:pt x="2011575" y="2070"/>
                </a:lnTo>
                <a:close/>
              </a:path>
              <a:path w="2700019" h="263525">
                <a:moveTo>
                  <a:pt x="2066131" y="156679"/>
                </a:moveTo>
                <a:lnTo>
                  <a:pt x="2022343" y="156679"/>
                </a:lnTo>
                <a:lnTo>
                  <a:pt x="2036975" y="204719"/>
                </a:lnTo>
                <a:lnTo>
                  <a:pt x="2083082" y="204719"/>
                </a:lnTo>
                <a:lnTo>
                  <a:pt x="2066131" y="156679"/>
                </a:lnTo>
                <a:close/>
              </a:path>
              <a:path w="2700019" h="263525">
                <a:moveTo>
                  <a:pt x="2022632" y="33406"/>
                </a:moveTo>
                <a:lnTo>
                  <a:pt x="1985623" y="33406"/>
                </a:lnTo>
                <a:lnTo>
                  <a:pt x="1986359" y="36719"/>
                </a:lnTo>
                <a:lnTo>
                  <a:pt x="1987556" y="41229"/>
                </a:lnTo>
                <a:lnTo>
                  <a:pt x="1989212" y="46934"/>
                </a:lnTo>
                <a:lnTo>
                  <a:pt x="2012127" y="120788"/>
                </a:lnTo>
                <a:lnTo>
                  <a:pt x="2053466" y="120788"/>
                </a:lnTo>
                <a:lnTo>
                  <a:pt x="2022632" y="33406"/>
                </a:lnTo>
                <a:close/>
              </a:path>
              <a:path w="2700019" h="263525">
                <a:moveTo>
                  <a:pt x="2151414" y="2898"/>
                </a:moveTo>
                <a:lnTo>
                  <a:pt x="2108620" y="2898"/>
                </a:lnTo>
                <a:lnTo>
                  <a:pt x="2108620" y="204719"/>
                </a:lnTo>
                <a:lnTo>
                  <a:pt x="2257155" y="204719"/>
                </a:lnTo>
                <a:lnTo>
                  <a:pt x="2257155" y="263525"/>
                </a:lnTo>
                <a:lnTo>
                  <a:pt x="2298430" y="263525"/>
                </a:lnTo>
                <a:lnTo>
                  <a:pt x="2298430" y="170760"/>
                </a:lnTo>
                <a:lnTo>
                  <a:pt x="2268337" y="170760"/>
                </a:lnTo>
                <a:lnTo>
                  <a:pt x="2268337" y="169103"/>
                </a:lnTo>
                <a:lnTo>
                  <a:pt x="2151414" y="169103"/>
                </a:lnTo>
                <a:lnTo>
                  <a:pt x="2151414" y="2898"/>
                </a:lnTo>
                <a:close/>
              </a:path>
              <a:path w="2700019" h="263525">
                <a:moveTo>
                  <a:pt x="2268337" y="2898"/>
                </a:moveTo>
                <a:lnTo>
                  <a:pt x="2225681" y="2898"/>
                </a:lnTo>
                <a:lnTo>
                  <a:pt x="2225681" y="169103"/>
                </a:lnTo>
                <a:lnTo>
                  <a:pt x="2268337" y="169103"/>
                </a:lnTo>
                <a:lnTo>
                  <a:pt x="2268337" y="2898"/>
                </a:lnTo>
                <a:close/>
              </a:path>
              <a:path w="2700019" h="263525">
                <a:moveTo>
                  <a:pt x="2368005" y="2898"/>
                </a:moveTo>
                <a:lnTo>
                  <a:pt x="2329490" y="2898"/>
                </a:lnTo>
                <a:lnTo>
                  <a:pt x="2329490" y="204719"/>
                </a:lnTo>
                <a:lnTo>
                  <a:pt x="2380981" y="204719"/>
                </a:lnTo>
                <a:lnTo>
                  <a:pt x="2410396" y="156127"/>
                </a:lnTo>
                <a:lnTo>
                  <a:pt x="2366072" y="156127"/>
                </a:lnTo>
                <a:lnTo>
                  <a:pt x="2367452" y="126448"/>
                </a:lnTo>
                <a:lnTo>
                  <a:pt x="2368005" y="100357"/>
                </a:lnTo>
                <a:lnTo>
                  <a:pt x="2368005" y="2898"/>
                </a:lnTo>
                <a:close/>
              </a:path>
              <a:path w="2700019" h="263525">
                <a:moveTo>
                  <a:pt x="2511294" y="50109"/>
                </a:moveTo>
                <a:lnTo>
                  <a:pt x="2475679" y="50109"/>
                </a:lnTo>
                <a:lnTo>
                  <a:pt x="2474592" y="68055"/>
                </a:lnTo>
                <a:lnTo>
                  <a:pt x="2473815" y="83654"/>
                </a:lnTo>
                <a:lnTo>
                  <a:pt x="2473349" y="96906"/>
                </a:lnTo>
                <a:lnTo>
                  <a:pt x="2473300" y="100357"/>
                </a:lnTo>
                <a:lnTo>
                  <a:pt x="2473194" y="204719"/>
                </a:lnTo>
                <a:lnTo>
                  <a:pt x="2511294" y="204719"/>
                </a:lnTo>
                <a:lnTo>
                  <a:pt x="2511294" y="50109"/>
                </a:lnTo>
                <a:close/>
              </a:path>
              <a:path w="2700019" h="263525">
                <a:moveTo>
                  <a:pt x="2511294" y="2898"/>
                </a:moveTo>
                <a:lnTo>
                  <a:pt x="2460080" y="2898"/>
                </a:lnTo>
                <a:lnTo>
                  <a:pt x="2366900" y="156127"/>
                </a:lnTo>
                <a:lnTo>
                  <a:pt x="2410396" y="156127"/>
                </a:lnTo>
                <a:lnTo>
                  <a:pt x="2474574" y="50109"/>
                </a:lnTo>
                <a:lnTo>
                  <a:pt x="2511294" y="50109"/>
                </a:lnTo>
                <a:lnTo>
                  <a:pt x="2511294" y="2898"/>
                </a:lnTo>
                <a:close/>
              </a:path>
              <a:path w="2700019" h="263525">
                <a:moveTo>
                  <a:pt x="2699448" y="2898"/>
                </a:moveTo>
                <a:lnTo>
                  <a:pt x="2633739" y="2898"/>
                </a:lnTo>
                <a:lnTo>
                  <a:pt x="2616380" y="3839"/>
                </a:lnTo>
                <a:lnTo>
                  <a:pt x="2577141" y="17945"/>
                </a:lnTo>
                <a:lnTo>
                  <a:pt x="2557539" y="60601"/>
                </a:lnTo>
                <a:lnTo>
                  <a:pt x="2558108" y="70083"/>
                </a:lnTo>
                <a:lnTo>
                  <a:pt x="2577762" y="107191"/>
                </a:lnTo>
                <a:lnTo>
                  <a:pt x="2592878" y="115956"/>
                </a:lnTo>
                <a:lnTo>
                  <a:pt x="2535452" y="204719"/>
                </a:lnTo>
                <a:lnTo>
                  <a:pt x="2582939" y="204719"/>
                </a:lnTo>
                <a:lnTo>
                  <a:pt x="2630150" y="127276"/>
                </a:lnTo>
                <a:lnTo>
                  <a:pt x="2699448" y="127276"/>
                </a:lnTo>
                <a:lnTo>
                  <a:pt x="2699448" y="92489"/>
                </a:lnTo>
                <a:lnTo>
                  <a:pt x="2636638" y="92489"/>
                </a:lnTo>
                <a:lnTo>
                  <a:pt x="2628114" y="92006"/>
                </a:lnTo>
                <a:lnTo>
                  <a:pt x="2600747" y="72565"/>
                </a:lnTo>
                <a:lnTo>
                  <a:pt x="2600747" y="54435"/>
                </a:lnTo>
                <a:lnTo>
                  <a:pt x="2635534" y="37962"/>
                </a:lnTo>
                <a:lnTo>
                  <a:pt x="2699448" y="37962"/>
                </a:lnTo>
                <a:lnTo>
                  <a:pt x="2699448" y="2898"/>
                </a:lnTo>
                <a:close/>
              </a:path>
              <a:path w="2700019" h="263525">
                <a:moveTo>
                  <a:pt x="2699448" y="127276"/>
                </a:moveTo>
                <a:lnTo>
                  <a:pt x="2656654" y="127276"/>
                </a:lnTo>
                <a:lnTo>
                  <a:pt x="2656654" y="204719"/>
                </a:lnTo>
                <a:lnTo>
                  <a:pt x="2699448" y="204719"/>
                </a:lnTo>
                <a:lnTo>
                  <a:pt x="2699448" y="127276"/>
                </a:lnTo>
                <a:close/>
              </a:path>
              <a:path w="2700019" h="263525">
                <a:moveTo>
                  <a:pt x="2699448" y="37962"/>
                </a:moveTo>
                <a:lnTo>
                  <a:pt x="2656654" y="37962"/>
                </a:lnTo>
                <a:lnTo>
                  <a:pt x="2656654" y="92489"/>
                </a:lnTo>
                <a:lnTo>
                  <a:pt x="2699448" y="92489"/>
                </a:lnTo>
                <a:lnTo>
                  <a:pt x="2699448" y="37962"/>
                </a:lnTo>
                <a:close/>
              </a:path>
            </a:pathLst>
          </a:custGeom>
          <a:solidFill>
            <a:srgbClr val="6456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8" name="object 11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4656601" y="2687847"/>
            <a:ext cx="4055054" cy="215450"/>
          </a:xfrm>
          <a:prstGeom prst="rect">
            <a:avLst/>
          </a:prstGeom>
        </p:spPr>
      </p:pic>
      <p:sp>
        <p:nvSpPr>
          <p:cNvPr id="119" name="object 119" descr=""/>
          <p:cNvSpPr/>
          <p:nvPr/>
        </p:nvSpPr>
        <p:spPr>
          <a:xfrm>
            <a:off x="14656601" y="3211678"/>
            <a:ext cx="1174750" cy="215265"/>
          </a:xfrm>
          <a:custGeom>
            <a:avLst/>
            <a:gdLst/>
            <a:ahLst/>
            <a:cxnLst/>
            <a:rect l="l" t="t" r="r" b="b"/>
            <a:pathLst>
              <a:path w="1174750" h="215264">
                <a:moveTo>
                  <a:pt x="24336" y="3006"/>
                </a:moveTo>
                <a:lnTo>
                  <a:pt x="0" y="3006"/>
                </a:lnTo>
                <a:lnTo>
                  <a:pt x="0" y="212301"/>
                </a:lnTo>
                <a:lnTo>
                  <a:pt x="24336" y="212301"/>
                </a:lnTo>
                <a:lnTo>
                  <a:pt x="24336" y="3006"/>
                </a:lnTo>
                <a:close/>
              </a:path>
              <a:path w="1174750" h="215264">
                <a:moveTo>
                  <a:pt x="156327" y="2147"/>
                </a:moveTo>
                <a:lnTo>
                  <a:pt x="135855" y="2147"/>
                </a:lnTo>
                <a:lnTo>
                  <a:pt x="53111" y="212301"/>
                </a:lnTo>
                <a:lnTo>
                  <a:pt x="77734" y="212301"/>
                </a:lnTo>
                <a:lnTo>
                  <a:pt x="103502" y="145733"/>
                </a:lnTo>
                <a:lnTo>
                  <a:pt x="212568" y="145733"/>
                </a:lnTo>
                <a:lnTo>
                  <a:pt x="203989" y="123830"/>
                </a:lnTo>
                <a:lnTo>
                  <a:pt x="112091" y="123830"/>
                </a:lnTo>
                <a:lnTo>
                  <a:pt x="136714" y="58980"/>
                </a:lnTo>
                <a:lnTo>
                  <a:pt x="139479" y="50919"/>
                </a:lnTo>
                <a:lnTo>
                  <a:pt x="141904" y="43197"/>
                </a:lnTo>
                <a:lnTo>
                  <a:pt x="143988" y="35816"/>
                </a:lnTo>
                <a:lnTo>
                  <a:pt x="145733" y="28774"/>
                </a:lnTo>
                <a:lnTo>
                  <a:pt x="166756" y="28774"/>
                </a:lnTo>
                <a:lnTo>
                  <a:pt x="156327" y="2147"/>
                </a:lnTo>
                <a:close/>
              </a:path>
              <a:path w="1174750" h="215264">
                <a:moveTo>
                  <a:pt x="212568" y="145733"/>
                </a:moveTo>
                <a:lnTo>
                  <a:pt x="187392" y="145733"/>
                </a:lnTo>
                <a:lnTo>
                  <a:pt x="213446" y="212301"/>
                </a:lnTo>
                <a:lnTo>
                  <a:pt x="238642" y="212301"/>
                </a:lnTo>
                <a:lnTo>
                  <a:pt x="212568" y="145733"/>
                </a:lnTo>
                <a:close/>
              </a:path>
              <a:path w="1174750" h="215264">
                <a:moveTo>
                  <a:pt x="166756" y="28774"/>
                </a:moveTo>
                <a:lnTo>
                  <a:pt x="145733" y="28774"/>
                </a:lnTo>
                <a:lnTo>
                  <a:pt x="148220" y="37372"/>
                </a:lnTo>
                <a:lnTo>
                  <a:pt x="150672" y="45273"/>
                </a:lnTo>
                <a:lnTo>
                  <a:pt x="153088" y="52475"/>
                </a:lnTo>
                <a:lnTo>
                  <a:pt x="155468" y="58980"/>
                </a:lnTo>
                <a:lnTo>
                  <a:pt x="179804" y="123830"/>
                </a:lnTo>
                <a:lnTo>
                  <a:pt x="203989" y="123830"/>
                </a:lnTo>
                <a:lnTo>
                  <a:pt x="166756" y="28774"/>
                </a:lnTo>
                <a:close/>
              </a:path>
              <a:path w="1174750" h="215264">
                <a:moveTo>
                  <a:pt x="384089" y="3006"/>
                </a:moveTo>
                <a:lnTo>
                  <a:pt x="267416" y="3006"/>
                </a:lnTo>
                <a:lnTo>
                  <a:pt x="267416" y="212301"/>
                </a:lnTo>
                <a:lnTo>
                  <a:pt x="291753" y="212301"/>
                </a:lnTo>
                <a:lnTo>
                  <a:pt x="291753" y="122828"/>
                </a:lnTo>
                <a:lnTo>
                  <a:pt x="378506" y="122828"/>
                </a:lnTo>
                <a:lnTo>
                  <a:pt x="378506" y="101211"/>
                </a:lnTo>
                <a:lnTo>
                  <a:pt x="291753" y="101211"/>
                </a:lnTo>
                <a:lnTo>
                  <a:pt x="291753" y="24622"/>
                </a:lnTo>
                <a:lnTo>
                  <a:pt x="384089" y="24622"/>
                </a:lnTo>
                <a:lnTo>
                  <a:pt x="384089" y="3006"/>
                </a:lnTo>
                <a:close/>
              </a:path>
              <a:path w="1174750" h="215264">
                <a:moveTo>
                  <a:pt x="531683" y="3006"/>
                </a:moveTo>
                <a:lnTo>
                  <a:pt x="495035" y="3006"/>
                </a:lnTo>
                <a:lnTo>
                  <a:pt x="495035" y="212301"/>
                </a:lnTo>
                <a:lnTo>
                  <a:pt x="517511" y="212301"/>
                </a:lnTo>
                <a:lnTo>
                  <a:pt x="517385" y="64509"/>
                </a:lnTo>
                <a:lnTo>
                  <a:pt x="517075" y="53254"/>
                </a:lnTo>
                <a:lnTo>
                  <a:pt x="517010" y="50892"/>
                </a:lnTo>
                <a:lnTo>
                  <a:pt x="516488" y="40405"/>
                </a:lnTo>
                <a:lnTo>
                  <a:pt x="516383" y="38312"/>
                </a:lnTo>
                <a:lnTo>
                  <a:pt x="515528" y="27056"/>
                </a:lnTo>
                <a:lnTo>
                  <a:pt x="515507" y="26770"/>
                </a:lnTo>
                <a:lnTo>
                  <a:pt x="540807" y="26770"/>
                </a:lnTo>
                <a:lnTo>
                  <a:pt x="531683" y="3006"/>
                </a:lnTo>
                <a:close/>
              </a:path>
              <a:path w="1174750" h="215264">
                <a:moveTo>
                  <a:pt x="540807" y="26770"/>
                </a:moveTo>
                <a:lnTo>
                  <a:pt x="516652" y="26770"/>
                </a:lnTo>
                <a:lnTo>
                  <a:pt x="587657" y="212301"/>
                </a:lnTo>
                <a:lnTo>
                  <a:pt x="607270" y="212301"/>
                </a:lnTo>
                <a:lnTo>
                  <a:pt x="621431" y="175653"/>
                </a:lnTo>
                <a:lnTo>
                  <a:pt x="597965" y="175653"/>
                </a:lnTo>
                <a:lnTo>
                  <a:pt x="540916" y="27056"/>
                </a:lnTo>
                <a:lnTo>
                  <a:pt x="540807" y="26770"/>
                </a:lnTo>
                <a:close/>
              </a:path>
              <a:path w="1174750" h="215264">
                <a:moveTo>
                  <a:pt x="702326" y="27056"/>
                </a:moveTo>
                <a:lnTo>
                  <a:pt x="679994" y="27056"/>
                </a:lnTo>
                <a:lnTo>
                  <a:pt x="679117" y="40405"/>
                </a:lnTo>
                <a:lnTo>
                  <a:pt x="677989" y="212301"/>
                </a:lnTo>
                <a:lnTo>
                  <a:pt x="702326" y="212301"/>
                </a:lnTo>
                <a:lnTo>
                  <a:pt x="702326" y="27056"/>
                </a:lnTo>
                <a:close/>
              </a:path>
              <a:path w="1174750" h="215264">
                <a:moveTo>
                  <a:pt x="702326" y="3006"/>
                </a:moveTo>
                <a:lnTo>
                  <a:pt x="665964" y="3006"/>
                </a:lnTo>
                <a:lnTo>
                  <a:pt x="599110" y="175653"/>
                </a:lnTo>
                <a:lnTo>
                  <a:pt x="621431" y="175653"/>
                </a:lnTo>
                <a:lnTo>
                  <a:pt x="678848" y="27056"/>
                </a:lnTo>
                <a:lnTo>
                  <a:pt x="702326" y="27056"/>
                </a:lnTo>
                <a:lnTo>
                  <a:pt x="702326" y="3006"/>
                </a:lnTo>
                <a:close/>
              </a:path>
              <a:path w="1174750" h="215264">
                <a:moveTo>
                  <a:pt x="824009" y="3006"/>
                </a:moveTo>
                <a:lnTo>
                  <a:pt x="759875" y="3006"/>
                </a:lnTo>
                <a:lnTo>
                  <a:pt x="759875" y="212301"/>
                </a:lnTo>
                <a:lnTo>
                  <a:pt x="817853" y="212301"/>
                </a:lnTo>
                <a:lnTo>
                  <a:pt x="842718" y="210592"/>
                </a:lnTo>
                <a:lnTo>
                  <a:pt x="864487" y="205465"/>
                </a:lnTo>
                <a:lnTo>
                  <a:pt x="883160" y="196920"/>
                </a:lnTo>
                <a:lnTo>
                  <a:pt x="890535" y="191257"/>
                </a:lnTo>
                <a:lnTo>
                  <a:pt x="784212" y="191257"/>
                </a:lnTo>
                <a:lnTo>
                  <a:pt x="784212" y="24050"/>
                </a:lnTo>
                <a:lnTo>
                  <a:pt x="892320" y="24050"/>
                </a:lnTo>
                <a:lnTo>
                  <a:pt x="884994" y="18225"/>
                </a:lnTo>
                <a:lnTo>
                  <a:pt x="867386" y="9770"/>
                </a:lnTo>
                <a:lnTo>
                  <a:pt x="847057" y="4697"/>
                </a:lnTo>
                <a:lnTo>
                  <a:pt x="824009" y="3006"/>
                </a:lnTo>
                <a:close/>
              </a:path>
              <a:path w="1174750" h="215264">
                <a:moveTo>
                  <a:pt x="892320" y="24050"/>
                </a:moveTo>
                <a:lnTo>
                  <a:pt x="819571" y="24050"/>
                </a:lnTo>
                <a:lnTo>
                  <a:pt x="838575" y="25347"/>
                </a:lnTo>
                <a:lnTo>
                  <a:pt x="855074" y="29239"/>
                </a:lnTo>
                <a:lnTo>
                  <a:pt x="889575" y="56448"/>
                </a:lnTo>
                <a:lnTo>
                  <a:pt x="901113" y="105649"/>
                </a:lnTo>
                <a:lnTo>
                  <a:pt x="901171" y="106508"/>
                </a:lnTo>
                <a:lnTo>
                  <a:pt x="899802" y="126201"/>
                </a:lnTo>
                <a:lnTo>
                  <a:pt x="879268" y="169926"/>
                </a:lnTo>
                <a:lnTo>
                  <a:pt x="834254" y="189924"/>
                </a:lnTo>
                <a:lnTo>
                  <a:pt x="813845" y="191257"/>
                </a:lnTo>
                <a:lnTo>
                  <a:pt x="890535" y="191257"/>
                </a:lnTo>
                <a:lnTo>
                  <a:pt x="919888" y="151388"/>
                </a:lnTo>
                <a:lnTo>
                  <a:pt x="926877" y="106508"/>
                </a:lnTo>
                <a:lnTo>
                  <a:pt x="926939" y="105649"/>
                </a:lnTo>
                <a:lnTo>
                  <a:pt x="925248" y="82726"/>
                </a:lnTo>
                <a:lnTo>
                  <a:pt x="920175" y="62487"/>
                </a:lnTo>
                <a:lnTo>
                  <a:pt x="911719" y="44933"/>
                </a:lnTo>
                <a:lnTo>
                  <a:pt x="899882" y="30062"/>
                </a:lnTo>
                <a:lnTo>
                  <a:pt x="892320" y="24050"/>
                </a:lnTo>
                <a:close/>
              </a:path>
              <a:path w="1174750" h="215264">
                <a:moveTo>
                  <a:pt x="1132798" y="0"/>
                </a:moveTo>
                <a:lnTo>
                  <a:pt x="1091569" y="7658"/>
                </a:lnTo>
                <a:lnTo>
                  <a:pt x="1051333" y="47832"/>
                </a:lnTo>
                <a:lnTo>
                  <a:pt x="1039379" y="93928"/>
                </a:lnTo>
                <a:lnTo>
                  <a:pt x="1038082" y="119016"/>
                </a:lnTo>
                <a:lnTo>
                  <a:pt x="1038004" y="120537"/>
                </a:lnTo>
                <a:lnTo>
                  <a:pt x="1042645" y="161588"/>
                </a:lnTo>
                <a:lnTo>
                  <a:pt x="1067286" y="201475"/>
                </a:lnTo>
                <a:lnTo>
                  <a:pt x="1108461" y="215164"/>
                </a:lnTo>
                <a:lnTo>
                  <a:pt x="1122849" y="214001"/>
                </a:lnTo>
                <a:lnTo>
                  <a:pt x="1135661" y="210511"/>
                </a:lnTo>
                <a:lnTo>
                  <a:pt x="1146899" y="204696"/>
                </a:lnTo>
                <a:lnTo>
                  <a:pt x="1156562" y="196554"/>
                </a:lnTo>
                <a:lnTo>
                  <a:pt x="1157765" y="194979"/>
                </a:lnTo>
                <a:lnTo>
                  <a:pt x="1099204" y="194979"/>
                </a:lnTo>
                <a:lnTo>
                  <a:pt x="1091187" y="192497"/>
                </a:lnTo>
                <a:lnTo>
                  <a:pt x="1065443" y="160854"/>
                </a:lnTo>
                <a:lnTo>
                  <a:pt x="1062222" y="139864"/>
                </a:lnTo>
                <a:lnTo>
                  <a:pt x="1062222" y="133183"/>
                </a:lnTo>
                <a:lnTo>
                  <a:pt x="1084539" y="106508"/>
                </a:lnTo>
                <a:lnTo>
                  <a:pt x="1062222" y="106508"/>
                </a:lnTo>
                <a:lnTo>
                  <a:pt x="1067948" y="67569"/>
                </a:lnTo>
                <a:lnTo>
                  <a:pt x="1091560" y="31449"/>
                </a:lnTo>
                <a:lnTo>
                  <a:pt x="1133084" y="19612"/>
                </a:lnTo>
                <a:lnTo>
                  <a:pt x="1158280" y="19612"/>
                </a:lnTo>
                <a:lnTo>
                  <a:pt x="1158280" y="2719"/>
                </a:lnTo>
                <a:lnTo>
                  <a:pt x="1153198" y="1529"/>
                </a:lnTo>
                <a:lnTo>
                  <a:pt x="1147257" y="679"/>
                </a:lnTo>
                <a:lnTo>
                  <a:pt x="1140457" y="169"/>
                </a:lnTo>
                <a:lnTo>
                  <a:pt x="1132798" y="0"/>
                </a:lnTo>
                <a:close/>
              </a:path>
              <a:path w="1174750" h="215264">
                <a:moveTo>
                  <a:pt x="1159459" y="100639"/>
                </a:moveTo>
                <a:lnTo>
                  <a:pt x="1109320" y="100639"/>
                </a:lnTo>
                <a:lnTo>
                  <a:pt x="1119055" y="101381"/>
                </a:lnTo>
                <a:lnTo>
                  <a:pt x="1127501" y="103609"/>
                </a:lnTo>
                <a:lnTo>
                  <a:pt x="1150326" y="135336"/>
                </a:lnTo>
                <a:lnTo>
                  <a:pt x="1150862" y="143398"/>
                </a:lnTo>
                <a:lnTo>
                  <a:pt x="1150858" y="147111"/>
                </a:lnTo>
                <a:lnTo>
                  <a:pt x="1133514" y="187812"/>
                </a:lnTo>
                <a:lnTo>
                  <a:pt x="1108175" y="194979"/>
                </a:lnTo>
                <a:lnTo>
                  <a:pt x="1157765" y="194979"/>
                </a:lnTo>
                <a:lnTo>
                  <a:pt x="1174457" y="145160"/>
                </a:lnTo>
                <a:lnTo>
                  <a:pt x="1173437" y="131319"/>
                </a:lnTo>
                <a:lnTo>
                  <a:pt x="1170381" y="119016"/>
                </a:lnTo>
                <a:lnTo>
                  <a:pt x="1165277" y="108199"/>
                </a:lnTo>
                <a:lnTo>
                  <a:pt x="1159459" y="100639"/>
                </a:lnTo>
                <a:close/>
              </a:path>
              <a:path w="1174750" h="215264">
                <a:moveTo>
                  <a:pt x="1113758" y="81885"/>
                </a:moveTo>
                <a:lnTo>
                  <a:pt x="1097868" y="83424"/>
                </a:lnTo>
                <a:lnTo>
                  <a:pt x="1084268" y="88041"/>
                </a:lnTo>
                <a:lnTo>
                  <a:pt x="1072958" y="95735"/>
                </a:lnTo>
                <a:lnTo>
                  <a:pt x="1063940" y="106508"/>
                </a:lnTo>
                <a:lnTo>
                  <a:pt x="1084539" y="106508"/>
                </a:lnTo>
                <a:lnTo>
                  <a:pt x="1092857" y="102404"/>
                </a:lnTo>
                <a:lnTo>
                  <a:pt x="1100731" y="100639"/>
                </a:lnTo>
                <a:lnTo>
                  <a:pt x="1159459" y="100639"/>
                </a:lnTo>
                <a:lnTo>
                  <a:pt x="1158137" y="98921"/>
                </a:lnTo>
                <a:lnTo>
                  <a:pt x="1149297" y="91468"/>
                </a:lnTo>
                <a:lnTo>
                  <a:pt x="1138954" y="86144"/>
                </a:lnTo>
                <a:lnTo>
                  <a:pt x="1127107" y="82950"/>
                </a:lnTo>
                <a:lnTo>
                  <a:pt x="1113758" y="81885"/>
                </a:lnTo>
                <a:close/>
              </a:path>
              <a:path w="1174750" h="215264">
                <a:moveTo>
                  <a:pt x="1158280" y="19612"/>
                </a:moveTo>
                <a:lnTo>
                  <a:pt x="1133084" y="19612"/>
                </a:lnTo>
                <a:lnTo>
                  <a:pt x="1139974" y="19836"/>
                </a:lnTo>
                <a:lnTo>
                  <a:pt x="1146469" y="20507"/>
                </a:lnTo>
                <a:lnTo>
                  <a:pt x="1152571" y="21625"/>
                </a:lnTo>
                <a:lnTo>
                  <a:pt x="1158280" y="23191"/>
                </a:lnTo>
                <a:lnTo>
                  <a:pt x="1158280" y="19612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4656601" y="3768496"/>
            <a:ext cx="1351280" cy="210820"/>
          </a:xfrm>
          <a:custGeom>
            <a:avLst/>
            <a:gdLst/>
            <a:ahLst/>
            <a:cxnLst/>
            <a:rect l="l" t="t" r="r" b="b"/>
            <a:pathLst>
              <a:path w="1351280" h="210820">
                <a:moveTo>
                  <a:pt x="24336" y="1145"/>
                </a:moveTo>
                <a:lnTo>
                  <a:pt x="0" y="1145"/>
                </a:lnTo>
                <a:lnTo>
                  <a:pt x="0" y="210440"/>
                </a:lnTo>
                <a:lnTo>
                  <a:pt x="24336" y="210440"/>
                </a:lnTo>
                <a:lnTo>
                  <a:pt x="24336" y="1145"/>
                </a:lnTo>
                <a:close/>
              </a:path>
              <a:path w="1351280" h="210820">
                <a:moveTo>
                  <a:pt x="156327" y="286"/>
                </a:moveTo>
                <a:lnTo>
                  <a:pt x="135855" y="286"/>
                </a:lnTo>
                <a:lnTo>
                  <a:pt x="53111" y="210440"/>
                </a:lnTo>
                <a:lnTo>
                  <a:pt x="77734" y="210440"/>
                </a:lnTo>
                <a:lnTo>
                  <a:pt x="103502" y="143872"/>
                </a:lnTo>
                <a:lnTo>
                  <a:pt x="212568" y="143872"/>
                </a:lnTo>
                <a:lnTo>
                  <a:pt x="203989" y="121969"/>
                </a:lnTo>
                <a:lnTo>
                  <a:pt x="112091" y="121969"/>
                </a:lnTo>
                <a:lnTo>
                  <a:pt x="136714" y="57119"/>
                </a:lnTo>
                <a:lnTo>
                  <a:pt x="139479" y="49057"/>
                </a:lnTo>
                <a:lnTo>
                  <a:pt x="141904" y="41336"/>
                </a:lnTo>
                <a:lnTo>
                  <a:pt x="143988" y="33954"/>
                </a:lnTo>
                <a:lnTo>
                  <a:pt x="145733" y="26913"/>
                </a:lnTo>
                <a:lnTo>
                  <a:pt x="166756" y="26913"/>
                </a:lnTo>
                <a:lnTo>
                  <a:pt x="156327" y="286"/>
                </a:lnTo>
                <a:close/>
              </a:path>
              <a:path w="1351280" h="210820">
                <a:moveTo>
                  <a:pt x="212568" y="143872"/>
                </a:moveTo>
                <a:lnTo>
                  <a:pt x="187392" y="143872"/>
                </a:lnTo>
                <a:lnTo>
                  <a:pt x="213446" y="210440"/>
                </a:lnTo>
                <a:lnTo>
                  <a:pt x="238642" y="210440"/>
                </a:lnTo>
                <a:lnTo>
                  <a:pt x="212568" y="143872"/>
                </a:lnTo>
                <a:close/>
              </a:path>
              <a:path w="1351280" h="210820">
                <a:moveTo>
                  <a:pt x="166756" y="26913"/>
                </a:moveTo>
                <a:lnTo>
                  <a:pt x="145733" y="26913"/>
                </a:lnTo>
                <a:lnTo>
                  <a:pt x="148220" y="35511"/>
                </a:lnTo>
                <a:lnTo>
                  <a:pt x="150672" y="43412"/>
                </a:lnTo>
                <a:lnTo>
                  <a:pt x="153088" y="50614"/>
                </a:lnTo>
                <a:lnTo>
                  <a:pt x="155468" y="57119"/>
                </a:lnTo>
                <a:lnTo>
                  <a:pt x="179804" y="121969"/>
                </a:lnTo>
                <a:lnTo>
                  <a:pt x="203989" y="121969"/>
                </a:lnTo>
                <a:lnTo>
                  <a:pt x="166756" y="26913"/>
                </a:lnTo>
                <a:close/>
              </a:path>
              <a:path w="1351280" h="210820">
                <a:moveTo>
                  <a:pt x="384089" y="1145"/>
                </a:moveTo>
                <a:lnTo>
                  <a:pt x="267416" y="1145"/>
                </a:lnTo>
                <a:lnTo>
                  <a:pt x="267416" y="210440"/>
                </a:lnTo>
                <a:lnTo>
                  <a:pt x="291753" y="210440"/>
                </a:lnTo>
                <a:lnTo>
                  <a:pt x="291753" y="120967"/>
                </a:lnTo>
                <a:lnTo>
                  <a:pt x="378506" y="120967"/>
                </a:lnTo>
                <a:lnTo>
                  <a:pt x="378506" y="99350"/>
                </a:lnTo>
                <a:lnTo>
                  <a:pt x="291753" y="99350"/>
                </a:lnTo>
                <a:lnTo>
                  <a:pt x="291753" y="22761"/>
                </a:lnTo>
                <a:lnTo>
                  <a:pt x="384089" y="22761"/>
                </a:lnTo>
                <a:lnTo>
                  <a:pt x="384089" y="1145"/>
                </a:lnTo>
                <a:close/>
              </a:path>
              <a:path w="1351280" h="210820">
                <a:moveTo>
                  <a:pt x="531683" y="1145"/>
                </a:moveTo>
                <a:lnTo>
                  <a:pt x="495035" y="1145"/>
                </a:lnTo>
                <a:lnTo>
                  <a:pt x="495035" y="210440"/>
                </a:lnTo>
                <a:lnTo>
                  <a:pt x="517511" y="210440"/>
                </a:lnTo>
                <a:lnTo>
                  <a:pt x="517385" y="62648"/>
                </a:lnTo>
                <a:lnTo>
                  <a:pt x="517075" y="51393"/>
                </a:lnTo>
                <a:lnTo>
                  <a:pt x="517010" y="49031"/>
                </a:lnTo>
                <a:lnTo>
                  <a:pt x="516488" y="38544"/>
                </a:lnTo>
                <a:lnTo>
                  <a:pt x="516383" y="36451"/>
                </a:lnTo>
                <a:lnTo>
                  <a:pt x="515528" y="25195"/>
                </a:lnTo>
                <a:lnTo>
                  <a:pt x="515507" y="24909"/>
                </a:lnTo>
                <a:lnTo>
                  <a:pt x="540807" y="24909"/>
                </a:lnTo>
                <a:lnTo>
                  <a:pt x="531683" y="1145"/>
                </a:lnTo>
                <a:close/>
              </a:path>
              <a:path w="1351280" h="210820">
                <a:moveTo>
                  <a:pt x="540807" y="24909"/>
                </a:moveTo>
                <a:lnTo>
                  <a:pt x="516652" y="24909"/>
                </a:lnTo>
                <a:lnTo>
                  <a:pt x="587657" y="210440"/>
                </a:lnTo>
                <a:lnTo>
                  <a:pt x="607270" y="210440"/>
                </a:lnTo>
                <a:lnTo>
                  <a:pt x="621431" y="173792"/>
                </a:lnTo>
                <a:lnTo>
                  <a:pt x="597965" y="173792"/>
                </a:lnTo>
                <a:lnTo>
                  <a:pt x="540916" y="25195"/>
                </a:lnTo>
                <a:lnTo>
                  <a:pt x="540807" y="24909"/>
                </a:lnTo>
                <a:close/>
              </a:path>
              <a:path w="1351280" h="210820">
                <a:moveTo>
                  <a:pt x="702326" y="25195"/>
                </a:moveTo>
                <a:lnTo>
                  <a:pt x="679994" y="25195"/>
                </a:lnTo>
                <a:lnTo>
                  <a:pt x="679117" y="38544"/>
                </a:lnTo>
                <a:lnTo>
                  <a:pt x="677989" y="210440"/>
                </a:lnTo>
                <a:lnTo>
                  <a:pt x="702326" y="210440"/>
                </a:lnTo>
                <a:lnTo>
                  <a:pt x="702326" y="25195"/>
                </a:lnTo>
                <a:close/>
              </a:path>
              <a:path w="1351280" h="210820">
                <a:moveTo>
                  <a:pt x="702326" y="1145"/>
                </a:moveTo>
                <a:lnTo>
                  <a:pt x="665964" y="1145"/>
                </a:lnTo>
                <a:lnTo>
                  <a:pt x="599110" y="173792"/>
                </a:lnTo>
                <a:lnTo>
                  <a:pt x="621431" y="173792"/>
                </a:lnTo>
                <a:lnTo>
                  <a:pt x="678848" y="25195"/>
                </a:lnTo>
                <a:lnTo>
                  <a:pt x="702326" y="25195"/>
                </a:lnTo>
                <a:lnTo>
                  <a:pt x="702326" y="1145"/>
                </a:lnTo>
                <a:close/>
              </a:path>
              <a:path w="1351280" h="210820">
                <a:moveTo>
                  <a:pt x="824009" y="1145"/>
                </a:moveTo>
                <a:lnTo>
                  <a:pt x="759875" y="1145"/>
                </a:lnTo>
                <a:lnTo>
                  <a:pt x="759875" y="210440"/>
                </a:lnTo>
                <a:lnTo>
                  <a:pt x="817853" y="210440"/>
                </a:lnTo>
                <a:lnTo>
                  <a:pt x="842718" y="208731"/>
                </a:lnTo>
                <a:lnTo>
                  <a:pt x="864487" y="203604"/>
                </a:lnTo>
                <a:lnTo>
                  <a:pt x="883160" y="195059"/>
                </a:lnTo>
                <a:lnTo>
                  <a:pt x="890535" y="189396"/>
                </a:lnTo>
                <a:lnTo>
                  <a:pt x="784212" y="189396"/>
                </a:lnTo>
                <a:lnTo>
                  <a:pt x="784212" y="22189"/>
                </a:lnTo>
                <a:lnTo>
                  <a:pt x="892320" y="22189"/>
                </a:lnTo>
                <a:lnTo>
                  <a:pt x="884994" y="16364"/>
                </a:lnTo>
                <a:lnTo>
                  <a:pt x="867386" y="7909"/>
                </a:lnTo>
                <a:lnTo>
                  <a:pt x="847057" y="2836"/>
                </a:lnTo>
                <a:lnTo>
                  <a:pt x="824009" y="1145"/>
                </a:lnTo>
                <a:close/>
              </a:path>
              <a:path w="1351280" h="210820">
                <a:moveTo>
                  <a:pt x="892320" y="22189"/>
                </a:moveTo>
                <a:lnTo>
                  <a:pt x="819571" y="22189"/>
                </a:lnTo>
                <a:lnTo>
                  <a:pt x="838575" y="23486"/>
                </a:lnTo>
                <a:lnTo>
                  <a:pt x="855074" y="27378"/>
                </a:lnTo>
                <a:lnTo>
                  <a:pt x="889575" y="54587"/>
                </a:lnTo>
                <a:lnTo>
                  <a:pt x="901113" y="103788"/>
                </a:lnTo>
                <a:lnTo>
                  <a:pt x="901171" y="104647"/>
                </a:lnTo>
                <a:lnTo>
                  <a:pt x="899802" y="124340"/>
                </a:lnTo>
                <a:lnTo>
                  <a:pt x="879268" y="168065"/>
                </a:lnTo>
                <a:lnTo>
                  <a:pt x="834254" y="188063"/>
                </a:lnTo>
                <a:lnTo>
                  <a:pt x="813845" y="189396"/>
                </a:lnTo>
                <a:lnTo>
                  <a:pt x="890535" y="189396"/>
                </a:lnTo>
                <a:lnTo>
                  <a:pt x="919888" y="149527"/>
                </a:lnTo>
                <a:lnTo>
                  <a:pt x="926877" y="104647"/>
                </a:lnTo>
                <a:lnTo>
                  <a:pt x="926939" y="103788"/>
                </a:lnTo>
                <a:lnTo>
                  <a:pt x="925248" y="80865"/>
                </a:lnTo>
                <a:lnTo>
                  <a:pt x="920175" y="60626"/>
                </a:lnTo>
                <a:lnTo>
                  <a:pt x="911719" y="43072"/>
                </a:lnTo>
                <a:lnTo>
                  <a:pt x="899882" y="28201"/>
                </a:lnTo>
                <a:lnTo>
                  <a:pt x="892320" y="22189"/>
                </a:lnTo>
                <a:close/>
              </a:path>
              <a:path w="1351280" h="210820">
                <a:moveTo>
                  <a:pt x="1123493" y="26054"/>
                </a:moveTo>
                <a:lnTo>
                  <a:pt x="1101447" y="26054"/>
                </a:lnTo>
                <a:lnTo>
                  <a:pt x="1101072" y="32353"/>
                </a:lnTo>
                <a:lnTo>
                  <a:pt x="1100301" y="210440"/>
                </a:lnTo>
                <a:lnTo>
                  <a:pt x="1123493" y="210440"/>
                </a:lnTo>
                <a:lnTo>
                  <a:pt x="1123493" y="26054"/>
                </a:lnTo>
                <a:close/>
              </a:path>
              <a:path w="1351280" h="210820">
                <a:moveTo>
                  <a:pt x="1123493" y="1145"/>
                </a:moveTo>
                <a:lnTo>
                  <a:pt x="1103451" y="1145"/>
                </a:lnTo>
                <a:lnTo>
                  <a:pt x="1048049" y="43949"/>
                </a:lnTo>
                <a:lnTo>
                  <a:pt x="1060647" y="60268"/>
                </a:lnTo>
                <a:lnTo>
                  <a:pt x="1091193" y="35332"/>
                </a:lnTo>
                <a:lnTo>
                  <a:pt x="1094718" y="32353"/>
                </a:lnTo>
                <a:lnTo>
                  <a:pt x="1097200" y="30158"/>
                </a:lnTo>
                <a:lnTo>
                  <a:pt x="1099442" y="28058"/>
                </a:lnTo>
                <a:lnTo>
                  <a:pt x="1101447" y="26054"/>
                </a:lnTo>
                <a:lnTo>
                  <a:pt x="1123493" y="26054"/>
                </a:lnTo>
                <a:lnTo>
                  <a:pt x="1123493" y="1145"/>
                </a:lnTo>
                <a:close/>
              </a:path>
              <a:path w="1351280" h="210820">
                <a:moveTo>
                  <a:pt x="1319617" y="162339"/>
                </a:moveTo>
                <a:lnTo>
                  <a:pt x="1296855" y="162339"/>
                </a:lnTo>
                <a:lnTo>
                  <a:pt x="1296855" y="210440"/>
                </a:lnTo>
                <a:lnTo>
                  <a:pt x="1319617" y="210440"/>
                </a:lnTo>
                <a:lnTo>
                  <a:pt x="1319617" y="162339"/>
                </a:lnTo>
                <a:close/>
              </a:path>
              <a:path w="1351280" h="210820">
                <a:moveTo>
                  <a:pt x="1319617" y="0"/>
                </a:moveTo>
                <a:lnTo>
                  <a:pt x="1294422" y="0"/>
                </a:lnTo>
                <a:lnTo>
                  <a:pt x="1195071" y="141581"/>
                </a:lnTo>
                <a:lnTo>
                  <a:pt x="1195071" y="162339"/>
                </a:lnTo>
                <a:lnTo>
                  <a:pt x="1350682" y="162339"/>
                </a:lnTo>
                <a:lnTo>
                  <a:pt x="1350682" y="140722"/>
                </a:lnTo>
                <a:lnTo>
                  <a:pt x="1218835" y="140722"/>
                </a:lnTo>
                <a:lnTo>
                  <a:pt x="1284258" y="47671"/>
                </a:lnTo>
                <a:lnTo>
                  <a:pt x="1287318" y="42866"/>
                </a:lnTo>
                <a:lnTo>
                  <a:pt x="1290485" y="37471"/>
                </a:lnTo>
                <a:lnTo>
                  <a:pt x="1293760" y="31485"/>
                </a:lnTo>
                <a:lnTo>
                  <a:pt x="1297142" y="24909"/>
                </a:lnTo>
                <a:lnTo>
                  <a:pt x="1319617" y="24909"/>
                </a:lnTo>
                <a:lnTo>
                  <a:pt x="1319617" y="0"/>
                </a:lnTo>
                <a:close/>
              </a:path>
              <a:path w="1351280" h="210820">
                <a:moveTo>
                  <a:pt x="1319617" y="24909"/>
                </a:moveTo>
                <a:lnTo>
                  <a:pt x="1298287" y="24909"/>
                </a:lnTo>
                <a:lnTo>
                  <a:pt x="1297660" y="37471"/>
                </a:lnTo>
                <a:lnTo>
                  <a:pt x="1297277" y="47671"/>
                </a:lnTo>
                <a:lnTo>
                  <a:pt x="1297213" y="49353"/>
                </a:lnTo>
                <a:lnTo>
                  <a:pt x="1296945" y="60582"/>
                </a:lnTo>
                <a:lnTo>
                  <a:pt x="1296855" y="140722"/>
                </a:lnTo>
                <a:lnTo>
                  <a:pt x="1319617" y="140722"/>
                </a:lnTo>
                <a:lnTo>
                  <a:pt x="1319617" y="24909"/>
                </a:lnTo>
                <a:close/>
              </a:path>
            </a:pathLst>
          </a:custGeom>
          <a:solidFill>
            <a:srgbClr val="4A4A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3533629" y="4617660"/>
            <a:ext cx="534035" cy="628650"/>
          </a:xfrm>
          <a:custGeom>
            <a:avLst/>
            <a:gdLst/>
            <a:ahLst/>
            <a:cxnLst/>
            <a:rect l="l" t="t" r="r" b="b"/>
            <a:pathLst>
              <a:path w="534034" h="628650">
                <a:moveTo>
                  <a:pt x="324585" y="500547"/>
                </a:moveTo>
                <a:lnTo>
                  <a:pt x="324585" y="608597"/>
                </a:lnTo>
                <a:lnTo>
                  <a:pt x="327536" y="618674"/>
                </a:lnTo>
                <a:lnTo>
                  <a:pt x="335101" y="625640"/>
                </a:lnTo>
                <a:lnTo>
                  <a:pt x="335306" y="625640"/>
                </a:lnTo>
                <a:lnTo>
                  <a:pt x="345140" y="628249"/>
                </a:lnTo>
                <a:lnTo>
                  <a:pt x="355918" y="625640"/>
                </a:lnTo>
                <a:lnTo>
                  <a:pt x="418819" y="591947"/>
                </a:lnTo>
                <a:lnTo>
                  <a:pt x="513054" y="591947"/>
                </a:lnTo>
                <a:lnTo>
                  <a:pt x="513054" y="530082"/>
                </a:lnTo>
                <a:lnTo>
                  <a:pt x="418849" y="530082"/>
                </a:lnTo>
                <a:lnTo>
                  <a:pt x="369758" y="522706"/>
                </a:lnTo>
                <a:lnTo>
                  <a:pt x="324585" y="500547"/>
                </a:lnTo>
                <a:close/>
              </a:path>
              <a:path w="534034" h="628650">
                <a:moveTo>
                  <a:pt x="513054" y="591947"/>
                </a:moveTo>
                <a:lnTo>
                  <a:pt x="418819" y="591947"/>
                </a:lnTo>
                <a:lnTo>
                  <a:pt x="481721" y="625640"/>
                </a:lnTo>
                <a:lnTo>
                  <a:pt x="492480" y="628249"/>
                </a:lnTo>
                <a:lnTo>
                  <a:pt x="502354" y="625640"/>
                </a:lnTo>
                <a:lnTo>
                  <a:pt x="502529" y="625640"/>
                </a:lnTo>
                <a:lnTo>
                  <a:pt x="510113" y="618674"/>
                </a:lnTo>
                <a:lnTo>
                  <a:pt x="513054" y="608597"/>
                </a:lnTo>
                <a:lnTo>
                  <a:pt x="513054" y="591947"/>
                </a:lnTo>
                <a:close/>
              </a:path>
              <a:path w="534034" h="628650">
                <a:moveTo>
                  <a:pt x="415220" y="0"/>
                </a:moveTo>
                <a:lnTo>
                  <a:pt x="45481" y="0"/>
                </a:lnTo>
                <a:lnTo>
                  <a:pt x="27795" y="3356"/>
                </a:lnTo>
                <a:lnTo>
                  <a:pt x="13336" y="12503"/>
                </a:lnTo>
                <a:lnTo>
                  <a:pt x="3580" y="26058"/>
                </a:lnTo>
                <a:lnTo>
                  <a:pt x="0" y="42638"/>
                </a:lnTo>
                <a:lnTo>
                  <a:pt x="0" y="497246"/>
                </a:lnTo>
                <a:lnTo>
                  <a:pt x="3580" y="513826"/>
                </a:lnTo>
                <a:lnTo>
                  <a:pt x="13336" y="527381"/>
                </a:lnTo>
                <a:lnTo>
                  <a:pt x="27795" y="536528"/>
                </a:lnTo>
                <a:lnTo>
                  <a:pt x="45481" y="539885"/>
                </a:lnTo>
                <a:lnTo>
                  <a:pt x="282703" y="539885"/>
                </a:lnTo>
                <a:lnTo>
                  <a:pt x="282814" y="459141"/>
                </a:lnTo>
                <a:lnTo>
                  <a:pt x="283030" y="456742"/>
                </a:lnTo>
                <a:lnTo>
                  <a:pt x="266178" y="418499"/>
                </a:lnTo>
                <a:lnTo>
                  <a:pt x="261493" y="379980"/>
                </a:lnTo>
                <a:lnTo>
                  <a:pt x="267682" y="342832"/>
                </a:lnTo>
                <a:lnTo>
                  <a:pt x="283450" y="308702"/>
                </a:lnTo>
                <a:lnTo>
                  <a:pt x="295057" y="294482"/>
                </a:lnTo>
                <a:lnTo>
                  <a:pt x="125645" y="294482"/>
                </a:lnTo>
                <a:lnTo>
                  <a:pt x="117492" y="292940"/>
                </a:lnTo>
                <a:lnTo>
                  <a:pt x="110836" y="288734"/>
                </a:lnTo>
                <a:lnTo>
                  <a:pt x="106349" y="282494"/>
                </a:lnTo>
                <a:lnTo>
                  <a:pt x="104704" y="274850"/>
                </a:lnTo>
                <a:lnTo>
                  <a:pt x="106349" y="267207"/>
                </a:lnTo>
                <a:lnTo>
                  <a:pt x="110836" y="260966"/>
                </a:lnTo>
                <a:lnTo>
                  <a:pt x="117492" y="256760"/>
                </a:lnTo>
                <a:lnTo>
                  <a:pt x="125645" y="255218"/>
                </a:lnTo>
                <a:lnTo>
                  <a:pt x="340622" y="255218"/>
                </a:lnTo>
                <a:lnTo>
                  <a:pt x="375198" y="240911"/>
                </a:lnTo>
                <a:lnTo>
                  <a:pt x="375001" y="240911"/>
                </a:lnTo>
                <a:lnTo>
                  <a:pt x="416443" y="235268"/>
                </a:lnTo>
                <a:lnTo>
                  <a:pt x="460701" y="235268"/>
                </a:lnTo>
                <a:lnTo>
                  <a:pt x="460701" y="215954"/>
                </a:lnTo>
                <a:lnTo>
                  <a:pt x="125645" y="215954"/>
                </a:lnTo>
                <a:lnTo>
                  <a:pt x="117492" y="214411"/>
                </a:lnTo>
                <a:lnTo>
                  <a:pt x="110836" y="210205"/>
                </a:lnTo>
                <a:lnTo>
                  <a:pt x="106349" y="203965"/>
                </a:lnTo>
                <a:lnTo>
                  <a:pt x="104704" y="196321"/>
                </a:lnTo>
                <a:lnTo>
                  <a:pt x="106349" y="188678"/>
                </a:lnTo>
                <a:lnTo>
                  <a:pt x="110836" y="182438"/>
                </a:lnTo>
                <a:lnTo>
                  <a:pt x="117492" y="178231"/>
                </a:lnTo>
                <a:lnTo>
                  <a:pt x="125645" y="176689"/>
                </a:lnTo>
                <a:lnTo>
                  <a:pt x="460701" y="176689"/>
                </a:lnTo>
                <a:lnTo>
                  <a:pt x="460701" y="137425"/>
                </a:lnTo>
                <a:lnTo>
                  <a:pt x="125645" y="137425"/>
                </a:lnTo>
                <a:lnTo>
                  <a:pt x="117492" y="135883"/>
                </a:lnTo>
                <a:lnTo>
                  <a:pt x="110836" y="131676"/>
                </a:lnTo>
                <a:lnTo>
                  <a:pt x="106349" y="125436"/>
                </a:lnTo>
                <a:lnTo>
                  <a:pt x="104704" y="117793"/>
                </a:lnTo>
                <a:lnTo>
                  <a:pt x="106349" y="110149"/>
                </a:lnTo>
                <a:lnTo>
                  <a:pt x="110836" y="103909"/>
                </a:lnTo>
                <a:lnTo>
                  <a:pt x="117492" y="99703"/>
                </a:lnTo>
                <a:lnTo>
                  <a:pt x="125645" y="98160"/>
                </a:lnTo>
                <a:lnTo>
                  <a:pt x="460701" y="98160"/>
                </a:lnTo>
                <a:lnTo>
                  <a:pt x="460701" y="42638"/>
                </a:lnTo>
                <a:lnTo>
                  <a:pt x="457121" y="26058"/>
                </a:lnTo>
                <a:lnTo>
                  <a:pt x="447365" y="12503"/>
                </a:lnTo>
                <a:lnTo>
                  <a:pt x="432906" y="3356"/>
                </a:lnTo>
                <a:lnTo>
                  <a:pt x="415220" y="0"/>
                </a:lnTo>
                <a:close/>
              </a:path>
              <a:path w="534034" h="628650">
                <a:moveTo>
                  <a:pt x="513054" y="500547"/>
                </a:moveTo>
                <a:lnTo>
                  <a:pt x="467820" y="522706"/>
                </a:lnTo>
                <a:lnTo>
                  <a:pt x="418849" y="530082"/>
                </a:lnTo>
                <a:lnTo>
                  <a:pt x="513054" y="530082"/>
                </a:lnTo>
                <a:lnTo>
                  <a:pt x="513054" y="500547"/>
                </a:lnTo>
                <a:close/>
              </a:path>
              <a:path w="534034" h="628650">
                <a:moveTo>
                  <a:pt x="418819" y="274850"/>
                </a:moveTo>
                <a:lnTo>
                  <a:pt x="374033" y="283349"/>
                </a:lnTo>
                <a:lnTo>
                  <a:pt x="337418" y="306513"/>
                </a:lnTo>
                <a:lnTo>
                  <a:pt x="312710" y="340839"/>
                </a:lnTo>
                <a:lnTo>
                  <a:pt x="303644" y="382827"/>
                </a:lnTo>
                <a:lnTo>
                  <a:pt x="312620" y="424398"/>
                </a:lnTo>
                <a:lnTo>
                  <a:pt x="312710" y="424815"/>
                </a:lnTo>
                <a:lnTo>
                  <a:pt x="337418" y="459141"/>
                </a:lnTo>
                <a:lnTo>
                  <a:pt x="374033" y="482305"/>
                </a:lnTo>
                <a:lnTo>
                  <a:pt x="418819" y="490804"/>
                </a:lnTo>
                <a:lnTo>
                  <a:pt x="463606" y="482305"/>
                </a:lnTo>
                <a:lnTo>
                  <a:pt x="500221" y="459141"/>
                </a:lnTo>
                <a:lnTo>
                  <a:pt x="519191" y="432787"/>
                </a:lnTo>
                <a:lnTo>
                  <a:pt x="404411" y="432787"/>
                </a:lnTo>
                <a:lnTo>
                  <a:pt x="396910" y="429904"/>
                </a:lnTo>
                <a:lnTo>
                  <a:pt x="365315" y="410202"/>
                </a:lnTo>
                <a:lnTo>
                  <a:pt x="359449" y="404681"/>
                </a:lnTo>
                <a:lnTo>
                  <a:pt x="356404" y="397720"/>
                </a:lnTo>
                <a:lnTo>
                  <a:pt x="356365" y="390193"/>
                </a:lnTo>
                <a:lnTo>
                  <a:pt x="359517" y="382974"/>
                </a:lnTo>
                <a:lnTo>
                  <a:pt x="365338" y="377539"/>
                </a:lnTo>
                <a:lnTo>
                  <a:pt x="372831" y="374620"/>
                </a:lnTo>
                <a:lnTo>
                  <a:pt x="410792" y="374620"/>
                </a:lnTo>
                <a:lnTo>
                  <a:pt x="421653" y="359283"/>
                </a:lnTo>
                <a:lnTo>
                  <a:pt x="431566" y="345460"/>
                </a:lnTo>
                <a:lnTo>
                  <a:pt x="436270" y="339879"/>
                </a:lnTo>
                <a:lnTo>
                  <a:pt x="439760" y="337612"/>
                </a:lnTo>
                <a:lnTo>
                  <a:pt x="453889" y="335179"/>
                </a:lnTo>
                <a:lnTo>
                  <a:pt x="520854" y="335179"/>
                </a:lnTo>
                <a:lnTo>
                  <a:pt x="500221" y="306513"/>
                </a:lnTo>
                <a:lnTo>
                  <a:pt x="463606" y="283349"/>
                </a:lnTo>
                <a:lnTo>
                  <a:pt x="418819" y="274850"/>
                </a:lnTo>
                <a:close/>
              </a:path>
              <a:path w="534034" h="628650">
                <a:moveTo>
                  <a:pt x="520854" y="335179"/>
                </a:moveTo>
                <a:lnTo>
                  <a:pt x="453889" y="335179"/>
                </a:lnTo>
                <a:lnTo>
                  <a:pt x="465455" y="341206"/>
                </a:lnTo>
                <a:lnTo>
                  <a:pt x="471146" y="352408"/>
                </a:lnTo>
                <a:lnTo>
                  <a:pt x="467651" y="365502"/>
                </a:lnTo>
                <a:lnTo>
                  <a:pt x="425769" y="424398"/>
                </a:lnTo>
                <a:lnTo>
                  <a:pt x="419870" y="429904"/>
                </a:lnTo>
                <a:lnTo>
                  <a:pt x="412356" y="432787"/>
                </a:lnTo>
                <a:lnTo>
                  <a:pt x="519191" y="432787"/>
                </a:lnTo>
                <a:lnTo>
                  <a:pt x="524929" y="424815"/>
                </a:lnTo>
                <a:lnTo>
                  <a:pt x="533963" y="382974"/>
                </a:lnTo>
                <a:lnTo>
                  <a:pt x="533995" y="382827"/>
                </a:lnTo>
                <a:lnTo>
                  <a:pt x="525008" y="341206"/>
                </a:lnTo>
                <a:lnTo>
                  <a:pt x="524929" y="340839"/>
                </a:lnTo>
                <a:lnTo>
                  <a:pt x="520854" y="335179"/>
                </a:lnTo>
                <a:close/>
              </a:path>
              <a:path w="534034" h="628650">
                <a:moveTo>
                  <a:pt x="410792" y="374620"/>
                </a:moveTo>
                <a:lnTo>
                  <a:pt x="380955" y="374620"/>
                </a:lnTo>
                <a:lnTo>
                  <a:pt x="388560" y="377539"/>
                </a:lnTo>
                <a:lnTo>
                  <a:pt x="402538" y="386275"/>
                </a:lnTo>
                <a:lnTo>
                  <a:pt x="410792" y="374620"/>
                </a:lnTo>
                <a:close/>
              </a:path>
              <a:path w="534034" h="628650">
                <a:moveTo>
                  <a:pt x="340622" y="255218"/>
                </a:moveTo>
                <a:lnTo>
                  <a:pt x="230350" y="255218"/>
                </a:lnTo>
                <a:lnTo>
                  <a:pt x="238504" y="256760"/>
                </a:lnTo>
                <a:lnTo>
                  <a:pt x="245160" y="260966"/>
                </a:lnTo>
                <a:lnTo>
                  <a:pt x="249646" y="267207"/>
                </a:lnTo>
                <a:lnTo>
                  <a:pt x="251291" y="274850"/>
                </a:lnTo>
                <a:lnTo>
                  <a:pt x="249646" y="282494"/>
                </a:lnTo>
                <a:lnTo>
                  <a:pt x="245160" y="288734"/>
                </a:lnTo>
                <a:lnTo>
                  <a:pt x="238504" y="292940"/>
                </a:lnTo>
                <a:lnTo>
                  <a:pt x="230350" y="294482"/>
                </a:lnTo>
                <a:lnTo>
                  <a:pt x="295057" y="294482"/>
                </a:lnTo>
                <a:lnTo>
                  <a:pt x="307504" y="279234"/>
                </a:lnTo>
                <a:lnTo>
                  <a:pt x="338551" y="256075"/>
                </a:lnTo>
                <a:lnTo>
                  <a:pt x="340622" y="255218"/>
                </a:lnTo>
                <a:close/>
              </a:path>
              <a:path w="534034" h="628650">
                <a:moveTo>
                  <a:pt x="460701" y="235268"/>
                </a:moveTo>
                <a:lnTo>
                  <a:pt x="416443" y="235268"/>
                </a:lnTo>
                <a:lnTo>
                  <a:pt x="460701" y="240911"/>
                </a:lnTo>
                <a:lnTo>
                  <a:pt x="460701" y="235268"/>
                </a:lnTo>
                <a:close/>
              </a:path>
              <a:path w="534034" h="628650">
                <a:moveTo>
                  <a:pt x="460701" y="176689"/>
                </a:moveTo>
                <a:lnTo>
                  <a:pt x="303644" y="176689"/>
                </a:lnTo>
                <a:lnTo>
                  <a:pt x="311797" y="178231"/>
                </a:lnTo>
                <a:lnTo>
                  <a:pt x="318453" y="182438"/>
                </a:lnTo>
                <a:lnTo>
                  <a:pt x="322940" y="188678"/>
                </a:lnTo>
                <a:lnTo>
                  <a:pt x="324585" y="196321"/>
                </a:lnTo>
                <a:lnTo>
                  <a:pt x="322940" y="203965"/>
                </a:lnTo>
                <a:lnTo>
                  <a:pt x="318453" y="210205"/>
                </a:lnTo>
                <a:lnTo>
                  <a:pt x="311797" y="214411"/>
                </a:lnTo>
                <a:lnTo>
                  <a:pt x="303644" y="215954"/>
                </a:lnTo>
                <a:lnTo>
                  <a:pt x="460701" y="215954"/>
                </a:lnTo>
                <a:lnTo>
                  <a:pt x="460701" y="176689"/>
                </a:lnTo>
                <a:close/>
              </a:path>
              <a:path w="534034" h="628650">
                <a:moveTo>
                  <a:pt x="460701" y="98160"/>
                </a:moveTo>
                <a:lnTo>
                  <a:pt x="303644" y="98160"/>
                </a:lnTo>
                <a:lnTo>
                  <a:pt x="311797" y="99703"/>
                </a:lnTo>
                <a:lnTo>
                  <a:pt x="318453" y="103909"/>
                </a:lnTo>
                <a:lnTo>
                  <a:pt x="322940" y="110149"/>
                </a:lnTo>
                <a:lnTo>
                  <a:pt x="324585" y="117793"/>
                </a:lnTo>
                <a:lnTo>
                  <a:pt x="322940" y="125436"/>
                </a:lnTo>
                <a:lnTo>
                  <a:pt x="318453" y="131676"/>
                </a:lnTo>
                <a:lnTo>
                  <a:pt x="311797" y="135883"/>
                </a:lnTo>
                <a:lnTo>
                  <a:pt x="303644" y="137425"/>
                </a:lnTo>
                <a:lnTo>
                  <a:pt x="460701" y="137425"/>
                </a:lnTo>
                <a:lnTo>
                  <a:pt x="460701" y="98160"/>
                </a:lnTo>
                <a:close/>
              </a:path>
            </a:pathLst>
          </a:custGeom>
          <a:solidFill>
            <a:srgbClr val="D1C7B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2" name="object 122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380984" y="4768675"/>
            <a:ext cx="3669759" cy="596145"/>
          </a:xfrm>
          <a:prstGeom prst="rect">
            <a:avLst/>
          </a:prstGeom>
        </p:spPr>
      </p:pic>
      <p:pic>
        <p:nvPicPr>
          <p:cNvPr id="123" name="object 123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656637" y="5784627"/>
            <a:ext cx="3995680" cy="1547753"/>
          </a:xfrm>
          <a:prstGeom prst="rect">
            <a:avLst/>
          </a:prstGeom>
        </p:spPr>
      </p:pic>
      <p:pic>
        <p:nvPicPr>
          <p:cNvPr id="124" name="object 12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650701" y="7690328"/>
            <a:ext cx="3915201" cy="1212684"/>
          </a:xfrm>
          <a:prstGeom prst="rect">
            <a:avLst/>
          </a:prstGeom>
        </p:spPr>
      </p:pic>
      <p:pic>
        <p:nvPicPr>
          <p:cNvPr id="125" name="object 12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673064" y="9232447"/>
            <a:ext cx="3686600" cy="875960"/>
          </a:xfrm>
          <a:prstGeom prst="rect">
            <a:avLst/>
          </a:prstGeom>
        </p:spPr>
      </p:pic>
      <p:pic>
        <p:nvPicPr>
          <p:cNvPr id="126" name="object 126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386996" y="2732901"/>
            <a:ext cx="125650" cy="125650"/>
          </a:xfrm>
          <a:prstGeom prst="rect">
            <a:avLst/>
          </a:prstGeom>
        </p:spPr>
      </p:pic>
      <p:pic>
        <p:nvPicPr>
          <p:cNvPr id="127" name="object 127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386996" y="3266916"/>
            <a:ext cx="125650" cy="125650"/>
          </a:xfrm>
          <a:prstGeom prst="rect">
            <a:avLst/>
          </a:prstGeom>
        </p:spPr>
      </p:pic>
      <p:pic>
        <p:nvPicPr>
          <p:cNvPr id="128" name="object 128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386996" y="3800931"/>
            <a:ext cx="125650" cy="125650"/>
          </a:xfrm>
          <a:prstGeom prst="rect">
            <a:avLst/>
          </a:prstGeom>
        </p:spPr>
      </p:pic>
      <p:pic>
        <p:nvPicPr>
          <p:cNvPr id="129" name="object 129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386996" y="5842754"/>
            <a:ext cx="125650" cy="125650"/>
          </a:xfrm>
          <a:prstGeom prst="rect">
            <a:avLst/>
          </a:prstGeom>
        </p:spPr>
      </p:pic>
      <p:pic>
        <p:nvPicPr>
          <p:cNvPr id="130" name="object 130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386996" y="7727513"/>
            <a:ext cx="125650" cy="125650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386996" y="9287675"/>
            <a:ext cx="125650" cy="125650"/>
          </a:xfrm>
          <a:prstGeom prst="rect">
            <a:avLst/>
          </a:prstGeom>
        </p:spPr>
      </p:pic>
      <p:sp>
        <p:nvSpPr>
          <p:cNvPr id="132" name="object 132" descr=""/>
          <p:cNvSpPr/>
          <p:nvPr/>
        </p:nvSpPr>
        <p:spPr>
          <a:xfrm>
            <a:off x="7461930" y="9293804"/>
            <a:ext cx="4918075" cy="0"/>
          </a:xfrm>
          <a:custGeom>
            <a:avLst/>
            <a:gdLst/>
            <a:ahLst/>
            <a:cxnLst/>
            <a:rect l="l" t="t" r="r" b="b"/>
            <a:pathLst>
              <a:path w="4918075" h="0">
                <a:moveTo>
                  <a:pt x="0" y="0"/>
                </a:moveTo>
                <a:lnTo>
                  <a:pt x="4917842" y="0"/>
                </a:lnTo>
              </a:path>
            </a:pathLst>
          </a:custGeom>
          <a:ln w="27847">
            <a:solidFill>
              <a:srgbClr val="E0E0E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pic>
        <p:nvPicPr>
          <p:cNvPr id="133" name="object 133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7479686" y="1003575"/>
            <a:ext cx="1808790" cy="320320"/>
          </a:xfrm>
          <a:prstGeom prst="rect">
            <a:avLst/>
          </a:prstGeom>
        </p:spPr>
      </p:pic>
      <p:pic>
        <p:nvPicPr>
          <p:cNvPr id="134" name="object 134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7484245" y="801234"/>
            <a:ext cx="1737625" cy="136484"/>
          </a:xfrm>
          <a:prstGeom prst="rect">
            <a:avLst/>
          </a:prstGeom>
        </p:spPr>
      </p:pic>
      <p:grpSp>
        <p:nvGrpSpPr>
          <p:cNvPr id="135" name="object 135" descr=""/>
          <p:cNvGrpSpPr/>
          <p:nvPr/>
        </p:nvGrpSpPr>
        <p:grpSpPr>
          <a:xfrm>
            <a:off x="16513984" y="550581"/>
            <a:ext cx="502920" cy="868680"/>
            <a:chOff x="16513984" y="550581"/>
            <a:chExt cx="502920" cy="868680"/>
          </a:xfrm>
        </p:grpSpPr>
        <p:pic>
          <p:nvPicPr>
            <p:cNvPr id="136" name="object 13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786452" y="967933"/>
              <a:ext cx="229393" cy="190501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16513984" y="550581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8" name="object 138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7140688" y="1057191"/>
            <a:ext cx="214844" cy="216902"/>
          </a:xfrm>
          <a:prstGeom prst="rect">
            <a:avLst/>
          </a:prstGeom>
        </p:spPr>
      </p:pic>
      <p:grpSp>
        <p:nvGrpSpPr>
          <p:cNvPr id="139" name="object 139" descr=""/>
          <p:cNvGrpSpPr/>
          <p:nvPr/>
        </p:nvGrpSpPr>
        <p:grpSpPr>
          <a:xfrm>
            <a:off x="18831593" y="10497221"/>
            <a:ext cx="313055" cy="313055"/>
            <a:chOff x="18831593" y="10497221"/>
            <a:chExt cx="313055" cy="313055"/>
          </a:xfrm>
        </p:grpSpPr>
        <p:sp>
          <p:nvSpPr>
            <p:cNvPr id="140" name="object 140" descr=""/>
            <p:cNvSpPr/>
            <p:nvPr/>
          </p:nvSpPr>
          <p:spPr>
            <a:xfrm>
              <a:off x="18831593" y="10497221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8945906" y="10575135"/>
              <a:ext cx="84588" cy="128311"/>
            </a:xfrm>
            <a:prstGeom prst="rect">
              <a:avLst/>
            </a:prstGeom>
          </p:spPr>
        </p:pic>
      </p:grpSp>
      <p:pic>
        <p:nvPicPr>
          <p:cNvPr id="142" name="object 142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11948" y="602035"/>
            <a:ext cx="12654433" cy="873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82148" y="8486673"/>
            <a:ext cx="6080760" cy="1687195"/>
            <a:chOff x="6782148" y="8486673"/>
            <a:chExt cx="6080760" cy="1687195"/>
          </a:xfrm>
        </p:grpSpPr>
        <p:sp>
          <p:nvSpPr>
            <p:cNvPr id="3" name="object 3" descr=""/>
            <p:cNvSpPr/>
            <p:nvPr/>
          </p:nvSpPr>
          <p:spPr>
            <a:xfrm>
              <a:off x="6782148" y="8486673"/>
              <a:ext cx="6080760" cy="1687195"/>
            </a:xfrm>
            <a:custGeom>
              <a:avLst/>
              <a:gdLst/>
              <a:ahLst/>
              <a:cxnLst/>
              <a:rect l="l" t="t" r="r" b="b"/>
              <a:pathLst>
                <a:path w="6080759" h="1687195">
                  <a:moveTo>
                    <a:pt x="5958634" y="0"/>
                  </a:moveTo>
                  <a:lnTo>
                    <a:pt x="121778" y="0"/>
                  </a:lnTo>
                  <a:lnTo>
                    <a:pt x="74377" y="9569"/>
                  </a:lnTo>
                  <a:lnTo>
                    <a:pt x="35668" y="35668"/>
                  </a:lnTo>
                  <a:lnTo>
                    <a:pt x="9569" y="74377"/>
                  </a:lnTo>
                  <a:lnTo>
                    <a:pt x="0" y="121778"/>
                  </a:lnTo>
                  <a:lnTo>
                    <a:pt x="0" y="1565015"/>
                  </a:lnTo>
                  <a:lnTo>
                    <a:pt x="9569" y="1612416"/>
                  </a:lnTo>
                  <a:lnTo>
                    <a:pt x="35668" y="1651125"/>
                  </a:lnTo>
                  <a:lnTo>
                    <a:pt x="74377" y="1677223"/>
                  </a:lnTo>
                  <a:lnTo>
                    <a:pt x="121778" y="1686793"/>
                  </a:lnTo>
                  <a:lnTo>
                    <a:pt x="5958634" y="1686793"/>
                  </a:lnTo>
                  <a:lnTo>
                    <a:pt x="6006036" y="1677223"/>
                  </a:lnTo>
                  <a:lnTo>
                    <a:pt x="6044745" y="1651125"/>
                  </a:lnTo>
                  <a:lnTo>
                    <a:pt x="6070843" y="1612416"/>
                  </a:lnTo>
                  <a:lnTo>
                    <a:pt x="6080413" y="1565015"/>
                  </a:lnTo>
                  <a:lnTo>
                    <a:pt x="6080413" y="121778"/>
                  </a:lnTo>
                  <a:lnTo>
                    <a:pt x="6070843" y="74377"/>
                  </a:lnTo>
                  <a:lnTo>
                    <a:pt x="6044745" y="35668"/>
                  </a:lnTo>
                  <a:lnTo>
                    <a:pt x="6006036" y="9569"/>
                  </a:lnTo>
                  <a:lnTo>
                    <a:pt x="5958634" y="0"/>
                  </a:lnTo>
                  <a:close/>
                </a:path>
              </a:pathLst>
            </a:custGeom>
            <a:solidFill>
              <a:srgbClr val="F8F2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170623" y="9092496"/>
              <a:ext cx="465455" cy="475615"/>
            </a:xfrm>
            <a:custGeom>
              <a:avLst/>
              <a:gdLst/>
              <a:ahLst/>
              <a:cxnLst/>
              <a:rect l="l" t="t" r="r" b="b"/>
              <a:pathLst>
                <a:path w="465454" h="475615">
                  <a:moveTo>
                    <a:pt x="79189" y="410789"/>
                  </a:moveTo>
                  <a:lnTo>
                    <a:pt x="78378" y="411581"/>
                  </a:lnTo>
                  <a:lnTo>
                    <a:pt x="77348" y="412037"/>
                  </a:lnTo>
                  <a:lnTo>
                    <a:pt x="76497" y="412769"/>
                  </a:lnTo>
                  <a:lnTo>
                    <a:pt x="91139" y="437901"/>
                  </a:lnTo>
                  <a:lnTo>
                    <a:pt x="112247" y="457636"/>
                  </a:lnTo>
                  <a:lnTo>
                    <a:pt x="138426" y="470534"/>
                  </a:lnTo>
                  <a:lnTo>
                    <a:pt x="168281" y="475153"/>
                  </a:lnTo>
                  <a:lnTo>
                    <a:pt x="366261" y="475153"/>
                  </a:lnTo>
                  <a:lnTo>
                    <a:pt x="404756" y="467361"/>
                  </a:lnTo>
                  <a:lnTo>
                    <a:pt x="436225" y="446126"/>
                  </a:lnTo>
                  <a:lnTo>
                    <a:pt x="450037" y="425658"/>
                  </a:lnTo>
                  <a:lnTo>
                    <a:pt x="115776" y="425658"/>
                  </a:lnTo>
                  <a:lnTo>
                    <a:pt x="106556" y="424767"/>
                  </a:lnTo>
                  <a:lnTo>
                    <a:pt x="106003" y="424767"/>
                  </a:lnTo>
                  <a:lnTo>
                    <a:pt x="96109" y="421832"/>
                  </a:lnTo>
                  <a:lnTo>
                    <a:pt x="87170" y="417172"/>
                  </a:lnTo>
                  <a:lnTo>
                    <a:pt x="79189" y="410789"/>
                  </a:lnTo>
                  <a:close/>
                </a:path>
                <a:path w="465454" h="475615">
                  <a:moveTo>
                    <a:pt x="267271" y="99010"/>
                  </a:moveTo>
                  <a:lnTo>
                    <a:pt x="79189" y="99010"/>
                  </a:lnTo>
                  <a:lnTo>
                    <a:pt x="125388" y="108358"/>
                  </a:lnTo>
                  <a:lnTo>
                    <a:pt x="163150" y="133837"/>
                  </a:lnTo>
                  <a:lnTo>
                    <a:pt x="188630" y="171599"/>
                  </a:lnTo>
                  <a:lnTo>
                    <a:pt x="197978" y="217798"/>
                  </a:lnTo>
                  <a:lnTo>
                    <a:pt x="197508" y="227997"/>
                  </a:lnTo>
                  <a:lnTo>
                    <a:pt x="196134" y="238019"/>
                  </a:lnTo>
                  <a:lnTo>
                    <a:pt x="193910" y="247830"/>
                  </a:lnTo>
                  <a:lnTo>
                    <a:pt x="190890" y="257394"/>
                  </a:lnTo>
                  <a:lnTo>
                    <a:pt x="346463" y="257394"/>
                  </a:lnTo>
                  <a:lnTo>
                    <a:pt x="354167" y="258948"/>
                  </a:lnTo>
                  <a:lnTo>
                    <a:pt x="360460" y="263187"/>
                  </a:lnTo>
                  <a:lnTo>
                    <a:pt x="364704" y="269480"/>
                  </a:lnTo>
                  <a:lnTo>
                    <a:pt x="366261" y="277192"/>
                  </a:lnTo>
                  <a:lnTo>
                    <a:pt x="364704" y="284904"/>
                  </a:lnTo>
                  <a:lnTo>
                    <a:pt x="360460" y="291197"/>
                  </a:lnTo>
                  <a:lnTo>
                    <a:pt x="354167" y="295436"/>
                  </a:lnTo>
                  <a:lnTo>
                    <a:pt x="346463" y="296990"/>
                  </a:lnTo>
                  <a:lnTo>
                    <a:pt x="168281" y="296990"/>
                  </a:lnTo>
                  <a:lnTo>
                    <a:pt x="168281" y="336586"/>
                  </a:lnTo>
                  <a:lnTo>
                    <a:pt x="346463" y="336586"/>
                  </a:lnTo>
                  <a:lnTo>
                    <a:pt x="354167" y="338140"/>
                  </a:lnTo>
                  <a:lnTo>
                    <a:pt x="360460" y="342380"/>
                  </a:lnTo>
                  <a:lnTo>
                    <a:pt x="364704" y="348672"/>
                  </a:lnTo>
                  <a:lnTo>
                    <a:pt x="366261" y="356384"/>
                  </a:lnTo>
                  <a:lnTo>
                    <a:pt x="364704" y="364096"/>
                  </a:lnTo>
                  <a:lnTo>
                    <a:pt x="360460" y="370389"/>
                  </a:lnTo>
                  <a:lnTo>
                    <a:pt x="354167" y="374628"/>
                  </a:lnTo>
                  <a:lnTo>
                    <a:pt x="346463" y="376182"/>
                  </a:lnTo>
                  <a:lnTo>
                    <a:pt x="168043" y="376182"/>
                  </a:lnTo>
                  <a:lnTo>
                    <a:pt x="164853" y="391470"/>
                  </a:lnTo>
                  <a:lnTo>
                    <a:pt x="132624" y="422886"/>
                  </a:lnTo>
                  <a:lnTo>
                    <a:pt x="121399" y="425658"/>
                  </a:lnTo>
                  <a:lnTo>
                    <a:pt x="450037" y="425658"/>
                  </a:lnTo>
                  <a:lnTo>
                    <a:pt x="457460" y="414657"/>
                  </a:lnTo>
                  <a:lnTo>
                    <a:pt x="465247" y="376182"/>
                  </a:lnTo>
                  <a:lnTo>
                    <a:pt x="465251" y="204355"/>
                  </a:lnTo>
                  <a:lnTo>
                    <a:pt x="464994" y="201167"/>
                  </a:lnTo>
                  <a:lnTo>
                    <a:pt x="464776" y="197980"/>
                  </a:lnTo>
                  <a:lnTo>
                    <a:pt x="326665" y="197980"/>
                  </a:lnTo>
                  <a:lnTo>
                    <a:pt x="303570" y="193305"/>
                  </a:lnTo>
                  <a:lnTo>
                    <a:pt x="284688" y="180563"/>
                  </a:lnTo>
                  <a:lnTo>
                    <a:pt x="272029" y="161804"/>
                  </a:lnTo>
                  <a:lnTo>
                    <a:pt x="271279" y="158384"/>
                  </a:lnTo>
                  <a:lnTo>
                    <a:pt x="267271" y="138586"/>
                  </a:lnTo>
                  <a:lnTo>
                    <a:pt x="267271" y="99010"/>
                  </a:lnTo>
                  <a:close/>
                </a:path>
                <a:path w="465454" h="475615">
                  <a:moveTo>
                    <a:pt x="79189" y="138586"/>
                  </a:moveTo>
                  <a:lnTo>
                    <a:pt x="48390" y="144818"/>
                  </a:lnTo>
                  <a:lnTo>
                    <a:pt x="23215" y="161804"/>
                  </a:lnTo>
                  <a:lnTo>
                    <a:pt x="6229" y="186979"/>
                  </a:lnTo>
                  <a:lnTo>
                    <a:pt x="0" y="217798"/>
                  </a:lnTo>
                  <a:lnTo>
                    <a:pt x="2112" y="235797"/>
                  </a:lnTo>
                  <a:lnTo>
                    <a:pt x="8112" y="252303"/>
                  </a:lnTo>
                  <a:lnTo>
                    <a:pt x="17479" y="266876"/>
                  </a:lnTo>
                  <a:lnTo>
                    <a:pt x="29694" y="279093"/>
                  </a:lnTo>
                  <a:lnTo>
                    <a:pt x="29694" y="373133"/>
                  </a:lnTo>
                  <a:lnTo>
                    <a:pt x="32282" y="380954"/>
                  </a:lnTo>
                  <a:lnTo>
                    <a:pt x="38460" y="385344"/>
                  </a:lnTo>
                  <a:lnTo>
                    <a:pt x="46065" y="385601"/>
                  </a:lnTo>
                  <a:lnTo>
                    <a:pt x="52838" y="380954"/>
                  </a:lnTo>
                  <a:lnTo>
                    <a:pt x="79189" y="346446"/>
                  </a:lnTo>
                  <a:lnTo>
                    <a:pt x="128685" y="346446"/>
                  </a:lnTo>
                  <a:lnTo>
                    <a:pt x="128685" y="279093"/>
                  </a:lnTo>
                  <a:lnTo>
                    <a:pt x="140900" y="266876"/>
                  </a:lnTo>
                  <a:lnTo>
                    <a:pt x="150267" y="252303"/>
                  </a:lnTo>
                  <a:lnTo>
                    <a:pt x="156267" y="235797"/>
                  </a:lnTo>
                  <a:lnTo>
                    <a:pt x="158379" y="217798"/>
                  </a:lnTo>
                  <a:lnTo>
                    <a:pt x="152150" y="186979"/>
                  </a:lnTo>
                  <a:lnTo>
                    <a:pt x="135163" y="161804"/>
                  </a:lnTo>
                  <a:lnTo>
                    <a:pt x="109988" y="144818"/>
                  </a:lnTo>
                  <a:lnTo>
                    <a:pt x="79189" y="138586"/>
                  </a:lnTo>
                  <a:close/>
                </a:path>
                <a:path w="465454" h="475615">
                  <a:moveTo>
                    <a:pt x="128685" y="346446"/>
                  </a:moveTo>
                  <a:lnTo>
                    <a:pt x="79189" y="346446"/>
                  </a:lnTo>
                  <a:lnTo>
                    <a:pt x="105541" y="380954"/>
                  </a:lnTo>
                  <a:lnTo>
                    <a:pt x="112314" y="385601"/>
                  </a:lnTo>
                  <a:lnTo>
                    <a:pt x="119919" y="385344"/>
                  </a:lnTo>
                  <a:lnTo>
                    <a:pt x="126097" y="380954"/>
                  </a:lnTo>
                  <a:lnTo>
                    <a:pt x="128685" y="373133"/>
                  </a:lnTo>
                  <a:lnTo>
                    <a:pt x="128685" y="346446"/>
                  </a:lnTo>
                  <a:close/>
                </a:path>
                <a:path w="465454" h="475615">
                  <a:moveTo>
                    <a:pt x="306867" y="9107"/>
                  </a:moveTo>
                  <a:lnTo>
                    <a:pt x="306867" y="138586"/>
                  </a:lnTo>
                  <a:lnTo>
                    <a:pt x="308424" y="146281"/>
                  </a:lnTo>
                  <a:lnTo>
                    <a:pt x="312668" y="152576"/>
                  </a:lnTo>
                  <a:lnTo>
                    <a:pt x="318961" y="156824"/>
                  </a:lnTo>
                  <a:lnTo>
                    <a:pt x="326665" y="158384"/>
                  </a:lnTo>
                  <a:lnTo>
                    <a:pt x="456144" y="158384"/>
                  </a:lnTo>
                  <a:lnTo>
                    <a:pt x="434551" y="120620"/>
                  </a:lnTo>
                  <a:lnTo>
                    <a:pt x="355669" y="40585"/>
                  </a:lnTo>
                  <a:lnTo>
                    <a:pt x="320136" y="14936"/>
                  </a:lnTo>
                  <a:lnTo>
                    <a:pt x="306867" y="9107"/>
                  </a:lnTo>
                  <a:close/>
                </a:path>
                <a:path w="465454" h="475615">
                  <a:moveTo>
                    <a:pt x="260896" y="0"/>
                  </a:moveTo>
                  <a:lnTo>
                    <a:pt x="168281" y="0"/>
                  </a:lnTo>
                  <a:lnTo>
                    <a:pt x="129786" y="7791"/>
                  </a:lnTo>
                  <a:lnTo>
                    <a:pt x="98317" y="29028"/>
                  </a:lnTo>
                  <a:lnTo>
                    <a:pt x="77082" y="60504"/>
                  </a:lnTo>
                  <a:lnTo>
                    <a:pt x="69290" y="99010"/>
                  </a:lnTo>
                  <a:lnTo>
                    <a:pt x="69290" y="99505"/>
                  </a:lnTo>
                  <a:lnTo>
                    <a:pt x="75844" y="99010"/>
                  </a:lnTo>
                  <a:lnTo>
                    <a:pt x="267271" y="99010"/>
                  </a:lnTo>
                  <a:lnTo>
                    <a:pt x="267271" y="475"/>
                  </a:lnTo>
                  <a:lnTo>
                    <a:pt x="264083" y="257"/>
                  </a:lnTo>
                  <a:lnTo>
                    <a:pt x="260896" y="0"/>
                  </a:lnTo>
                  <a:close/>
                </a:path>
              </a:pathLst>
            </a:custGeom>
            <a:solidFill>
              <a:srgbClr val="B7A99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284671" y="2350994"/>
            <a:ext cx="15027910" cy="5791200"/>
            <a:chOff x="2284671" y="2350994"/>
            <a:chExt cx="15027910" cy="5791200"/>
          </a:xfrm>
        </p:grpSpPr>
        <p:sp>
          <p:nvSpPr>
            <p:cNvPr id="6" name="object 6" descr=""/>
            <p:cNvSpPr/>
            <p:nvPr/>
          </p:nvSpPr>
          <p:spPr>
            <a:xfrm>
              <a:off x="7962523" y="3415498"/>
              <a:ext cx="3658870" cy="3657600"/>
            </a:xfrm>
            <a:custGeom>
              <a:avLst/>
              <a:gdLst/>
              <a:ahLst/>
              <a:cxnLst/>
              <a:rect l="l" t="t" r="r" b="b"/>
              <a:pathLst>
                <a:path w="3658870" h="3657600">
                  <a:moveTo>
                    <a:pt x="1913862" y="3612359"/>
                  </a:moveTo>
                  <a:lnTo>
                    <a:pt x="1930847" y="3614973"/>
                  </a:lnTo>
                  <a:lnTo>
                    <a:pt x="1945020" y="3623597"/>
                  </a:lnTo>
                  <a:lnTo>
                    <a:pt x="1954924" y="3636907"/>
                  </a:lnTo>
                  <a:lnTo>
                    <a:pt x="1959105" y="3653576"/>
                  </a:lnTo>
                  <a:lnTo>
                    <a:pt x="1958486" y="3657600"/>
                  </a:lnTo>
                  <a:lnTo>
                    <a:pt x="1937026" y="3657600"/>
                  </a:lnTo>
                  <a:lnTo>
                    <a:pt x="1937490" y="3654582"/>
                  </a:lnTo>
                  <a:lnTo>
                    <a:pt x="1935400" y="3646248"/>
                  </a:lnTo>
                  <a:lnTo>
                    <a:pt x="1930447" y="3639593"/>
                  </a:lnTo>
                  <a:lnTo>
                    <a:pt x="1923361" y="3635281"/>
                  </a:lnTo>
                  <a:lnTo>
                    <a:pt x="1914871" y="3633974"/>
                  </a:lnTo>
                  <a:lnTo>
                    <a:pt x="1913984" y="3614973"/>
                  </a:lnTo>
                  <a:lnTo>
                    <a:pt x="1913862" y="3612359"/>
                  </a:lnTo>
                  <a:close/>
                </a:path>
                <a:path w="3658870" h="3657600">
                  <a:moveTo>
                    <a:pt x="1914868" y="3633974"/>
                  </a:moveTo>
                  <a:lnTo>
                    <a:pt x="1923361" y="3635281"/>
                  </a:lnTo>
                  <a:lnTo>
                    <a:pt x="1930447" y="3639593"/>
                  </a:lnTo>
                  <a:lnTo>
                    <a:pt x="1935400" y="3646248"/>
                  </a:lnTo>
                  <a:lnTo>
                    <a:pt x="1937490" y="3654582"/>
                  </a:lnTo>
                  <a:lnTo>
                    <a:pt x="1937026" y="3657600"/>
                  </a:lnTo>
                  <a:lnTo>
                    <a:pt x="1915969" y="3657600"/>
                  </a:lnTo>
                  <a:lnTo>
                    <a:pt x="1915130" y="3639593"/>
                  </a:lnTo>
                  <a:lnTo>
                    <a:pt x="1915005" y="3636907"/>
                  </a:lnTo>
                  <a:lnTo>
                    <a:pt x="1914909" y="3634841"/>
                  </a:lnTo>
                  <a:lnTo>
                    <a:pt x="1914868" y="3633974"/>
                  </a:lnTo>
                  <a:close/>
                </a:path>
                <a:path w="3658870" h="3657600">
                  <a:moveTo>
                    <a:pt x="1914861" y="3633974"/>
                  </a:moveTo>
                  <a:lnTo>
                    <a:pt x="1915781" y="3653576"/>
                  </a:lnTo>
                  <a:lnTo>
                    <a:pt x="1915875" y="3655589"/>
                  </a:lnTo>
                  <a:lnTo>
                    <a:pt x="1915969" y="3657600"/>
                  </a:lnTo>
                  <a:lnTo>
                    <a:pt x="1829339" y="3657600"/>
                  </a:lnTo>
                  <a:lnTo>
                    <a:pt x="1829339" y="3635961"/>
                  </a:lnTo>
                  <a:lnTo>
                    <a:pt x="1843659" y="3635961"/>
                  </a:lnTo>
                  <a:lnTo>
                    <a:pt x="1872225" y="3635463"/>
                  </a:lnTo>
                  <a:lnTo>
                    <a:pt x="1893575" y="3634841"/>
                  </a:lnTo>
                  <a:lnTo>
                    <a:pt x="1914861" y="3633974"/>
                  </a:lnTo>
                  <a:close/>
                </a:path>
                <a:path w="3658870" h="3657600">
                  <a:moveTo>
                    <a:pt x="1744817" y="3612359"/>
                  </a:moveTo>
                  <a:lnTo>
                    <a:pt x="1765854" y="3613216"/>
                  </a:lnTo>
                  <a:lnTo>
                    <a:pt x="1786955" y="3613830"/>
                  </a:lnTo>
                  <a:lnTo>
                    <a:pt x="1815189" y="3614323"/>
                  </a:lnTo>
                  <a:lnTo>
                    <a:pt x="1829339" y="3614323"/>
                  </a:lnTo>
                  <a:lnTo>
                    <a:pt x="1829339" y="3657600"/>
                  </a:lnTo>
                  <a:lnTo>
                    <a:pt x="1742710" y="3657600"/>
                  </a:lnTo>
                  <a:lnTo>
                    <a:pt x="1743549" y="3639593"/>
                  </a:lnTo>
                  <a:lnTo>
                    <a:pt x="1743674" y="3636907"/>
                  </a:lnTo>
                  <a:lnTo>
                    <a:pt x="1743718" y="3635961"/>
                  </a:lnTo>
                  <a:lnTo>
                    <a:pt x="1815021" y="3635961"/>
                  </a:lnTo>
                  <a:lnTo>
                    <a:pt x="1786451" y="3635463"/>
                  </a:lnTo>
                  <a:lnTo>
                    <a:pt x="1765099" y="3634841"/>
                  </a:lnTo>
                  <a:lnTo>
                    <a:pt x="1743811" y="3633974"/>
                  </a:lnTo>
                  <a:lnTo>
                    <a:pt x="1744695" y="3614973"/>
                  </a:lnTo>
                  <a:lnTo>
                    <a:pt x="1744817" y="3612359"/>
                  </a:lnTo>
                  <a:close/>
                </a:path>
                <a:path w="3658870" h="3657600">
                  <a:moveTo>
                    <a:pt x="1743811" y="3633974"/>
                  </a:moveTo>
                  <a:lnTo>
                    <a:pt x="1742898" y="3653576"/>
                  </a:lnTo>
                  <a:lnTo>
                    <a:pt x="1742804" y="3655589"/>
                  </a:lnTo>
                  <a:lnTo>
                    <a:pt x="1742710" y="3657600"/>
                  </a:lnTo>
                  <a:lnTo>
                    <a:pt x="1721653" y="3657600"/>
                  </a:lnTo>
                  <a:lnTo>
                    <a:pt x="1721189" y="3654582"/>
                  </a:lnTo>
                  <a:lnTo>
                    <a:pt x="1723279" y="3646248"/>
                  </a:lnTo>
                  <a:lnTo>
                    <a:pt x="1728232" y="3639593"/>
                  </a:lnTo>
                  <a:lnTo>
                    <a:pt x="1735318" y="3635281"/>
                  </a:lnTo>
                  <a:lnTo>
                    <a:pt x="1743811" y="3633974"/>
                  </a:lnTo>
                  <a:close/>
                </a:path>
                <a:path w="3658870" h="3657600">
                  <a:moveTo>
                    <a:pt x="1744817" y="3612359"/>
                  </a:moveTo>
                  <a:lnTo>
                    <a:pt x="1743811" y="3633974"/>
                  </a:lnTo>
                  <a:lnTo>
                    <a:pt x="1735318" y="3635281"/>
                  </a:lnTo>
                  <a:lnTo>
                    <a:pt x="1728232" y="3639593"/>
                  </a:lnTo>
                  <a:lnTo>
                    <a:pt x="1723279" y="3646248"/>
                  </a:lnTo>
                  <a:lnTo>
                    <a:pt x="1721189" y="3654582"/>
                  </a:lnTo>
                  <a:lnTo>
                    <a:pt x="1721653" y="3657600"/>
                  </a:lnTo>
                  <a:lnTo>
                    <a:pt x="1700193" y="3657600"/>
                  </a:lnTo>
                  <a:lnTo>
                    <a:pt x="1699574" y="3653576"/>
                  </a:lnTo>
                  <a:lnTo>
                    <a:pt x="1703755" y="3636907"/>
                  </a:lnTo>
                  <a:lnTo>
                    <a:pt x="1713660" y="3623597"/>
                  </a:lnTo>
                  <a:lnTo>
                    <a:pt x="1727832" y="3614973"/>
                  </a:lnTo>
                  <a:lnTo>
                    <a:pt x="1744817" y="3612359"/>
                  </a:lnTo>
                  <a:close/>
                </a:path>
                <a:path w="3658870" h="3657600">
                  <a:moveTo>
                    <a:pt x="1913862" y="3612359"/>
                  </a:moveTo>
                  <a:lnTo>
                    <a:pt x="1914861" y="3633974"/>
                  </a:lnTo>
                  <a:lnTo>
                    <a:pt x="1893575" y="3634841"/>
                  </a:lnTo>
                  <a:lnTo>
                    <a:pt x="1872225" y="3635463"/>
                  </a:lnTo>
                  <a:lnTo>
                    <a:pt x="1843659" y="3635961"/>
                  </a:lnTo>
                  <a:lnTo>
                    <a:pt x="1829339" y="3635961"/>
                  </a:lnTo>
                  <a:lnTo>
                    <a:pt x="1829339" y="3614323"/>
                  </a:lnTo>
                  <a:lnTo>
                    <a:pt x="1843490" y="3614323"/>
                  </a:lnTo>
                  <a:lnTo>
                    <a:pt x="1871724" y="3613830"/>
                  </a:lnTo>
                  <a:lnTo>
                    <a:pt x="1892824" y="3613216"/>
                  </a:lnTo>
                  <a:lnTo>
                    <a:pt x="1913862" y="3612359"/>
                  </a:lnTo>
                  <a:close/>
                </a:path>
                <a:path w="3658870" h="3657600">
                  <a:moveTo>
                    <a:pt x="1743811" y="3633974"/>
                  </a:moveTo>
                  <a:lnTo>
                    <a:pt x="1765099" y="3634841"/>
                  </a:lnTo>
                  <a:lnTo>
                    <a:pt x="1786451" y="3635463"/>
                  </a:lnTo>
                  <a:lnTo>
                    <a:pt x="1815021" y="3635961"/>
                  </a:lnTo>
                  <a:lnTo>
                    <a:pt x="1743718" y="3635961"/>
                  </a:lnTo>
                  <a:lnTo>
                    <a:pt x="1743811" y="3633974"/>
                  </a:lnTo>
                  <a:close/>
                </a:path>
                <a:path w="3658870" h="3657600">
                  <a:moveTo>
                    <a:pt x="2144227" y="3586661"/>
                  </a:moveTo>
                  <a:lnTo>
                    <a:pt x="2148016" y="3607965"/>
                  </a:lnTo>
                  <a:lnTo>
                    <a:pt x="2140021" y="3611114"/>
                  </a:lnTo>
                  <a:lnTo>
                    <a:pt x="2134062" y="3616884"/>
                  </a:lnTo>
                  <a:lnTo>
                    <a:pt x="2130700" y="3624468"/>
                  </a:lnTo>
                  <a:lnTo>
                    <a:pt x="2130501" y="3633058"/>
                  </a:lnTo>
                  <a:lnTo>
                    <a:pt x="2131993" y="3636847"/>
                  </a:lnTo>
                  <a:lnTo>
                    <a:pt x="2132873" y="3639162"/>
                  </a:lnTo>
                  <a:lnTo>
                    <a:pt x="2112353" y="3644860"/>
                  </a:lnTo>
                  <a:lnTo>
                    <a:pt x="2109197" y="3636847"/>
                  </a:lnTo>
                  <a:lnTo>
                    <a:pt x="2109484" y="3624468"/>
                  </a:lnTo>
                  <a:lnTo>
                    <a:pt x="2109596" y="3619666"/>
                  </a:lnTo>
                  <a:lnTo>
                    <a:pt x="2116318" y="3604499"/>
                  </a:lnTo>
                  <a:lnTo>
                    <a:pt x="2128238" y="3592959"/>
                  </a:lnTo>
                  <a:lnTo>
                    <a:pt x="2144227" y="3586661"/>
                  </a:lnTo>
                  <a:close/>
                </a:path>
                <a:path w="3658870" h="3657600">
                  <a:moveTo>
                    <a:pt x="2148016" y="3607965"/>
                  </a:moveTo>
                  <a:lnTo>
                    <a:pt x="2152479" y="3633058"/>
                  </a:lnTo>
                  <a:lnTo>
                    <a:pt x="2152568" y="3633693"/>
                  </a:lnTo>
                  <a:lnTo>
                    <a:pt x="2132873" y="3639162"/>
                  </a:lnTo>
                  <a:lnTo>
                    <a:pt x="2131993" y="3636847"/>
                  </a:lnTo>
                  <a:lnTo>
                    <a:pt x="2130501" y="3633058"/>
                  </a:lnTo>
                  <a:lnTo>
                    <a:pt x="2130700" y="3624468"/>
                  </a:lnTo>
                  <a:lnTo>
                    <a:pt x="2134062" y="3616884"/>
                  </a:lnTo>
                  <a:lnTo>
                    <a:pt x="2140021" y="3611114"/>
                  </a:lnTo>
                  <a:lnTo>
                    <a:pt x="2148016" y="3607965"/>
                  </a:lnTo>
                  <a:close/>
                </a:path>
                <a:path w="3658870" h="3657600">
                  <a:moveTo>
                    <a:pt x="2314668" y="3570075"/>
                  </a:moveTo>
                  <a:lnTo>
                    <a:pt x="2322496" y="3598229"/>
                  </a:lnTo>
                  <a:lnTo>
                    <a:pt x="2248790" y="3619500"/>
                  </a:lnTo>
                  <a:lnTo>
                    <a:pt x="2203683" y="3619500"/>
                  </a:lnTo>
                  <a:lnTo>
                    <a:pt x="2152591" y="3633693"/>
                  </a:lnTo>
                  <a:lnTo>
                    <a:pt x="2148016" y="3607965"/>
                  </a:lnTo>
                  <a:lnTo>
                    <a:pt x="2190221" y="3599938"/>
                  </a:lnTo>
                  <a:lnTo>
                    <a:pt x="2232073" y="3590940"/>
                  </a:lnTo>
                  <a:lnTo>
                    <a:pt x="2273560" y="3580981"/>
                  </a:lnTo>
                  <a:lnTo>
                    <a:pt x="2314668" y="3570075"/>
                  </a:lnTo>
                  <a:close/>
                </a:path>
                <a:path w="3658870" h="3657600">
                  <a:moveTo>
                    <a:pt x="2308872" y="3549227"/>
                  </a:moveTo>
                  <a:lnTo>
                    <a:pt x="2314497" y="3569457"/>
                  </a:lnTo>
                  <a:lnTo>
                    <a:pt x="2314603" y="3569841"/>
                  </a:lnTo>
                  <a:lnTo>
                    <a:pt x="2314668" y="3570075"/>
                  </a:lnTo>
                  <a:lnTo>
                    <a:pt x="2273560" y="3580981"/>
                  </a:lnTo>
                  <a:lnTo>
                    <a:pt x="2232073" y="3590940"/>
                  </a:lnTo>
                  <a:lnTo>
                    <a:pt x="2190221" y="3599938"/>
                  </a:lnTo>
                  <a:lnTo>
                    <a:pt x="2148016" y="3607965"/>
                  </a:lnTo>
                  <a:lnTo>
                    <a:pt x="2144227" y="3586661"/>
                  </a:lnTo>
                  <a:lnTo>
                    <a:pt x="2185925" y="3578731"/>
                  </a:lnTo>
                  <a:lnTo>
                    <a:pt x="2227273" y="3569841"/>
                  </a:lnTo>
                  <a:lnTo>
                    <a:pt x="2268259" y="3560002"/>
                  </a:lnTo>
                  <a:lnTo>
                    <a:pt x="2308872" y="3549227"/>
                  </a:lnTo>
                  <a:close/>
                </a:path>
                <a:path w="3658870" h="3657600">
                  <a:moveTo>
                    <a:pt x="2323239" y="3569457"/>
                  </a:moveTo>
                  <a:lnTo>
                    <a:pt x="2341854" y="3592643"/>
                  </a:lnTo>
                  <a:lnTo>
                    <a:pt x="2322496" y="3598229"/>
                  </a:lnTo>
                  <a:lnTo>
                    <a:pt x="2314668" y="3570075"/>
                  </a:lnTo>
                  <a:lnTo>
                    <a:pt x="2323239" y="3569457"/>
                  </a:lnTo>
                  <a:close/>
                </a:path>
                <a:path w="3658870" h="3657600">
                  <a:moveTo>
                    <a:pt x="2326013" y="3547992"/>
                  </a:moveTo>
                  <a:lnTo>
                    <a:pt x="2362160" y="3579330"/>
                  </a:lnTo>
                  <a:lnTo>
                    <a:pt x="2362581" y="3586661"/>
                  </a:lnTo>
                  <a:lnTo>
                    <a:pt x="2341854" y="3592643"/>
                  </a:lnTo>
                  <a:lnTo>
                    <a:pt x="2341423" y="3586661"/>
                  </a:lnTo>
                  <a:lnTo>
                    <a:pt x="2341312" y="3585126"/>
                  </a:lnTo>
                  <a:lnTo>
                    <a:pt x="2337418" y="3577467"/>
                  </a:lnTo>
                  <a:lnTo>
                    <a:pt x="2331107" y="3572082"/>
                  </a:lnTo>
                  <a:lnTo>
                    <a:pt x="2323239" y="3569457"/>
                  </a:lnTo>
                  <a:lnTo>
                    <a:pt x="2314497" y="3569457"/>
                  </a:lnTo>
                  <a:lnTo>
                    <a:pt x="2308872" y="3549227"/>
                  </a:lnTo>
                  <a:lnTo>
                    <a:pt x="2326013" y="3547992"/>
                  </a:lnTo>
                  <a:close/>
                </a:path>
                <a:path w="3658870" h="3657600">
                  <a:moveTo>
                    <a:pt x="2314497" y="3569457"/>
                  </a:moveTo>
                  <a:lnTo>
                    <a:pt x="2323239" y="3569457"/>
                  </a:lnTo>
                  <a:lnTo>
                    <a:pt x="2314668" y="3570075"/>
                  </a:lnTo>
                  <a:lnTo>
                    <a:pt x="2314603" y="3569841"/>
                  </a:lnTo>
                  <a:lnTo>
                    <a:pt x="2314497" y="3569457"/>
                  </a:lnTo>
                  <a:close/>
                </a:path>
                <a:path w="3658870" h="3657600">
                  <a:moveTo>
                    <a:pt x="1514452" y="3586661"/>
                  </a:moveTo>
                  <a:lnTo>
                    <a:pt x="1530441" y="3592959"/>
                  </a:lnTo>
                  <a:lnTo>
                    <a:pt x="1542361" y="3604499"/>
                  </a:lnTo>
                  <a:lnTo>
                    <a:pt x="1549009" y="3619500"/>
                  </a:lnTo>
                  <a:lnTo>
                    <a:pt x="1549083" y="3619666"/>
                  </a:lnTo>
                  <a:lnTo>
                    <a:pt x="1549394" y="3633058"/>
                  </a:lnTo>
                  <a:lnTo>
                    <a:pt x="1549482" y="3636847"/>
                  </a:lnTo>
                  <a:lnTo>
                    <a:pt x="1546326" y="3644860"/>
                  </a:lnTo>
                  <a:lnTo>
                    <a:pt x="1525806" y="3639162"/>
                  </a:lnTo>
                  <a:lnTo>
                    <a:pt x="1526686" y="3636847"/>
                  </a:lnTo>
                  <a:lnTo>
                    <a:pt x="1528178" y="3633058"/>
                  </a:lnTo>
                  <a:lnTo>
                    <a:pt x="1527979" y="3624468"/>
                  </a:lnTo>
                  <a:lnTo>
                    <a:pt x="1524617" y="3616884"/>
                  </a:lnTo>
                  <a:lnTo>
                    <a:pt x="1518658" y="3611114"/>
                  </a:lnTo>
                  <a:lnTo>
                    <a:pt x="1510663" y="3607965"/>
                  </a:lnTo>
                  <a:lnTo>
                    <a:pt x="1514452" y="3586661"/>
                  </a:lnTo>
                  <a:close/>
                </a:path>
                <a:path w="3658870" h="3657600">
                  <a:moveTo>
                    <a:pt x="1510663" y="3607965"/>
                  </a:moveTo>
                  <a:lnTo>
                    <a:pt x="1518658" y="3611114"/>
                  </a:lnTo>
                  <a:lnTo>
                    <a:pt x="1524617" y="3616884"/>
                  </a:lnTo>
                  <a:lnTo>
                    <a:pt x="1527979" y="3624468"/>
                  </a:lnTo>
                  <a:lnTo>
                    <a:pt x="1528178" y="3633058"/>
                  </a:lnTo>
                  <a:lnTo>
                    <a:pt x="1525774" y="3639162"/>
                  </a:lnTo>
                  <a:lnTo>
                    <a:pt x="1506111" y="3633693"/>
                  </a:lnTo>
                  <a:lnTo>
                    <a:pt x="1506200" y="3633058"/>
                  </a:lnTo>
                  <a:lnTo>
                    <a:pt x="1510663" y="3607965"/>
                  </a:lnTo>
                  <a:close/>
                </a:path>
                <a:path w="3658870" h="3657600">
                  <a:moveTo>
                    <a:pt x="1344010" y="3570075"/>
                  </a:moveTo>
                  <a:lnTo>
                    <a:pt x="1385119" y="3580981"/>
                  </a:lnTo>
                  <a:lnTo>
                    <a:pt x="1426606" y="3590940"/>
                  </a:lnTo>
                  <a:lnTo>
                    <a:pt x="1468458" y="3599939"/>
                  </a:lnTo>
                  <a:lnTo>
                    <a:pt x="1510663" y="3607965"/>
                  </a:lnTo>
                  <a:lnTo>
                    <a:pt x="1506200" y="3633058"/>
                  </a:lnTo>
                  <a:lnTo>
                    <a:pt x="1506087" y="3633693"/>
                  </a:lnTo>
                  <a:lnTo>
                    <a:pt x="1454996" y="3619500"/>
                  </a:lnTo>
                  <a:lnTo>
                    <a:pt x="1409889" y="3619500"/>
                  </a:lnTo>
                  <a:lnTo>
                    <a:pt x="1336183" y="3598229"/>
                  </a:lnTo>
                  <a:lnTo>
                    <a:pt x="1344010" y="3570075"/>
                  </a:lnTo>
                  <a:close/>
                </a:path>
                <a:path w="3658870" h="3657600">
                  <a:moveTo>
                    <a:pt x="1349807" y="3549227"/>
                  </a:moveTo>
                  <a:lnTo>
                    <a:pt x="1390419" y="3560002"/>
                  </a:lnTo>
                  <a:lnTo>
                    <a:pt x="1431406" y="3569841"/>
                  </a:lnTo>
                  <a:lnTo>
                    <a:pt x="1472754" y="3578731"/>
                  </a:lnTo>
                  <a:lnTo>
                    <a:pt x="1514452" y="3586661"/>
                  </a:lnTo>
                  <a:lnTo>
                    <a:pt x="1510663" y="3607965"/>
                  </a:lnTo>
                  <a:lnTo>
                    <a:pt x="1468458" y="3599939"/>
                  </a:lnTo>
                  <a:lnTo>
                    <a:pt x="1426606" y="3590940"/>
                  </a:lnTo>
                  <a:lnTo>
                    <a:pt x="1385119" y="3580981"/>
                  </a:lnTo>
                  <a:lnTo>
                    <a:pt x="1344010" y="3570075"/>
                  </a:lnTo>
                  <a:lnTo>
                    <a:pt x="1349807" y="3549227"/>
                  </a:lnTo>
                  <a:close/>
                </a:path>
                <a:path w="3658870" h="3657600">
                  <a:moveTo>
                    <a:pt x="1335440" y="3569457"/>
                  </a:moveTo>
                  <a:lnTo>
                    <a:pt x="1344010" y="3570075"/>
                  </a:lnTo>
                  <a:lnTo>
                    <a:pt x="1336183" y="3598229"/>
                  </a:lnTo>
                  <a:lnTo>
                    <a:pt x="1316825" y="3592643"/>
                  </a:lnTo>
                  <a:lnTo>
                    <a:pt x="1335440" y="3569457"/>
                  </a:lnTo>
                  <a:close/>
                </a:path>
                <a:path w="3658870" h="3657600">
                  <a:moveTo>
                    <a:pt x="1301539" y="3569457"/>
                  </a:moveTo>
                  <a:lnTo>
                    <a:pt x="1335440" y="3569457"/>
                  </a:lnTo>
                  <a:lnTo>
                    <a:pt x="1327571" y="3572082"/>
                  </a:lnTo>
                  <a:lnTo>
                    <a:pt x="1321261" y="3577467"/>
                  </a:lnTo>
                  <a:lnTo>
                    <a:pt x="1317367" y="3585126"/>
                  </a:lnTo>
                  <a:lnTo>
                    <a:pt x="1316948" y="3590940"/>
                  </a:lnTo>
                  <a:lnTo>
                    <a:pt x="1316825" y="3592643"/>
                  </a:lnTo>
                  <a:lnTo>
                    <a:pt x="1296097" y="3586661"/>
                  </a:lnTo>
                  <a:lnTo>
                    <a:pt x="1296101" y="3585126"/>
                  </a:lnTo>
                  <a:lnTo>
                    <a:pt x="1296400" y="3580981"/>
                  </a:lnTo>
                  <a:lnTo>
                    <a:pt x="1296519" y="3579330"/>
                  </a:lnTo>
                  <a:lnTo>
                    <a:pt x="1301539" y="3569457"/>
                  </a:lnTo>
                  <a:close/>
                </a:path>
                <a:path w="3658870" h="3657600">
                  <a:moveTo>
                    <a:pt x="1332666" y="3547992"/>
                  </a:moveTo>
                  <a:lnTo>
                    <a:pt x="1349807" y="3549227"/>
                  </a:lnTo>
                  <a:lnTo>
                    <a:pt x="1344182" y="3569457"/>
                  </a:lnTo>
                  <a:lnTo>
                    <a:pt x="1344075" y="3569841"/>
                  </a:lnTo>
                  <a:lnTo>
                    <a:pt x="1344010" y="3570075"/>
                  </a:lnTo>
                  <a:lnTo>
                    <a:pt x="1335440" y="3569457"/>
                  </a:lnTo>
                  <a:lnTo>
                    <a:pt x="1301539" y="3569457"/>
                  </a:lnTo>
                  <a:lnTo>
                    <a:pt x="1304308" y="3564011"/>
                  </a:lnTo>
                  <a:lnTo>
                    <a:pt x="1316928" y="3553242"/>
                  </a:lnTo>
                  <a:lnTo>
                    <a:pt x="1332666" y="3547992"/>
                  </a:lnTo>
                  <a:close/>
                </a:path>
                <a:path w="3658870" h="3657600">
                  <a:moveTo>
                    <a:pt x="45240" y="1912782"/>
                  </a:moveTo>
                  <a:lnTo>
                    <a:pt x="20692" y="1953844"/>
                  </a:lnTo>
                  <a:lnTo>
                    <a:pt x="4113" y="1958020"/>
                  </a:lnTo>
                  <a:lnTo>
                    <a:pt x="2816" y="1936410"/>
                  </a:lnTo>
                  <a:lnTo>
                    <a:pt x="3017" y="1936410"/>
                  </a:lnTo>
                  <a:lnTo>
                    <a:pt x="11351" y="1934320"/>
                  </a:lnTo>
                  <a:lnTo>
                    <a:pt x="18006" y="1929368"/>
                  </a:lnTo>
                  <a:lnTo>
                    <a:pt x="22318" y="1922281"/>
                  </a:lnTo>
                  <a:lnTo>
                    <a:pt x="23625" y="1913789"/>
                  </a:lnTo>
                  <a:lnTo>
                    <a:pt x="45240" y="1912782"/>
                  </a:lnTo>
                  <a:close/>
                </a:path>
                <a:path w="3658870" h="3657600">
                  <a:moveTo>
                    <a:pt x="23625" y="1913789"/>
                  </a:moveTo>
                  <a:lnTo>
                    <a:pt x="22318" y="1922281"/>
                  </a:lnTo>
                  <a:lnTo>
                    <a:pt x="18006" y="1929368"/>
                  </a:lnTo>
                  <a:lnTo>
                    <a:pt x="11351" y="1934320"/>
                  </a:lnTo>
                  <a:lnTo>
                    <a:pt x="3017" y="1936410"/>
                  </a:lnTo>
                  <a:lnTo>
                    <a:pt x="2816" y="1936410"/>
                  </a:lnTo>
                  <a:lnTo>
                    <a:pt x="2456" y="1930400"/>
                  </a:lnTo>
                  <a:lnTo>
                    <a:pt x="1891" y="1914800"/>
                  </a:lnTo>
                  <a:lnTo>
                    <a:pt x="23625" y="1913789"/>
                  </a:lnTo>
                  <a:close/>
                </a:path>
                <a:path w="3658870" h="3657600">
                  <a:moveTo>
                    <a:pt x="2389" y="1741742"/>
                  </a:moveTo>
                  <a:lnTo>
                    <a:pt x="23625" y="1742731"/>
                  </a:lnTo>
                  <a:lnTo>
                    <a:pt x="22758" y="1764020"/>
                  </a:lnTo>
                  <a:lnTo>
                    <a:pt x="22137" y="1785372"/>
                  </a:lnTo>
                  <a:lnTo>
                    <a:pt x="21763" y="1806785"/>
                  </a:lnTo>
                  <a:lnTo>
                    <a:pt x="21763" y="1849734"/>
                  </a:lnTo>
                  <a:lnTo>
                    <a:pt x="22128" y="1870644"/>
                  </a:lnTo>
                  <a:lnTo>
                    <a:pt x="22736" y="1891745"/>
                  </a:lnTo>
                  <a:lnTo>
                    <a:pt x="23584" y="1912782"/>
                  </a:lnTo>
                  <a:lnTo>
                    <a:pt x="23612" y="1913789"/>
                  </a:lnTo>
                  <a:lnTo>
                    <a:pt x="1891" y="1914800"/>
                  </a:lnTo>
                  <a:lnTo>
                    <a:pt x="616" y="1879600"/>
                  </a:lnTo>
                  <a:lnTo>
                    <a:pt x="0" y="1828800"/>
                  </a:lnTo>
                  <a:lnTo>
                    <a:pt x="616" y="1790700"/>
                  </a:lnTo>
                  <a:lnTo>
                    <a:pt x="2317" y="1743737"/>
                  </a:lnTo>
                  <a:lnTo>
                    <a:pt x="2389" y="1741742"/>
                  </a:lnTo>
                  <a:close/>
                </a:path>
                <a:path w="3658870" h="3657600">
                  <a:moveTo>
                    <a:pt x="23625" y="1742731"/>
                  </a:moveTo>
                  <a:lnTo>
                    <a:pt x="45240" y="1743737"/>
                  </a:lnTo>
                  <a:lnTo>
                    <a:pt x="44414" y="1764020"/>
                  </a:lnTo>
                  <a:lnTo>
                    <a:pt x="43783" y="1785372"/>
                  </a:lnTo>
                  <a:lnTo>
                    <a:pt x="43404" y="1806785"/>
                  </a:lnTo>
                  <a:lnTo>
                    <a:pt x="43404" y="1849734"/>
                  </a:lnTo>
                  <a:lnTo>
                    <a:pt x="43769" y="1870644"/>
                  </a:lnTo>
                  <a:lnTo>
                    <a:pt x="44383" y="1891745"/>
                  </a:lnTo>
                  <a:lnTo>
                    <a:pt x="45240" y="1912782"/>
                  </a:lnTo>
                  <a:lnTo>
                    <a:pt x="23612" y="1913789"/>
                  </a:lnTo>
                  <a:lnTo>
                    <a:pt x="23584" y="1912782"/>
                  </a:lnTo>
                  <a:lnTo>
                    <a:pt x="22758" y="1892500"/>
                  </a:lnTo>
                  <a:lnTo>
                    <a:pt x="22137" y="1871148"/>
                  </a:lnTo>
                  <a:lnTo>
                    <a:pt x="21763" y="1849734"/>
                  </a:lnTo>
                  <a:lnTo>
                    <a:pt x="21763" y="1806785"/>
                  </a:lnTo>
                  <a:lnTo>
                    <a:pt x="22044" y="1790700"/>
                  </a:lnTo>
                  <a:lnTo>
                    <a:pt x="22137" y="1785372"/>
                  </a:lnTo>
                  <a:lnTo>
                    <a:pt x="22736" y="1764775"/>
                  </a:lnTo>
                  <a:lnTo>
                    <a:pt x="23584" y="1743737"/>
                  </a:lnTo>
                  <a:lnTo>
                    <a:pt x="23625" y="1742731"/>
                  </a:lnTo>
                  <a:close/>
                </a:path>
                <a:path w="3658870" h="3657600">
                  <a:moveTo>
                    <a:pt x="4926" y="1698721"/>
                  </a:moveTo>
                  <a:lnTo>
                    <a:pt x="20692" y="1702675"/>
                  </a:lnTo>
                  <a:lnTo>
                    <a:pt x="34002" y="1712580"/>
                  </a:lnTo>
                  <a:lnTo>
                    <a:pt x="42626" y="1726752"/>
                  </a:lnTo>
                  <a:lnTo>
                    <a:pt x="45240" y="1743737"/>
                  </a:lnTo>
                  <a:lnTo>
                    <a:pt x="23625" y="1742731"/>
                  </a:lnTo>
                  <a:lnTo>
                    <a:pt x="22318" y="1734238"/>
                  </a:lnTo>
                  <a:lnTo>
                    <a:pt x="18006" y="1727152"/>
                  </a:lnTo>
                  <a:lnTo>
                    <a:pt x="11351" y="1722200"/>
                  </a:lnTo>
                  <a:lnTo>
                    <a:pt x="3634" y="1720264"/>
                  </a:lnTo>
                  <a:lnTo>
                    <a:pt x="4926" y="1698721"/>
                  </a:lnTo>
                  <a:close/>
                </a:path>
                <a:path w="3658870" h="3657600">
                  <a:moveTo>
                    <a:pt x="3634" y="1720264"/>
                  </a:moveTo>
                  <a:lnTo>
                    <a:pt x="11351" y="1722200"/>
                  </a:lnTo>
                  <a:lnTo>
                    <a:pt x="18006" y="1727152"/>
                  </a:lnTo>
                  <a:lnTo>
                    <a:pt x="22318" y="1734238"/>
                  </a:lnTo>
                  <a:lnTo>
                    <a:pt x="23625" y="1742731"/>
                  </a:lnTo>
                  <a:lnTo>
                    <a:pt x="2389" y="1741742"/>
                  </a:lnTo>
                  <a:lnTo>
                    <a:pt x="2456" y="1739900"/>
                  </a:lnTo>
                  <a:lnTo>
                    <a:pt x="3518" y="1722200"/>
                  </a:lnTo>
                  <a:lnTo>
                    <a:pt x="3634" y="1720264"/>
                  </a:lnTo>
                  <a:close/>
                </a:path>
                <a:path w="3658870" h="3657600">
                  <a:moveTo>
                    <a:pt x="49634" y="1509583"/>
                  </a:moveTo>
                  <a:lnTo>
                    <a:pt x="70938" y="1513372"/>
                  </a:lnTo>
                  <a:lnTo>
                    <a:pt x="64640" y="1529361"/>
                  </a:lnTo>
                  <a:lnTo>
                    <a:pt x="53100" y="1541281"/>
                  </a:lnTo>
                  <a:lnTo>
                    <a:pt x="37933" y="1548004"/>
                  </a:lnTo>
                  <a:lnTo>
                    <a:pt x="21952" y="1548374"/>
                  </a:lnTo>
                  <a:lnTo>
                    <a:pt x="26276" y="1527058"/>
                  </a:lnTo>
                  <a:lnTo>
                    <a:pt x="33131" y="1526899"/>
                  </a:lnTo>
                  <a:lnTo>
                    <a:pt x="40715" y="1523538"/>
                  </a:lnTo>
                  <a:lnTo>
                    <a:pt x="46485" y="1517578"/>
                  </a:lnTo>
                  <a:lnTo>
                    <a:pt x="49634" y="1509583"/>
                  </a:lnTo>
                  <a:close/>
                </a:path>
                <a:path w="3658870" h="3657600">
                  <a:moveTo>
                    <a:pt x="30370" y="1506157"/>
                  </a:moveTo>
                  <a:lnTo>
                    <a:pt x="49634" y="1509583"/>
                  </a:lnTo>
                  <a:lnTo>
                    <a:pt x="46485" y="1517578"/>
                  </a:lnTo>
                  <a:lnTo>
                    <a:pt x="40715" y="1523538"/>
                  </a:lnTo>
                  <a:lnTo>
                    <a:pt x="33131" y="1526899"/>
                  </a:lnTo>
                  <a:lnTo>
                    <a:pt x="26276" y="1527058"/>
                  </a:lnTo>
                  <a:lnTo>
                    <a:pt x="29473" y="1511300"/>
                  </a:lnTo>
                  <a:lnTo>
                    <a:pt x="30370" y="1506157"/>
                  </a:lnTo>
                  <a:close/>
                </a:path>
                <a:path w="3658870" h="3657600">
                  <a:moveTo>
                    <a:pt x="87524" y="1342931"/>
                  </a:moveTo>
                  <a:lnTo>
                    <a:pt x="108372" y="1348727"/>
                  </a:lnTo>
                  <a:lnTo>
                    <a:pt x="97597" y="1389340"/>
                  </a:lnTo>
                  <a:lnTo>
                    <a:pt x="87758" y="1430326"/>
                  </a:lnTo>
                  <a:lnTo>
                    <a:pt x="78868" y="1471674"/>
                  </a:lnTo>
                  <a:lnTo>
                    <a:pt x="70938" y="1513372"/>
                  </a:lnTo>
                  <a:lnTo>
                    <a:pt x="49634" y="1509583"/>
                  </a:lnTo>
                  <a:lnTo>
                    <a:pt x="57660" y="1467378"/>
                  </a:lnTo>
                  <a:lnTo>
                    <a:pt x="66659" y="1425526"/>
                  </a:lnTo>
                  <a:lnTo>
                    <a:pt x="76618" y="1384039"/>
                  </a:lnTo>
                  <a:lnTo>
                    <a:pt x="87524" y="1342931"/>
                  </a:lnTo>
                  <a:close/>
                </a:path>
                <a:path w="3658870" h="3657600">
                  <a:moveTo>
                    <a:pt x="67591" y="1337388"/>
                  </a:moveTo>
                  <a:lnTo>
                    <a:pt x="87524" y="1342931"/>
                  </a:lnTo>
                  <a:lnTo>
                    <a:pt x="76618" y="1384039"/>
                  </a:lnTo>
                  <a:lnTo>
                    <a:pt x="66659" y="1425526"/>
                  </a:lnTo>
                  <a:lnTo>
                    <a:pt x="57660" y="1467378"/>
                  </a:lnTo>
                  <a:lnTo>
                    <a:pt x="49634" y="1509583"/>
                  </a:lnTo>
                  <a:lnTo>
                    <a:pt x="30370" y="1506157"/>
                  </a:lnTo>
                  <a:lnTo>
                    <a:pt x="38334" y="1460500"/>
                  </a:lnTo>
                  <a:lnTo>
                    <a:pt x="48314" y="1409700"/>
                  </a:lnTo>
                  <a:lnTo>
                    <a:pt x="59396" y="1371600"/>
                  </a:lnTo>
                  <a:lnTo>
                    <a:pt x="67591" y="1337388"/>
                  </a:lnTo>
                  <a:close/>
                </a:path>
                <a:path w="3658870" h="3657600">
                  <a:moveTo>
                    <a:pt x="80062" y="1296351"/>
                  </a:moveTo>
                  <a:lnTo>
                    <a:pt x="93588" y="1303228"/>
                  </a:lnTo>
                  <a:lnTo>
                    <a:pt x="104357" y="1315849"/>
                  </a:lnTo>
                  <a:lnTo>
                    <a:pt x="109607" y="1331586"/>
                  </a:lnTo>
                  <a:lnTo>
                    <a:pt x="108372" y="1348727"/>
                  </a:lnTo>
                  <a:lnTo>
                    <a:pt x="87524" y="1342931"/>
                  </a:lnTo>
                  <a:lnTo>
                    <a:pt x="88142" y="1334360"/>
                  </a:lnTo>
                  <a:lnTo>
                    <a:pt x="85517" y="1326492"/>
                  </a:lnTo>
                  <a:lnTo>
                    <a:pt x="80132" y="1320181"/>
                  </a:lnTo>
                  <a:lnTo>
                    <a:pt x="73034" y="1316572"/>
                  </a:lnTo>
                  <a:lnTo>
                    <a:pt x="80062" y="1296351"/>
                  </a:lnTo>
                  <a:close/>
                </a:path>
                <a:path w="3658870" h="3657600">
                  <a:moveTo>
                    <a:pt x="73034" y="1316572"/>
                  </a:moveTo>
                  <a:lnTo>
                    <a:pt x="80132" y="1320181"/>
                  </a:lnTo>
                  <a:lnTo>
                    <a:pt x="85517" y="1326492"/>
                  </a:lnTo>
                  <a:lnTo>
                    <a:pt x="88142" y="1334360"/>
                  </a:lnTo>
                  <a:lnTo>
                    <a:pt x="87524" y="1342931"/>
                  </a:lnTo>
                  <a:lnTo>
                    <a:pt x="67591" y="1337388"/>
                  </a:lnTo>
                  <a:lnTo>
                    <a:pt x="71565" y="1320800"/>
                  </a:lnTo>
                  <a:lnTo>
                    <a:pt x="73034" y="1316572"/>
                  </a:lnTo>
                  <a:close/>
                </a:path>
                <a:path w="3658870" h="3657600">
                  <a:moveTo>
                    <a:pt x="164955" y="1121636"/>
                  </a:moveTo>
                  <a:lnTo>
                    <a:pt x="184869" y="1130101"/>
                  </a:lnTo>
                  <a:lnTo>
                    <a:pt x="175149" y="1144273"/>
                  </a:lnTo>
                  <a:lnTo>
                    <a:pt x="161232" y="1153305"/>
                  </a:lnTo>
                  <a:lnTo>
                    <a:pt x="144944" y="1156458"/>
                  </a:lnTo>
                  <a:lnTo>
                    <a:pt x="131711" y="1153738"/>
                  </a:lnTo>
                  <a:lnTo>
                    <a:pt x="140344" y="1134815"/>
                  </a:lnTo>
                  <a:lnTo>
                    <a:pt x="144993" y="1134815"/>
                  </a:lnTo>
                  <a:lnTo>
                    <a:pt x="153137" y="1133238"/>
                  </a:lnTo>
                  <a:lnTo>
                    <a:pt x="160095" y="1128722"/>
                  </a:lnTo>
                  <a:lnTo>
                    <a:pt x="164955" y="1121636"/>
                  </a:lnTo>
                  <a:close/>
                </a:path>
                <a:path w="3658870" h="3657600">
                  <a:moveTo>
                    <a:pt x="149165" y="1114924"/>
                  </a:moveTo>
                  <a:lnTo>
                    <a:pt x="164955" y="1121636"/>
                  </a:lnTo>
                  <a:lnTo>
                    <a:pt x="160095" y="1128722"/>
                  </a:lnTo>
                  <a:lnTo>
                    <a:pt x="153137" y="1133238"/>
                  </a:lnTo>
                  <a:lnTo>
                    <a:pt x="144993" y="1134815"/>
                  </a:lnTo>
                  <a:lnTo>
                    <a:pt x="140743" y="1133941"/>
                  </a:lnTo>
                  <a:lnTo>
                    <a:pt x="148197" y="1117600"/>
                  </a:lnTo>
                  <a:lnTo>
                    <a:pt x="149165" y="1114924"/>
                  </a:lnTo>
                  <a:close/>
                </a:path>
                <a:path w="3658870" h="3657600">
                  <a:moveTo>
                    <a:pt x="140743" y="1133941"/>
                  </a:moveTo>
                  <a:lnTo>
                    <a:pt x="144993" y="1134815"/>
                  </a:lnTo>
                  <a:lnTo>
                    <a:pt x="140344" y="1134815"/>
                  </a:lnTo>
                  <a:lnTo>
                    <a:pt x="140743" y="1133941"/>
                  </a:lnTo>
                  <a:close/>
                </a:path>
                <a:path w="3658870" h="3657600">
                  <a:moveTo>
                    <a:pt x="239225" y="967685"/>
                  </a:moveTo>
                  <a:lnTo>
                    <a:pt x="258246" y="978001"/>
                  </a:lnTo>
                  <a:lnTo>
                    <a:pt x="238599" y="1015271"/>
                  </a:lnTo>
                  <a:lnTo>
                    <a:pt x="219812" y="1053053"/>
                  </a:lnTo>
                  <a:lnTo>
                    <a:pt x="201898" y="1091334"/>
                  </a:lnTo>
                  <a:lnTo>
                    <a:pt x="184869" y="1130101"/>
                  </a:lnTo>
                  <a:lnTo>
                    <a:pt x="164955" y="1121636"/>
                  </a:lnTo>
                  <a:lnTo>
                    <a:pt x="182191" y="1082396"/>
                  </a:lnTo>
                  <a:lnTo>
                    <a:pt x="200324" y="1043649"/>
                  </a:lnTo>
                  <a:lnTo>
                    <a:pt x="219339" y="1005408"/>
                  </a:lnTo>
                  <a:lnTo>
                    <a:pt x="239225" y="967685"/>
                  </a:lnTo>
                  <a:close/>
                </a:path>
                <a:path w="3658870" h="3657600">
                  <a:moveTo>
                    <a:pt x="223749" y="959291"/>
                  </a:moveTo>
                  <a:lnTo>
                    <a:pt x="239225" y="967685"/>
                  </a:lnTo>
                  <a:lnTo>
                    <a:pt x="219339" y="1005408"/>
                  </a:lnTo>
                  <a:lnTo>
                    <a:pt x="200324" y="1043649"/>
                  </a:lnTo>
                  <a:lnTo>
                    <a:pt x="182191" y="1082396"/>
                  </a:lnTo>
                  <a:lnTo>
                    <a:pt x="164955" y="1121636"/>
                  </a:lnTo>
                  <a:lnTo>
                    <a:pt x="149165" y="1114924"/>
                  </a:lnTo>
                  <a:lnTo>
                    <a:pt x="166576" y="1066800"/>
                  </a:lnTo>
                  <a:lnTo>
                    <a:pt x="185936" y="1028700"/>
                  </a:lnTo>
                  <a:lnTo>
                    <a:pt x="206263" y="990600"/>
                  </a:lnTo>
                  <a:lnTo>
                    <a:pt x="223649" y="959470"/>
                  </a:lnTo>
                  <a:lnTo>
                    <a:pt x="223749" y="959291"/>
                  </a:lnTo>
                  <a:close/>
                </a:path>
                <a:path w="3658870" h="3657600">
                  <a:moveTo>
                    <a:pt x="244903" y="922726"/>
                  </a:moveTo>
                  <a:lnTo>
                    <a:pt x="254023" y="930347"/>
                  </a:lnTo>
                  <a:lnTo>
                    <a:pt x="261693" y="945058"/>
                  </a:lnTo>
                  <a:lnTo>
                    <a:pt x="263287" y="961572"/>
                  </a:lnTo>
                  <a:lnTo>
                    <a:pt x="258246" y="978001"/>
                  </a:lnTo>
                  <a:lnTo>
                    <a:pt x="239225" y="967685"/>
                  </a:lnTo>
                  <a:lnTo>
                    <a:pt x="241746" y="959470"/>
                  </a:lnTo>
                  <a:lnTo>
                    <a:pt x="241073" y="952500"/>
                  </a:lnTo>
                  <a:lnTo>
                    <a:pt x="240949" y="951213"/>
                  </a:lnTo>
                  <a:lnTo>
                    <a:pt x="237113" y="943858"/>
                  </a:lnTo>
                  <a:lnTo>
                    <a:pt x="234066" y="941311"/>
                  </a:lnTo>
                  <a:lnTo>
                    <a:pt x="244903" y="922726"/>
                  </a:lnTo>
                  <a:close/>
                </a:path>
                <a:path w="3658870" h="3657600">
                  <a:moveTo>
                    <a:pt x="234066" y="941311"/>
                  </a:moveTo>
                  <a:lnTo>
                    <a:pt x="237113" y="943858"/>
                  </a:lnTo>
                  <a:lnTo>
                    <a:pt x="240949" y="951213"/>
                  </a:lnTo>
                  <a:lnTo>
                    <a:pt x="241729" y="959291"/>
                  </a:lnTo>
                  <a:lnTo>
                    <a:pt x="241746" y="959470"/>
                  </a:lnTo>
                  <a:lnTo>
                    <a:pt x="239225" y="967685"/>
                  </a:lnTo>
                  <a:lnTo>
                    <a:pt x="223749" y="959291"/>
                  </a:lnTo>
                  <a:lnTo>
                    <a:pt x="227542" y="952500"/>
                  </a:lnTo>
                  <a:lnTo>
                    <a:pt x="234066" y="941311"/>
                  </a:lnTo>
                  <a:close/>
                </a:path>
                <a:path w="3658870" h="3657600">
                  <a:moveTo>
                    <a:pt x="364190" y="769202"/>
                  </a:moveTo>
                  <a:lnTo>
                    <a:pt x="381716" y="781893"/>
                  </a:lnTo>
                  <a:lnTo>
                    <a:pt x="369082" y="793542"/>
                  </a:lnTo>
                  <a:lnTo>
                    <a:pt x="353502" y="799244"/>
                  </a:lnTo>
                  <a:lnTo>
                    <a:pt x="336921" y="798688"/>
                  </a:lnTo>
                  <a:lnTo>
                    <a:pt x="326156" y="793784"/>
                  </a:lnTo>
                  <a:lnTo>
                    <a:pt x="336932" y="777878"/>
                  </a:lnTo>
                  <a:lnTo>
                    <a:pt x="350083" y="777878"/>
                  </a:lnTo>
                  <a:lnTo>
                    <a:pt x="357873" y="775027"/>
                  </a:lnTo>
                  <a:lnTo>
                    <a:pt x="364190" y="769202"/>
                  </a:lnTo>
                  <a:close/>
                </a:path>
                <a:path w="3658870" h="3657600">
                  <a:moveTo>
                    <a:pt x="470855" y="635619"/>
                  </a:moveTo>
                  <a:lnTo>
                    <a:pt x="487111" y="649901"/>
                  </a:lnTo>
                  <a:lnTo>
                    <a:pt x="459623" y="681938"/>
                  </a:lnTo>
                  <a:lnTo>
                    <a:pt x="432885" y="714625"/>
                  </a:lnTo>
                  <a:lnTo>
                    <a:pt x="406912" y="747947"/>
                  </a:lnTo>
                  <a:lnTo>
                    <a:pt x="381716" y="781893"/>
                  </a:lnTo>
                  <a:lnTo>
                    <a:pt x="364190" y="769202"/>
                  </a:lnTo>
                  <a:lnTo>
                    <a:pt x="389690" y="734847"/>
                  </a:lnTo>
                  <a:lnTo>
                    <a:pt x="415976" y="701122"/>
                  </a:lnTo>
                  <a:lnTo>
                    <a:pt x="443036" y="668042"/>
                  </a:lnTo>
                  <a:lnTo>
                    <a:pt x="470855" y="635619"/>
                  </a:lnTo>
                  <a:close/>
                </a:path>
                <a:path w="3658870" h="3657600">
                  <a:moveTo>
                    <a:pt x="349894" y="758851"/>
                  </a:moveTo>
                  <a:lnTo>
                    <a:pt x="364190" y="769202"/>
                  </a:lnTo>
                  <a:lnTo>
                    <a:pt x="357873" y="775027"/>
                  </a:lnTo>
                  <a:lnTo>
                    <a:pt x="350083" y="777878"/>
                  </a:lnTo>
                  <a:lnTo>
                    <a:pt x="341793" y="777600"/>
                  </a:lnTo>
                  <a:lnTo>
                    <a:pt x="338222" y="775973"/>
                  </a:lnTo>
                  <a:lnTo>
                    <a:pt x="347690" y="762000"/>
                  </a:lnTo>
                  <a:lnTo>
                    <a:pt x="349894" y="758851"/>
                  </a:lnTo>
                  <a:close/>
                </a:path>
                <a:path w="3658870" h="3657600">
                  <a:moveTo>
                    <a:pt x="338222" y="775973"/>
                  </a:moveTo>
                  <a:lnTo>
                    <a:pt x="341793" y="777600"/>
                  </a:lnTo>
                  <a:lnTo>
                    <a:pt x="350083" y="777878"/>
                  </a:lnTo>
                  <a:lnTo>
                    <a:pt x="336932" y="777878"/>
                  </a:lnTo>
                  <a:lnTo>
                    <a:pt x="338222" y="775973"/>
                  </a:lnTo>
                  <a:close/>
                </a:path>
                <a:path w="3658870" h="3657600">
                  <a:moveTo>
                    <a:pt x="457914" y="624248"/>
                  </a:moveTo>
                  <a:lnTo>
                    <a:pt x="470855" y="635619"/>
                  </a:lnTo>
                  <a:lnTo>
                    <a:pt x="443036" y="668042"/>
                  </a:lnTo>
                  <a:lnTo>
                    <a:pt x="415976" y="701122"/>
                  </a:lnTo>
                  <a:lnTo>
                    <a:pt x="389690" y="734847"/>
                  </a:lnTo>
                  <a:lnTo>
                    <a:pt x="364190" y="769202"/>
                  </a:lnTo>
                  <a:lnTo>
                    <a:pt x="349894" y="758851"/>
                  </a:lnTo>
                  <a:lnTo>
                    <a:pt x="374364" y="723900"/>
                  </a:lnTo>
                  <a:lnTo>
                    <a:pt x="401885" y="685800"/>
                  </a:lnTo>
                  <a:lnTo>
                    <a:pt x="430237" y="660400"/>
                  </a:lnTo>
                  <a:lnTo>
                    <a:pt x="457914" y="624248"/>
                  </a:lnTo>
                  <a:close/>
                </a:path>
                <a:path w="3658870" h="3657600">
                  <a:moveTo>
                    <a:pt x="484430" y="590488"/>
                  </a:moveTo>
                  <a:lnTo>
                    <a:pt x="493574" y="602499"/>
                  </a:lnTo>
                  <a:lnTo>
                    <a:pt x="497787" y="618546"/>
                  </a:lnTo>
                  <a:lnTo>
                    <a:pt x="495674" y="635002"/>
                  </a:lnTo>
                  <a:lnTo>
                    <a:pt x="487111" y="649901"/>
                  </a:lnTo>
                  <a:lnTo>
                    <a:pt x="470855" y="635619"/>
                  </a:lnTo>
                  <a:lnTo>
                    <a:pt x="475137" y="628169"/>
                  </a:lnTo>
                  <a:lnTo>
                    <a:pt x="476194" y="619941"/>
                  </a:lnTo>
                  <a:lnTo>
                    <a:pt x="474087" y="611918"/>
                  </a:lnTo>
                  <a:lnTo>
                    <a:pt x="470883" y="607709"/>
                  </a:lnTo>
                  <a:lnTo>
                    <a:pt x="484430" y="590488"/>
                  </a:lnTo>
                  <a:close/>
                </a:path>
                <a:path w="3658870" h="3657600">
                  <a:moveTo>
                    <a:pt x="470883" y="607709"/>
                  </a:moveTo>
                  <a:lnTo>
                    <a:pt x="474087" y="611918"/>
                  </a:lnTo>
                  <a:lnTo>
                    <a:pt x="476194" y="619941"/>
                  </a:lnTo>
                  <a:lnTo>
                    <a:pt x="475137" y="628169"/>
                  </a:lnTo>
                  <a:lnTo>
                    <a:pt x="470855" y="635619"/>
                  </a:lnTo>
                  <a:lnTo>
                    <a:pt x="457914" y="624248"/>
                  </a:lnTo>
                  <a:lnTo>
                    <a:pt x="459406" y="622300"/>
                  </a:lnTo>
                  <a:lnTo>
                    <a:pt x="470883" y="607709"/>
                  </a:lnTo>
                  <a:close/>
                </a:path>
                <a:path w="3658870" h="3657600">
                  <a:moveTo>
                    <a:pt x="626928" y="458656"/>
                  </a:moveTo>
                  <a:lnTo>
                    <a:pt x="650981" y="486031"/>
                  </a:lnTo>
                  <a:lnTo>
                    <a:pt x="636081" y="494595"/>
                  </a:lnTo>
                  <a:lnTo>
                    <a:pt x="619626" y="496707"/>
                  </a:lnTo>
                  <a:lnTo>
                    <a:pt x="603579" y="492495"/>
                  </a:lnTo>
                  <a:lnTo>
                    <a:pt x="595544" y="486377"/>
                  </a:lnTo>
                  <a:lnTo>
                    <a:pt x="610189" y="475114"/>
                  </a:lnTo>
                  <a:lnTo>
                    <a:pt x="621021" y="475114"/>
                  </a:lnTo>
                  <a:lnTo>
                    <a:pt x="629249" y="474058"/>
                  </a:lnTo>
                  <a:lnTo>
                    <a:pt x="636483" y="469900"/>
                  </a:lnTo>
                  <a:lnTo>
                    <a:pt x="616968" y="469900"/>
                  </a:lnTo>
                  <a:lnTo>
                    <a:pt x="626928" y="458656"/>
                  </a:lnTo>
                  <a:close/>
                </a:path>
                <a:path w="3658870" h="3657600">
                  <a:moveTo>
                    <a:pt x="770282" y="363110"/>
                  </a:moveTo>
                  <a:lnTo>
                    <a:pt x="782973" y="380636"/>
                  </a:lnTo>
                  <a:lnTo>
                    <a:pt x="749027" y="405832"/>
                  </a:lnTo>
                  <a:lnTo>
                    <a:pt x="715704" y="431805"/>
                  </a:lnTo>
                  <a:lnTo>
                    <a:pt x="682886" y="458656"/>
                  </a:lnTo>
                  <a:lnTo>
                    <a:pt x="650981" y="486031"/>
                  </a:lnTo>
                  <a:lnTo>
                    <a:pt x="636807" y="469900"/>
                  </a:lnTo>
                  <a:lnTo>
                    <a:pt x="636554" y="469900"/>
                  </a:lnTo>
                  <a:lnTo>
                    <a:pt x="669121" y="441957"/>
                  </a:lnTo>
                  <a:lnTo>
                    <a:pt x="702202" y="414897"/>
                  </a:lnTo>
                  <a:lnTo>
                    <a:pt x="735927" y="388610"/>
                  </a:lnTo>
                  <a:lnTo>
                    <a:pt x="770282" y="363110"/>
                  </a:lnTo>
                  <a:close/>
                </a:path>
                <a:path w="3658870" h="3657600">
                  <a:moveTo>
                    <a:pt x="616968" y="469900"/>
                  </a:moveTo>
                  <a:lnTo>
                    <a:pt x="636483" y="469900"/>
                  </a:lnTo>
                  <a:lnTo>
                    <a:pt x="629249" y="474058"/>
                  </a:lnTo>
                  <a:lnTo>
                    <a:pt x="621021" y="475114"/>
                  </a:lnTo>
                  <a:lnTo>
                    <a:pt x="612971" y="472974"/>
                  </a:lnTo>
                  <a:lnTo>
                    <a:pt x="616968" y="469900"/>
                  </a:lnTo>
                  <a:close/>
                </a:path>
                <a:path w="3658870" h="3657600">
                  <a:moveTo>
                    <a:pt x="612971" y="472974"/>
                  </a:moveTo>
                  <a:lnTo>
                    <a:pt x="621021" y="475114"/>
                  </a:lnTo>
                  <a:lnTo>
                    <a:pt x="610189" y="475114"/>
                  </a:lnTo>
                  <a:lnTo>
                    <a:pt x="612971" y="472974"/>
                  </a:lnTo>
                  <a:close/>
                </a:path>
                <a:path w="3658870" h="3657600">
                  <a:moveTo>
                    <a:pt x="761940" y="351589"/>
                  </a:moveTo>
                  <a:lnTo>
                    <a:pt x="770282" y="363110"/>
                  </a:lnTo>
                  <a:lnTo>
                    <a:pt x="735927" y="388610"/>
                  </a:lnTo>
                  <a:lnTo>
                    <a:pt x="702202" y="414897"/>
                  </a:lnTo>
                  <a:lnTo>
                    <a:pt x="669121" y="441957"/>
                  </a:lnTo>
                  <a:lnTo>
                    <a:pt x="636554" y="469900"/>
                  </a:lnTo>
                  <a:lnTo>
                    <a:pt x="636807" y="469900"/>
                  </a:lnTo>
                  <a:lnTo>
                    <a:pt x="626928" y="458656"/>
                  </a:lnTo>
                  <a:lnTo>
                    <a:pt x="650714" y="431805"/>
                  </a:lnTo>
                  <a:lnTo>
                    <a:pt x="685181" y="406400"/>
                  </a:lnTo>
                  <a:lnTo>
                    <a:pt x="720338" y="381000"/>
                  </a:lnTo>
                  <a:lnTo>
                    <a:pt x="756176" y="355600"/>
                  </a:lnTo>
                  <a:lnTo>
                    <a:pt x="761940" y="351589"/>
                  </a:lnTo>
                  <a:close/>
                </a:path>
                <a:path w="3658870" h="3657600">
                  <a:moveTo>
                    <a:pt x="796125" y="327845"/>
                  </a:moveTo>
                  <a:lnTo>
                    <a:pt x="799768" y="335841"/>
                  </a:lnTo>
                  <a:lnTo>
                    <a:pt x="800209" y="349003"/>
                  </a:lnTo>
                  <a:lnTo>
                    <a:pt x="800324" y="352422"/>
                  </a:lnTo>
                  <a:lnTo>
                    <a:pt x="794622" y="368002"/>
                  </a:lnTo>
                  <a:lnTo>
                    <a:pt x="782973" y="380636"/>
                  </a:lnTo>
                  <a:lnTo>
                    <a:pt x="770282" y="363110"/>
                  </a:lnTo>
                  <a:lnTo>
                    <a:pt x="776107" y="356793"/>
                  </a:lnTo>
                  <a:lnTo>
                    <a:pt x="778958" y="349003"/>
                  </a:lnTo>
                  <a:lnTo>
                    <a:pt x="778680" y="340713"/>
                  </a:lnTo>
                  <a:lnTo>
                    <a:pt x="778413" y="340127"/>
                  </a:lnTo>
                  <a:lnTo>
                    <a:pt x="792680" y="330200"/>
                  </a:lnTo>
                  <a:lnTo>
                    <a:pt x="796125" y="327845"/>
                  </a:lnTo>
                  <a:close/>
                </a:path>
                <a:path w="3658870" h="3657600">
                  <a:moveTo>
                    <a:pt x="778413" y="340127"/>
                  </a:moveTo>
                  <a:lnTo>
                    <a:pt x="778680" y="340713"/>
                  </a:lnTo>
                  <a:lnTo>
                    <a:pt x="778958" y="349003"/>
                  </a:lnTo>
                  <a:lnTo>
                    <a:pt x="776107" y="356793"/>
                  </a:lnTo>
                  <a:lnTo>
                    <a:pt x="770282" y="363110"/>
                  </a:lnTo>
                  <a:lnTo>
                    <a:pt x="761940" y="351589"/>
                  </a:lnTo>
                  <a:lnTo>
                    <a:pt x="778413" y="340127"/>
                  </a:lnTo>
                  <a:close/>
                </a:path>
                <a:path w="3658870" h="3657600">
                  <a:moveTo>
                    <a:pt x="968764" y="238145"/>
                  </a:moveTo>
                  <a:lnTo>
                    <a:pt x="979081" y="257166"/>
                  </a:lnTo>
                  <a:lnTo>
                    <a:pt x="962652" y="262208"/>
                  </a:lnTo>
                  <a:lnTo>
                    <a:pt x="946138" y="260613"/>
                  </a:lnTo>
                  <a:lnTo>
                    <a:pt x="931427" y="252943"/>
                  </a:lnTo>
                  <a:lnTo>
                    <a:pt x="923052" y="242922"/>
                  </a:lnTo>
                  <a:lnTo>
                    <a:pt x="926518" y="240666"/>
                  </a:lnTo>
                  <a:lnTo>
                    <a:pt x="960550" y="240666"/>
                  </a:lnTo>
                  <a:lnTo>
                    <a:pt x="968764" y="238145"/>
                  </a:lnTo>
                  <a:close/>
                </a:path>
                <a:path w="3658870" h="3657600">
                  <a:moveTo>
                    <a:pt x="1122716" y="163876"/>
                  </a:moveTo>
                  <a:lnTo>
                    <a:pt x="1131181" y="183789"/>
                  </a:lnTo>
                  <a:lnTo>
                    <a:pt x="1092414" y="200818"/>
                  </a:lnTo>
                  <a:lnTo>
                    <a:pt x="1054133" y="218732"/>
                  </a:lnTo>
                  <a:lnTo>
                    <a:pt x="1016351" y="237519"/>
                  </a:lnTo>
                  <a:lnTo>
                    <a:pt x="979081" y="257166"/>
                  </a:lnTo>
                  <a:lnTo>
                    <a:pt x="968764" y="238145"/>
                  </a:lnTo>
                  <a:lnTo>
                    <a:pt x="1006487" y="218260"/>
                  </a:lnTo>
                  <a:lnTo>
                    <a:pt x="1044729" y="199244"/>
                  </a:lnTo>
                  <a:lnTo>
                    <a:pt x="1083476" y="181112"/>
                  </a:lnTo>
                  <a:lnTo>
                    <a:pt x="1122716" y="163876"/>
                  </a:lnTo>
                  <a:close/>
                </a:path>
                <a:path w="3658870" h="3657600">
                  <a:moveTo>
                    <a:pt x="960841" y="223537"/>
                  </a:moveTo>
                  <a:lnTo>
                    <a:pt x="968764" y="238145"/>
                  </a:lnTo>
                  <a:lnTo>
                    <a:pt x="960550" y="240666"/>
                  </a:lnTo>
                  <a:lnTo>
                    <a:pt x="952293" y="239869"/>
                  </a:lnTo>
                  <a:lnTo>
                    <a:pt x="944938" y="236034"/>
                  </a:lnTo>
                  <a:lnTo>
                    <a:pt x="940954" y="231268"/>
                  </a:lnTo>
                  <a:lnTo>
                    <a:pt x="945053" y="228600"/>
                  </a:lnTo>
                  <a:lnTo>
                    <a:pt x="960841" y="223537"/>
                  </a:lnTo>
                  <a:close/>
                </a:path>
                <a:path w="3658870" h="3657600">
                  <a:moveTo>
                    <a:pt x="940954" y="231268"/>
                  </a:moveTo>
                  <a:lnTo>
                    <a:pt x="944938" y="236034"/>
                  </a:lnTo>
                  <a:lnTo>
                    <a:pt x="952293" y="239869"/>
                  </a:lnTo>
                  <a:lnTo>
                    <a:pt x="960550" y="240666"/>
                  </a:lnTo>
                  <a:lnTo>
                    <a:pt x="926518" y="240666"/>
                  </a:lnTo>
                  <a:lnTo>
                    <a:pt x="940954" y="231268"/>
                  </a:lnTo>
                  <a:close/>
                </a:path>
                <a:path w="3658870" h="3657600">
                  <a:moveTo>
                    <a:pt x="1116584" y="149450"/>
                  </a:moveTo>
                  <a:lnTo>
                    <a:pt x="1122716" y="163876"/>
                  </a:lnTo>
                  <a:lnTo>
                    <a:pt x="1083476" y="181112"/>
                  </a:lnTo>
                  <a:lnTo>
                    <a:pt x="1044729" y="199244"/>
                  </a:lnTo>
                  <a:lnTo>
                    <a:pt x="1006487" y="218260"/>
                  </a:lnTo>
                  <a:lnTo>
                    <a:pt x="968764" y="238145"/>
                  </a:lnTo>
                  <a:lnTo>
                    <a:pt x="960841" y="223537"/>
                  </a:lnTo>
                  <a:lnTo>
                    <a:pt x="984660" y="215900"/>
                  </a:lnTo>
                  <a:lnTo>
                    <a:pt x="1024842" y="190500"/>
                  </a:lnTo>
                  <a:lnTo>
                    <a:pt x="1065585" y="177800"/>
                  </a:lnTo>
                  <a:lnTo>
                    <a:pt x="1106872" y="152400"/>
                  </a:lnTo>
                  <a:lnTo>
                    <a:pt x="1116584" y="149450"/>
                  </a:lnTo>
                  <a:close/>
                </a:path>
                <a:path w="3658870" h="3657600">
                  <a:moveTo>
                    <a:pt x="1155805" y="135431"/>
                  </a:moveTo>
                  <a:lnTo>
                    <a:pt x="1157485" y="143605"/>
                  </a:lnTo>
                  <a:lnTo>
                    <a:pt x="1157529" y="143913"/>
                  </a:lnTo>
                  <a:lnTo>
                    <a:pt x="1154384" y="160152"/>
                  </a:lnTo>
                  <a:lnTo>
                    <a:pt x="1145353" y="174069"/>
                  </a:lnTo>
                  <a:lnTo>
                    <a:pt x="1131181" y="183789"/>
                  </a:lnTo>
                  <a:lnTo>
                    <a:pt x="1122716" y="163876"/>
                  </a:lnTo>
                  <a:lnTo>
                    <a:pt x="1129802" y="159016"/>
                  </a:lnTo>
                  <a:lnTo>
                    <a:pt x="1134318" y="152057"/>
                  </a:lnTo>
                  <a:lnTo>
                    <a:pt x="1135894" y="143913"/>
                  </a:lnTo>
                  <a:lnTo>
                    <a:pt x="1135831" y="143605"/>
                  </a:lnTo>
                  <a:lnTo>
                    <a:pt x="1148690" y="139700"/>
                  </a:lnTo>
                  <a:lnTo>
                    <a:pt x="1155805" y="135431"/>
                  </a:lnTo>
                  <a:close/>
                </a:path>
                <a:path w="3658870" h="3657600">
                  <a:moveTo>
                    <a:pt x="1135831" y="143605"/>
                  </a:moveTo>
                  <a:lnTo>
                    <a:pt x="1135894" y="143913"/>
                  </a:lnTo>
                  <a:lnTo>
                    <a:pt x="1134318" y="152057"/>
                  </a:lnTo>
                  <a:lnTo>
                    <a:pt x="1129802" y="159016"/>
                  </a:lnTo>
                  <a:lnTo>
                    <a:pt x="1122716" y="163876"/>
                  </a:lnTo>
                  <a:lnTo>
                    <a:pt x="1116584" y="149450"/>
                  </a:lnTo>
                  <a:lnTo>
                    <a:pt x="1135831" y="143605"/>
                  </a:lnTo>
                  <a:close/>
                </a:path>
                <a:path w="3658870" h="3657600">
                  <a:moveTo>
                    <a:pt x="1344010" y="86444"/>
                  </a:moveTo>
                  <a:lnTo>
                    <a:pt x="1349807" y="107292"/>
                  </a:lnTo>
                  <a:lnTo>
                    <a:pt x="1332666" y="108528"/>
                  </a:lnTo>
                  <a:lnTo>
                    <a:pt x="1316929" y="103277"/>
                  </a:lnTo>
                  <a:lnTo>
                    <a:pt x="1304308" y="92508"/>
                  </a:lnTo>
                  <a:lnTo>
                    <a:pt x="1301539" y="87062"/>
                  </a:lnTo>
                  <a:lnTo>
                    <a:pt x="1335440" y="87062"/>
                  </a:lnTo>
                  <a:lnTo>
                    <a:pt x="1344010" y="86444"/>
                  </a:lnTo>
                  <a:close/>
                </a:path>
                <a:path w="3658870" h="3657600">
                  <a:moveTo>
                    <a:pt x="1510663" y="48554"/>
                  </a:moveTo>
                  <a:lnTo>
                    <a:pt x="1514452" y="69858"/>
                  </a:lnTo>
                  <a:lnTo>
                    <a:pt x="1472754" y="77788"/>
                  </a:lnTo>
                  <a:lnTo>
                    <a:pt x="1431406" y="86679"/>
                  </a:lnTo>
                  <a:lnTo>
                    <a:pt x="1390420" y="96517"/>
                  </a:lnTo>
                  <a:lnTo>
                    <a:pt x="1349807" y="107292"/>
                  </a:lnTo>
                  <a:lnTo>
                    <a:pt x="1344182" y="87062"/>
                  </a:lnTo>
                  <a:lnTo>
                    <a:pt x="1344076" y="86679"/>
                  </a:lnTo>
                  <a:lnTo>
                    <a:pt x="1344010" y="86444"/>
                  </a:lnTo>
                  <a:lnTo>
                    <a:pt x="1385119" y="75538"/>
                  </a:lnTo>
                  <a:lnTo>
                    <a:pt x="1426606" y="65580"/>
                  </a:lnTo>
                  <a:lnTo>
                    <a:pt x="1468458" y="56581"/>
                  </a:lnTo>
                  <a:lnTo>
                    <a:pt x="1510663" y="48554"/>
                  </a:lnTo>
                  <a:close/>
                </a:path>
                <a:path w="3658870" h="3657600">
                  <a:moveTo>
                    <a:pt x="1339813" y="71349"/>
                  </a:moveTo>
                  <a:lnTo>
                    <a:pt x="1344010" y="86444"/>
                  </a:lnTo>
                  <a:lnTo>
                    <a:pt x="1335440" y="87062"/>
                  </a:lnTo>
                  <a:lnTo>
                    <a:pt x="1327571" y="84437"/>
                  </a:lnTo>
                  <a:lnTo>
                    <a:pt x="1321261" y="79052"/>
                  </a:lnTo>
                  <a:lnTo>
                    <a:pt x="1320220" y="77005"/>
                  </a:lnTo>
                  <a:lnTo>
                    <a:pt x="1339813" y="71349"/>
                  </a:lnTo>
                  <a:close/>
                </a:path>
                <a:path w="3658870" h="3657600">
                  <a:moveTo>
                    <a:pt x="1320220" y="77005"/>
                  </a:moveTo>
                  <a:lnTo>
                    <a:pt x="1321261" y="79052"/>
                  </a:lnTo>
                  <a:lnTo>
                    <a:pt x="1327571" y="84437"/>
                  </a:lnTo>
                  <a:lnTo>
                    <a:pt x="1335440" y="87062"/>
                  </a:lnTo>
                  <a:lnTo>
                    <a:pt x="1301539" y="87062"/>
                  </a:lnTo>
                  <a:lnTo>
                    <a:pt x="1299471" y="82994"/>
                  </a:lnTo>
                  <a:lnTo>
                    <a:pt x="1320220" y="77005"/>
                  </a:lnTo>
                  <a:close/>
                </a:path>
                <a:path w="3658870" h="3657600">
                  <a:moveTo>
                    <a:pt x="1508415" y="35914"/>
                  </a:moveTo>
                  <a:lnTo>
                    <a:pt x="1510663" y="48554"/>
                  </a:lnTo>
                  <a:lnTo>
                    <a:pt x="1468458" y="56581"/>
                  </a:lnTo>
                  <a:lnTo>
                    <a:pt x="1426606" y="65580"/>
                  </a:lnTo>
                  <a:lnTo>
                    <a:pt x="1385119" y="75538"/>
                  </a:lnTo>
                  <a:lnTo>
                    <a:pt x="1344010" y="86444"/>
                  </a:lnTo>
                  <a:lnTo>
                    <a:pt x="1339813" y="71349"/>
                  </a:lnTo>
                  <a:lnTo>
                    <a:pt x="1454996" y="38100"/>
                  </a:lnTo>
                  <a:lnTo>
                    <a:pt x="1500513" y="38100"/>
                  </a:lnTo>
                  <a:lnTo>
                    <a:pt x="1508415" y="35914"/>
                  </a:lnTo>
                  <a:close/>
                </a:path>
                <a:path w="3658870" h="3657600">
                  <a:moveTo>
                    <a:pt x="1546425" y="25400"/>
                  </a:moveTo>
                  <a:lnTo>
                    <a:pt x="1549349" y="25400"/>
                  </a:lnTo>
                  <a:lnTo>
                    <a:pt x="1549231" y="30492"/>
                  </a:lnTo>
                  <a:lnTo>
                    <a:pt x="1549195" y="32052"/>
                  </a:lnTo>
                  <a:lnTo>
                    <a:pt x="1549083" y="36853"/>
                  </a:lnTo>
                  <a:lnTo>
                    <a:pt x="1542361" y="52020"/>
                  </a:lnTo>
                  <a:lnTo>
                    <a:pt x="1530441" y="63560"/>
                  </a:lnTo>
                  <a:lnTo>
                    <a:pt x="1514452" y="69858"/>
                  </a:lnTo>
                  <a:lnTo>
                    <a:pt x="1510663" y="48554"/>
                  </a:lnTo>
                  <a:lnTo>
                    <a:pt x="1518658" y="45405"/>
                  </a:lnTo>
                  <a:lnTo>
                    <a:pt x="1524617" y="39635"/>
                  </a:lnTo>
                  <a:lnTo>
                    <a:pt x="1527979" y="32052"/>
                  </a:lnTo>
                  <a:lnTo>
                    <a:pt x="1528015" y="30492"/>
                  </a:lnTo>
                  <a:lnTo>
                    <a:pt x="1546425" y="25400"/>
                  </a:lnTo>
                  <a:close/>
                </a:path>
                <a:path w="3658870" h="3657600">
                  <a:moveTo>
                    <a:pt x="1528015" y="30492"/>
                  </a:moveTo>
                  <a:lnTo>
                    <a:pt x="1527979" y="32052"/>
                  </a:lnTo>
                  <a:lnTo>
                    <a:pt x="1524617" y="39635"/>
                  </a:lnTo>
                  <a:lnTo>
                    <a:pt x="1518658" y="45405"/>
                  </a:lnTo>
                  <a:lnTo>
                    <a:pt x="1510663" y="48554"/>
                  </a:lnTo>
                  <a:lnTo>
                    <a:pt x="1508415" y="35914"/>
                  </a:lnTo>
                  <a:lnTo>
                    <a:pt x="1528015" y="30492"/>
                  </a:lnTo>
                  <a:close/>
                </a:path>
                <a:path w="3658870" h="3657600">
                  <a:moveTo>
                    <a:pt x="2338459" y="77005"/>
                  </a:moveTo>
                  <a:lnTo>
                    <a:pt x="2359208" y="82994"/>
                  </a:lnTo>
                  <a:lnTo>
                    <a:pt x="2354371" y="92508"/>
                  </a:lnTo>
                  <a:lnTo>
                    <a:pt x="2341750" y="103277"/>
                  </a:lnTo>
                  <a:lnTo>
                    <a:pt x="2326013" y="108528"/>
                  </a:lnTo>
                  <a:lnTo>
                    <a:pt x="2308872" y="107292"/>
                  </a:lnTo>
                  <a:lnTo>
                    <a:pt x="2314497" y="87062"/>
                  </a:lnTo>
                  <a:lnTo>
                    <a:pt x="2323239" y="87062"/>
                  </a:lnTo>
                  <a:lnTo>
                    <a:pt x="2331108" y="84437"/>
                  </a:lnTo>
                  <a:lnTo>
                    <a:pt x="2337418" y="79052"/>
                  </a:lnTo>
                  <a:lnTo>
                    <a:pt x="2338459" y="77005"/>
                  </a:lnTo>
                  <a:close/>
                </a:path>
                <a:path w="3658870" h="3657600">
                  <a:moveTo>
                    <a:pt x="2148016" y="48554"/>
                  </a:moveTo>
                  <a:lnTo>
                    <a:pt x="2190221" y="56581"/>
                  </a:lnTo>
                  <a:lnTo>
                    <a:pt x="2232073" y="65579"/>
                  </a:lnTo>
                  <a:lnTo>
                    <a:pt x="2273560" y="75538"/>
                  </a:lnTo>
                  <a:lnTo>
                    <a:pt x="2314668" y="86444"/>
                  </a:lnTo>
                  <a:lnTo>
                    <a:pt x="2308872" y="107292"/>
                  </a:lnTo>
                  <a:lnTo>
                    <a:pt x="2268259" y="96517"/>
                  </a:lnTo>
                  <a:lnTo>
                    <a:pt x="2227273" y="86679"/>
                  </a:lnTo>
                  <a:lnTo>
                    <a:pt x="2185925" y="77788"/>
                  </a:lnTo>
                  <a:lnTo>
                    <a:pt x="2144227" y="69858"/>
                  </a:lnTo>
                  <a:lnTo>
                    <a:pt x="2148016" y="48554"/>
                  </a:lnTo>
                  <a:close/>
                </a:path>
                <a:path w="3658870" h="3657600">
                  <a:moveTo>
                    <a:pt x="2318865" y="71349"/>
                  </a:moveTo>
                  <a:lnTo>
                    <a:pt x="2338459" y="77005"/>
                  </a:lnTo>
                  <a:lnTo>
                    <a:pt x="2337418" y="79052"/>
                  </a:lnTo>
                  <a:lnTo>
                    <a:pt x="2331108" y="84437"/>
                  </a:lnTo>
                  <a:lnTo>
                    <a:pt x="2323239" y="87062"/>
                  </a:lnTo>
                  <a:lnTo>
                    <a:pt x="2314669" y="86444"/>
                  </a:lnTo>
                  <a:lnTo>
                    <a:pt x="2318865" y="71349"/>
                  </a:lnTo>
                  <a:close/>
                </a:path>
                <a:path w="3658870" h="3657600">
                  <a:moveTo>
                    <a:pt x="2314668" y="86444"/>
                  </a:moveTo>
                  <a:lnTo>
                    <a:pt x="2323239" y="87062"/>
                  </a:lnTo>
                  <a:lnTo>
                    <a:pt x="2314497" y="87062"/>
                  </a:lnTo>
                  <a:lnTo>
                    <a:pt x="2314603" y="86679"/>
                  </a:lnTo>
                  <a:lnTo>
                    <a:pt x="2314668" y="86444"/>
                  </a:lnTo>
                  <a:close/>
                </a:path>
                <a:path w="3658870" h="3657600">
                  <a:moveTo>
                    <a:pt x="2150264" y="35914"/>
                  </a:moveTo>
                  <a:lnTo>
                    <a:pt x="2158165" y="38100"/>
                  </a:lnTo>
                  <a:lnTo>
                    <a:pt x="2203683" y="38100"/>
                  </a:lnTo>
                  <a:lnTo>
                    <a:pt x="2318865" y="71349"/>
                  </a:lnTo>
                  <a:lnTo>
                    <a:pt x="2314668" y="86444"/>
                  </a:lnTo>
                  <a:lnTo>
                    <a:pt x="2273560" y="75538"/>
                  </a:lnTo>
                  <a:lnTo>
                    <a:pt x="2232073" y="65579"/>
                  </a:lnTo>
                  <a:lnTo>
                    <a:pt x="2190221" y="56581"/>
                  </a:lnTo>
                  <a:lnTo>
                    <a:pt x="2148016" y="48554"/>
                  </a:lnTo>
                  <a:lnTo>
                    <a:pt x="2150264" y="35914"/>
                  </a:lnTo>
                  <a:close/>
                </a:path>
                <a:path w="3658870" h="3657600">
                  <a:moveTo>
                    <a:pt x="2109330" y="25400"/>
                  </a:moveTo>
                  <a:lnTo>
                    <a:pt x="2112254" y="25400"/>
                  </a:lnTo>
                  <a:lnTo>
                    <a:pt x="2130664" y="30492"/>
                  </a:lnTo>
                  <a:lnTo>
                    <a:pt x="2130700" y="32051"/>
                  </a:lnTo>
                  <a:lnTo>
                    <a:pt x="2134061" y="39635"/>
                  </a:lnTo>
                  <a:lnTo>
                    <a:pt x="2140021" y="45405"/>
                  </a:lnTo>
                  <a:lnTo>
                    <a:pt x="2148016" y="48554"/>
                  </a:lnTo>
                  <a:lnTo>
                    <a:pt x="2144227" y="69858"/>
                  </a:lnTo>
                  <a:lnTo>
                    <a:pt x="2128238" y="63560"/>
                  </a:lnTo>
                  <a:lnTo>
                    <a:pt x="2116318" y="52020"/>
                  </a:lnTo>
                  <a:lnTo>
                    <a:pt x="2109595" y="36853"/>
                  </a:lnTo>
                  <a:lnTo>
                    <a:pt x="2109484" y="32051"/>
                  </a:lnTo>
                  <a:lnTo>
                    <a:pt x="2109448" y="30492"/>
                  </a:lnTo>
                  <a:lnTo>
                    <a:pt x="2109330" y="25400"/>
                  </a:lnTo>
                  <a:close/>
                </a:path>
                <a:path w="3658870" h="3657600">
                  <a:moveTo>
                    <a:pt x="2130664" y="30492"/>
                  </a:moveTo>
                  <a:lnTo>
                    <a:pt x="2150264" y="35914"/>
                  </a:lnTo>
                  <a:lnTo>
                    <a:pt x="2148016" y="48554"/>
                  </a:lnTo>
                  <a:lnTo>
                    <a:pt x="2140021" y="45405"/>
                  </a:lnTo>
                  <a:lnTo>
                    <a:pt x="2134061" y="39635"/>
                  </a:lnTo>
                  <a:lnTo>
                    <a:pt x="2130700" y="32051"/>
                  </a:lnTo>
                  <a:lnTo>
                    <a:pt x="2130664" y="30492"/>
                  </a:lnTo>
                  <a:close/>
                </a:path>
                <a:path w="3658870" h="3657600">
                  <a:moveTo>
                    <a:pt x="2717724" y="231268"/>
                  </a:moveTo>
                  <a:lnTo>
                    <a:pt x="2735627" y="242922"/>
                  </a:lnTo>
                  <a:lnTo>
                    <a:pt x="2727252" y="252943"/>
                  </a:lnTo>
                  <a:lnTo>
                    <a:pt x="2712541" y="260613"/>
                  </a:lnTo>
                  <a:lnTo>
                    <a:pt x="2696027" y="262208"/>
                  </a:lnTo>
                  <a:lnTo>
                    <a:pt x="2679598" y="257166"/>
                  </a:lnTo>
                  <a:lnTo>
                    <a:pt x="2688547" y="240666"/>
                  </a:lnTo>
                  <a:lnTo>
                    <a:pt x="2698129" y="240666"/>
                  </a:lnTo>
                  <a:lnTo>
                    <a:pt x="2706386" y="239869"/>
                  </a:lnTo>
                  <a:lnTo>
                    <a:pt x="2713741" y="236034"/>
                  </a:lnTo>
                  <a:lnTo>
                    <a:pt x="2717724" y="231268"/>
                  </a:lnTo>
                  <a:close/>
                </a:path>
                <a:path w="3658870" h="3657600">
                  <a:moveTo>
                    <a:pt x="2535963" y="163876"/>
                  </a:moveTo>
                  <a:lnTo>
                    <a:pt x="2575203" y="181112"/>
                  </a:lnTo>
                  <a:lnTo>
                    <a:pt x="2613950" y="199244"/>
                  </a:lnTo>
                  <a:lnTo>
                    <a:pt x="2652191" y="218260"/>
                  </a:lnTo>
                  <a:lnTo>
                    <a:pt x="2689914" y="238145"/>
                  </a:lnTo>
                  <a:lnTo>
                    <a:pt x="2679598" y="257166"/>
                  </a:lnTo>
                  <a:lnTo>
                    <a:pt x="2642328" y="237519"/>
                  </a:lnTo>
                  <a:lnTo>
                    <a:pt x="2604546" y="218732"/>
                  </a:lnTo>
                  <a:lnTo>
                    <a:pt x="2566265" y="200818"/>
                  </a:lnTo>
                  <a:lnTo>
                    <a:pt x="2527498" y="183789"/>
                  </a:lnTo>
                  <a:lnTo>
                    <a:pt x="2535963" y="163876"/>
                  </a:lnTo>
                  <a:close/>
                </a:path>
                <a:path w="3658870" h="3657600">
                  <a:moveTo>
                    <a:pt x="2697837" y="223537"/>
                  </a:moveTo>
                  <a:lnTo>
                    <a:pt x="2713626" y="228600"/>
                  </a:lnTo>
                  <a:lnTo>
                    <a:pt x="2717724" y="231268"/>
                  </a:lnTo>
                  <a:lnTo>
                    <a:pt x="2713741" y="236034"/>
                  </a:lnTo>
                  <a:lnTo>
                    <a:pt x="2706386" y="239869"/>
                  </a:lnTo>
                  <a:lnTo>
                    <a:pt x="2698129" y="240666"/>
                  </a:lnTo>
                  <a:lnTo>
                    <a:pt x="2689914" y="238145"/>
                  </a:lnTo>
                  <a:lnTo>
                    <a:pt x="2697837" y="223537"/>
                  </a:lnTo>
                  <a:close/>
                </a:path>
                <a:path w="3658870" h="3657600">
                  <a:moveTo>
                    <a:pt x="2689914" y="238145"/>
                  </a:moveTo>
                  <a:lnTo>
                    <a:pt x="2698129" y="240666"/>
                  </a:lnTo>
                  <a:lnTo>
                    <a:pt x="2688547" y="240666"/>
                  </a:lnTo>
                  <a:lnTo>
                    <a:pt x="2689914" y="238145"/>
                  </a:lnTo>
                  <a:close/>
                </a:path>
                <a:path w="3658870" h="3657600">
                  <a:moveTo>
                    <a:pt x="2542095" y="149450"/>
                  </a:moveTo>
                  <a:lnTo>
                    <a:pt x="2551806" y="152400"/>
                  </a:lnTo>
                  <a:lnTo>
                    <a:pt x="2593094" y="177800"/>
                  </a:lnTo>
                  <a:lnTo>
                    <a:pt x="2633837" y="190500"/>
                  </a:lnTo>
                  <a:lnTo>
                    <a:pt x="2674019" y="215900"/>
                  </a:lnTo>
                  <a:lnTo>
                    <a:pt x="2697837" y="223537"/>
                  </a:lnTo>
                  <a:lnTo>
                    <a:pt x="2689914" y="238145"/>
                  </a:lnTo>
                  <a:lnTo>
                    <a:pt x="2652191" y="218260"/>
                  </a:lnTo>
                  <a:lnTo>
                    <a:pt x="2613950" y="199244"/>
                  </a:lnTo>
                  <a:lnTo>
                    <a:pt x="2575203" y="181112"/>
                  </a:lnTo>
                  <a:lnTo>
                    <a:pt x="2535963" y="163876"/>
                  </a:lnTo>
                  <a:lnTo>
                    <a:pt x="2542095" y="149450"/>
                  </a:lnTo>
                  <a:close/>
                </a:path>
                <a:path w="3658870" h="3657600">
                  <a:moveTo>
                    <a:pt x="2502874" y="135431"/>
                  </a:moveTo>
                  <a:lnTo>
                    <a:pt x="2509988" y="139700"/>
                  </a:lnTo>
                  <a:lnTo>
                    <a:pt x="2522848" y="143605"/>
                  </a:lnTo>
                  <a:lnTo>
                    <a:pt x="2522784" y="143913"/>
                  </a:lnTo>
                  <a:lnTo>
                    <a:pt x="2524361" y="152057"/>
                  </a:lnTo>
                  <a:lnTo>
                    <a:pt x="2528877" y="159016"/>
                  </a:lnTo>
                  <a:lnTo>
                    <a:pt x="2535963" y="163876"/>
                  </a:lnTo>
                  <a:lnTo>
                    <a:pt x="2527498" y="183789"/>
                  </a:lnTo>
                  <a:lnTo>
                    <a:pt x="2513326" y="174069"/>
                  </a:lnTo>
                  <a:lnTo>
                    <a:pt x="2504294" y="160152"/>
                  </a:lnTo>
                  <a:lnTo>
                    <a:pt x="2501150" y="143913"/>
                  </a:lnTo>
                  <a:lnTo>
                    <a:pt x="2501194" y="143605"/>
                  </a:lnTo>
                  <a:lnTo>
                    <a:pt x="2502874" y="135431"/>
                  </a:lnTo>
                  <a:close/>
                </a:path>
                <a:path w="3658870" h="3657600">
                  <a:moveTo>
                    <a:pt x="2522848" y="143605"/>
                  </a:moveTo>
                  <a:lnTo>
                    <a:pt x="2542095" y="149450"/>
                  </a:lnTo>
                  <a:lnTo>
                    <a:pt x="2535963" y="163876"/>
                  </a:lnTo>
                  <a:lnTo>
                    <a:pt x="2528877" y="159016"/>
                  </a:lnTo>
                  <a:lnTo>
                    <a:pt x="2524361" y="152057"/>
                  </a:lnTo>
                  <a:lnTo>
                    <a:pt x="2522784" y="143913"/>
                  </a:lnTo>
                  <a:lnTo>
                    <a:pt x="2522848" y="143605"/>
                  </a:lnTo>
                  <a:close/>
                </a:path>
                <a:path w="3658870" h="3657600">
                  <a:moveTo>
                    <a:pt x="3045707" y="472974"/>
                  </a:moveTo>
                  <a:lnTo>
                    <a:pt x="3063135" y="486377"/>
                  </a:lnTo>
                  <a:lnTo>
                    <a:pt x="3055100" y="492495"/>
                  </a:lnTo>
                  <a:lnTo>
                    <a:pt x="3039053" y="496707"/>
                  </a:lnTo>
                  <a:lnTo>
                    <a:pt x="3022597" y="494595"/>
                  </a:lnTo>
                  <a:lnTo>
                    <a:pt x="3007698" y="486031"/>
                  </a:lnTo>
                  <a:lnTo>
                    <a:pt x="3017290" y="475114"/>
                  </a:lnTo>
                  <a:lnTo>
                    <a:pt x="3037658" y="475114"/>
                  </a:lnTo>
                  <a:lnTo>
                    <a:pt x="3045707" y="472974"/>
                  </a:lnTo>
                  <a:close/>
                </a:path>
                <a:path w="3658870" h="3657600">
                  <a:moveTo>
                    <a:pt x="2988897" y="469900"/>
                  </a:moveTo>
                  <a:lnTo>
                    <a:pt x="3021871" y="469900"/>
                  </a:lnTo>
                  <a:lnTo>
                    <a:pt x="3007698" y="486031"/>
                  </a:lnTo>
                  <a:lnTo>
                    <a:pt x="2988897" y="469900"/>
                  </a:lnTo>
                  <a:close/>
                </a:path>
                <a:path w="3658870" h="3657600">
                  <a:moveTo>
                    <a:pt x="2896739" y="351589"/>
                  </a:moveTo>
                  <a:lnTo>
                    <a:pt x="2938341" y="381000"/>
                  </a:lnTo>
                  <a:lnTo>
                    <a:pt x="2973498" y="406400"/>
                  </a:lnTo>
                  <a:lnTo>
                    <a:pt x="3007965" y="431805"/>
                  </a:lnTo>
                  <a:lnTo>
                    <a:pt x="3031750" y="458656"/>
                  </a:lnTo>
                  <a:lnTo>
                    <a:pt x="3021871" y="469900"/>
                  </a:lnTo>
                  <a:lnTo>
                    <a:pt x="3041710" y="469900"/>
                  </a:lnTo>
                  <a:lnTo>
                    <a:pt x="3045707" y="472974"/>
                  </a:lnTo>
                  <a:lnTo>
                    <a:pt x="3037658" y="475114"/>
                  </a:lnTo>
                  <a:lnTo>
                    <a:pt x="3029430" y="474058"/>
                  </a:lnTo>
                  <a:lnTo>
                    <a:pt x="3022196" y="469900"/>
                  </a:lnTo>
                  <a:lnTo>
                    <a:pt x="3021871" y="469900"/>
                  </a:lnTo>
                  <a:lnTo>
                    <a:pt x="3031750" y="458656"/>
                  </a:lnTo>
                  <a:lnTo>
                    <a:pt x="3009020" y="458656"/>
                  </a:lnTo>
                  <a:lnTo>
                    <a:pt x="2989557" y="441956"/>
                  </a:lnTo>
                  <a:lnTo>
                    <a:pt x="2956477" y="414897"/>
                  </a:lnTo>
                  <a:lnTo>
                    <a:pt x="2922752" y="388610"/>
                  </a:lnTo>
                  <a:lnTo>
                    <a:pt x="2888397" y="363110"/>
                  </a:lnTo>
                  <a:lnTo>
                    <a:pt x="2896739" y="351589"/>
                  </a:lnTo>
                  <a:close/>
                </a:path>
                <a:path w="3658870" h="3657600">
                  <a:moveTo>
                    <a:pt x="2888397" y="363110"/>
                  </a:moveTo>
                  <a:lnTo>
                    <a:pt x="2922752" y="388610"/>
                  </a:lnTo>
                  <a:lnTo>
                    <a:pt x="2956477" y="414897"/>
                  </a:lnTo>
                  <a:lnTo>
                    <a:pt x="2989557" y="441956"/>
                  </a:lnTo>
                  <a:lnTo>
                    <a:pt x="3022196" y="469900"/>
                  </a:lnTo>
                  <a:lnTo>
                    <a:pt x="3029430" y="474058"/>
                  </a:lnTo>
                  <a:lnTo>
                    <a:pt x="3037658" y="475114"/>
                  </a:lnTo>
                  <a:lnTo>
                    <a:pt x="3017290" y="475114"/>
                  </a:lnTo>
                  <a:lnTo>
                    <a:pt x="3021871" y="469900"/>
                  </a:lnTo>
                  <a:lnTo>
                    <a:pt x="2988897" y="469900"/>
                  </a:lnTo>
                  <a:lnTo>
                    <a:pt x="2975793" y="458656"/>
                  </a:lnTo>
                  <a:lnTo>
                    <a:pt x="2942974" y="431805"/>
                  </a:lnTo>
                  <a:lnTo>
                    <a:pt x="2909652" y="405832"/>
                  </a:lnTo>
                  <a:lnTo>
                    <a:pt x="2875706" y="380636"/>
                  </a:lnTo>
                  <a:lnTo>
                    <a:pt x="2888397" y="363110"/>
                  </a:lnTo>
                  <a:close/>
                </a:path>
                <a:path w="3658870" h="3657600">
                  <a:moveTo>
                    <a:pt x="2862554" y="327845"/>
                  </a:moveTo>
                  <a:lnTo>
                    <a:pt x="2865998" y="330200"/>
                  </a:lnTo>
                  <a:lnTo>
                    <a:pt x="2880266" y="340127"/>
                  </a:lnTo>
                  <a:lnTo>
                    <a:pt x="2879999" y="340713"/>
                  </a:lnTo>
                  <a:lnTo>
                    <a:pt x="2879721" y="349003"/>
                  </a:lnTo>
                  <a:lnTo>
                    <a:pt x="2882572" y="356793"/>
                  </a:lnTo>
                  <a:lnTo>
                    <a:pt x="2888397" y="363110"/>
                  </a:lnTo>
                  <a:lnTo>
                    <a:pt x="2875706" y="380636"/>
                  </a:lnTo>
                  <a:lnTo>
                    <a:pt x="2864057" y="368002"/>
                  </a:lnTo>
                  <a:lnTo>
                    <a:pt x="2858355" y="352422"/>
                  </a:lnTo>
                  <a:lnTo>
                    <a:pt x="2858910" y="335841"/>
                  </a:lnTo>
                  <a:lnTo>
                    <a:pt x="2862554" y="327845"/>
                  </a:lnTo>
                  <a:close/>
                </a:path>
                <a:path w="3658870" h="3657600">
                  <a:moveTo>
                    <a:pt x="2880266" y="340127"/>
                  </a:moveTo>
                  <a:lnTo>
                    <a:pt x="2896739" y="351589"/>
                  </a:lnTo>
                  <a:lnTo>
                    <a:pt x="2888397" y="363110"/>
                  </a:lnTo>
                  <a:lnTo>
                    <a:pt x="2882572" y="356793"/>
                  </a:lnTo>
                  <a:lnTo>
                    <a:pt x="2879721" y="349003"/>
                  </a:lnTo>
                  <a:lnTo>
                    <a:pt x="2879999" y="340713"/>
                  </a:lnTo>
                  <a:lnTo>
                    <a:pt x="2880266" y="340127"/>
                  </a:lnTo>
                  <a:close/>
                </a:path>
                <a:path w="3658870" h="3657600">
                  <a:moveTo>
                    <a:pt x="3320457" y="775973"/>
                  </a:moveTo>
                  <a:lnTo>
                    <a:pt x="3332523" y="793784"/>
                  </a:lnTo>
                  <a:lnTo>
                    <a:pt x="3321758" y="798688"/>
                  </a:lnTo>
                  <a:lnTo>
                    <a:pt x="3305177" y="799244"/>
                  </a:lnTo>
                  <a:lnTo>
                    <a:pt x="3289597" y="793542"/>
                  </a:lnTo>
                  <a:lnTo>
                    <a:pt x="3276963" y="781893"/>
                  </a:lnTo>
                  <a:lnTo>
                    <a:pt x="3282507" y="777878"/>
                  </a:lnTo>
                  <a:lnTo>
                    <a:pt x="3308596" y="777878"/>
                  </a:lnTo>
                  <a:lnTo>
                    <a:pt x="3316886" y="777600"/>
                  </a:lnTo>
                  <a:lnTo>
                    <a:pt x="3320457" y="775973"/>
                  </a:lnTo>
                  <a:close/>
                </a:path>
                <a:path w="3658870" h="3657600">
                  <a:moveTo>
                    <a:pt x="3187823" y="635619"/>
                  </a:moveTo>
                  <a:lnTo>
                    <a:pt x="3215643" y="668042"/>
                  </a:lnTo>
                  <a:lnTo>
                    <a:pt x="3242702" y="701122"/>
                  </a:lnTo>
                  <a:lnTo>
                    <a:pt x="3268989" y="734847"/>
                  </a:lnTo>
                  <a:lnTo>
                    <a:pt x="3294488" y="769202"/>
                  </a:lnTo>
                  <a:lnTo>
                    <a:pt x="3276963" y="781893"/>
                  </a:lnTo>
                  <a:lnTo>
                    <a:pt x="3251767" y="747947"/>
                  </a:lnTo>
                  <a:lnTo>
                    <a:pt x="3225794" y="714624"/>
                  </a:lnTo>
                  <a:lnTo>
                    <a:pt x="3199056" y="681938"/>
                  </a:lnTo>
                  <a:lnTo>
                    <a:pt x="3171568" y="649901"/>
                  </a:lnTo>
                  <a:lnTo>
                    <a:pt x="3187823" y="635619"/>
                  </a:lnTo>
                  <a:close/>
                </a:path>
                <a:path w="3658870" h="3657600">
                  <a:moveTo>
                    <a:pt x="3308784" y="758850"/>
                  </a:moveTo>
                  <a:lnTo>
                    <a:pt x="3310989" y="762000"/>
                  </a:lnTo>
                  <a:lnTo>
                    <a:pt x="3320457" y="775973"/>
                  </a:lnTo>
                  <a:lnTo>
                    <a:pt x="3316886" y="777600"/>
                  </a:lnTo>
                  <a:lnTo>
                    <a:pt x="3308596" y="777878"/>
                  </a:lnTo>
                  <a:lnTo>
                    <a:pt x="3300806" y="775027"/>
                  </a:lnTo>
                  <a:lnTo>
                    <a:pt x="3294489" y="769202"/>
                  </a:lnTo>
                  <a:lnTo>
                    <a:pt x="3308784" y="758850"/>
                  </a:lnTo>
                  <a:close/>
                </a:path>
                <a:path w="3658870" h="3657600">
                  <a:moveTo>
                    <a:pt x="3294488" y="769202"/>
                  </a:moveTo>
                  <a:lnTo>
                    <a:pt x="3300806" y="775027"/>
                  </a:lnTo>
                  <a:lnTo>
                    <a:pt x="3308596" y="777878"/>
                  </a:lnTo>
                  <a:lnTo>
                    <a:pt x="3282507" y="777878"/>
                  </a:lnTo>
                  <a:lnTo>
                    <a:pt x="3294488" y="769202"/>
                  </a:lnTo>
                  <a:close/>
                </a:path>
                <a:path w="3658870" h="3657600">
                  <a:moveTo>
                    <a:pt x="3200764" y="624248"/>
                  </a:moveTo>
                  <a:lnTo>
                    <a:pt x="3228441" y="660400"/>
                  </a:lnTo>
                  <a:lnTo>
                    <a:pt x="3256794" y="685800"/>
                  </a:lnTo>
                  <a:lnTo>
                    <a:pt x="3284315" y="723900"/>
                  </a:lnTo>
                  <a:lnTo>
                    <a:pt x="3308784" y="758850"/>
                  </a:lnTo>
                  <a:lnTo>
                    <a:pt x="3294488" y="769202"/>
                  </a:lnTo>
                  <a:lnTo>
                    <a:pt x="3268989" y="734847"/>
                  </a:lnTo>
                  <a:lnTo>
                    <a:pt x="3242702" y="701122"/>
                  </a:lnTo>
                  <a:lnTo>
                    <a:pt x="3215643" y="668042"/>
                  </a:lnTo>
                  <a:lnTo>
                    <a:pt x="3187823" y="635619"/>
                  </a:lnTo>
                  <a:lnTo>
                    <a:pt x="3200764" y="624248"/>
                  </a:lnTo>
                  <a:close/>
                </a:path>
                <a:path w="3658870" h="3657600">
                  <a:moveTo>
                    <a:pt x="3174249" y="590488"/>
                  </a:moveTo>
                  <a:lnTo>
                    <a:pt x="3187796" y="607709"/>
                  </a:lnTo>
                  <a:lnTo>
                    <a:pt x="3184591" y="611918"/>
                  </a:lnTo>
                  <a:lnTo>
                    <a:pt x="3182485" y="619941"/>
                  </a:lnTo>
                  <a:lnTo>
                    <a:pt x="3183541" y="628169"/>
                  </a:lnTo>
                  <a:lnTo>
                    <a:pt x="3187823" y="635619"/>
                  </a:lnTo>
                  <a:lnTo>
                    <a:pt x="3171568" y="649901"/>
                  </a:lnTo>
                  <a:lnTo>
                    <a:pt x="3163004" y="635002"/>
                  </a:lnTo>
                  <a:lnTo>
                    <a:pt x="3160892" y="618546"/>
                  </a:lnTo>
                  <a:lnTo>
                    <a:pt x="3165104" y="602499"/>
                  </a:lnTo>
                  <a:lnTo>
                    <a:pt x="3174249" y="590488"/>
                  </a:lnTo>
                  <a:close/>
                </a:path>
                <a:path w="3658870" h="3657600">
                  <a:moveTo>
                    <a:pt x="3187796" y="607709"/>
                  </a:moveTo>
                  <a:lnTo>
                    <a:pt x="3199273" y="622300"/>
                  </a:lnTo>
                  <a:lnTo>
                    <a:pt x="3200764" y="624248"/>
                  </a:lnTo>
                  <a:lnTo>
                    <a:pt x="3187823" y="635619"/>
                  </a:lnTo>
                  <a:lnTo>
                    <a:pt x="3183541" y="628169"/>
                  </a:lnTo>
                  <a:lnTo>
                    <a:pt x="3182485" y="619941"/>
                  </a:lnTo>
                  <a:lnTo>
                    <a:pt x="3184591" y="611918"/>
                  </a:lnTo>
                  <a:lnTo>
                    <a:pt x="3187796" y="607709"/>
                  </a:lnTo>
                  <a:close/>
                </a:path>
                <a:path w="3658870" h="3657600">
                  <a:moveTo>
                    <a:pt x="3517936" y="1133941"/>
                  </a:moveTo>
                  <a:lnTo>
                    <a:pt x="3526968" y="1153738"/>
                  </a:lnTo>
                  <a:lnTo>
                    <a:pt x="3513734" y="1156458"/>
                  </a:lnTo>
                  <a:lnTo>
                    <a:pt x="3497447" y="1153305"/>
                  </a:lnTo>
                  <a:lnTo>
                    <a:pt x="3483530" y="1144273"/>
                  </a:lnTo>
                  <a:lnTo>
                    <a:pt x="3477042" y="1134815"/>
                  </a:lnTo>
                  <a:lnTo>
                    <a:pt x="3513686" y="1134815"/>
                  </a:lnTo>
                  <a:lnTo>
                    <a:pt x="3517936" y="1133941"/>
                  </a:lnTo>
                  <a:close/>
                </a:path>
                <a:path w="3658870" h="3657600">
                  <a:moveTo>
                    <a:pt x="3509513" y="1114924"/>
                  </a:moveTo>
                  <a:lnTo>
                    <a:pt x="3510481" y="1117600"/>
                  </a:lnTo>
                  <a:lnTo>
                    <a:pt x="3517936" y="1133941"/>
                  </a:lnTo>
                  <a:lnTo>
                    <a:pt x="3513686" y="1134815"/>
                  </a:lnTo>
                  <a:lnTo>
                    <a:pt x="3505542" y="1133238"/>
                  </a:lnTo>
                  <a:lnTo>
                    <a:pt x="3498583" y="1128722"/>
                  </a:lnTo>
                  <a:lnTo>
                    <a:pt x="3493723" y="1121636"/>
                  </a:lnTo>
                  <a:lnTo>
                    <a:pt x="3509513" y="1114924"/>
                  </a:lnTo>
                  <a:close/>
                </a:path>
                <a:path w="3658870" h="3657600">
                  <a:moveTo>
                    <a:pt x="3493723" y="1121636"/>
                  </a:moveTo>
                  <a:lnTo>
                    <a:pt x="3498583" y="1128722"/>
                  </a:lnTo>
                  <a:lnTo>
                    <a:pt x="3505542" y="1133238"/>
                  </a:lnTo>
                  <a:lnTo>
                    <a:pt x="3513686" y="1134815"/>
                  </a:lnTo>
                  <a:lnTo>
                    <a:pt x="3477042" y="1134815"/>
                  </a:lnTo>
                  <a:lnTo>
                    <a:pt x="3473810" y="1130101"/>
                  </a:lnTo>
                  <a:lnTo>
                    <a:pt x="3493723" y="1121636"/>
                  </a:lnTo>
                  <a:close/>
                </a:path>
                <a:path w="3658870" h="3657600">
                  <a:moveTo>
                    <a:pt x="3419454" y="967685"/>
                  </a:moveTo>
                  <a:lnTo>
                    <a:pt x="3439339" y="1005408"/>
                  </a:lnTo>
                  <a:lnTo>
                    <a:pt x="3458355" y="1043649"/>
                  </a:lnTo>
                  <a:lnTo>
                    <a:pt x="3476487" y="1082396"/>
                  </a:lnTo>
                  <a:lnTo>
                    <a:pt x="3493723" y="1121636"/>
                  </a:lnTo>
                  <a:lnTo>
                    <a:pt x="3473810" y="1130101"/>
                  </a:lnTo>
                  <a:lnTo>
                    <a:pt x="3456781" y="1091334"/>
                  </a:lnTo>
                  <a:lnTo>
                    <a:pt x="3438867" y="1053053"/>
                  </a:lnTo>
                  <a:lnTo>
                    <a:pt x="3420080" y="1015271"/>
                  </a:lnTo>
                  <a:lnTo>
                    <a:pt x="3400433" y="978001"/>
                  </a:lnTo>
                  <a:lnTo>
                    <a:pt x="3419454" y="967685"/>
                  </a:lnTo>
                  <a:close/>
                </a:path>
                <a:path w="3658870" h="3657600">
                  <a:moveTo>
                    <a:pt x="3434930" y="959291"/>
                  </a:moveTo>
                  <a:lnTo>
                    <a:pt x="3452416" y="990600"/>
                  </a:lnTo>
                  <a:lnTo>
                    <a:pt x="3472743" y="1028700"/>
                  </a:lnTo>
                  <a:lnTo>
                    <a:pt x="3492103" y="1066800"/>
                  </a:lnTo>
                  <a:lnTo>
                    <a:pt x="3509513" y="1114924"/>
                  </a:lnTo>
                  <a:lnTo>
                    <a:pt x="3493723" y="1121636"/>
                  </a:lnTo>
                  <a:lnTo>
                    <a:pt x="3476487" y="1082396"/>
                  </a:lnTo>
                  <a:lnTo>
                    <a:pt x="3458355" y="1043649"/>
                  </a:lnTo>
                  <a:lnTo>
                    <a:pt x="3439339" y="1005408"/>
                  </a:lnTo>
                  <a:lnTo>
                    <a:pt x="3419454" y="967685"/>
                  </a:lnTo>
                  <a:lnTo>
                    <a:pt x="3434930" y="959291"/>
                  </a:lnTo>
                  <a:close/>
                </a:path>
                <a:path w="3658870" h="3657600">
                  <a:moveTo>
                    <a:pt x="3413776" y="922726"/>
                  </a:moveTo>
                  <a:lnTo>
                    <a:pt x="3424613" y="941311"/>
                  </a:lnTo>
                  <a:lnTo>
                    <a:pt x="3421565" y="943858"/>
                  </a:lnTo>
                  <a:lnTo>
                    <a:pt x="3417730" y="951213"/>
                  </a:lnTo>
                  <a:lnTo>
                    <a:pt x="3416950" y="959291"/>
                  </a:lnTo>
                  <a:lnTo>
                    <a:pt x="3416933" y="959470"/>
                  </a:lnTo>
                  <a:lnTo>
                    <a:pt x="3419454" y="967685"/>
                  </a:lnTo>
                  <a:lnTo>
                    <a:pt x="3400433" y="978001"/>
                  </a:lnTo>
                  <a:lnTo>
                    <a:pt x="3395391" y="961572"/>
                  </a:lnTo>
                  <a:lnTo>
                    <a:pt x="3396986" y="945058"/>
                  </a:lnTo>
                  <a:lnTo>
                    <a:pt x="3404656" y="930347"/>
                  </a:lnTo>
                  <a:lnTo>
                    <a:pt x="3413776" y="922726"/>
                  </a:lnTo>
                  <a:close/>
                </a:path>
                <a:path w="3658870" h="3657600">
                  <a:moveTo>
                    <a:pt x="3424613" y="941311"/>
                  </a:moveTo>
                  <a:lnTo>
                    <a:pt x="3431137" y="952500"/>
                  </a:lnTo>
                  <a:lnTo>
                    <a:pt x="3434930" y="959291"/>
                  </a:lnTo>
                  <a:lnTo>
                    <a:pt x="3419454" y="967685"/>
                  </a:lnTo>
                  <a:lnTo>
                    <a:pt x="3416933" y="959470"/>
                  </a:lnTo>
                  <a:lnTo>
                    <a:pt x="3417606" y="952500"/>
                  </a:lnTo>
                  <a:lnTo>
                    <a:pt x="3417730" y="951213"/>
                  </a:lnTo>
                  <a:lnTo>
                    <a:pt x="3421565" y="943858"/>
                  </a:lnTo>
                  <a:lnTo>
                    <a:pt x="3424613" y="941311"/>
                  </a:lnTo>
                  <a:close/>
                </a:path>
                <a:path w="3658870" h="3657600">
                  <a:moveTo>
                    <a:pt x="3609045" y="1509583"/>
                  </a:moveTo>
                  <a:lnTo>
                    <a:pt x="3612194" y="1517578"/>
                  </a:lnTo>
                  <a:lnTo>
                    <a:pt x="3617964" y="1523538"/>
                  </a:lnTo>
                  <a:lnTo>
                    <a:pt x="3625548" y="1526899"/>
                  </a:lnTo>
                  <a:lnTo>
                    <a:pt x="3632403" y="1527058"/>
                  </a:lnTo>
                  <a:lnTo>
                    <a:pt x="3636652" y="1548003"/>
                  </a:lnTo>
                  <a:lnTo>
                    <a:pt x="3636727" y="1548374"/>
                  </a:lnTo>
                  <a:lnTo>
                    <a:pt x="3620746" y="1548003"/>
                  </a:lnTo>
                  <a:lnTo>
                    <a:pt x="3605579" y="1541281"/>
                  </a:lnTo>
                  <a:lnTo>
                    <a:pt x="3594039" y="1529361"/>
                  </a:lnTo>
                  <a:lnTo>
                    <a:pt x="3587741" y="1513372"/>
                  </a:lnTo>
                  <a:lnTo>
                    <a:pt x="3609045" y="1509583"/>
                  </a:lnTo>
                  <a:close/>
                </a:path>
                <a:path w="3658870" h="3657600">
                  <a:moveTo>
                    <a:pt x="3628309" y="1506157"/>
                  </a:moveTo>
                  <a:lnTo>
                    <a:pt x="3629206" y="1511300"/>
                  </a:lnTo>
                  <a:lnTo>
                    <a:pt x="3632371" y="1526899"/>
                  </a:lnTo>
                  <a:lnTo>
                    <a:pt x="3632403" y="1527058"/>
                  </a:lnTo>
                  <a:lnTo>
                    <a:pt x="3625548" y="1526899"/>
                  </a:lnTo>
                  <a:lnTo>
                    <a:pt x="3617964" y="1523538"/>
                  </a:lnTo>
                  <a:lnTo>
                    <a:pt x="3612194" y="1517578"/>
                  </a:lnTo>
                  <a:lnTo>
                    <a:pt x="3609045" y="1509583"/>
                  </a:lnTo>
                  <a:lnTo>
                    <a:pt x="3628309" y="1506157"/>
                  </a:lnTo>
                  <a:close/>
                </a:path>
                <a:path w="3658870" h="3657600">
                  <a:moveTo>
                    <a:pt x="3571154" y="1342931"/>
                  </a:moveTo>
                  <a:lnTo>
                    <a:pt x="3582061" y="1384039"/>
                  </a:lnTo>
                  <a:lnTo>
                    <a:pt x="3592019" y="1425526"/>
                  </a:lnTo>
                  <a:lnTo>
                    <a:pt x="3601018" y="1467378"/>
                  </a:lnTo>
                  <a:lnTo>
                    <a:pt x="3609045" y="1509583"/>
                  </a:lnTo>
                  <a:lnTo>
                    <a:pt x="3587741" y="1513372"/>
                  </a:lnTo>
                  <a:lnTo>
                    <a:pt x="3579811" y="1471674"/>
                  </a:lnTo>
                  <a:lnTo>
                    <a:pt x="3570920" y="1430326"/>
                  </a:lnTo>
                  <a:lnTo>
                    <a:pt x="3561082" y="1389340"/>
                  </a:lnTo>
                  <a:lnTo>
                    <a:pt x="3550307" y="1348727"/>
                  </a:lnTo>
                  <a:lnTo>
                    <a:pt x="3571154" y="1342931"/>
                  </a:lnTo>
                  <a:close/>
                </a:path>
                <a:path w="3658870" h="3657600">
                  <a:moveTo>
                    <a:pt x="3591088" y="1337388"/>
                  </a:moveTo>
                  <a:lnTo>
                    <a:pt x="3599283" y="1371600"/>
                  </a:lnTo>
                  <a:lnTo>
                    <a:pt x="3610365" y="1409700"/>
                  </a:lnTo>
                  <a:lnTo>
                    <a:pt x="3620344" y="1460500"/>
                  </a:lnTo>
                  <a:lnTo>
                    <a:pt x="3628309" y="1506157"/>
                  </a:lnTo>
                  <a:lnTo>
                    <a:pt x="3609045" y="1509583"/>
                  </a:lnTo>
                  <a:lnTo>
                    <a:pt x="3601018" y="1467378"/>
                  </a:lnTo>
                  <a:lnTo>
                    <a:pt x="3592019" y="1425526"/>
                  </a:lnTo>
                  <a:lnTo>
                    <a:pt x="3582061" y="1384039"/>
                  </a:lnTo>
                  <a:lnTo>
                    <a:pt x="3571155" y="1342931"/>
                  </a:lnTo>
                  <a:lnTo>
                    <a:pt x="3591088" y="1337388"/>
                  </a:lnTo>
                  <a:close/>
                </a:path>
                <a:path w="3658870" h="3657600">
                  <a:moveTo>
                    <a:pt x="3578617" y="1296351"/>
                  </a:moveTo>
                  <a:lnTo>
                    <a:pt x="3585645" y="1316572"/>
                  </a:lnTo>
                  <a:lnTo>
                    <a:pt x="3578547" y="1320181"/>
                  </a:lnTo>
                  <a:lnTo>
                    <a:pt x="3573162" y="1326492"/>
                  </a:lnTo>
                  <a:lnTo>
                    <a:pt x="3570537" y="1334360"/>
                  </a:lnTo>
                  <a:lnTo>
                    <a:pt x="3571154" y="1342931"/>
                  </a:lnTo>
                  <a:lnTo>
                    <a:pt x="3550307" y="1348727"/>
                  </a:lnTo>
                  <a:lnTo>
                    <a:pt x="3549071" y="1331586"/>
                  </a:lnTo>
                  <a:lnTo>
                    <a:pt x="3554322" y="1315849"/>
                  </a:lnTo>
                  <a:lnTo>
                    <a:pt x="3565091" y="1303228"/>
                  </a:lnTo>
                  <a:lnTo>
                    <a:pt x="3578617" y="1296351"/>
                  </a:lnTo>
                  <a:close/>
                </a:path>
                <a:path w="3658870" h="3657600">
                  <a:moveTo>
                    <a:pt x="3585645" y="1316572"/>
                  </a:moveTo>
                  <a:lnTo>
                    <a:pt x="3587114" y="1320800"/>
                  </a:lnTo>
                  <a:lnTo>
                    <a:pt x="3591088" y="1337388"/>
                  </a:lnTo>
                  <a:lnTo>
                    <a:pt x="3571154" y="1342931"/>
                  </a:lnTo>
                  <a:lnTo>
                    <a:pt x="3570537" y="1334360"/>
                  </a:lnTo>
                  <a:lnTo>
                    <a:pt x="3573162" y="1326492"/>
                  </a:lnTo>
                  <a:lnTo>
                    <a:pt x="3578547" y="1320181"/>
                  </a:lnTo>
                  <a:lnTo>
                    <a:pt x="3585645" y="1316572"/>
                  </a:lnTo>
                  <a:close/>
                </a:path>
                <a:path w="3658870" h="3657600">
                  <a:moveTo>
                    <a:pt x="3635054" y="1913789"/>
                  </a:moveTo>
                  <a:lnTo>
                    <a:pt x="3656788" y="1914799"/>
                  </a:lnTo>
                  <a:lnTo>
                    <a:pt x="3656260" y="1929367"/>
                  </a:lnTo>
                  <a:lnTo>
                    <a:pt x="3656223" y="1930400"/>
                  </a:lnTo>
                  <a:lnTo>
                    <a:pt x="3654566" y="1958019"/>
                  </a:lnTo>
                  <a:lnTo>
                    <a:pt x="3637987" y="1953844"/>
                  </a:lnTo>
                  <a:lnTo>
                    <a:pt x="3624677" y="1943940"/>
                  </a:lnTo>
                  <a:lnTo>
                    <a:pt x="3620095" y="1936410"/>
                  </a:lnTo>
                  <a:lnTo>
                    <a:pt x="3655662" y="1936410"/>
                  </a:lnTo>
                  <a:lnTo>
                    <a:pt x="3647328" y="1934320"/>
                  </a:lnTo>
                  <a:lnTo>
                    <a:pt x="3640673" y="1929367"/>
                  </a:lnTo>
                  <a:lnTo>
                    <a:pt x="3636361" y="1922281"/>
                  </a:lnTo>
                  <a:lnTo>
                    <a:pt x="3635054" y="1913789"/>
                  </a:lnTo>
                  <a:close/>
                </a:path>
                <a:path w="3658870" h="3657600">
                  <a:moveTo>
                    <a:pt x="3613439" y="1912782"/>
                  </a:moveTo>
                  <a:lnTo>
                    <a:pt x="3635054" y="1913789"/>
                  </a:lnTo>
                  <a:lnTo>
                    <a:pt x="3636361" y="1922281"/>
                  </a:lnTo>
                  <a:lnTo>
                    <a:pt x="3640673" y="1929367"/>
                  </a:lnTo>
                  <a:lnTo>
                    <a:pt x="3647328" y="1934320"/>
                  </a:lnTo>
                  <a:lnTo>
                    <a:pt x="3655662" y="1936410"/>
                  </a:lnTo>
                  <a:lnTo>
                    <a:pt x="3620095" y="1936410"/>
                  </a:lnTo>
                  <a:lnTo>
                    <a:pt x="3616053" y="1929767"/>
                  </a:lnTo>
                  <a:lnTo>
                    <a:pt x="3613439" y="1912782"/>
                  </a:lnTo>
                  <a:close/>
                </a:path>
                <a:path w="3658870" h="3657600">
                  <a:moveTo>
                    <a:pt x="3656290" y="1741742"/>
                  </a:moveTo>
                  <a:lnTo>
                    <a:pt x="3658063" y="1790700"/>
                  </a:lnTo>
                  <a:lnTo>
                    <a:pt x="3658670" y="1828260"/>
                  </a:lnTo>
                  <a:lnTo>
                    <a:pt x="3658679" y="1828800"/>
                  </a:lnTo>
                  <a:lnTo>
                    <a:pt x="3658171" y="1870644"/>
                  </a:lnTo>
                  <a:lnTo>
                    <a:pt x="3658063" y="1879600"/>
                  </a:lnTo>
                  <a:lnTo>
                    <a:pt x="3656861" y="1912782"/>
                  </a:lnTo>
                  <a:lnTo>
                    <a:pt x="3656788" y="1914799"/>
                  </a:lnTo>
                  <a:lnTo>
                    <a:pt x="3635054" y="1913789"/>
                  </a:lnTo>
                  <a:lnTo>
                    <a:pt x="3635921" y="1892500"/>
                  </a:lnTo>
                  <a:lnTo>
                    <a:pt x="3636542" y="1871148"/>
                  </a:lnTo>
                  <a:lnTo>
                    <a:pt x="3636916" y="1849734"/>
                  </a:lnTo>
                  <a:lnTo>
                    <a:pt x="3636916" y="1806785"/>
                  </a:lnTo>
                  <a:lnTo>
                    <a:pt x="3636635" y="1790700"/>
                  </a:lnTo>
                  <a:lnTo>
                    <a:pt x="3636542" y="1785371"/>
                  </a:lnTo>
                  <a:lnTo>
                    <a:pt x="3635943" y="1764775"/>
                  </a:lnTo>
                  <a:lnTo>
                    <a:pt x="3635095" y="1743737"/>
                  </a:lnTo>
                  <a:lnTo>
                    <a:pt x="3635054" y="1742731"/>
                  </a:lnTo>
                  <a:lnTo>
                    <a:pt x="3656290" y="1741742"/>
                  </a:lnTo>
                  <a:close/>
                </a:path>
                <a:path w="3658870" h="3657600">
                  <a:moveTo>
                    <a:pt x="3635054" y="1742731"/>
                  </a:moveTo>
                  <a:lnTo>
                    <a:pt x="3635921" y="1764019"/>
                  </a:lnTo>
                  <a:lnTo>
                    <a:pt x="3636542" y="1785371"/>
                  </a:lnTo>
                  <a:lnTo>
                    <a:pt x="3636916" y="1806785"/>
                  </a:lnTo>
                  <a:lnTo>
                    <a:pt x="3636916" y="1849734"/>
                  </a:lnTo>
                  <a:lnTo>
                    <a:pt x="3636551" y="1870644"/>
                  </a:lnTo>
                  <a:lnTo>
                    <a:pt x="3635943" y="1891745"/>
                  </a:lnTo>
                  <a:lnTo>
                    <a:pt x="3635095" y="1912782"/>
                  </a:lnTo>
                  <a:lnTo>
                    <a:pt x="3635054" y="1913789"/>
                  </a:lnTo>
                  <a:lnTo>
                    <a:pt x="3613439" y="1912782"/>
                  </a:lnTo>
                  <a:lnTo>
                    <a:pt x="3614265" y="1892500"/>
                  </a:lnTo>
                  <a:lnTo>
                    <a:pt x="3614895" y="1871148"/>
                  </a:lnTo>
                  <a:lnTo>
                    <a:pt x="3615275" y="1849734"/>
                  </a:lnTo>
                  <a:lnTo>
                    <a:pt x="3615275" y="1806785"/>
                  </a:lnTo>
                  <a:lnTo>
                    <a:pt x="3614994" y="1790700"/>
                  </a:lnTo>
                  <a:lnTo>
                    <a:pt x="3614895" y="1785371"/>
                  </a:lnTo>
                  <a:lnTo>
                    <a:pt x="3614296" y="1764775"/>
                  </a:lnTo>
                  <a:lnTo>
                    <a:pt x="3613439" y="1743737"/>
                  </a:lnTo>
                  <a:lnTo>
                    <a:pt x="3635054" y="1742731"/>
                  </a:lnTo>
                  <a:close/>
                </a:path>
                <a:path w="3658870" h="3657600">
                  <a:moveTo>
                    <a:pt x="3653753" y="1698721"/>
                  </a:moveTo>
                  <a:lnTo>
                    <a:pt x="3655045" y="1720264"/>
                  </a:lnTo>
                  <a:lnTo>
                    <a:pt x="3647328" y="1722199"/>
                  </a:lnTo>
                  <a:lnTo>
                    <a:pt x="3640673" y="1727152"/>
                  </a:lnTo>
                  <a:lnTo>
                    <a:pt x="3636361" y="1734238"/>
                  </a:lnTo>
                  <a:lnTo>
                    <a:pt x="3635054" y="1742731"/>
                  </a:lnTo>
                  <a:lnTo>
                    <a:pt x="3613439" y="1743737"/>
                  </a:lnTo>
                  <a:lnTo>
                    <a:pt x="3615991" y="1727152"/>
                  </a:lnTo>
                  <a:lnTo>
                    <a:pt x="3616053" y="1726752"/>
                  </a:lnTo>
                  <a:lnTo>
                    <a:pt x="3624677" y="1712579"/>
                  </a:lnTo>
                  <a:lnTo>
                    <a:pt x="3637987" y="1702675"/>
                  </a:lnTo>
                  <a:lnTo>
                    <a:pt x="3653753" y="1698721"/>
                  </a:lnTo>
                  <a:close/>
                </a:path>
                <a:path w="3658870" h="3657600">
                  <a:moveTo>
                    <a:pt x="3655045" y="1720264"/>
                  </a:moveTo>
                  <a:lnTo>
                    <a:pt x="3656223" y="1739900"/>
                  </a:lnTo>
                  <a:lnTo>
                    <a:pt x="3656290" y="1741742"/>
                  </a:lnTo>
                  <a:lnTo>
                    <a:pt x="3635054" y="1742731"/>
                  </a:lnTo>
                  <a:lnTo>
                    <a:pt x="3636361" y="1734238"/>
                  </a:lnTo>
                  <a:lnTo>
                    <a:pt x="3640673" y="1727152"/>
                  </a:lnTo>
                  <a:lnTo>
                    <a:pt x="3647328" y="1722199"/>
                  </a:lnTo>
                  <a:lnTo>
                    <a:pt x="3655045" y="1720264"/>
                  </a:lnTo>
                  <a:close/>
                </a:path>
                <a:path w="3658870" h="3657600">
                  <a:moveTo>
                    <a:pt x="3550307" y="2307792"/>
                  </a:moveTo>
                  <a:lnTo>
                    <a:pt x="3571155" y="2313589"/>
                  </a:lnTo>
                  <a:lnTo>
                    <a:pt x="3570537" y="2322159"/>
                  </a:lnTo>
                  <a:lnTo>
                    <a:pt x="3573162" y="2330028"/>
                  </a:lnTo>
                  <a:lnTo>
                    <a:pt x="3578547" y="2336338"/>
                  </a:lnTo>
                  <a:lnTo>
                    <a:pt x="3586218" y="2340236"/>
                  </a:lnTo>
                  <a:lnTo>
                    <a:pt x="3580778" y="2361106"/>
                  </a:lnTo>
                  <a:lnTo>
                    <a:pt x="3580462" y="2361106"/>
                  </a:lnTo>
                  <a:lnTo>
                    <a:pt x="3565091" y="2353291"/>
                  </a:lnTo>
                  <a:lnTo>
                    <a:pt x="3554322" y="2340671"/>
                  </a:lnTo>
                  <a:lnTo>
                    <a:pt x="3549071" y="2324933"/>
                  </a:lnTo>
                  <a:lnTo>
                    <a:pt x="3550307" y="2307792"/>
                  </a:lnTo>
                  <a:close/>
                </a:path>
                <a:path w="3658870" h="3657600">
                  <a:moveTo>
                    <a:pt x="3571155" y="2313589"/>
                  </a:moveTo>
                  <a:lnTo>
                    <a:pt x="3592621" y="2319557"/>
                  </a:lnTo>
                  <a:lnTo>
                    <a:pt x="3587114" y="2336800"/>
                  </a:lnTo>
                  <a:lnTo>
                    <a:pt x="3586218" y="2340236"/>
                  </a:lnTo>
                  <a:lnTo>
                    <a:pt x="3578547" y="2336338"/>
                  </a:lnTo>
                  <a:lnTo>
                    <a:pt x="3573162" y="2330028"/>
                  </a:lnTo>
                  <a:lnTo>
                    <a:pt x="3570537" y="2322159"/>
                  </a:lnTo>
                  <a:lnTo>
                    <a:pt x="3571155" y="2313589"/>
                  </a:lnTo>
                  <a:close/>
                </a:path>
                <a:path w="3658870" h="3657600">
                  <a:moveTo>
                    <a:pt x="3609045" y="2146936"/>
                  </a:moveTo>
                  <a:lnTo>
                    <a:pt x="3630866" y="2150817"/>
                  </a:lnTo>
                  <a:lnTo>
                    <a:pt x="3629206" y="2159000"/>
                  </a:lnTo>
                  <a:lnTo>
                    <a:pt x="3620344" y="2209800"/>
                  </a:lnTo>
                  <a:lnTo>
                    <a:pt x="3610365" y="2247900"/>
                  </a:lnTo>
                  <a:lnTo>
                    <a:pt x="3599283" y="2298700"/>
                  </a:lnTo>
                  <a:lnTo>
                    <a:pt x="3592621" y="2319557"/>
                  </a:lnTo>
                  <a:lnTo>
                    <a:pt x="3571155" y="2313589"/>
                  </a:lnTo>
                  <a:lnTo>
                    <a:pt x="3582061" y="2272480"/>
                  </a:lnTo>
                  <a:lnTo>
                    <a:pt x="3592019" y="2230993"/>
                  </a:lnTo>
                  <a:lnTo>
                    <a:pt x="3601018" y="2189141"/>
                  </a:lnTo>
                  <a:lnTo>
                    <a:pt x="3609045" y="2146936"/>
                  </a:lnTo>
                  <a:close/>
                </a:path>
                <a:path w="3658870" h="3657600">
                  <a:moveTo>
                    <a:pt x="3587741" y="2143147"/>
                  </a:moveTo>
                  <a:lnTo>
                    <a:pt x="3609045" y="2146936"/>
                  </a:lnTo>
                  <a:lnTo>
                    <a:pt x="3601018" y="2189141"/>
                  </a:lnTo>
                  <a:lnTo>
                    <a:pt x="3592019" y="2230993"/>
                  </a:lnTo>
                  <a:lnTo>
                    <a:pt x="3582061" y="2272480"/>
                  </a:lnTo>
                  <a:lnTo>
                    <a:pt x="3571155" y="2313589"/>
                  </a:lnTo>
                  <a:lnTo>
                    <a:pt x="3550307" y="2307792"/>
                  </a:lnTo>
                  <a:lnTo>
                    <a:pt x="3561082" y="2267180"/>
                  </a:lnTo>
                  <a:lnTo>
                    <a:pt x="3570920" y="2226193"/>
                  </a:lnTo>
                  <a:lnTo>
                    <a:pt x="3579811" y="2184845"/>
                  </a:lnTo>
                  <a:lnTo>
                    <a:pt x="3587741" y="2143147"/>
                  </a:lnTo>
                  <a:close/>
                </a:path>
                <a:path w="3658870" h="3657600">
                  <a:moveTo>
                    <a:pt x="3634138" y="2129421"/>
                  </a:moveTo>
                  <a:lnTo>
                    <a:pt x="3635127" y="2129811"/>
                  </a:lnTo>
                  <a:lnTo>
                    <a:pt x="3630866" y="2150817"/>
                  </a:lnTo>
                  <a:lnTo>
                    <a:pt x="3609045" y="2146936"/>
                  </a:lnTo>
                  <a:lnTo>
                    <a:pt x="3612194" y="2138941"/>
                  </a:lnTo>
                  <a:lnTo>
                    <a:pt x="3617964" y="2132982"/>
                  </a:lnTo>
                  <a:lnTo>
                    <a:pt x="3625548" y="2129620"/>
                  </a:lnTo>
                  <a:lnTo>
                    <a:pt x="3634138" y="2129421"/>
                  </a:lnTo>
                  <a:close/>
                </a:path>
                <a:path w="3658870" h="3657600">
                  <a:moveTo>
                    <a:pt x="3593148" y="2129421"/>
                  </a:moveTo>
                  <a:lnTo>
                    <a:pt x="3634138" y="2129421"/>
                  </a:lnTo>
                  <a:lnTo>
                    <a:pt x="3625548" y="2129620"/>
                  </a:lnTo>
                  <a:lnTo>
                    <a:pt x="3617964" y="2132982"/>
                  </a:lnTo>
                  <a:lnTo>
                    <a:pt x="3612194" y="2138941"/>
                  </a:lnTo>
                  <a:lnTo>
                    <a:pt x="3609045" y="2146936"/>
                  </a:lnTo>
                  <a:lnTo>
                    <a:pt x="3587741" y="2143147"/>
                  </a:lnTo>
                  <a:lnTo>
                    <a:pt x="3592994" y="2129811"/>
                  </a:lnTo>
                  <a:lnTo>
                    <a:pt x="3593069" y="2129620"/>
                  </a:lnTo>
                  <a:lnTo>
                    <a:pt x="3593148" y="2129421"/>
                  </a:lnTo>
                  <a:close/>
                </a:path>
                <a:path w="3658870" h="3657600">
                  <a:moveTo>
                    <a:pt x="3637927" y="2108117"/>
                  </a:moveTo>
                  <a:lnTo>
                    <a:pt x="3638559" y="2108366"/>
                  </a:lnTo>
                  <a:lnTo>
                    <a:pt x="3636935" y="2120900"/>
                  </a:lnTo>
                  <a:lnTo>
                    <a:pt x="3635206" y="2129421"/>
                  </a:lnTo>
                  <a:lnTo>
                    <a:pt x="3635127" y="2129811"/>
                  </a:lnTo>
                  <a:lnTo>
                    <a:pt x="3634138" y="2129421"/>
                  </a:lnTo>
                  <a:lnTo>
                    <a:pt x="3593148" y="2129421"/>
                  </a:lnTo>
                  <a:lnTo>
                    <a:pt x="3594039" y="2127158"/>
                  </a:lnTo>
                  <a:lnTo>
                    <a:pt x="3605579" y="2115238"/>
                  </a:lnTo>
                  <a:lnTo>
                    <a:pt x="3620746" y="2108516"/>
                  </a:lnTo>
                  <a:lnTo>
                    <a:pt x="3637927" y="2108117"/>
                  </a:lnTo>
                  <a:close/>
                </a:path>
                <a:path w="3658870" h="3657600">
                  <a:moveTo>
                    <a:pt x="3400433" y="2678518"/>
                  </a:moveTo>
                  <a:lnTo>
                    <a:pt x="3419454" y="2688835"/>
                  </a:lnTo>
                  <a:lnTo>
                    <a:pt x="3416933" y="2697049"/>
                  </a:lnTo>
                  <a:lnTo>
                    <a:pt x="3417730" y="2705306"/>
                  </a:lnTo>
                  <a:lnTo>
                    <a:pt x="3421565" y="2712661"/>
                  </a:lnTo>
                  <a:lnTo>
                    <a:pt x="3428158" y="2718171"/>
                  </a:lnTo>
                  <a:lnTo>
                    <a:pt x="3430501" y="2718890"/>
                  </a:lnTo>
                  <a:lnTo>
                    <a:pt x="3419527" y="2737709"/>
                  </a:lnTo>
                  <a:lnTo>
                    <a:pt x="3417842" y="2737192"/>
                  </a:lnTo>
                  <a:lnTo>
                    <a:pt x="3404656" y="2726172"/>
                  </a:lnTo>
                  <a:lnTo>
                    <a:pt x="3396986" y="2711461"/>
                  </a:lnTo>
                  <a:lnTo>
                    <a:pt x="3395391" y="2694947"/>
                  </a:lnTo>
                  <a:lnTo>
                    <a:pt x="3400433" y="2678518"/>
                  </a:lnTo>
                  <a:close/>
                </a:path>
                <a:path w="3658870" h="3657600">
                  <a:moveTo>
                    <a:pt x="3419454" y="2688835"/>
                  </a:moveTo>
                  <a:lnTo>
                    <a:pt x="3440837" y="2700432"/>
                  </a:lnTo>
                  <a:lnTo>
                    <a:pt x="3431137" y="2717800"/>
                  </a:lnTo>
                  <a:lnTo>
                    <a:pt x="3430501" y="2718890"/>
                  </a:lnTo>
                  <a:lnTo>
                    <a:pt x="3428158" y="2718171"/>
                  </a:lnTo>
                  <a:lnTo>
                    <a:pt x="3421565" y="2712661"/>
                  </a:lnTo>
                  <a:lnTo>
                    <a:pt x="3417730" y="2705306"/>
                  </a:lnTo>
                  <a:lnTo>
                    <a:pt x="3416933" y="2697049"/>
                  </a:lnTo>
                  <a:lnTo>
                    <a:pt x="3419454" y="2688835"/>
                  </a:lnTo>
                  <a:close/>
                </a:path>
                <a:path w="3658870" h="3657600">
                  <a:moveTo>
                    <a:pt x="3493723" y="2534883"/>
                  </a:moveTo>
                  <a:lnTo>
                    <a:pt x="3514567" y="2543744"/>
                  </a:lnTo>
                  <a:lnTo>
                    <a:pt x="3510481" y="2552700"/>
                  </a:lnTo>
                  <a:lnTo>
                    <a:pt x="3492103" y="2603500"/>
                  </a:lnTo>
                  <a:lnTo>
                    <a:pt x="3472743" y="2641600"/>
                  </a:lnTo>
                  <a:lnTo>
                    <a:pt x="3452416" y="2679700"/>
                  </a:lnTo>
                  <a:lnTo>
                    <a:pt x="3440837" y="2700432"/>
                  </a:lnTo>
                  <a:lnTo>
                    <a:pt x="3419454" y="2688835"/>
                  </a:lnTo>
                  <a:lnTo>
                    <a:pt x="3439339" y="2651112"/>
                  </a:lnTo>
                  <a:lnTo>
                    <a:pt x="3458355" y="2612870"/>
                  </a:lnTo>
                  <a:lnTo>
                    <a:pt x="3476487" y="2574123"/>
                  </a:lnTo>
                  <a:lnTo>
                    <a:pt x="3493723" y="2534883"/>
                  </a:lnTo>
                  <a:close/>
                </a:path>
                <a:path w="3658870" h="3657600">
                  <a:moveTo>
                    <a:pt x="3473810" y="2526418"/>
                  </a:moveTo>
                  <a:lnTo>
                    <a:pt x="3493723" y="2534883"/>
                  </a:lnTo>
                  <a:lnTo>
                    <a:pt x="3476487" y="2574123"/>
                  </a:lnTo>
                  <a:lnTo>
                    <a:pt x="3458355" y="2612870"/>
                  </a:lnTo>
                  <a:lnTo>
                    <a:pt x="3439339" y="2651112"/>
                  </a:lnTo>
                  <a:lnTo>
                    <a:pt x="3419454" y="2688835"/>
                  </a:lnTo>
                  <a:lnTo>
                    <a:pt x="3400433" y="2678518"/>
                  </a:lnTo>
                  <a:lnTo>
                    <a:pt x="3420080" y="2641248"/>
                  </a:lnTo>
                  <a:lnTo>
                    <a:pt x="3438850" y="2603500"/>
                  </a:lnTo>
                  <a:lnTo>
                    <a:pt x="3456781" y="2565185"/>
                  </a:lnTo>
                  <a:lnTo>
                    <a:pt x="3473810" y="2526418"/>
                  </a:lnTo>
                  <a:close/>
                </a:path>
                <a:path w="3658870" h="3657600">
                  <a:moveTo>
                    <a:pt x="3513686" y="2521705"/>
                  </a:moveTo>
                  <a:lnTo>
                    <a:pt x="3522102" y="2523435"/>
                  </a:lnTo>
                  <a:lnTo>
                    <a:pt x="3523420" y="2524338"/>
                  </a:lnTo>
                  <a:lnTo>
                    <a:pt x="3514567" y="2543744"/>
                  </a:lnTo>
                  <a:lnTo>
                    <a:pt x="3493723" y="2534883"/>
                  </a:lnTo>
                  <a:lnTo>
                    <a:pt x="3498583" y="2527797"/>
                  </a:lnTo>
                  <a:lnTo>
                    <a:pt x="3505542" y="2523282"/>
                  </a:lnTo>
                  <a:lnTo>
                    <a:pt x="3513686" y="2521705"/>
                  </a:lnTo>
                  <a:close/>
                </a:path>
                <a:path w="3658870" h="3657600">
                  <a:moveTo>
                    <a:pt x="3477042" y="2521705"/>
                  </a:moveTo>
                  <a:lnTo>
                    <a:pt x="3513686" y="2521705"/>
                  </a:lnTo>
                  <a:lnTo>
                    <a:pt x="3505542" y="2523282"/>
                  </a:lnTo>
                  <a:lnTo>
                    <a:pt x="3498583" y="2527797"/>
                  </a:lnTo>
                  <a:lnTo>
                    <a:pt x="3493723" y="2534883"/>
                  </a:lnTo>
                  <a:lnTo>
                    <a:pt x="3473810" y="2526418"/>
                  </a:lnTo>
                  <a:lnTo>
                    <a:pt x="3477042" y="2521705"/>
                  </a:lnTo>
                  <a:close/>
                </a:path>
                <a:path w="3658870" h="3657600">
                  <a:moveTo>
                    <a:pt x="3513734" y="2500061"/>
                  </a:moveTo>
                  <a:lnTo>
                    <a:pt x="3530568" y="2503521"/>
                  </a:lnTo>
                  <a:lnTo>
                    <a:pt x="3532154" y="2504609"/>
                  </a:lnTo>
                  <a:lnTo>
                    <a:pt x="3527862" y="2514600"/>
                  </a:lnTo>
                  <a:lnTo>
                    <a:pt x="3523420" y="2524338"/>
                  </a:lnTo>
                  <a:lnTo>
                    <a:pt x="3522102" y="2523435"/>
                  </a:lnTo>
                  <a:lnTo>
                    <a:pt x="3513686" y="2521705"/>
                  </a:lnTo>
                  <a:lnTo>
                    <a:pt x="3477042" y="2521705"/>
                  </a:lnTo>
                  <a:lnTo>
                    <a:pt x="3483530" y="2512246"/>
                  </a:lnTo>
                  <a:lnTo>
                    <a:pt x="3497447" y="2503215"/>
                  </a:lnTo>
                  <a:lnTo>
                    <a:pt x="3513734" y="2500061"/>
                  </a:lnTo>
                  <a:close/>
                </a:path>
                <a:path w="3658870" h="3657600">
                  <a:moveTo>
                    <a:pt x="3171568" y="3006618"/>
                  </a:moveTo>
                  <a:lnTo>
                    <a:pt x="3187823" y="3020901"/>
                  </a:lnTo>
                  <a:lnTo>
                    <a:pt x="3183541" y="3028350"/>
                  </a:lnTo>
                  <a:lnTo>
                    <a:pt x="3182485" y="3036578"/>
                  </a:lnTo>
                  <a:lnTo>
                    <a:pt x="3184591" y="3044601"/>
                  </a:lnTo>
                  <a:lnTo>
                    <a:pt x="3189796" y="3051438"/>
                  </a:lnTo>
                  <a:lnTo>
                    <a:pt x="3194460" y="3054118"/>
                  </a:lnTo>
                  <a:lnTo>
                    <a:pt x="3181207" y="3070965"/>
                  </a:lnTo>
                  <a:lnTo>
                    <a:pt x="3175514" y="3067693"/>
                  </a:lnTo>
                  <a:lnTo>
                    <a:pt x="3165179" y="3054118"/>
                  </a:lnTo>
                  <a:lnTo>
                    <a:pt x="3164427" y="3051438"/>
                  </a:lnTo>
                  <a:lnTo>
                    <a:pt x="3160892" y="3037973"/>
                  </a:lnTo>
                  <a:lnTo>
                    <a:pt x="3163004" y="3021518"/>
                  </a:lnTo>
                  <a:lnTo>
                    <a:pt x="3171568" y="3006618"/>
                  </a:lnTo>
                  <a:close/>
                </a:path>
                <a:path w="3658870" h="3657600">
                  <a:moveTo>
                    <a:pt x="3187823" y="3020901"/>
                  </a:moveTo>
                  <a:lnTo>
                    <a:pt x="3207072" y="3037813"/>
                  </a:lnTo>
                  <a:lnTo>
                    <a:pt x="3199273" y="3048000"/>
                  </a:lnTo>
                  <a:lnTo>
                    <a:pt x="3194460" y="3054118"/>
                  </a:lnTo>
                  <a:lnTo>
                    <a:pt x="3189796" y="3051438"/>
                  </a:lnTo>
                  <a:lnTo>
                    <a:pt x="3184591" y="3044601"/>
                  </a:lnTo>
                  <a:lnTo>
                    <a:pt x="3182485" y="3036578"/>
                  </a:lnTo>
                  <a:lnTo>
                    <a:pt x="3183541" y="3028350"/>
                  </a:lnTo>
                  <a:lnTo>
                    <a:pt x="3187823" y="3020901"/>
                  </a:lnTo>
                  <a:close/>
                </a:path>
                <a:path w="3658870" h="3657600">
                  <a:moveTo>
                    <a:pt x="3294489" y="2887317"/>
                  </a:moveTo>
                  <a:lnTo>
                    <a:pt x="3315095" y="2902239"/>
                  </a:lnTo>
                  <a:lnTo>
                    <a:pt x="3310989" y="2908300"/>
                  </a:lnTo>
                  <a:lnTo>
                    <a:pt x="3284315" y="2946400"/>
                  </a:lnTo>
                  <a:lnTo>
                    <a:pt x="3256794" y="2984500"/>
                  </a:lnTo>
                  <a:lnTo>
                    <a:pt x="3228441" y="3009900"/>
                  </a:lnTo>
                  <a:lnTo>
                    <a:pt x="3207072" y="3037813"/>
                  </a:lnTo>
                  <a:lnTo>
                    <a:pt x="3187823" y="3020901"/>
                  </a:lnTo>
                  <a:lnTo>
                    <a:pt x="3215643" y="2988478"/>
                  </a:lnTo>
                  <a:lnTo>
                    <a:pt x="3242702" y="2955397"/>
                  </a:lnTo>
                  <a:lnTo>
                    <a:pt x="3268989" y="2921672"/>
                  </a:lnTo>
                  <a:lnTo>
                    <a:pt x="3294489" y="2887317"/>
                  </a:lnTo>
                  <a:close/>
                </a:path>
                <a:path w="3658870" h="3657600">
                  <a:moveTo>
                    <a:pt x="3276963" y="2874626"/>
                  </a:moveTo>
                  <a:lnTo>
                    <a:pt x="3268989" y="2921672"/>
                  </a:lnTo>
                  <a:lnTo>
                    <a:pt x="3242702" y="2955397"/>
                  </a:lnTo>
                  <a:lnTo>
                    <a:pt x="3215643" y="2988478"/>
                  </a:lnTo>
                  <a:lnTo>
                    <a:pt x="3187823" y="3020901"/>
                  </a:lnTo>
                  <a:lnTo>
                    <a:pt x="3171568" y="3006618"/>
                  </a:lnTo>
                  <a:lnTo>
                    <a:pt x="3199056" y="2974581"/>
                  </a:lnTo>
                  <a:lnTo>
                    <a:pt x="3225794" y="2941895"/>
                  </a:lnTo>
                  <a:lnTo>
                    <a:pt x="3251767" y="2908572"/>
                  </a:lnTo>
                  <a:lnTo>
                    <a:pt x="3276963" y="2874626"/>
                  </a:lnTo>
                  <a:close/>
                </a:path>
                <a:path w="3658870" h="3657600">
                  <a:moveTo>
                    <a:pt x="3308596" y="2878641"/>
                  </a:moveTo>
                  <a:lnTo>
                    <a:pt x="3316886" y="2878919"/>
                  </a:lnTo>
                  <a:lnTo>
                    <a:pt x="3324705" y="2882482"/>
                  </a:lnTo>
                  <a:lnTo>
                    <a:pt x="3326882" y="2884842"/>
                  </a:lnTo>
                  <a:lnTo>
                    <a:pt x="3315095" y="2902239"/>
                  </a:lnTo>
                  <a:lnTo>
                    <a:pt x="3294489" y="2887317"/>
                  </a:lnTo>
                  <a:lnTo>
                    <a:pt x="3300806" y="2881492"/>
                  </a:lnTo>
                  <a:lnTo>
                    <a:pt x="3308596" y="2878641"/>
                  </a:lnTo>
                  <a:close/>
                </a:path>
                <a:path w="3658870" h="3657600">
                  <a:moveTo>
                    <a:pt x="3282508" y="2878641"/>
                  </a:moveTo>
                  <a:lnTo>
                    <a:pt x="3308596" y="2878641"/>
                  </a:lnTo>
                  <a:lnTo>
                    <a:pt x="3300806" y="2881492"/>
                  </a:lnTo>
                  <a:lnTo>
                    <a:pt x="3294489" y="2887317"/>
                  </a:lnTo>
                  <a:lnTo>
                    <a:pt x="3282508" y="2878641"/>
                  </a:lnTo>
                  <a:close/>
                </a:path>
                <a:path w="3658870" h="3657600">
                  <a:moveTo>
                    <a:pt x="3305177" y="2857275"/>
                  </a:moveTo>
                  <a:lnTo>
                    <a:pt x="3321758" y="2857831"/>
                  </a:lnTo>
                  <a:lnTo>
                    <a:pt x="3337396" y="2864956"/>
                  </a:lnTo>
                  <a:lnTo>
                    <a:pt x="3339056" y="2866756"/>
                  </a:lnTo>
                  <a:lnTo>
                    <a:pt x="3336802" y="2870200"/>
                  </a:lnTo>
                  <a:lnTo>
                    <a:pt x="3326882" y="2884842"/>
                  </a:lnTo>
                  <a:lnTo>
                    <a:pt x="3324705" y="2882482"/>
                  </a:lnTo>
                  <a:lnTo>
                    <a:pt x="3316886" y="2878919"/>
                  </a:lnTo>
                  <a:lnTo>
                    <a:pt x="3308596" y="2878641"/>
                  </a:lnTo>
                  <a:lnTo>
                    <a:pt x="3282508" y="2878641"/>
                  </a:lnTo>
                  <a:lnTo>
                    <a:pt x="3276963" y="2874626"/>
                  </a:lnTo>
                  <a:lnTo>
                    <a:pt x="3289597" y="2862977"/>
                  </a:lnTo>
                  <a:lnTo>
                    <a:pt x="3305177" y="2857275"/>
                  </a:lnTo>
                  <a:close/>
                </a:path>
                <a:path w="3658870" h="3657600">
                  <a:moveTo>
                    <a:pt x="2875706" y="3275883"/>
                  </a:moveTo>
                  <a:lnTo>
                    <a:pt x="2888397" y="3293409"/>
                  </a:lnTo>
                  <a:lnTo>
                    <a:pt x="2882572" y="3299726"/>
                  </a:lnTo>
                  <a:lnTo>
                    <a:pt x="2879721" y="3307516"/>
                  </a:lnTo>
                  <a:lnTo>
                    <a:pt x="2879941" y="3314085"/>
                  </a:lnTo>
                  <a:lnTo>
                    <a:pt x="2879999" y="3315806"/>
                  </a:lnTo>
                  <a:lnTo>
                    <a:pt x="2883562" y="3323626"/>
                  </a:lnTo>
                  <a:lnTo>
                    <a:pt x="2886182" y="3326049"/>
                  </a:lnTo>
                  <a:lnTo>
                    <a:pt x="2868358" y="3338458"/>
                  </a:lnTo>
                  <a:lnTo>
                    <a:pt x="2866036" y="3336316"/>
                  </a:lnTo>
                  <a:lnTo>
                    <a:pt x="2858911" y="3320678"/>
                  </a:lnTo>
                  <a:lnTo>
                    <a:pt x="2858469" y="3307516"/>
                  </a:lnTo>
                  <a:lnTo>
                    <a:pt x="2858355" y="3304097"/>
                  </a:lnTo>
                  <a:lnTo>
                    <a:pt x="2864057" y="3288517"/>
                  </a:lnTo>
                  <a:lnTo>
                    <a:pt x="2875706" y="3275883"/>
                  </a:lnTo>
                  <a:close/>
                </a:path>
                <a:path w="3658870" h="3657600">
                  <a:moveTo>
                    <a:pt x="2888397" y="3293409"/>
                  </a:moveTo>
                  <a:lnTo>
                    <a:pt x="2903369" y="3314085"/>
                  </a:lnTo>
                  <a:lnTo>
                    <a:pt x="2886182" y="3326049"/>
                  </a:lnTo>
                  <a:lnTo>
                    <a:pt x="2883562" y="3323626"/>
                  </a:lnTo>
                  <a:lnTo>
                    <a:pt x="2879999" y="3315806"/>
                  </a:lnTo>
                  <a:lnTo>
                    <a:pt x="2879721" y="3307516"/>
                  </a:lnTo>
                  <a:lnTo>
                    <a:pt x="2882572" y="3299726"/>
                  </a:lnTo>
                  <a:lnTo>
                    <a:pt x="2888397" y="3293409"/>
                  </a:lnTo>
                  <a:close/>
                </a:path>
                <a:path w="3658870" h="3657600">
                  <a:moveTo>
                    <a:pt x="3021980" y="3186743"/>
                  </a:moveTo>
                  <a:lnTo>
                    <a:pt x="3007960" y="3238500"/>
                  </a:lnTo>
                  <a:lnTo>
                    <a:pt x="2973498" y="3263900"/>
                  </a:lnTo>
                  <a:lnTo>
                    <a:pt x="2938341" y="3289300"/>
                  </a:lnTo>
                  <a:lnTo>
                    <a:pt x="2903369" y="3314085"/>
                  </a:lnTo>
                  <a:lnTo>
                    <a:pt x="2888397" y="3293409"/>
                  </a:lnTo>
                  <a:lnTo>
                    <a:pt x="2922752" y="3267909"/>
                  </a:lnTo>
                  <a:lnTo>
                    <a:pt x="2956477" y="3241623"/>
                  </a:lnTo>
                  <a:lnTo>
                    <a:pt x="2989558" y="3214563"/>
                  </a:lnTo>
                  <a:lnTo>
                    <a:pt x="3021980" y="3186743"/>
                  </a:lnTo>
                  <a:close/>
                </a:path>
                <a:path w="3658870" h="3657600">
                  <a:moveTo>
                    <a:pt x="3007698" y="3170488"/>
                  </a:moveTo>
                  <a:lnTo>
                    <a:pt x="2989558" y="3214563"/>
                  </a:lnTo>
                  <a:lnTo>
                    <a:pt x="2956477" y="3241623"/>
                  </a:lnTo>
                  <a:lnTo>
                    <a:pt x="2922752" y="3267909"/>
                  </a:lnTo>
                  <a:lnTo>
                    <a:pt x="2888397" y="3293409"/>
                  </a:lnTo>
                  <a:lnTo>
                    <a:pt x="2875706" y="3275883"/>
                  </a:lnTo>
                  <a:lnTo>
                    <a:pt x="2909652" y="3250687"/>
                  </a:lnTo>
                  <a:lnTo>
                    <a:pt x="2942975" y="3224714"/>
                  </a:lnTo>
                  <a:lnTo>
                    <a:pt x="2975661" y="3197977"/>
                  </a:lnTo>
                  <a:lnTo>
                    <a:pt x="3007698" y="3170488"/>
                  </a:lnTo>
                  <a:close/>
                </a:path>
                <a:path w="3658870" h="3657600">
                  <a:moveTo>
                    <a:pt x="3037658" y="3181405"/>
                  </a:moveTo>
                  <a:lnTo>
                    <a:pt x="3045681" y="3183511"/>
                  </a:lnTo>
                  <a:lnTo>
                    <a:pt x="3052518" y="3188716"/>
                  </a:lnTo>
                  <a:lnTo>
                    <a:pt x="3053861" y="3191054"/>
                  </a:lnTo>
                  <a:lnTo>
                    <a:pt x="3041710" y="3200400"/>
                  </a:lnTo>
                  <a:lnTo>
                    <a:pt x="3037829" y="3204781"/>
                  </a:lnTo>
                  <a:lnTo>
                    <a:pt x="3021981" y="3186743"/>
                  </a:lnTo>
                  <a:lnTo>
                    <a:pt x="3029430" y="3182461"/>
                  </a:lnTo>
                  <a:lnTo>
                    <a:pt x="3037658" y="3181405"/>
                  </a:lnTo>
                  <a:close/>
                </a:path>
                <a:path w="3658870" h="3657600">
                  <a:moveTo>
                    <a:pt x="3039053" y="3159812"/>
                  </a:moveTo>
                  <a:lnTo>
                    <a:pt x="3055100" y="3164024"/>
                  </a:lnTo>
                  <a:lnTo>
                    <a:pt x="3068773" y="3174434"/>
                  </a:lnTo>
                  <a:lnTo>
                    <a:pt x="3070826" y="3178006"/>
                  </a:lnTo>
                  <a:lnTo>
                    <a:pt x="3053861" y="3191054"/>
                  </a:lnTo>
                  <a:lnTo>
                    <a:pt x="3052518" y="3188716"/>
                  </a:lnTo>
                  <a:lnTo>
                    <a:pt x="3045681" y="3183511"/>
                  </a:lnTo>
                  <a:lnTo>
                    <a:pt x="3037658" y="3181405"/>
                  </a:lnTo>
                  <a:lnTo>
                    <a:pt x="3017290" y="3181405"/>
                  </a:lnTo>
                  <a:lnTo>
                    <a:pt x="3007698" y="3170488"/>
                  </a:lnTo>
                  <a:lnTo>
                    <a:pt x="3022597" y="3161925"/>
                  </a:lnTo>
                  <a:lnTo>
                    <a:pt x="3039053" y="3159812"/>
                  </a:lnTo>
                  <a:close/>
                </a:path>
                <a:path w="3658870" h="3657600">
                  <a:moveTo>
                    <a:pt x="3017290" y="3181405"/>
                  </a:moveTo>
                  <a:lnTo>
                    <a:pt x="3037658" y="3181405"/>
                  </a:lnTo>
                  <a:lnTo>
                    <a:pt x="3029430" y="3182461"/>
                  </a:lnTo>
                  <a:lnTo>
                    <a:pt x="3021980" y="3186743"/>
                  </a:lnTo>
                  <a:lnTo>
                    <a:pt x="3017290" y="3181405"/>
                  </a:lnTo>
                  <a:close/>
                </a:path>
                <a:path w="3658870" h="3657600">
                  <a:moveTo>
                    <a:pt x="2527498" y="3472730"/>
                  </a:moveTo>
                  <a:lnTo>
                    <a:pt x="2535902" y="3492500"/>
                  </a:lnTo>
                  <a:lnTo>
                    <a:pt x="2535963" y="3492644"/>
                  </a:lnTo>
                  <a:lnTo>
                    <a:pt x="2528877" y="3497504"/>
                  </a:lnTo>
                  <a:lnTo>
                    <a:pt x="2524361" y="3504462"/>
                  </a:lnTo>
                  <a:lnTo>
                    <a:pt x="2522794" y="3512655"/>
                  </a:lnTo>
                  <a:lnTo>
                    <a:pt x="2524515" y="3521023"/>
                  </a:lnTo>
                  <a:lnTo>
                    <a:pt x="2527421" y="3525260"/>
                  </a:lnTo>
                  <a:lnTo>
                    <a:pt x="2506113" y="3531692"/>
                  </a:lnTo>
                  <a:lnTo>
                    <a:pt x="2504601" y="3529488"/>
                  </a:lnTo>
                  <a:lnTo>
                    <a:pt x="2501141" y="3512655"/>
                  </a:lnTo>
                  <a:lnTo>
                    <a:pt x="2504294" y="3496367"/>
                  </a:lnTo>
                  <a:lnTo>
                    <a:pt x="2513326" y="3482450"/>
                  </a:lnTo>
                  <a:lnTo>
                    <a:pt x="2527498" y="3472730"/>
                  </a:lnTo>
                  <a:close/>
                </a:path>
                <a:path w="3658870" h="3657600">
                  <a:moveTo>
                    <a:pt x="2535963" y="3492644"/>
                  </a:moveTo>
                  <a:lnTo>
                    <a:pt x="2547280" y="3519266"/>
                  </a:lnTo>
                  <a:lnTo>
                    <a:pt x="2527421" y="3525260"/>
                  </a:lnTo>
                  <a:lnTo>
                    <a:pt x="2524515" y="3521023"/>
                  </a:lnTo>
                  <a:lnTo>
                    <a:pt x="2522794" y="3512655"/>
                  </a:lnTo>
                  <a:lnTo>
                    <a:pt x="2524361" y="3504462"/>
                  </a:lnTo>
                  <a:lnTo>
                    <a:pt x="2528877" y="3497504"/>
                  </a:lnTo>
                  <a:lnTo>
                    <a:pt x="2535963" y="3492644"/>
                  </a:lnTo>
                  <a:close/>
                </a:path>
                <a:path w="3658870" h="3657600">
                  <a:moveTo>
                    <a:pt x="2689914" y="3418374"/>
                  </a:moveTo>
                  <a:lnTo>
                    <a:pt x="2704204" y="3444721"/>
                  </a:lnTo>
                  <a:lnTo>
                    <a:pt x="2674019" y="3454400"/>
                  </a:lnTo>
                  <a:lnTo>
                    <a:pt x="2633837" y="3479800"/>
                  </a:lnTo>
                  <a:lnTo>
                    <a:pt x="2593094" y="3492500"/>
                  </a:lnTo>
                  <a:lnTo>
                    <a:pt x="2551806" y="3517900"/>
                  </a:lnTo>
                  <a:lnTo>
                    <a:pt x="2547280" y="3519266"/>
                  </a:lnTo>
                  <a:lnTo>
                    <a:pt x="2535963" y="3492644"/>
                  </a:lnTo>
                  <a:lnTo>
                    <a:pt x="2575203" y="3475408"/>
                  </a:lnTo>
                  <a:lnTo>
                    <a:pt x="2613950" y="3457275"/>
                  </a:lnTo>
                  <a:lnTo>
                    <a:pt x="2652192" y="3438260"/>
                  </a:lnTo>
                  <a:lnTo>
                    <a:pt x="2689914" y="3418374"/>
                  </a:lnTo>
                  <a:close/>
                </a:path>
                <a:path w="3658870" h="3657600">
                  <a:moveTo>
                    <a:pt x="2679598" y="3399353"/>
                  </a:moveTo>
                  <a:lnTo>
                    <a:pt x="2652192" y="3438260"/>
                  </a:lnTo>
                  <a:lnTo>
                    <a:pt x="2613950" y="3457275"/>
                  </a:lnTo>
                  <a:lnTo>
                    <a:pt x="2575203" y="3475408"/>
                  </a:lnTo>
                  <a:lnTo>
                    <a:pt x="2535963" y="3492644"/>
                  </a:lnTo>
                  <a:lnTo>
                    <a:pt x="2527498" y="3472730"/>
                  </a:lnTo>
                  <a:lnTo>
                    <a:pt x="2566265" y="3455701"/>
                  </a:lnTo>
                  <a:lnTo>
                    <a:pt x="2604546" y="3437787"/>
                  </a:lnTo>
                  <a:lnTo>
                    <a:pt x="2642328" y="3419000"/>
                  </a:lnTo>
                  <a:lnTo>
                    <a:pt x="2679598" y="3399353"/>
                  </a:lnTo>
                  <a:close/>
                </a:path>
                <a:path w="3658870" h="3657600">
                  <a:moveTo>
                    <a:pt x="2698129" y="3415853"/>
                  </a:moveTo>
                  <a:lnTo>
                    <a:pt x="2707547" y="3416762"/>
                  </a:lnTo>
                  <a:lnTo>
                    <a:pt x="2706601" y="3416762"/>
                  </a:lnTo>
                  <a:lnTo>
                    <a:pt x="2713741" y="3420485"/>
                  </a:lnTo>
                  <a:lnTo>
                    <a:pt x="2719251" y="3427079"/>
                  </a:lnTo>
                  <a:lnTo>
                    <a:pt x="2721772" y="3435293"/>
                  </a:lnTo>
                  <a:lnTo>
                    <a:pt x="2721658" y="3436470"/>
                  </a:lnTo>
                  <a:lnTo>
                    <a:pt x="2713626" y="3441700"/>
                  </a:lnTo>
                  <a:lnTo>
                    <a:pt x="2704204" y="3444721"/>
                  </a:lnTo>
                  <a:lnTo>
                    <a:pt x="2689914" y="3418374"/>
                  </a:lnTo>
                  <a:lnTo>
                    <a:pt x="2698129" y="3415853"/>
                  </a:lnTo>
                  <a:close/>
                </a:path>
                <a:path w="3658870" h="3657600">
                  <a:moveTo>
                    <a:pt x="2696027" y="3394312"/>
                  </a:moveTo>
                  <a:lnTo>
                    <a:pt x="2712541" y="3395906"/>
                  </a:lnTo>
                  <a:lnTo>
                    <a:pt x="2727252" y="3403576"/>
                  </a:lnTo>
                  <a:lnTo>
                    <a:pt x="2738272" y="3416762"/>
                  </a:lnTo>
                  <a:lnTo>
                    <a:pt x="2740547" y="3424174"/>
                  </a:lnTo>
                  <a:lnTo>
                    <a:pt x="2721658" y="3436470"/>
                  </a:lnTo>
                  <a:lnTo>
                    <a:pt x="2721772" y="3435293"/>
                  </a:lnTo>
                  <a:lnTo>
                    <a:pt x="2719251" y="3427079"/>
                  </a:lnTo>
                  <a:lnTo>
                    <a:pt x="2713741" y="3420485"/>
                  </a:lnTo>
                  <a:lnTo>
                    <a:pt x="2706601" y="3416762"/>
                  </a:lnTo>
                  <a:lnTo>
                    <a:pt x="2707547" y="3416762"/>
                  </a:lnTo>
                  <a:lnTo>
                    <a:pt x="2698129" y="3415853"/>
                  </a:lnTo>
                  <a:lnTo>
                    <a:pt x="2688547" y="3415853"/>
                  </a:lnTo>
                  <a:lnTo>
                    <a:pt x="2679598" y="3399353"/>
                  </a:lnTo>
                  <a:lnTo>
                    <a:pt x="2696027" y="3394312"/>
                  </a:lnTo>
                  <a:close/>
                </a:path>
                <a:path w="3658870" h="3657600">
                  <a:moveTo>
                    <a:pt x="2688547" y="3415853"/>
                  </a:moveTo>
                  <a:lnTo>
                    <a:pt x="2698129" y="3415853"/>
                  </a:lnTo>
                  <a:lnTo>
                    <a:pt x="2689914" y="3418374"/>
                  </a:lnTo>
                  <a:lnTo>
                    <a:pt x="2688547" y="3415853"/>
                  </a:lnTo>
                  <a:close/>
                </a:path>
                <a:path w="3658870" h="3657600">
                  <a:moveTo>
                    <a:pt x="1131181" y="3472730"/>
                  </a:moveTo>
                  <a:lnTo>
                    <a:pt x="1145353" y="3482450"/>
                  </a:lnTo>
                  <a:lnTo>
                    <a:pt x="1154384" y="3496367"/>
                  </a:lnTo>
                  <a:lnTo>
                    <a:pt x="1157538" y="3512655"/>
                  </a:lnTo>
                  <a:lnTo>
                    <a:pt x="1154078" y="3529488"/>
                  </a:lnTo>
                  <a:lnTo>
                    <a:pt x="1152566" y="3531692"/>
                  </a:lnTo>
                  <a:lnTo>
                    <a:pt x="1131258" y="3525260"/>
                  </a:lnTo>
                  <a:lnTo>
                    <a:pt x="1134164" y="3521023"/>
                  </a:lnTo>
                  <a:lnTo>
                    <a:pt x="1135884" y="3512655"/>
                  </a:lnTo>
                  <a:lnTo>
                    <a:pt x="1134318" y="3504462"/>
                  </a:lnTo>
                  <a:lnTo>
                    <a:pt x="1129802" y="3497504"/>
                  </a:lnTo>
                  <a:lnTo>
                    <a:pt x="1122716" y="3492644"/>
                  </a:lnTo>
                  <a:lnTo>
                    <a:pt x="1131181" y="3472730"/>
                  </a:lnTo>
                  <a:close/>
                </a:path>
                <a:path w="3658870" h="3657600">
                  <a:moveTo>
                    <a:pt x="1122716" y="3492644"/>
                  </a:moveTo>
                  <a:lnTo>
                    <a:pt x="1129802" y="3497504"/>
                  </a:lnTo>
                  <a:lnTo>
                    <a:pt x="1134318" y="3504462"/>
                  </a:lnTo>
                  <a:lnTo>
                    <a:pt x="1135884" y="3512655"/>
                  </a:lnTo>
                  <a:lnTo>
                    <a:pt x="1134164" y="3521023"/>
                  </a:lnTo>
                  <a:lnTo>
                    <a:pt x="1131258" y="3525260"/>
                  </a:lnTo>
                  <a:lnTo>
                    <a:pt x="1111399" y="3519266"/>
                  </a:lnTo>
                  <a:lnTo>
                    <a:pt x="1122716" y="3492644"/>
                  </a:lnTo>
                  <a:close/>
                </a:path>
                <a:path w="3658870" h="3657600">
                  <a:moveTo>
                    <a:pt x="968764" y="3418374"/>
                  </a:moveTo>
                  <a:lnTo>
                    <a:pt x="1006487" y="3438260"/>
                  </a:lnTo>
                  <a:lnTo>
                    <a:pt x="1044729" y="3457275"/>
                  </a:lnTo>
                  <a:lnTo>
                    <a:pt x="1083476" y="3475408"/>
                  </a:lnTo>
                  <a:lnTo>
                    <a:pt x="1122716" y="3492644"/>
                  </a:lnTo>
                  <a:lnTo>
                    <a:pt x="1111399" y="3519266"/>
                  </a:lnTo>
                  <a:lnTo>
                    <a:pt x="1106872" y="3517900"/>
                  </a:lnTo>
                  <a:lnTo>
                    <a:pt x="1065585" y="3492500"/>
                  </a:lnTo>
                  <a:lnTo>
                    <a:pt x="1024842" y="3479800"/>
                  </a:lnTo>
                  <a:lnTo>
                    <a:pt x="984660" y="3454400"/>
                  </a:lnTo>
                  <a:lnTo>
                    <a:pt x="954475" y="3444721"/>
                  </a:lnTo>
                  <a:lnTo>
                    <a:pt x="968764" y="3418374"/>
                  </a:lnTo>
                  <a:close/>
                </a:path>
                <a:path w="3658870" h="3657600">
                  <a:moveTo>
                    <a:pt x="979081" y="3399353"/>
                  </a:moveTo>
                  <a:lnTo>
                    <a:pt x="1016351" y="3419000"/>
                  </a:lnTo>
                  <a:lnTo>
                    <a:pt x="1054133" y="3437787"/>
                  </a:lnTo>
                  <a:lnTo>
                    <a:pt x="1092414" y="3455701"/>
                  </a:lnTo>
                  <a:lnTo>
                    <a:pt x="1131181" y="3472730"/>
                  </a:lnTo>
                  <a:lnTo>
                    <a:pt x="1122777" y="3492500"/>
                  </a:lnTo>
                  <a:lnTo>
                    <a:pt x="1083476" y="3475408"/>
                  </a:lnTo>
                  <a:lnTo>
                    <a:pt x="1044729" y="3457275"/>
                  </a:lnTo>
                  <a:lnTo>
                    <a:pt x="1006487" y="3438260"/>
                  </a:lnTo>
                  <a:lnTo>
                    <a:pt x="968764" y="3418374"/>
                  </a:lnTo>
                  <a:lnTo>
                    <a:pt x="979081" y="3399353"/>
                  </a:lnTo>
                  <a:close/>
                </a:path>
                <a:path w="3658870" h="3657600">
                  <a:moveTo>
                    <a:pt x="960550" y="3415853"/>
                  </a:moveTo>
                  <a:lnTo>
                    <a:pt x="968764" y="3418374"/>
                  </a:lnTo>
                  <a:lnTo>
                    <a:pt x="954475" y="3444721"/>
                  </a:lnTo>
                  <a:lnTo>
                    <a:pt x="945053" y="3441700"/>
                  </a:lnTo>
                  <a:lnTo>
                    <a:pt x="937020" y="3436470"/>
                  </a:lnTo>
                  <a:lnTo>
                    <a:pt x="936907" y="3435293"/>
                  </a:lnTo>
                  <a:lnTo>
                    <a:pt x="939428" y="3427079"/>
                  </a:lnTo>
                  <a:lnTo>
                    <a:pt x="944938" y="3420486"/>
                  </a:lnTo>
                  <a:lnTo>
                    <a:pt x="952079" y="3416762"/>
                  </a:lnTo>
                  <a:lnTo>
                    <a:pt x="951133" y="3416762"/>
                  </a:lnTo>
                  <a:lnTo>
                    <a:pt x="960550" y="3415853"/>
                  </a:lnTo>
                  <a:close/>
                </a:path>
                <a:path w="3658870" h="3657600">
                  <a:moveTo>
                    <a:pt x="921167" y="3415853"/>
                  </a:moveTo>
                  <a:lnTo>
                    <a:pt x="960550" y="3415853"/>
                  </a:lnTo>
                  <a:lnTo>
                    <a:pt x="951133" y="3416762"/>
                  </a:lnTo>
                  <a:lnTo>
                    <a:pt x="952079" y="3416762"/>
                  </a:lnTo>
                  <a:lnTo>
                    <a:pt x="944938" y="3420486"/>
                  </a:lnTo>
                  <a:lnTo>
                    <a:pt x="939428" y="3427079"/>
                  </a:lnTo>
                  <a:lnTo>
                    <a:pt x="936907" y="3435293"/>
                  </a:lnTo>
                  <a:lnTo>
                    <a:pt x="937020" y="3436470"/>
                  </a:lnTo>
                  <a:lnTo>
                    <a:pt x="918132" y="3424174"/>
                  </a:lnTo>
                  <a:lnTo>
                    <a:pt x="920407" y="3416762"/>
                  </a:lnTo>
                  <a:lnTo>
                    <a:pt x="921167" y="3415853"/>
                  </a:lnTo>
                  <a:close/>
                </a:path>
                <a:path w="3658870" h="3657600">
                  <a:moveTo>
                    <a:pt x="962652" y="3394312"/>
                  </a:moveTo>
                  <a:lnTo>
                    <a:pt x="979081" y="3399353"/>
                  </a:lnTo>
                  <a:lnTo>
                    <a:pt x="968764" y="3418374"/>
                  </a:lnTo>
                  <a:lnTo>
                    <a:pt x="960550" y="3415853"/>
                  </a:lnTo>
                  <a:lnTo>
                    <a:pt x="921167" y="3415853"/>
                  </a:lnTo>
                  <a:lnTo>
                    <a:pt x="931427" y="3403576"/>
                  </a:lnTo>
                  <a:lnTo>
                    <a:pt x="946138" y="3395906"/>
                  </a:lnTo>
                  <a:lnTo>
                    <a:pt x="962652" y="3394312"/>
                  </a:lnTo>
                  <a:close/>
                </a:path>
                <a:path w="3658870" h="3657600">
                  <a:moveTo>
                    <a:pt x="782973" y="3275883"/>
                  </a:moveTo>
                  <a:lnTo>
                    <a:pt x="794622" y="3288517"/>
                  </a:lnTo>
                  <a:lnTo>
                    <a:pt x="800324" y="3304097"/>
                  </a:lnTo>
                  <a:lnTo>
                    <a:pt x="799768" y="3320678"/>
                  </a:lnTo>
                  <a:lnTo>
                    <a:pt x="792643" y="3336316"/>
                  </a:lnTo>
                  <a:lnTo>
                    <a:pt x="790321" y="3338458"/>
                  </a:lnTo>
                  <a:lnTo>
                    <a:pt x="772497" y="3326050"/>
                  </a:lnTo>
                  <a:lnTo>
                    <a:pt x="775117" y="3323626"/>
                  </a:lnTo>
                  <a:lnTo>
                    <a:pt x="778680" y="3315806"/>
                  </a:lnTo>
                  <a:lnTo>
                    <a:pt x="778958" y="3307516"/>
                  </a:lnTo>
                  <a:lnTo>
                    <a:pt x="776107" y="3299726"/>
                  </a:lnTo>
                  <a:lnTo>
                    <a:pt x="770282" y="3293409"/>
                  </a:lnTo>
                  <a:lnTo>
                    <a:pt x="782973" y="3275883"/>
                  </a:lnTo>
                  <a:close/>
                </a:path>
                <a:path w="3658870" h="3657600">
                  <a:moveTo>
                    <a:pt x="770282" y="3293409"/>
                  </a:moveTo>
                  <a:lnTo>
                    <a:pt x="776107" y="3299726"/>
                  </a:lnTo>
                  <a:lnTo>
                    <a:pt x="778958" y="3307516"/>
                  </a:lnTo>
                  <a:lnTo>
                    <a:pt x="778738" y="3314085"/>
                  </a:lnTo>
                  <a:lnTo>
                    <a:pt x="778680" y="3315806"/>
                  </a:lnTo>
                  <a:lnTo>
                    <a:pt x="775117" y="3323626"/>
                  </a:lnTo>
                  <a:lnTo>
                    <a:pt x="772488" y="3326050"/>
                  </a:lnTo>
                  <a:lnTo>
                    <a:pt x="755310" y="3314085"/>
                  </a:lnTo>
                  <a:lnTo>
                    <a:pt x="770282" y="3293409"/>
                  </a:lnTo>
                  <a:close/>
                </a:path>
                <a:path w="3658870" h="3657600">
                  <a:moveTo>
                    <a:pt x="636699" y="3186744"/>
                  </a:moveTo>
                  <a:lnTo>
                    <a:pt x="669121" y="3214563"/>
                  </a:lnTo>
                  <a:lnTo>
                    <a:pt x="702202" y="3241623"/>
                  </a:lnTo>
                  <a:lnTo>
                    <a:pt x="735927" y="3267909"/>
                  </a:lnTo>
                  <a:lnTo>
                    <a:pt x="770282" y="3293409"/>
                  </a:lnTo>
                  <a:lnTo>
                    <a:pt x="755310" y="3314085"/>
                  </a:lnTo>
                  <a:lnTo>
                    <a:pt x="720338" y="3289300"/>
                  </a:lnTo>
                  <a:lnTo>
                    <a:pt x="685181" y="3263900"/>
                  </a:lnTo>
                  <a:lnTo>
                    <a:pt x="650719" y="3238500"/>
                  </a:lnTo>
                  <a:lnTo>
                    <a:pt x="620850" y="3204781"/>
                  </a:lnTo>
                  <a:lnTo>
                    <a:pt x="636699" y="3186744"/>
                  </a:lnTo>
                  <a:close/>
                </a:path>
                <a:path w="3658870" h="3657600">
                  <a:moveTo>
                    <a:pt x="650981" y="3170488"/>
                  </a:moveTo>
                  <a:lnTo>
                    <a:pt x="683018" y="3197977"/>
                  </a:lnTo>
                  <a:lnTo>
                    <a:pt x="715704" y="3224714"/>
                  </a:lnTo>
                  <a:lnTo>
                    <a:pt x="749027" y="3250687"/>
                  </a:lnTo>
                  <a:lnTo>
                    <a:pt x="782973" y="3275883"/>
                  </a:lnTo>
                  <a:lnTo>
                    <a:pt x="770282" y="3293409"/>
                  </a:lnTo>
                  <a:lnTo>
                    <a:pt x="735927" y="3267909"/>
                  </a:lnTo>
                  <a:lnTo>
                    <a:pt x="702202" y="3241623"/>
                  </a:lnTo>
                  <a:lnTo>
                    <a:pt x="669121" y="3214563"/>
                  </a:lnTo>
                  <a:lnTo>
                    <a:pt x="636699" y="3186744"/>
                  </a:lnTo>
                  <a:lnTo>
                    <a:pt x="650981" y="3170488"/>
                  </a:lnTo>
                  <a:close/>
                </a:path>
                <a:path w="3658870" h="3657600">
                  <a:moveTo>
                    <a:pt x="621021" y="3181406"/>
                  </a:moveTo>
                  <a:lnTo>
                    <a:pt x="629249" y="3182462"/>
                  </a:lnTo>
                  <a:lnTo>
                    <a:pt x="636698" y="3186744"/>
                  </a:lnTo>
                  <a:lnTo>
                    <a:pt x="620850" y="3204781"/>
                  </a:lnTo>
                  <a:lnTo>
                    <a:pt x="616968" y="3200400"/>
                  </a:lnTo>
                  <a:lnTo>
                    <a:pt x="604818" y="3191054"/>
                  </a:lnTo>
                  <a:lnTo>
                    <a:pt x="606161" y="3188716"/>
                  </a:lnTo>
                  <a:lnTo>
                    <a:pt x="612998" y="3183512"/>
                  </a:lnTo>
                  <a:lnTo>
                    <a:pt x="621021" y="3181406"/>
                  </a:lnTo>
                  <a:close/>
                </a:path>
                <a:path w="3658870" h="3657600">
                  <a:moveTo>
                    <a:pt x="592273" y="3181406"/>
                  </a:moveTo>
                  <a:lnTo>
                    <a:pt x="621021" y="3181406"/>
                  </a:lnTo>
                  <a:lnTo>
                    <a:pt x="612998" y="3183512"/>
                  </a:lnTo>
                  <a:lnTo>
                    <a:pt x="606161" y="3188716"/>
                  </a:lnTo>
                  <a:lnTo>
                    <a:pt x="604818" y="3191054"/>
                  </a:lnTo>
                  <a:lnTo>
                    <a:pt x="592273" y="3181406"/>
                  </a:lnTo>
                  <a:close/>
                </a:path>
                <a:path w="3658870" h="3657600">
                  <a:moveTo>
                    <a:pt x="619626" y="3159812"/>
                  </a:moveTo>
                  <a:lnTo>
                    <a:pt x="636081" y="3161925"/>
                  </a:lnTo>
                  <a:lnTo>
                    <a:pt x="650981" y="3170488"/>
                  </a:lnTo>
                  <a:lnTo>
                    <a:pt x="636698" y="3186744"/>
                  </a:lnTo>
                  <a:lnTo>
                    <a:pt x="629249" y="3182462"/>
                  </a:lnTo>
                  <a:lnTo>
                    <a:pt x="621021" y="3181406"/>
                  </a:lnTo>
                  <a:lnTo>
                    <a:pt x="592273" y="3181406"/>
                  </a:lnTo>
                  <a:lnTo>
                    <a:pt x="587853" y="3178006"/>
                  </a:lnTo>
                  <a:lnTo>
                    <a:pt x="589906" y="3174434"/>
                  </a:lnTo>
                  <a:lnTo>
                    <a:pt x="603579" y="3164025"/>
                  </a:lnTo>
                  <a:lnTo>
                    <a:pt x="619626" y="3159812"/>
                  </a:lnTo>
                  <a:close/>
                </a:path>
                <a:path w="3658870" h="3657600">
                  <a:moveTo>
                    <a:pt x="487111" y="3006618"/>
                  </a:moveTo>
                  <a:lnTo>
                    <a:pt x="495675" y="3021518"/>
                  </a:lnTo>
                  <a:lnTo>
                    <a:pt x="497766" y="3037813"/>
                  </a:lnTo>
                  <a:lnTo>
                    <a:pt x="497787" y="3037973"/>
                  </a:lnTo>
                  <a:lnTo>
                    <a:pt x="494252" y="3051438"/>
                  </a:lnTo>
                  <a:lnTo>
                    <a:pt x="493500" y="3054118"/>
                  </a:lnTo>
                  <a:lnTo>
                    <a:pt x="483165" y="3067693"/>
                  </a:lnTo>
                  <a:lnTo>
                    <a:pt x="477472" y="3070966"/>
                  </a:lnTo>
                  <a:lnTo>
                    <a:pt x="464219" y="3054118"/>
                  </a:lnTo>
                  <a:lnTo>
                    <a:pt x="468883" y="3051438"/>
                  </a:lnTo>
                  <a:lnTo>
                    <a:pt x="474088" y="3044601"/>
                  </a:lnTo>
                  <a:lnTo>
                    <a:pt x="476194" y="3036578"/>
                  </a:lnTo>
                  <a:lnTo>
                    <a:pt x="475138" y="3028350"/>
                  </a:lnTo>
                  <a:lnTo>
                    <a:pt x="470856" y="3020901"/>
                  </a:lnTo>
                  <a:lnTo>
                    <a:pt x="487111" y="3006618"/>
                  </a:lnTo>
                  <a:close/>
                </a:path>
                <a:path w="3658870" h="3657600">
                  <a:moveTo>
                    <a:pt x="470856" y="3020901"/>
                  </a:moveTo>
                  <a:lnTo>
                    <a:pt x="475138" y="3028350"/>
                  </a:lnTo>
                  <a:lnTo>
                    <a:pt x="476194" y="3036578"/>
                  </a:lnTo>
                  <a:lnTo>
                    <a:pt x="474088" y="3044601"/>
                  </a:lnTo>
                  <a:lnTo>
                    <a:pt x="468883" y="3051438"/>
                  </a:lnTo>
                  <a:lnTo>
                    <a:pt x="464219" y="3054118"/>
                  </a:lnTo>
                  <a:lnTo>
                    <a:pt x="459406" y="3048000"/>
                  </a:lnTo>
                  <a:lnTo>
                    <a:pt x="451730" y="3037973"/>
                  </a:lnTo>
                  <a:lnTo>
                    <a:pt x="451607" y="3037813"/>
                  </a:lnTo>
                  <a:lnTo>
                    <a:pt x="470856" y="3020901"/>
                  </a:lnTo>
                  <a:close/>
                </a:path>
                <a:path w="3658870" h="3657600">
                  <a:moveTo>
                    <a:pt x="364190" y="2887317"/>
                  </a:moveTo>
                  <a:lnTo>
                    <a:pt x="389690" y="2921672"/>
                  </a:lnTo>
                  <a:lnTo>
                    <a:pt x="415977" y="2955397"/>
                  </a:lnTo>
                  <a:lnTo>
                    <a:pt x="443036" y="2988478"/>
                  </a:lnTo>
                  <a:lnTo>
                    <a:pt x="470855" y="3020901"/>
                  </a:lnTo>
                  <a:lnTo>
                    <a:pt x="451607" y="3037813"/>
                  </a:lnTo>
                  <a:lnTo>
                    <a:pt x="430237" y="3009900"/>
                  </a:lnTo>
                  <a:lnTo>
                    <a:pt x="401885" y="2984500"/>
                  </a:lnTo>
                  <a:lnTo>
                    <a:pt x="374364" y="2946400"/>
                  </a:lnTo>
                  <a:lnTo>
                    <a:pt x="347690" y="2908300"/>
                  </a:lnTo>
                  <a:lnTo>
                    <a:pt x="343583" y="2902239"/>
                  </a:lnTo>
                  <a:lnTo>
                    <a:pt x="364190" y="2887317"/>
                  </a:lnTo>
                  <a:close/>
                </a:path>
                <a:path w="3658870" h="3657600">
                  <a:moveTo>
                    <a:pt x="381716" y="2874626"/>
                  </a:moveTo>
                  <a:lnTo>
                    <a:pt x="406912" y="2908572"/>
                  </a:lnTo>
                  <a:lnTo>
                    <a:pt x="432885" y="2941895"/>
                  </a:lnTo>
                  <a:lnTo>
                    <a:pt x="459623" y="2974581"/>
                  </a:lnTo>
                  <a:lnTo>
                    <a:pt x="487111" y="3006618"/>
                  </a:lnTo>
                  <a:lnTo>
                    <a:pt x="470855" y="3020901"/>
                  </a:lnTo>
                  <a:lnTo>
                    <a:pt x="443036" y="2988478"/>
                  </a:lnTo>
                  <a:lnTo>
                    <a:pt x="415977" y="2955397"/>
                  </a:lnTo>
                  <a:lnTo>
                    <a:pt x="389690" y="2921672"/>
                  </a:lnTo>
                  <a:lnTo>
                    <a:pt x="364190" y="2887317"/>
                  </a:lnTo>
                  <a:lnTo>
                    <a:pt x="381716" y="2874626"/>
                  </a:lnTo>
                  <a:close/>
                </a:path>
                <a:path w="3658870" h="3657600">
                  <a:moveTo>
                    <a:pt x="350083" y="2878641"/>
                  </a:moveTo>
                  <a:lnTo>
                    <a:pt x="357873" y="2881492"/>
                  </a:lnTo>
                  <a:lnTo>
                    <a:pt x="364190" y="2887317"/>
                  </a:lnTo>
                  <a:lnTo>
                    <a:pt x="343583" y="2902239"/>
                  </a:lnTo>
                  <a:lnTo>
                    <a:pt x="331797" y="2884842"/>
                  </a:lnTo>
                  <a:lnTo>
                    <a:pt x="333973" y="2882482"/>
                  </a:lnTo>
                  <a:lnTo>
                    <a:pt x="341793" y="2878919"/>
                  </a:lnTo>
                  <a:lnTo>
                    <a:pt x="350083" y="2878641"/>
                  </a:lnTo>
                  <a:close/>
                </a:path>
                <a:path w="3658870" h="3657600">
                  <a:moveTo>
                    <a:pt x="353502" y="2857275"/>
                  </a:moveTo>
                  <a:lnTo>
                    <a:pt x="369082" y="2862977"/>
                  </a:lnTo>
                  <a:lnTo>
                    <a:pt x="381716" y="2874626"/>
                  </a:lnTo>
                  <a:lnTo>
                    <a:pt x="364190" y="2887317"/>
                  </a:lnTo>
                  <a:lnTo>
                    <a:pt x="357873" y="2881492"/>
                  </a:lnTo>
                  <a:lnTo>
                    <a:pt x="350083" y="2878641"/>
                  </a:lnTo>
                  <a:lnTo>
                    <a:pt x="327596" y="2878641"/>
                  </a:lnTo>
                  <a:lnTo>
                    <a:pt x="321877" y="2870200"/>
                  </a:lnTo>
                  <a:lnTo>
                    <a:pt x="319623" y="2866756"/>
                  </a:lnTo>
                  <a:lnTo>
                    <a:pt x="321283" y="2864956"/>
                  </a:lnTo>
                  <a:lnTo>
                    <a:pt x="336921" y="2857831"/>
                  </a:lnTo>
                  <a:lnTo>
                    <a:pt x="353502" y="2857275"/>
                  </a:lnTo>
                  <a:close/>
                </a:path>
                <a:path w="3658870" h="3657600">
                  <a:moveTo>
                    <a:pt x="327596" y="2878641"/>
                  </a:moveTo>
                  <a:lnTo>
                    <a:pt x="350083" y="2878641"/>
                  </a:lnTo>
                  <a:lnTo>
                    <a:pt x="341793" y="2878919"/>
                  </a:lnTo>
                  <a:lnTo>
                    <a:pt x="333973" y="2882482"/>
                  </a:lnTo>
                  <a:lnTo>
                    <a:pt x="331797" y="2884842"/>
                  </a:lnTo>
                  <a:lnTo>
                    <a:pt x="327596" y="2878641"/>
                  </a:lnTo>
                  <a:close/>
                </a:path>
                <a:path w="3658870" h="3657600">
                  <a:moveTo>
                    <a:pt x="258246" y="2678518"/>
                  </a:moveTo>
                  <a:lnTo>
                    <a:pt x="263287" y="2694947"/>
                  </a:lnTo>
                  <a:lnTo>
                    <a:pt x="261693" y="2711461"/>
                  </a:lnTo>
                  <a:lnTo>
                    <a:pt x="254023" y="2726172"/>
                  </a:lnTo>
                  <a:lnTo>
                    <a:pt x="240837" y="2737192"/>
                  </a:lnTo>
                  <a:lnTo>
                    <a:pt x="239152" y="2737710"/>
                  </a:lnTo>
                  <a:lnTo>
                    <a:pt x="228178" y="2718890"/>
                  </a:lnTo>
                  <a:lnTo>
                    <a:pt x="230520" y="2718171"/>
                  </a:lnTo>
                  <a:lnTo>
                    <a:pt x="237114" y="2712661"/>
                  </a:lnTo>
                  <a:lnTo>
                    <a:pt x="240949" y="2705306"/>
                  </a:lnTo>
                  <a:lnTo>
                    <a:pt x="241746" y="2697049"/>
                  </a:lnTo>
                  <a:lnTo>
                    <a:pt x="239225" y="2688835"/>
                  </a:lnTo>
                  <a:lnTo>
                    <a:pt x="258246" y="2678518"/>
                  </a:lnTo>
                  <a:close/>
                </a:path>
                <a:path w="3658870" h="3657600">
                  <a:moveTo>
                    <a:pt x="239225" y="2688835"/>
                  </a:moveTo>
                  <a:lnTo>
                    <a:pt x="241746" y="2697049"/>
                  </a:lnTo>
                  <a:lnTo>
                    <a:pt x="240949" y="2705306"/>
                  </a:lnTo>
                  <a:lnTo>
                    <a:pt x="237114" y="2712661"/>
                  </a:lnTo>
                  <a:lnTo>
                    <a:pt x="230520" y="2718171"/>
                  </a:lnTo>
                  <a:lnTo>
                    <a:pt x="228178" y="2718890"/>
                  </a:lnTo>
                  <a:lnTo>
                    <a:pt x="227542" y="2717800"/>
                  </a:lnTo>
                  <a:lnTo>
                    <a:pt x="217842" y="2700432"/>
                  </a:lnTo>
                  <a:lnTo>
                    <a:pt x="239225" y="2688835"/>
                  </a:lnTo>
                  <a:close/>
                </a:path>
                <a:path w="3658870" h="3657600">
                  <a:moveTo>
                    <a:pt x="164955" y="2534883"/>
                  </a:moveTo>
                  <a:lnTo>
                    <a:pt x="182191" y="2574123"/>
                  </a:lnTo>
                  <a:lnTo>
                    <a:pt x="200324" y="2612870"/>
                  </a:lnTo>
                  <a:lnTo>
                    <a:pt x="219339" y="2651112"/>
                  </a:lnTo>
                  <a:lnTo>
                    <a:pt x="239225" y="2688835"/>
                  </a:lnTo>
                  <a:lnTo>
                    <a:pt x="217842" y="2700432"/>
                  </a:lnTo>
                  <a:lnTo>
                    <a:pt x="206263" y="2679700"/>
                  </a:lnTo>
                  <a:lnTo>
                    <a:pt x="185936" y="2641600"/>
                  </a:lnTo>
                  <a:lnTo>
                    <a:pt x="166576" y="2603500"/>
                  </a:lnTo>
                  <a:lnTo>
                    <a:pt x="148197" y="2552700"/>
                  </a:lnTo>
                  <a:lnTo>
                    <a:pt x="144112" y="2543744"/>
                  </a:lnTo>
                  <a:lnTo>
                    <a:pt x="164955" y="2534883"/>
                  </a:lnTo>
                  <a:close/>
                </a:path>
                <a:path w="3658870" h="3657600">
                  <a:moveTo>
                    <a:pt x="184869" y="2526418"/>
                  </a:moveTo>
                  <a:lnTo>
                    <a:pt x="201898" y="2565185"/>
                  </a:lnTo>
                  <a:lnTo>
                    <a:pt x="219828" y="2603500"/>
                  </a:lnTo>
                  <a:lnTo>
                    <a:pt x="238599" y="2641248"/>
                  </a:lnTo>
                  <a:lnTo>
                    <a:pt x="258246" y="2678518"/>
                  </a:lnTo>
                  <a:lnTo>
                    <a:pt x="239225" y="2688835"/>
                  </a:lnTo>
                  <a:lnTo>
                    <a:pt x="219339" y="2651112"/>
                  </a:lnTo>
                  <a:lnTo>
                    <a:pt x="200324" y="2612870"/>
                  </a:lnTo>
                  <a:lnTo>
                    <a:pt x="182191" y="2574123"/>
                  </a:lnTo>
                  <a:lnTo>
                    <a:pt x="164955" y="2534883"/>
                  </a:lnTo>
                  <a:lnTo>
                    <a:pt x="184869" y="2526418"/>
                  </a:lnTo>
                  <a:close/>
                </a:path>
                <a:path w="3658870" h="3657600">
                  <a:moveTo>
                    <a:pt x="144993" y="2521705"/>
                  </a:moveTo>
                  <a:lnTo>
                    <a:pt x="153137" y="2523282"/>
                  </a:lnTo>
                  <a:lnTo>
                    <a:pt x="160095" y="2527797"/>
                  </a:lnTo>
                  <a:lnTo>
                    <a:pt x="164955" y="2534883"/>
                  </a:lnTo>
                  <a:lnTo>
                    <a:pt x="144112" y="2543744"/>
                  </a:lnTo>
                  <a:lnTo>
                    <a:pt x="135259" y="2524338"/>
                  </a:lnTo>
                  <a:lnTo>
                    <a:pt x="136576" y="2523435"/>
                  </a:lnTo>
                  <a:lnTo>
                    <a:pt x="144993" y="2521705"/>
                  </a:lnTo>
                  <a:close/>
                </a:path>
                <a:path w="3658870" h="3657600">
                  <a:moveTo>
                    <a:pt x="144944" y="2500061"/>
                  </a:moveTo>
                  <a:lnTo>
                    <a:pt x="161232" y="2503215"/>
                  </a:lnTo>
                  <a:lnTo>
                    <a:pt x="175149" y="2512246"/>
                  </a:lnTo>
                  <a:lnTo>
                    <a:pt x="184869" y="2526418"/>
                  </a:lnTo>
                  <a:lnTo>
                    <a:pt x="164955" y="2534883"/>
                  </a:lnTo>
                  <a:lnTo>
                    <a:pt x="160095" y="2527797"/>
                  </a:lnTo>
                  <a:lnTo>
                    <a:pt x="153137" y="2523282"/>
                  </a:lnTo>
                  <a:lnTo>
                    <a:pt x="144993" y="2521705"/>
                  </a:lnTo>
                  <a:lnTo>
                    <a:pt x="134058" y="2521705"/>
                  </a:lnTo>
                  <a:lnTo>
                    <a:pt x="130816" y="2514600"/>
                  </a:lnTo>
                  <a:lnTo>
                    <a:pt x="126524" y="2504610"/>
                  </a:lnTo>
                  <a:lnTo>
                    <a:pt x="128111" y="2503521"/>
                  </a:lnTo>
                  <a:lnTo>
                    <a:pt x="144944" y="2500061"/>
                  </a:lnTo>
                  <a:close/>
                </a:path>
                <a:path w="3658870" h="3657600">
                  <a:moveTo>
                    <a:pt x="134058" y="2521705"/>
                  </a:moveTo>
                  <a:lnTo>
                    <a:pt x="144993" y="2521705"/>
                  </a:lnTo>
                  <a:lnTo>
                    <a:pt x="136576" y="2523435"/>
                  </a:lnTo>
                  <a:lnTo>
                    <a:pt x="135259" y="2524338"/>
                  </a:lnTo>
                  <a:lnTo>
                    <a:pt x="134058" y="2521705"/>
                  </a:lnTo>
                  <a:close/>
                </a:path>
                <a:path w="3658870" h="3657600">
                  <a:moveTo>
                    <a:pt x="108372" y="2307792"/>
                  </a:moveTo>
                  <a:lnTo>
                    <a:pt x="109607" y="2324933"/>
                  </a:lnTo>
                  <a:lnTo>
                    <a:pt x="104357" y="2340671"/>
                  </a:lnTo>
                  <a:lnTo>
                    <a:pt x="93588" y="2353291"/>
                  </a:lnTo>
                  <a:lnTo>
                    <a:pt x="78217" y="2361106"/>
                  </a:lnTo>
                  <a:lnTo>
                    <a:pt x="77901" y="2361106"/>
                  </a:lnTo>
                  <a:lnTo>
                    <a:pt x="72574" y="2340671"/>
                  </a:lnTo>
                  <a:lnTo>
                    <a:pt x="72461" y="2340236"/>
                  </a:lnTo>
                  <a:lnTo>
                    <a:pt x="80132" y="2336338"/>
                  </a:lnTo>
                  <a:lnTo>
                    <a:pt x="85517" y="2330028"/>
                  </a:lnTo>
                  <a:lnTo>
                    <a:pt x="88142" y="2322159"/>
                  </a:lnTo>
                  <a:lnTo>
                    <a:pt x="87524" y="2313589"/>
                  </a:lnTo>
                  <a:lnTo>
                    <a:pt x="108372" y="2307792"/>
                  </a:lnTo>
                  <a:close/>
                </a:path>
                <a:path w="3658870" h="3657600">
                  <a:moveTo>
                    <a:pt x="87524" y="2313589"/>
                  </a:moveTo>
                  <a:lnTo>
                    <a:pt x="88142" y="2322159"/>
                  </a:lnTo>
                  <a:lnTo>
                    <a:pt x="85517" y="2330028"/>
                  </a:lnTo>
                  <a:lnTo>
                    <a:pt x="80132" y="2336338"/>
                  </a:lnTo>
                  <a:lnTo>
                    <a:pt x="72461" y="2340236"/>
                  </a:lnTo>
                  <a:lnTo>
                    <a:pt x="71565" y="2336800"/>
                  </a:lnTo>
                  <a:lnTo>
                    <a:pt x="66058" y="2319557"/>
                  </a:lnTo>
                  <a:lnTo>
                    <a:pt x="87524" y="2313589"/>
                  </a:lnTo>
                  <a:close/>
                </a:path>
                <a:path w="3658870" h="3657600">
                  <a:moveTo>
                    <a:pt x="49634" y="2146936"/>
                  </a:moveTo>
                  <a:lnTo>
                    <a:pt x="57661" y="2189141"/>
                  </a:lnTo>
                  <a:lnTo>
                    <a:pt x="66659" y="2230993"/>
                  </a:lnTo>
                  <a:lnTo>
                    <a:pt x="76618" y="2272480"/>
                  </a:lnTo>
                  <a:lnTo>
                    <a:pt x="87524" y="2313589"/>
                  </a:lnTo>
                  <a:lnTo>
                    <a:pt x="66058" y="2319557"/>
                  </a:lnTo>
                  <a:lnTo>
                    <a:pt x="59396" y="2298700"/>
                  </a:lnTo>
                  <a:lnTo>
                    <a:pt x="48314" y="2247900"/>
                  </a:lnTo>
                  <a:lnTo>
                    <a:pt x="38334" y="2209800"/>
                  </a:lnTo>
                  <a:lnTo>
                    <a:pt x="29473" y="2159000"/>
                  </a:lnTo>
                  <a:lnTo>
                    <a:pt x="27813" y="2150817"/>
                  </a:lnTo>
                  <a:lnTo>
                    <a:pt x="49634" y="2146936"/>
                  </a:lnTo>
                  <a:close/>
                </a:path>
                <a:path w="3658870" h="3657600">
                  <a:moveTo>
                    <a:pt x="70938" y="2143147"/>
                  </a:moveTo>
                  <a:lnTo>
                    <a:pt x="78868" y="2184845"/>
                  </a:lnTo>
                  <a:lnTo>
                    <a:pt x="87758" y="2226193"/>
                  </a:lnTo>
                  <a:lnTo>
                    <a:pt x="97597" y="2267179"/>
                  </a:lnTo>
                  <a:lnTo>
                    <a:pt x="108372" y="2307792"/>
                  </a:lnTo>
                  <a:lnTo>
                    <a:pt x="87524" y="2313589"/>
                  </a:lnTo>
                  <a:lnTo>
                    <a:pt x="76618" y="2272480"/>
                  </a:lnTo>
                  <a:lnTo>
                    <a:pt x="66659" y="2230993"/>
                  </a:lnTo>
                  <a:lnTo>
                    <a:pt x="57661" y="2189141"/>
                  </a:lnTo>
                  <a:lnTo>
                    <a:pt x="49634" y="2146936"/>
                  </a:lnTo>
                  <a:lnTo>
                    <a:pt x="70938" y="2143147"/>
                  </a:lnTo>
                  <a:close/>
                </a:path>
                <a:path w="3658870" h="3657600">
                  <a:moveTo>
                    <a:pt x="24541" y="2129421"/>
                  </a:moveTo>
                  <a:lnTo>
                    <a:pt x="33131" y="2129620"/>
                  </a:lnTo>
                  <a:lnTo>
                    <a:pt x="40715" y="2132982"/>
                  </a:lnTo>
                  <a:lnTo>
                    <a:pt x="46485" y="2138941"/>
                  </a:lnTo>
                  <a:lnTo>
                    <a:pt x="49634" y="2146936"/>
                  </a:lnTo>
                  <a:lnTo>
                    <a:pt x="27813" y="2150817"/>
                  </a:lnTo>
                  <a:lnTo>
                    <a:pt x="23551" y="2129811"/>
                  </a:lnTo>
                  <a:lnTo>
                    <a:pt x="24541" y="2129421"/>
                  </a:lnTo>
                  <a:close/>
                </a:path>
                <a:path w="3658870" h="3657600">
                  <a:moveTo>
                    <a:pt x="20752" y="2108117"/>
                  </a:moveTo>
                  <a:lnTo>
                    <a:pt x="37933" y="2108516"/>
                  </a:lnTo>
                  <a:lnTo>
                    <a:pt x="53100" y="2115238"/>
                  </a:lnTo>
                  <a:lnTo>
                    <a:pt x="64640" y="2127158"/>
                  </a:lnTo>
                  <a:lnTo>
                    <a:pt x="70938" y="2143147"/>
                  </a:lnTo>
                  <a:lnTo>
                    <a:pt x="49633" y="2146936"/>
                  </a:lnTo>
                  <a:lnTo>
                    <a:pt x="46485" y="2138941"/>
                  </a:lnTo>
                  <a:lnTo>
                    <a:pt x="40715" y="2132982"/>
                  </a:lnTo>
                  <a:lnTo>
                    <a:pt x="33131" y="2129620"/>
                  </a:lnTo>
                  <a:lnTo>
                    <a:pt x="24541" y="2129421"/>
                  </a:lnTo>
                  <a:lnTo>
                    <a:pt x="23472" y="2129421"/>
                  </a:lnTo>
                  <a:lnTo>
                    <a:pt x="21744" y="2120900"/>
                  </a:lnTo>
                  <a:lnTo>
                    <a:pt x="20139" y="2108516"/>
                  </a:lnTo>
                  <a:lnTo>
                    <a:pt x="20120" y="2108366"/>
                  </a:lnTo>
                  <a:lnTo>
                    <a:pt x="20752" y="2108117"/>
                  </a:lnTo>
                  <a:close/>
                </a:path>
                <a:path w="3658870" h="3657600">
                  <a:moveTo>
                    <a:pt x="23472" y="2129421"/>
                  </a:moveTo>
                  <a:lnTo>
                    <a:pt x="24541" y="2129421"/>
                  </a:lnTo>
                  <a:lnTo>
                    <a:pt x="23551" y="2129811"/>
                  </a:lnTo>
                  <a:lnTo>
                    <a:pt x="23472" y="2129421"/>
                  </a:lnTo>
                  <a:close/>
                </a:path>
                <a:path w="3658870" h="3657600">
                  <a:moveTo>
                    <a:pt x="1933592" y="12700"/>
                  </a:moveTo>
                  <a:lnTo>
                    <a:pt x="1956658" y="12700"/>
                  </a:lnTo>
                  <a:lnTo>
                    <a:pt x="1954924" y="19612"/>
                  </a:lnTo>
                  <a:lnTo>
                    <a:pt x="1945019" y="32922"/>
                  </a:lnTo>
                  <a:lnTo>
                    <a:pt x="1930847" y="41546"/>
                  </a:lnTo>
                  <a:lnTo>
                    <a:pt x="1913862" y="44160"/>
                  </a:lnTo>
                  <a:lnTo>
                    <a:pt x="1914868" y="22545"/>
                  </a:lnTo>
                  <a:lnTo>
                    <a:pt x="1923360" y="21238"/>
                  </a:lnTo>
                  <a:lnTo>
                    <a:pt x="1930447" y="16926"/>
                  </a:lnTo>
                  <a:lnTo>
                    <a:pt x="1933592" y="12700"/>
                  </a:lnTo>
                  <a:close/>
                </a:path>
                <a:path w="3658870" h="3657600">
                  <a:moveTo>
                    <a:pt x="1829339" y="20683"/>
                  </a:moveTo>
                  <a:lnTo>
                    <a:pt x="1850814" y="20683"/>
                  </a:lnTo>
                  <a:lnTo>
                    <a:pt x="1872229" y="21057"/>
                  </a:lnTo>
                  <a:lnTo>
                    <a:pt x="1893583" y="21678"/>
                  </a:lnTo>
                  <a:lnTo>
                    <a:pt x="1914868" y="22545"/>
                  </a:lnTo>
                  <a:lnTo>
                    <a:pt x="1913983" y="41546"/>
                  </a:lnTo>
                  <a:lnTo>
                    <a:pt x="1913862" y="44160"/>
                  </a:lnTo>
                  <a:lnTo>
                    <a:pt x="1892824" y="43303"/>
                  </a:lnTo>
                  <a:lnTo>
                    <a:pt x="1871724" y="42689"/>
                  </a:lnTo>
                  <a:lnTo>
                    <a:pt x="1850562" y="42320"/>
                  </a:lnTo>
                  <a:lnTo>
                    <a:pt x="1829339" y="42320"/>
                  </a:lnTo>
                  <a:lnTo>
                    <a:pt x="1829339" y="20683"/>
                  </a:lnTo>
                  <a:close/>
                </a:path>
                <a:path w="3658870" h="3657600">
                  <a:moveTo>
                    <a:pt x="1781376" y="0"/>
                  </a:moveTo>
                  <a:lnTo>
                    <a:pt x="1829339" y="0"/>
                  </a:lnTo>
                  <a:lnTo>
                    <a:pt x="1829339" y="42320"/>
                  </a:lnTo>
                  <a:lnTo>
                    <a:pt x="1808117" y="42320"/>
                  </a:lnTo>
                  <a:lnTo>
                    <a:pt x="1786955" y="42689"/>
                  </a:lnTo>
                  <a:lnTo>
                    <a:pt x="1765854" y="43303"/>
                  </a:lnTo>
                  <a:lnTo>
                    <a:pt x="1744817" y="44160"/>
                  </a:lnTo>
                  <a:lnTo>
                    <a:pt x="1743810" y="22545"/>
                  </a:lnTo>
                  <a:lnTo>
                    <a:pt x="1765099" y="21678"/>
                  </a:lnTo>
                  <a:lnTo>
                    <a:pt x="1786451" y="21057"/>
                  </a:lnTo>
                  <a:lnTo>
                    <a:pt x="1807865" y="20683"/>
                  </a:lnTo>
                  <a:lnTo>
                    <a:pt x="1743724" y="20683"/>
                  </a:lnTo>
                  <a:lnTo>
                    <a:pt x="1743352" y="12700"/>
                  </a:lnTo>
                  <a:lnTo>
                    <a:pt x="1743234" y="10164"/>
                  </a:lnTo>
                  <a:lnTo>
                    <a:pt x="1781376" y="0"/>
                  </a:lnTo>
                  <a:close/>
                </a:path>
                <a:path w="3658870" h="3657600">
                  <a:moveTo>
                    <a:pt x="1702021" y="12700"/>
                  </a:moveTo>
                  <a:lnTo>
                    <a:pt x="1725086" y="12700"/>
                  </a:lnTo>
                  <a:lnTo>
                    <a:pt x="1728231" y="16926"/>
                  </a:lnTo>
                  <a:lnTo>
                    <a:pt x="1735318" y="21238"/>
                  </a:lnTo>
                  <a:lnTo>
                    <a:pt x="1743810" y="22545"/>
                  </a:lnTo>
                  <a:lnTo>
                    <a:pt x="1744695" y="41546"/>
                  </a:lnTo>
                  <a:lnTo>
                    <a:pt x="1744817" y="44160"/>
                  </a:lnTo>
                  <a:lnTo>
                    <a:pt x="1727832" y="41546"/>
                  </a:lnTo>
                  <a:lnTo>
                    <a:pt x="1713659" y="32922"/>
                  </a:lnTo>
                  <a:lnTo>
                    <a:pt x="1703755" y="19612"/>
                  </a:lnTo>
                  <a:lnTo>
                    <a:pt x="1702021" y="12700"/>
                  </a:lnTo>
                  <a:close/>
                </a:path>
                <a:path w="3658870" h="3657600">
                  <a:moveTo>
                    <a:pt x="1915445" y="10164"/>
                  </a:moveTo>
                  <a:lnTo>
                    <a:pt x="1924962" y="12700"/>
                  </a:lnTo>
                  <a:lnTo>
                    <a:pt x="1933592" y="12700"/>
                  </a:lnTo>
                  <a:lnTo>
                    <a:pt x="1930447" y="16926"/>
                  </a:lnTo>
                  <a:lnTo>
                    <a:pt x="1923360" y="21238"/>
                  </a:lnTo>
                  <a:lnTo>
                    <a:pt x="1914866" y="22545"/>
                  </a:lnTo>
                  <a:lnTo>
                    <a:pt x="1915327" y="12700"/>
                  </a:lnTo>
                  <a:lnTo>
                    <a:pt x="1915445" y="10164"/>
                  </a:lnTo>
                  <a:close/>
                </a:path>
                <a:path w="3658870" h="3657600">
                  <a:moveTo>
                    <a:pt x="1829339" y="0"/>
                  </a:moveTo>
                  <a:lnTo>
                    <a:pt x="1877303" y="0"/>
                  </a:lnTo>
                  <a:lnTo>
                    <a:pt x="1915445" y="10164"/>
                  </a:lnTo>
                  <a:lnTo>
                    <a:pt x="1915130" y="16926"/>
                  </a:lnTo>
                  <a:lnTo>
                    <a:pt x="1915005" y="19612"/>
                  </a:lnTo>
                  <a:lnTo>
                    <a:pt x="1914955" y="20683"/>
                  </a:lnTo>
                  <a:lnTo>
                    <a:pt x="1914868" y="22545"/>
                  </a:lnTo>
                  <a:lnTo>
                    <a:pt x="1893583" y="21678"/>
                  </a:lnTo>
                  <a:lnTo>
                    <a:pt x="1872229" y="21057"/>
                  </a:lnTo>
                  <a:lnTo>
                    <a:pt x="1850814" y="20683"/>
                  </a:lnTo>
                  <a:lnTo>
                    <a:pt x="1829339" y="20683"/>
                  </a:lnTo>
                  <a:lnTo>
                    <a:pt x="1829339" y="0"/>
                  </a:lnTo>
                  <a:close/>
                </a:path>
                <a:path w="3658870" h="3657600">
                  <a:moveTo>
                    <a:pt x="1743724" y="20683"/>
                  </a:moveTo>
                  <a:lnTo>
                    <a:pt x="1807865" y="20683"/>
                  </a:lnTo>
                  <a:lnTo>
                    <a:pt x="1786451" y="21057"/>
                  </a:lnTo>
                  <a:lnTo>
                    <a:pt x="1765099" y="21678"/>
                  </a:lnTo>
                  <a:lnTo>
                    <a:pt x="1743810" y="22545"/>
                  </a:lnTo>
                  <a:lnTo>
                    <a:pt x="1743724" y="20683"/>
                  </a:lnTo>
                  <a:close/>
                </a:path>
                <a:path w="3658870" h="3657600">
                  <a:moveTo>
                    <a:pt x="1743234" y="10164"/>
                  </a:moveTo>
                  <a:lnTo>
                    <a:pt x="1743549" y="16926"/>
                  </a:lnTo>
                  <a:lnTo>
                    <a:pt x="1743674" y="19612"/>
                  </a:lnTo>
                  <a:lnTo>
                    <a:pt x="1743724" y="20683"/>
                  </a:lnTo>
                  <a:lnTo>
                    <a:pt x="1743810" y="22545"/>
                  </a:lnTo>
                  <a:lnTo>
                    <a:pt x="1735318" y="21238"/>
                  </a:lnTo>
                  <a:lnTo>
                    <a:pt x="1728231" y="16926"/>
                  </a:lnTo>
                  <a:lnTo>
                    <a:pt x="1725086" y="12700"/>
                  </a:lnTo>
                  <a:lnTo>
                    <a:pt x="1733717" y="12700"/>
                  </a:lnTo>
                  <a:lnTo>
                    <a:pt x="1743234" y="10164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4671" y="2350994"/>
              <a:ext cx="15027685" cy="579120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2025" y="3058050"/>
              <a:ext cx="562594" cy="56259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347015" y="6775278"/>
              <a:ext cx="6903084" cy="811530"/>
            </a:xfrm>
            <a:custGeom>
              <a:avLst/>
              <a:gdLst/>
              <a:ahLst/>
              <a:cxnLst/>
              <a:rect l="l" t="t" r="r" b="b"/>
              <a:pathLst>
                <a:path w="6903084" h="811529">
                  <a:moveTo>
                    <a:pt x="811428" y="405714"/>
                  </a:moveTo>
                  <a:lnTo>
                    <a:pt x="808697" y="358394"/>
                  </a:lnTo>
                  <a:lnTo>
                    <a:pt x="800709" y="312686"/>
                  </a:lnTo>
                  <a:lnTo>
                    <a:pt x="787781" y="268884"/>
                  </a:lnTo>
                  <a:lnTo>
                    <a:pt x="770191" y="227291"/>
                  </a:lnTo>
                  <a:lnTo>
                    <a:pt x="748271" y="188214"/>
                  </a:lnTo>
                  <a:lnTo>
                    <a:pt x="722299" y="151955"/>
                  </a:lnTo>
                  <a:lnTo>
                    <a:pt x="692594" y="118821"/>
                  </a:lnTo>
                  <a:lnTo>
                    <a:pt x="659472" y="89128"/>
                  </a:lnTo>
                  <a:lnTo>
                    <a:pt x="623214" y="63157"/>
                  </a:lnTo>
                  <a:lnTo>
                    <a:pt x="584136" y="41236"/>
                  </a:lnTo>
                  <a:lnTo>
                    <a:pt x="542544" y="23647"/>
                  </a:lnTo>
                  <a:lnTo>
                    <a:pt x="498741" y="10706"/>
                  </a:lnTo>
                  <a:lnTo>
                    <a:pt x="453034" y="2717"/>
                  </a:lnTo>
                  <a:lnTo>
                    <a:pt x="405714" y="0"/>
                  </a:lnTo>
                  <a:lnTo>
                    <a:pt x="358394" y="2717"/>
                  </a:lnTo>
                  <a:lnTo>
                    <a:pt x="312686" y="10706"/>
                  </a:lnTo>
                  <a:lnTo>
                    <a:pt x="268884" y="23647"/>
                  </a:lnTo>
                  <a:lnTo>
                    <a:pt x="227291" y="41236"/>
                  </a:lnTo>
                  <a:lnTo>
                    <a:pt x="188214" y="63157"/>
                  </a:lnTo>
                  <a:lnTo>
                    <a:pt x="151955" y="89128"/>
                  </a:lnTo>
                  <a:lnTo>
                    <a:pt x="118833" y="118821"/>
                  </a:lnTo>
                  <a:lnTo>
                    <a:pt x="89128" y="151955"/>
                  </a:lnTo>
                  <a:lnTo>
                    <a:pt x="63157" y="188214"/>
                  </a:lnTo>
                  <a:lnTo>
                    <a:pt x="41236" y="227291"/>
                  </a:lnTo>
                  <a:lnTo>
                    <a:pt x="23647" y="268884"/>
                  </a:lnTo>
                  <a:lnTo>
                    <a:pt x="10706" y="312686"/>
                  </a:lnTo>
                  <a:lnTo>
                    <a:pt x="2730" y="358394"/>
                  </a:lnTo>
                  <a:lnTo>
                    <a:pt x="0" y="405714"/>
                  </a:lnTo>
                  <a:lnTo>
                    <a:pt x="2730" y="453021"/>
                  </a:lnTo>
                  <a:lnTo>
                    <a:pt x="10706" y="498741"/>
                  </a:lnTo>
                  <a:lnTo>
                    <a:pt x="23647" y="542544"/>
                  </a:lnTo>
                  <a:lnTo>
                    <a:pt x="41236" y="584136"/>
                  </a:lnTo>
                  <a:lnTo>
                    <a:pt x="63157" y="623214"/>
                  </a:lnTo>
                  <a:lnTo>
                    <a:pt x="89128" y="659472"/>
                  </a:lnTo>
                  <a:lnTo>
                    <a:pt x="118833" y="692594"/>
                  </a:lnTo>
                  <a:lnTo>
                    <a:pt x="151955" y="722299"/>
                  </a:lnTo>
                  <a:lnTo>
                    <a:pt x="188214" y="748258"/>
                  </a:lnTo>
                  <a:lnTo>
                    <a:pt x="227291" y="770191"/>
                  </a:lnTo>
                  <a:lnTo>
                    <a:pt x="268884" y="787781"/>
                  </a:lnTo>
                  <a:lnTo>
                    <a:pt x="312686" y="800709"/>
                  </a:lnTo>
                  <a:lnTo>
                    <a:pt x="358394" y="808697"/>
                  </a:lnTo>
                  <a:lnTo>
                    <a:pt x="405714" y="811428"/>
                  </a:lnTo>
                  <a:lnTo>
                    <a:pt x="453034" y="808697"/>
                  </a:lnTo>
                  <a:lnTo>
                    <a:pt x="498741" y="800709"/>
                  </a:lnTo>
                  <a:lnTo>
                    <a:pt x="542544" y="787781"/>
                  </a:lnTo>
                  <a:lnTo>
                    <a:pt x="584136" y="770191"/>
                  </a:lnTo>
                  <a:lnTo>
                    <a:pt x="623214" y="748258"/>
                  </a:lnTo>
                  <a:lnTo>
                    <a:pt x="659472" y="722299"/>
                  </a:lnTo>
                  <a:lnTo>
                    <a:pt x="692594" y="692594"/>
                  </a:lnTo>
                  <a:lnTo>
                    <a:pt x="722299" y="659472"/>
                  </a:lnTo>
                  <a:lnTo>
                    <a:pt x="748271" y="623214"/>
                  </a:lnTo>
                  <a:lnTo>
                    <a:pt x="770191" y="584136"/>
                  </a:lnTo>
                  <a:lnTo>
                    <a:pt x="787781" y="542544"/>
                  </a:lnTo>
                  <a:lnTo>
                    <a:pt x="800709" y="498741"/>
                  </a:lnTo>
                  <a:lnTo>
                    <a:pt x="808697" y="453021"/>
                  </a:lnTo>
                  <a:lnTo>
                    <a:pt x="811428" y="405714"/>
                  </a:lnTo>
                  <a:close/>
                </a:path>
                <a:path w="6903084" h="811529">
                  <a:moveTo>
                    <a:pt x="6903009" y="405714"/>
                  </a:moveTo>
                  <a:lnTo>
                    <a:pt x="6900278" y="358394"/>
                  </a:lnTo>
                  <a:lnTo>
                    <a:pt x="6892290" y="312686"/>
                  </a:lnTo>
                  <a:lnTo>
                    <a:pt x="6879349" y="268884"/>
                  </a:lnTo>
                  <a:lnTo>
                    <a:pt x="6861772" y="227291"/>
                  </a:lnTo>
                  <a:lnTo>
                    <a:pt x="6839839" y="188214"/>
                  </a:lnTo>
                  <a:lnTo>
                    <a:pt x="6813880" y="151955"/>
                  </a:lnTo>
                  <a:lnTo>
                    <a:pt x="6784175" y="118821"/>
                  </a:lnTo>
                  <a:lnTo>
                    <a:pt x="6751040" y="89128"/>
                  </a:lnTo>
                  <a:lnTo>
                    <a:pt x="6714795" y="63157"/>
                  </a:lnTo>
                  <a:lnTo>
                    <a:pt x="6675717" y="41236"/>
                  </a:lnTo>
                  <a:lnTo>
                    <a:pt x="6634124" y="23647"/>
                  </a:lnTo>
                  <a:lnTo>
                    <a:pt x="6590309" y="10706"/>
                  </a:lnTo>
                  <a:lnTo>
                    <a:pt x="6544602" y="2717"/>
                  </a:lnTo>
                  <a:lnTo>
                    <a:pt x="6497282" y="0"/>
                  </a:lnTo>
                  <a:lnTo>
                    <a:pt x="6449974" y="2717"/>
                  </a:lnTo>
                  <a:lnTo>
                    <a:pt x="6404267" y="10706"/>
                  </a:lnTo>
                  <a:lnTo>
                    <a:pt x="6360452" y="23647"/>
                  </a:lnTo>
                  <a:lnTo>
                    <a:pt x="6318859" y="41236"/>
                  </a:lnTo>
                  <a:lnTo>
                    <a:pt x="6279781" y="63157"/>
                  </a:lnTo>
                  <a:lnTo>
                    <a:pt x="6243536" y="89128"/>
                  </a:lnTo>
                  <a:lnTo>
                    <a:pt x="6210401" y="118821"/>
                  </a:lnTo>
                  <a:lnTo>
                    <a:pt x="6180696" y="151955"/>
                  </a:lnTo>
                  <a:lnTo>
                    <a:pt x="6154737" y="188214"/>
                  </a:lnTo>
                  <a:lnTo>
                    <a:pt x="6132804" y="227291"/>
                  </a:lnTo>
                  <a:lnTo>
                    <a:pt x="6115228" y="268884"/>
                  </a:lnTo>
                  <a:lnTo>
                    <a:pt x="6102286" y="312686"/>
                  </a:lnTo>
                  <a:lnTo>
                    <a:pt x="6094298" y="358394"/>
                  </a:lnTo>
                  <a:lnTo>
                    <a:pt x="6091567" y="405714"/>
                  </a:lnTo>
                  <a:lnTo>
                    <a:pt x="6094298" y="453021"/>
                  </a:lnTo>
                  <a:lnTo>
                    <a:pt x="6102286" y="498741"/>
                  </a:lnTo>
                  <a:lnTo>
                    <a:pt x="6115228" y="542544"/>
                  </a:lnTo>
                  <a:lnTo>
                    <a:pt x="6132804" y="584136"/>
                  </a:lnTo>
                  <a:lnTo>
                    <a:pt x="6154737" y="623214"/>
                  </a:lnTo>
                  <a:lnTo>
                    <a:pt x="6180696" y="659472"/>
                  </a:lnTo>
                  <a:lnTo>
                    <a:pt x="6210401" y="692594"/>
                  </a:lnTo>
                  <a:lnTo>
                    <a:pt x="6243536" y="722299"/>
                  </a:lnTo>
                  <a:lnTo>
                    <a:pt x="6279781" y="748258"/>
                  </a:lnTo>
                  <a:lnTo>
                    <a:pt x="6318859" y="770191"/>
                  </a:lnTo>
                  <a:lnTo>
                    <a:pt x="6360452" y="787781"/>
                  </a:lnTo>
                  <a:lnTo>
                    <a:pt x="6404267" y="800709"/>
                  </a:lnTo>
                  <a:lnTo>
                    <a:pt x="6449974" y="808697"/>
                  </a:lnTo>
                  <a:lnTo>
                    <a:pt x="6497282" y="811428"/>
                  </a:lnTo>
                  <a:lnTo>
                    <a:pt x="6544602" y="808697"/>
                  </a:lnTo>
                  <a:lnTo>
                    <a:pt x="6590309" y="800709"/>
                  </a:lnTo>
                  <a:lnTo>
                    <a:pt x="6634124" y="787781"/>
                  </a:lnTo>
                  <a:lnTo>
                    <a:pt x="6675717" y="770191"/>
                  </a:lnTo>
                  <a:lnTo>
                    <a:pt x="6714795" y="748258"/>
                  </a:lnTo>
                  <a:lnTo>
                    <a:pt x="6751040" y="722299"/>
                  </a:lnTo>
                  <a:lnTo>
                    <a:pt x="6784175" y="692594"/>
                  </a:lnTo>
                  <a:lnTo>
                    <a:pt x="6813880" y="659472"/>
                  </a:lnTo>
                  <a:lnTo>
                    <a:pt x="6839839" y="623214"/>
                  </a:lnTo>
                  <a:lnTo>
                    <a:pt x="6861772" y="584136"/>
                  </a:lnTo>
                  <a:lnTo>
                    <a:pt x="6879349" y="542544"/>
                  </a:lnTo>
                  <a:lnTo>
                    <a:pt x="6892290" y="498741"/>
                  </a:lnTo>
                  <a:lnTo>
                    <a:pt x="6900278" y="453021"/>
                  </a:lnTo>
                  <a:lnTo>
                    <a:pt x="6903009" y="405714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60832" y="6942435"/>
              <a:ext cx="6522084" cy="463550"/>
            </a:xfrm>
            <a:custGeom>
              <a:avLst/>
              <a:gdLst/>
              <a:ahLst/>
              <a:cxnLst/>
              <a:rect l="l" t="t" r="r" b="b"/>
              <a:pathLst>
                <a:path w="6522084" h="463550">
                  <a:moveTo>
                    <a:pt x="135115" y="212331"/>
                  </a:moveTo>
                  <a:lnTo>
                    <a:pt x="133591" y="204838"/>
                  </a:lnTo>
                  <a:lnTo>
                    <a:pt x="129451" y="198704"/>
                  </a:lnTo>
                  <a:lnTo>
                    <a:pt x="123304" y="194551"/>
                  </a:lnTo>
                  <a:lnTo>
                    <a:pt x="115811" y="193027"/>
                  </a:lnTo>
                  <a:lnTo>
                    <a:pt x="108318" y="194551"/>
                  </a:lnTo>
                  <a:lnTo>
                    <a:pt x="102184" y="198704"/>
                  </a:lnTo>
                  <a:lnTo>
                    <a:pt x="98031" y="204838"/>
                  </a:lnTo>
                  <a:lnTo>
                    <a:pt x="96507" y="212331"/>
                  </a:lnTo>
                  <a:lnTo>
                    <a:pt x="97866" y="222161"/>
                  </a:lnTo>
                  <a:lnTo>
                    <a:pt x="101752" y="233019"/>
                  </a:lnTo>
                  <a:lnTo>
                    <a:pt x="107835" y="244335"/>
                  </a:lnTo>
                  <a:lnTo>
                    <a:pt x="115811" y="255574"/>
                  </a:lnTo>
                  <a:lnTo>
                    <a:pt x="123799" y="244335"/>
                  </a:lnTo>
                  <a:lnTo>
                    <a:pt x="129882" y="233019"/>
                  </a:lnTo>
                  <a:lnTo>
                    <a:pt x="133756" y="222161"/>
                  </a:lnTo>
                  <a:lnTo>
                    <a:pt x="135115" y="212331"/>
                  </a:lnTo>
                  <a:close/>
                </a:path>
                <a:path w="6522084" h="463550">
                  <a:moveTo>
                    <a:pt x="336067" y="96520"/>
                  </a:moveTo>
                  <a:lnTo>
                    <a:pt x="250939" y="11391"/>
                  </a:lnTo>
                  <a:lnTo>
                    <a:pt x="250939" y="96520"/>
                  </a:lnTo>
                  <a:lnTo>
                    <a:pt x="336067" y="96520"/>
                  </a:lnTo>
                  <a:close/>
                </a:path>
                <a:path w="6522084" h="463550">
                  <a:moveTo>
                    <a:pt x="347446" y="135128"/>
                  </a:moveTo>
                  <a:lnTo>
                    <a:pt x="212331" y="135128"/>
                  </a:lnTo>
                  <a:lnTo>
                    <a:pt x="212331" y="0"/>
                  </a:lnTo>
                  <a:lnTo>
                    <a:pt x="57899" y="0"/>
                  </a:lnTo>
                  <a:lnTo>
                    <a:pt x="35344" y="4546"/>
                  </a:lnTo>
                  <a:lnTo>
                    <a:pt x="16929" y="16941"/>
                  </a:lnTo>
                  <a:lnTo>
                    <a:pt x="4533" y="35344"/>
                  </a:lnTo>
                  <a:lnTo>
                    <a:pt x="0" y="57912"/>
                  </a:lnTo>
                  <a:lnTo>
                    <a:pt x="0" y="424675"/>
                  </a:lnTo>
                  <a:lnTo>
                    <a:pt x="193027" y="424675"/>
                  </a:lnTo>
                  <a:lnTo>
                    <a:pt x="193027" y="377952"/>
                  </a:lnTo>
                  <a:lnTo>
                    <a:pt x="242824" y="328155"/>
                  </a:lnTo>
                  <a:lnTo>
                    <a:pt x="246113" y="324878"/>
                  </a:lnTo>
                  <a:lnTo>
                    <a:pt x="221983" y="318312"/>
                  </a:lnTo>
                  <a:lnTo>
                    <a:pt x="193992" y="325843"/>
                  </a:lnTo>
                  <a:lnTo>
                    <a:pt x="186651" y="327380"/>
                  </a:lnTo>
                  <a:lnTo>
                    <a:pt x="179514" y="328155"/>
                  </a:lnTo>
                  <a:lnTo>
                    <a:pt x="173723" y="328155"/>
                  </a:lnTo>
                  <a:lnTo>
                    <a:pt x="158597" y="326720"/>
                  </a:lnTo>
                  <a:lnTo>
                    <a:pt x="143751" y="322656"/>
                  </a:lnTo>
                  <a:lnTo>
                    <a:pt x="129425" y="316268"/>
                  </a:lnTo>
                  <a:lnTo>
                    <a:pt x="115811" y="307886"/>
                  </a:lnTo>
                  <a:lnTo>
                    <a:pt x="102209" y="316268"/>
                  </a:lnTo>
                  <a:lnTo>
                    <a:pt x="87871" y="322656"/>
                  </a:lnTo>
                  <a:lnTo>
                    <a:pt x="73037" y="326720"/>
                  </a:lnTo>
                  <a:lnTo>
                    <a:pt x="57899" y="328155"/>
                  </a:lnTo>
                  <a:lnTo>
                    <a:pt x="57899" y="289547"/>
                  </a:lnTo>
                  <a:lnTo>
                    <a:pt x="65049" y="288975"/>
                  </a:lnTo>
                  <a:lnTo>
                    <a:pt x="65201" y="288975"/>
                  </a:lnTo>
                  <a:lnTo>
                    <a:pt x="72593" y="287235"/>
                  </a:lnTo>
                  <a:lnTo>
                    <a:pt x="79806" y="284505"/>
                  </a:lnTo>
                  <a:lnTo>
                    <a:pt x="86855" y="280860"/>
                  </a:lnTo>
                  <a:lnTo>
                    <a:pt x="74866" y="264287"/>
                  </a:lnTo>
                  <a:lnTo>
                    <a:pt x="65760" y="246888"/>
                  </a:lnTo>
                  <a:lnTo>
                    <a:pt x="59956" y="229336"/>
                  </a:lnTo>
                  <a:lnTo>
                    <a:pt x="57899" y="212331"/>
                  </a:lnTo>
                  <a:lnTo>
                    <a:pt x="62471" y="189852"/>
                  </a:lnTo>
                  <a:lnTo>
                    <a:pt x="74917" y="171437"/>
                  </a:lnTo>
                  <a:lnTo>
                    <a:pt x="93332" y="158991"/>
                  </a:lnTo>
                  <a:lnTo>
                    <a:pt x="115811" y="154432"/>
                  </a:lnTo>
                  <a:lnTo>
                    <a:pt x="138303" y="158991"/>
                  </a:lnTo>
                  <a:lnTo>
                    <a:pt x="156718" y="171437"/>
                  </a:lnTo>
                  <a:lnTo>
                    <a:pt x="169151" y="189852"/>
                  </a:lnTo>
                  <a:lnTo>
                    <a:pt x="173723" y="212331"/>
                  </a:lnTo>
                  <a:lnTo>
                    <a:pt x="171691" y="229336"/>
                  </a:lnTo>
                  <a:lnTo>
                    <a:pt x="165900" y="246888"/>
                  </a:lnTo>
                  <a:lnTo>
                    <a:pt x="156781" y="264287"/>
                  </a:lnTo>
                  <a:lnTo>
                    <a:pt x="144767" y="280860"/>
                  </a:lnTo>
                  <a:lnTo>
                    <a:pt x="151815" y="284505"/>
                  </a:lnTo>
                  <a:lnTo>
                    <a:pt x="159029" y="287235"/>
                  </a:lnTo>
                  <a:lnTo>
                    <a:pt x="166420" y="288975"/>
                  </a:lnTo>
                  <a:lnTo>
                    <a:pt x="173723" y="289547"/>
                  </a:lnTo>
                  <a:lnTo>
                    <a:pt x="176034" y="289547"/>
                  </a:lnTo>
                  <a:lnTo>
                    <a:pt x="186080" y="288975"/>
                  </a:lnTo>
                  <a:lnTo>
                    <a:pt x="196303" y="284340"/>
                  </a:lnTo>
                  <a:lnTo>
                    <a:pt x="194373" y="277393"/>
                  </a:lnTo>
                  <a:lnTo>
                    <a:pt x="193027" y="269468"/>
                  </a:lnTo>
                  <a:lnTo>
                    <a:pt x="193027" y="260591"/>
                  </a:lnTo>
                  <a:lnTo>
                    <a:pt x="195326" y="249313"/>
                  </a:lnTo>
                  <a:lnTo>
                    <a:pt x="201561" y="240106"/>
                  </a:lnTo>
                  <a:lnTo>
                    <a:pt x="210781" y="233908"/>
                  </a:lnTo>
                  <a:lnTo>
                    <a:pt x="221983" y="231635"/>
                  </a:lnTo>
                  <a:lnTo>
                    <a:pt x="233184" y="233908"/>
                  </a:lnTo>
                  <a:lnTo>
                    <a:pt x="242392" y="240106"/>
                  </a:lnTo>
                  <a:lnTo>
                    <a:pt x="248640" y="249313"/>
                  </a:lnTo>
                  <a:lnTo>
                    <a:pt x="250939" y="260591"/>
                  </a:lnTo>
                  <a:lnTo>
                    <a:pt x="250939" y="269468"/>
                  </a:lnTo>
                  <a:lnTo>
                    <a:pt x="249580" y="277393"/>
                  </a:lnTo>
                  <a:lnTo>
                    <a:pt x="247650" y="284340"/>
                  </a:lnTo>
                  <a:lnTo>
                    <a:pt x="257886" y="289166"/>
                  </a:lnTo>
                  <a:lnTo>
                    <a:pt x="267919" y="289547"/>
                  </a:lnTo>
                  <a:lnTo>
                    <a:pt x="281241" y="289547"/>
                  </a:lnTo>
                  <a:lnTo>
                    <a:pt x="339318" y="231635"/>
                  </a:lnTo>
                  <a:lnTo>
                    <a:pt x="347446" y="223532"/>
                  </a:lnTo>
                  <a:lnTo>
                    <a:pt x="347446" y="154432"/>
                  </a:lnTo>
                  <a:lnTo>
                    <a:pt x="347446" y="135128"/>
                  </a:lnTo>
                  <a:close/>
                </a:path>
                <a:path w="6522084" h="463550">
                  <a:moveTo>
                    <a:pt x="463270" y="280479"/>
                  </a:moveTo>
                  <a:lnTo>
                    <a:pt x="432777" y="235178"/>
                  </a:lnTo>
                  <a:lnTo>
                    <a:pt x="414578" y="231635"/>
                  </a:lnTo>
                  <a:lnTo>
                    <a:pt x="414083" y="231635"/>
                  </a:lnTo>
                  <a:lnTo>
                    <a:pt x="395884" y="235178"/>
                  </a:lnTo>
                  <a:lnTo>
                    <a:pt x="379691" y="245922"/>
                  </a:lnTo>
                  <a:lnTo>
                    <a:pt x="231635" y="393979"/>
                  </a:lnTo>
                  <a:lnTo>
                    <a:pt x="231635" y="463283"/>
                  </a:lnTo>
                  <a:lnTo>
                    <a:pt x="300926" y="463283"/>
                  </a:lnTo>
                  <a:lnTo>
                    <a:pt x="448983" y="315226"/>
                  </a:lnTo>
                  <a:lnTo>
                    <a:pt x="455129" y="307733"/>
                  </a:lnTo>
                  <a:lnTo>
                    <a:pt x="459600" y="299300"/>
                  </a:lnTo>
                  <a:lnTo>
                    <a:pt x="462343" y="290144"/>
                  </a:lnTo>
                  <a:lnTo>
                    <a:pt x="463232" y="280860"/>
                  </a:lnTo>
                  <a:lnTo>
                    <a:pt x="463270" y="280479"/>
                  </a:lnTo>
                  <a:close/>
                </a:path>
                <a:path w="6522084" h="463550">
                  <a:moveTo>
                    <a:pt x="6411595" y="103441"/>
                  </a:moveTo>
                  <a:lnTo>
                    <a:pt x="6404394" y="67830"/>
                  </a:lnTo>
                  <a:lnTo>
                    <a:pt x="6384747" y="38722"/>
                  </a:lnTo>
                  <a:lnTo>
                    <a:pt x="6355639" y="19075"/>
                  </a:lnTo>
                  <a:lnTo>
                    <a:pt x="6338341" y="15582"/>
                  </a:lnTo>
                  <a:lnTo>
                    <a:pt x="6338341" y="121754"/>
                  </a:lnTo>
                  <a:lnTo>
                    <a:pt x="6336906" y="128892"/>
                  </a:lnTo>
                  <a:lnTo>
                    <a:pt x="6332982" y="134708"/>
                  </a:lnTo>
                  <a:lnTo>
                    <a:pt x="6327165" y="138633"/>
                  </a:lnTo>
                  <a:lnTo>
                    <a:pt x="6320028" y="140068"/>
                  </a:lnTo>
                  <a:lnTo>
                    <a:pt x="6173521" y="140068"/>
                  </a:lnTo>
                  <a:lnTo>
                    <a:pt x="6166396" y="138633"/>
                  </a:lnTo>
                  <a:lnTo>
                    <a:pt x="6160567" y="134708"/>
                  </a:lnTo>
                  <a:lnTo>
                    <a:pt x="6156655" y="128892"/>
                  </a:lnTo>
                  <a:lnTo>
                    <a:pt x="6155207" y="121754"/>
                  </a:lnTo>
                  <a:lnTo>
                    <a:pt x="6156655" y="114617"/>
                  </a:lnTo>
                  <a:lnTo>
                    <a:pt x="6160567" y="108800"/>
                  </a:lnTo>
                  <a:lnTo>
                    <a:pt x="6166396" y="104876"/>
                  </a:lnTo>
                  <a:lnTo>
                    <a:pt x="6173521" y="103441"/>
                  </a:lnTo>
                  <a:lnTo>
                    <a:pt x="6320028" y="103441"/>
                  </a:lnTo>
                  <a:lnTo>
                    <a:pt x="6327165" y="104876"/>
                  </a:lnTo>
                  <a:lnTo>
                    <a:pt x="6332982" y="108800"/>
                  </a:lnTo>
                  <a:lnTo>
                    <a:pt x="6336906" y="114617"/>
                  </a:lnTo>
                  <a:lnTo>
                    <a:pt x="6338341" y="121754"/>
                  </a:lnTo>
                  <a:lnTo>
                    <a:pt x="6338341" y="15582"/>
                  </a:lnTo>
                  <a:lnTo>
                    <a:pt x="6320028" y="11874"/>
                  </a:lnTo>
                  <a:lnTo>
                    <a:pt x="6173521" y="11874"/>
                  </a:lnTo>
                  <a:lnTo>
                    <a:pt x="6137922" y="19075"/>
                  </a:lnTo>
                  <a:lnTo>
                    <a:pt x="6108814" y="38722"/>
                  </a:lnTo>
                  <a:lnTo>
                    <a:pt x="6089167" y="67830"/>
                  </a:lnTo>
                  <a:lnTo>
                    <a:pt x="6081954" y="103441"/>
                  </a:lnTo>
                  <a:lnTo>
                    <a:pt x="6081954" y="359829"/>
                  </a:lnTo>
                  <a:lnTo>
                    <a:pt x="6089167" y="395427"/>
                  </a:lnTo>
                  <a:lnTo>
                    <a:pt x="6108814" y="424535"/>
                  </a:lnTo>
                  <a:lnTo>
                    <a:pt x="6137922" y="444182"/>
                  </a:lnTo>
                  <a:lnTo>
                    <a:pt x="6173521" y="451396"/>
                  </a:lnTo>
                  <a:lnTo>
                    <a:pt x="6314706" y="451396"/>
                  </a:lnTo>
                  <a:lnTo>
                    <a:pt x="6294120" y="429056"/>
                  </a:lnTo>
                  <a:lnTo>
                    <a:pt x="6278486" y="402793"/>
                  </a:lnTo>
                  <a:lnTo>
                    <a:pt x="6268567" y="373367"/>
                  </a:lnTo>
                  <a:lnTo>
                    <a:pt x="6265088" y="341515"/>
                  </a:lnTo>
                  <a:lnTo>
                    <a:pt x="6267081" y="323202"/>
                  </a:lnTo>
                  <a:lnTo>
                    <a:pt x="6268567" y="309651"/>
                  </a:lnTo>
                  <a:lnTo>
                    <a:pt x="6276352" y="286575"/>
                  </a:lnTo>
                  <a:lnTo>
                    <a:pt x="6278486" y="280225"/>
                  </a:lnTo>
                  <a:lnTo>
                    <a:pt x="6294120" y="253974"/>
                  </a:lnTo>
                  <a:lnTo>
                    <a:pt x="6314706" y="231635"/>
                  </a:lnTo>
                  <a:lnTo>
                    <a:pt x="6228461" y="231635"/>
                  </a:lnTo>
                  <a:lnTo>
                    <a:pt x="6228461" y="304888"/>
                  </a:lnTo>
                  <a:lnTo>
                    <a:pt x="6227026" y="312013"/>
                  </a:lnTo>
                  <a:lnTo>
                    <a:pt x="6223101" y="317842"/>
                  </a:lnTo>
                  <a:lnTo>
                    <a:pt x="6217285" y="321767"/>
                  </a:lnTo>
                  <a:lnTo>
                    <a:pt x="6210147" y="323202"/>
                  </a:lnTo>
                  <a:lnTo>
                    <a:pt x="6173521" y="323202"/>
                  </a:lnTo>
                  <a:lnTo>
                    <a:pt x="6166396" y="321767"/>
                  </a:lnTo>
                  <a:lnTo>
                    <a:pt x="6160567" y="317842"/>
                  </a:lnTo>
                  <a:lnTo>
                    <a:pt x="6156655" y="312013"/>
                  </a:lnTo>
                  <a:lnTo>
                    <a:pt x="6155207" y="304888"/>
                  </a:lnTo>
                  <a:lnTo>
                    <a:pt x="6156655" y="297751"/>
                  </a:lnTo>
                  <a:lnTo>
                    <a:pt x="6210147" y="286575"/>
                  </a:lnTo>
                  <a:lnTo>
                    <a:pt x="6228461" y="304888"/>
                  </a:lnTo>
                  <a:lnTo>
                    <a:pt x="6228461" y="231635"/>
                  </a:lnTo>
                  <a:lnTo>
                    <a:pt x="6173521" y="231635"/>
                  </a:lnTo>
                  <a:lnTo>
                    <a:pt x="6166396" y="230200"/>
                  </a:lnTo>
                  <a:lnTo>
                    <a:pt x="6160567" y="226275"/>
                  </a:lnTo>
                  <a:lnTo>
                    <a:pt x="6156655" y="220459"/>
                  </a:lnTo>
                  <a:lnTo>
                    <a:pt x="6155207" y="213321"/>
                  </a:lnTo>
                  <a:lnTo>
                    <a:pt x="6156630" y="206298"/>
                  </a:lnTo>
                  <a:lnTo>
                    <a:pt x="6160567" y="200367"/>
                  </a:lnTo>
                  <a:lnTo>
                    <a:pt x="6166396" y="196443"/>
                  </a:lnTo>
                  <a:lnTo>
                    <a:pt x="6173521" y="195008"/>
                  </a:lnTo>
                  <a:lnTo>
                    <a:pt x="6320028" y="195008"/>
                  </a:lnTo>
                  <a:lnTo>
                    <a:pt x="6327165" y="196443"/>
                  </a:lnTo>
                  <a:lnTo>
                    <a:pt x="6332982" y="200367"/>
                  </a:lnTo>
                  <a:lnTo>
                    <a:pt x="6336932" y="206298"/>
                  </a:lnTo>
                  <a:lnTo>
                    <a:pt x="6338341" y="213321"/>
                  </a:lnTo>
                  <a:lnTo>
                    <a:pt x="6338290" y="214642"/>
                  </a:lnTo>
                  <a:lnTo>
                    <a:pt x="6355080" y="206298"/>
                  </a:lnTo>
                  <a:lnTo>
                    <a:pt x="6373000" y="200139"/>
                  </a:lnTo>
                  <a:lnTo>
                    <a:pt x="6391275" y="196443"/>
                  </a:lnTo>
                  <a:lnTo>
                    <a:pt x="6390005" y="196443"/>
                  </a:lnTo>
                  <a:lnTo>
                    <a:pt x="6411595" y="195008"/>
                  </a:lnTo>
                  <a:lnTo>
                    <a:pt x="6411595" y="140068"/>
                  </a:lnTo>
                  <a:lnTo>
                    <a:pt x="6411595" y="103441"/>
                  </a:lnTo>
                  <a:close/>
                </a:path>
                <a:path w="6522084" h="463550">
                  <a:moveTo>
                    <a:pt x="6521475" y="341515"/>
                  </a:moveTo>
                  <a:lnTo>
                    <a:pt x="6515849" y="313664"/>
                  </a:lnTo>
                  <a:lnTo>
                    <a:pt x="6512839" y="298742"/>
                  </a:lnTo>
                  <a:lnTo>
                    <a:pt x="6489293" y="263817"/>
                  </a:lnTo>
                  <a:lnTo>
                    <a:pt x="6475679" y="254647"/>
                  </a:lnTo>
                  <a:lnTo>
                    <a:pt x="6475679" y="332359"/>
                  </a:lnTo>
                  <a:lnTo>
                    <a:pt x="6474193" y="339229"/>
                  </a:lnTo>
                  <a:lnTo>
                    <a:pt x="6429527" y="384111"/>
                  </a:lnTo>
                  <a:lnTo>
                    <a:pt x="6399250" y="396392"/>
                  </a:lnTo>
                  <a:lnTo>
                    <a:pt x="6391046" y="395630"/>
                  </a:lnTo>
                  <a:lnTo>
                    <a:pt x="6348069" y="363740"/>
                  </a:lnTo>
                  <a:lnTo>
                    <a:pt x="6342570" y="350850"/>
                  </a:lnTo>
                  <a:lnTo>
                    <a:pt x="6343853" y="343941"/>
                  </a:lnTo>
                  <a:lnTo>
                    <a:pt x="6347815" y="337845"/>
                  </a:lnTo>
                  <a:lnTo>
                    <a:pt x="6353823" y="333756"/>
                  </a:lnTo>
                  <a:lnTo>
                    <a:pt x="6360630" y="332359"/>
                  </a:lnTo>
                  <a:lnTo>
                    <a:pt x="6360769" y="332359"/>
                  </a:lnTo>
                  <a:lnTo>
                    <a:pt x="6367602" y="333629"/>
                  </a:lnTo>
                  <a:lnTo>
                    <a:pt x="6373711" y="337591"/>
                  </a:lnTo>
                  <a:lnTo>
                    <a:pt x="6397053" y="360489"/>
                  </a:lnTo>
                  <a:lnTo>
                    <a:pt x="6401308" y="360489"/>
                  </a:lnTo>
                  <a:lnTo>
                    <a:pt x="6430531" y="332359"/>
                  </a:lnTo>
                  <a:lnTo>
                    <a:pt x="6457734" y="313664"/>
                  </a:lnTo>
                  <a:lnTo>
                    <a:pt x="6464605" y="315137"/>
                  </a:lnTo>
                  <a:lnTo>
                    <a:pt x="6470586" y="319303"/>
                  </a:lnTo>
                  <a:lnTo>
                    <a:pt x="6474473" y="325437"/>
                  </a:lnTo>
                  <a:lnTo>
                    <a:pt x="6475679" y="332359"/>
                  </a:lnTo>
                  <a:lnTo>
                    <a:pt x="6475679" y="254647"/>
                  </a:lnTo>
                  <a:lnTo>
                    <a:pt x="6454368" y="240271"/>
                  </a:lnTo>
                  <a:lnTo>
                    <a:pt x="6411595" y="231635"/>
                  </a:lnTo>
                  <a:lnTo>
                    <a:pt x="6368821" y="240271"/>
                  </a:lnTo>
                  <a:lnTo>
                    <a:pt x="6333896" y="263817"/>
                  </a:lnTo>
                  <a:lnTo>
                    <a:pt x="6310350" y="298742"/>
                  </a:lnTo>
                  <a:lnTo>
                    <a:pt x="6301714" y="341515"/>
                  </a:lnTo>
                  <a:lnTo>
                    <a:pt x="6310312" y="384111"/>
                  </a:lnTo>
                  <a:lnTo>
                    <a:pt x="6310350" y="384289"/>
                  </a:lnTo>
                  <a:lnTo>
                    <a:pt x="6333896" y="419214"/>
                  </a:lnTo>
                  <a:lnTo>
                    <a:pt x="6368821" y="442760"/>
                  </a:lnTo>
                  <a:lnTo>
                    <a:pt x="6411595" y="451396"/>
                  </a:lnTo>
                  <a:lnTo>
                    <a:pt x="6454368" y="442760"/>
                  </a:lnTo>
                  <a:lnTo>
                    <a:pt x="6489293" y="419214"/>
                  </a:lnTo>
                  <a:lnTo>
                    <a:pt x="6504673" y="396392"/>
                  </a:lnTo>
                  <a:lnTo>
                    <a:pt x="6512839" y="384289"/>
                  </a:lnTo>
                  <a:lnTo>
                    <a:pt x="6521475" y="3415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84971" y="5497531"/>
              <a:ext cx="15027275" cy="911225"/>
            </a:xfrm>
            <a:custGeom>
              <a:avLst/>
              <a:gdLst/>
              <a:ahLst/>
              <a:cxnLst/>
              <a:rect l="l" t="t" r="r" b="b"/>
              <a:pathLst>
                <a:path w="15027275" h="911225">
                  <a:moveTo>
                    <a:pt x="1053426" y="104343"/>
                  </a:moveTo>
                  <a:lnTo>
                    <a:pt x="1049045" y="65633"/>
                  </a:lnTo>
                  <a:lnTo>
                    <a:pt x="1029944" y="32219"/>
                  </a:lnTo>
                  <a:lnTo>
                    <a:pt x="998791" y="8788"/>
                  </a:lnTo>
                  <a:lnTo>
                    <a:pt x="958278" y="0"/>
                  </a:lnTo>
                  <a:lnTo>
                    <a:pt x="94259" y="2133"/>
                  </a:lnTo>
                  <a:lnTo>
                    <a:pt x="53822" y="11112"/>
                  </a:lnTo>
                  <a:lnTo>
                    <a:pt x="22872" y="34709"/>
                  </a:lnTo>
                  <a:lnTo>
                    <a:pt x="4051" y="68211"/>
                  </a:lnTo>
                  <a:lnTo>
                    <a:pt x="0" y="106934"/>
                  </a:lnTo>
                  <a:lnTo>
                    <a:pt x="13335" y="146189"/>
                  </a:lnTo>
                  <a:lnTo>
                    <a:pt x="448411" y="866457"/>
                  </a:lnTo>
                  <a:lnTo>
                    <a:pt x="476110" y="895959"/>
                  </a:lnTo>
                  <a:lnTo>
                    <a:pt x="511302" y="910666"/>
                  </a:lnTo>
                  <a:lnTo>
                    <a:pt x="548944" y="910564"/>
                  </a:lnTo>
                  <a:lnTo>
                    <a:pt x="583996" y="895692"/>
                  </a:lnTo>
                  <a:lnTo>
                    <a:pt x="611454" y="866063"/>
                  </a:lnTo>
                  <a:lnTo>
                    <a:pt x="1040422" y="143662"/>
                  </a:lnTo>
                  <a:lnTo>
                    <a:pt x="1053426" y="104343"/>
                  </a:lnTo>
                  <a:close/>
                </a:path>
                <a:path w="15027275" h="911225">
                  <a:moveTo>
                    <a:pt x="15027072" y="106934"/>
                  </a:moveTo>
                  <a:lnTo>
                    <a:pt x="15023021" y="68211"/>
                  </a:lnTo>
                  <a:lnTo>
                    <a:pt x="15004199" y="34709"/>
                  </a:lnTo>
                  <a:lnTo>
                    <a:pt x="14973249" y="11112"/>
                  </a:lnTo>
                  <a:lnTo>
                    <a:pt x="14932813" y="2133"/>
                  </a:lnTo>
                  <a:lnTo>
                    <a:pt x="14068793" y="0"/>
                  </a:lnTo>
                  <a:lnTo>
                    <a:pt x="14028280" y="8788"/>
                  </a:lnTo>
                  <a:lnTo>
                    <a:pt x="13997140" y="32219"/>
                  </a:lnTo>
                  <a:lnTo>
                    <a:pt x="13978027" y="65633"/>
                  </a:lnTo>
                  <a:lnTo>
                    <a:pt x="13973645" y="104343"/>
                  </a:lnTo>
                  <a:lnTo>
                    <a:pt x="13986650" y="143662"/>
                  </a:lnTo>
                  <a:lnTo>
                    <a:pt x="14415618" y="866063"/>
                  </a:lnTo>
                  <a:lnTo>
                    <a:pt x="14443075" y="895692"/>
                  </a:lnTo>
                  <a:lnTo>
                    <a:pt x="14478140" y="910564"/>
                  </a:lnTo>
                  <a:lnTo>
                    <a:pt x="14515770" y="910666"/>
                  </a:lnTo>
                  <a:lnTo>
                    <a:pt x="14550962" y="895959"/>
                  </a:lnTo>
                  <a:lnTo>
                    <a:pt x="14578673" y="866457"/>
                  </a:lnTo>
                  <a:lnTo>
                    <a:pt x="15013737" y="146189"/>
                  </a:lnTo>
                  <a:lnTo>
                    <a:pt x="15027072" y="106934"/>
                  </a:lnTo>
                  <a:close/>
                </a:path>
              </a:pathLst>
            </a:custGeom>
            <a:solidFill>
              <a:srgbClr val="B7A9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0892" y="5782527"/>
              <a:ext cx="134974" cy="19876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6643258" y="5783320"/>
              <a:ext cx="290830" cy="198120"/>
            </a:xfrm>
            <a:custGeom>
              <a:avLst/>
              <a:gdLst/>
              <a:ahLst/>
              <a:cxnLst/>
              <a:rect l="l" t="t" r="r" b="b"/>
              <a:pathLst>
                <a:path w="290830" h="198120">
                  <a:moveTo>
                    <a:pt x="104615" y="123"/>
                  </a:moveTo>
                  <a:lnTo>
                    <a:pt x="95203" y="123"/>
                  </a:lnTo>
                  <a:lnTo>
                    <a:pt x="74140" y="1749"/>
                  </a:lnTo>
                  <a:lnTo>
                    <a:pt x="37821" y="15749"/>
                  </a:lnTo>
                  <a:lnTo>
                    <a:pt x="6042" y="63327"/>
                  </a:lnTo>
                  <a:lnTo>
                    <a:pt x="0" y="113315"/>
                  </a:lnTo>
                  <a:lnTo>
                    <a:pt x="536" y="126233"/>
                  </a:lnTo>
                  <a:lnTo>
                    <a:pt x="13388" y="168083"/>
                  </a:lnTo>
                  <a:lnTo>
                    <a:pt x="50483" y="195495"/>
                  </a:lnTo>
                  <a:lnTo>
                    <a:pt x="70525" y="197972"/>
                  </a:lnTo>
                  <a:lnTo>
                    <a:pt x="85135" y="196849"/>
                  </a:lnTo>
                  <a:lnTo>
                    <a:pt x="126489" y="170163"/>
                  </a:lnTo>
                  <a:lnTo>
                    <a:pt x="128779" y="165350"/>
                  </a:lnTo>
                  <a:lnTo>
                    <a:pt x="61280" y="165350"/>
                  </a:lnTo>
                  <a:lnTo>
                    <a:pt x="54280" y="161741"/>
                  </a:lnTo>
                  <a:lnTo>
                    <a:pt x="40545" y="127975"/>
                  </a:lnTo>
                  <a:lnTo>
                    <a:pt x="40545" y="120843"/>
                  </a:lnTo>
                  <a:lnTo>
                    <a:pt x="62248" y="101165"/>
                  </a:lnTo>
                  <a:lnTo>
                    <a:pt x="130749" y="101165"/>
                  </a:lnTo>
                  <a:lnTo>
                    <a:pt x="128049" y="95007"/>
                  </a:lnTo>
                  <a:lnTo>
                    <a:pt x="126109" y="92316"/>
                  </a:lnTo>
                  <a:lnTo>
                    <a:pt x="37507" y="92316"/>
                  </a:lnTo>
                  <a:lnTo>
                    <a:pt x="38358" y="82493"/>
                  </a:lnTo>
                  <a:lnTo>
                    <a:pt x="53554" y="46158"/>
                  </a:lnTo>
                  <a:lnTo>
                    <a:pt x="89427" y="32357"/>
                  </a:lnTo>
                  <a:lnTo>
                    <a:pt x="99448" y="31960"/>
                  </a:lnTo>
                  <a:lnTo>
                    <a:pt x="122692" y="31960"/>
                  </a:lnTo>
                  <a:lnTo>
                    <a:pt x="122692" y="1981"/>
                  </a:lnTo>
                  <a:lnTo>
                    <a:pt x="117558" y="1114"/>
                  </a:lnTo>
                  <a:lnTo>
                    <a:pt x="111532" y="495"/>
                  </a:lnTo>
                  <a:lnTo>
                    <a:pt x="104615" y="123"/>
                  </a:lnTo>
                  <a:close/>
                </a:path>
                <a:path w="290830" h="198120">
                  <a:moveTo>
                    <a:pt x="130749" y="101165"/>
                  </a:moveTo>
                  <a:lnTo>
                    <a:pt x="79329" y="101165"/>
                  </a:lnTo>
                  <a:lnTo>
                    <a:pt x="85889" y="103894"/>
                  </a:lnTo>
                  <a:lnTo>
                    <a:pt x="90099" y="109221"/>
                  </a:lnTo>
                  <a:lnTo>
                    <a:pt x="94497" y="114592"/>
                  </a:lnTo>
                  <a:lnTo>
                    <a:pt x="94605" y="114724"/>
                  </a:lnTo>
                  <a:lnTo>
                    <a:pt x="96806" y="122120"/>
                  </a:lnTo>
                  <a:lnTo>
                    <a:pt x="96806" y="131541"/>
                  </a:lnTo>
                  <a:lnTo>
                    <a:pt x="96427" y="138177"/>
                  </a:lnTo>
                  <a:lnTo>
                    <a:pt x="78449" y="165350"/>
                  </a:lnTo>
                  <a:lnTo>
                    <a:pt x="128779" y="165350"/>
                  </a:lnTo>
                  <a:lnTo>
                    <a:pt x="131937" y="158714"/>
                  </a:lnTo>
                  <a:lnTo>
                    <a:pt x="135137" y="145936"/>
                  </a:lnTo>
                  <a:lnTo>
                    <a:pt x="135206" y="145664"/>
                  </a:lnTo>
                  <a:lnTo>
                    <a:pt x="136256" y="131541"/>
                  </a:lnTo>
                  <a:lnTo>
                    <a:pt x="136295" y="131012"/>
                  </a:lnTo>
                  <a:lnTo>
                    <a:pt x="135379" y="117459"/>
                  </a:lnTo>
                  <a:lnTo>
                    <a:pt x="132630" y="105457"/>
                  </a:lnTo>
                  <a:lnTo>
                    <a:pt x="130749" y="101165"/>
                  </a:lnTo>
                  <a:close/>
                </a:path>
                <a:path w="290830" h="198120">
                  <a:moveTo>
                    <a:pt x="81090" y="69864"/>
                  </a:moveTo>
                  <a:lnTo>
                    <a:pt x="67677" y="71267"/>
                  </a:lnTo>
                  <a:lnTo>
                    <a:pt x="56228" y="75477"/>
                  </a:lnTo>
                  <a:lnTo>
                    <a:pt x="46744" y="82493"/>
                  </a:lnTo>
                  <a:lnTo>
                    <a:pt x="39224" y="92316"/>
                  </a:lnTo>
                  <a:lnTo>
                    <a:pt x="126109" y="92316"/>
                  </a:lnTo>
                  <a:lnTo>
                    <a:pt x="93331" y="70880"/>
                  </a:lnTo>
                  <a:lnTo>
                    <a:pt x="81090" y="69864"/>
                  </a:lnTo>
                  <a:close/>
                </a:path>
                <a:path w="290830" h="198120">
                  <a:moveTo>
                    <a:pt x="122692" y="31960"/>
                  </a:moveTo>
                  <a:lnTo>
                    <a:pt x="107108" y="31960"/>
                  </a:lnTo>
                  <a:lnTo>
                    <a:pt x="114856" y="32841"/>
                  </a:lnTo>
                  <a:lnTo>
                    <a:pt x="122692" y="34602"/>
                  </a:lnTo>
                  <a:lnTo>
                    <a:pt x="122692" y="31960"/>
                  </a:lnTo>
                  <a:close/>
                </a:path>
                <a:path w="290830" h="198120">
                  <a:moveTo>
                    <a:pt x="167464" y="163369"/>
                  </a:moveTo>
                  <a:lnTo>
                    <a:pt x="167464" y="196213"/>
                  </a:lnTo>
                  <a:lnTo>
                    <a:pt x="168019" y="196213"/>
                  </a:lnTo>
                  <a:lnTo>
                    <a:pt x="172408" y="196932"/>
                  </a:lnTo>
                  <a:lnTo>
                    <a:pt x="178392" y="197509"/>
                  </a:lnTo>
                  <a:lnTo>
                    <a:pt x="187758" y="197972"/>
                  </a:lnTo>
                  <a:lnTo>
                    <a:pt x="193481" y="197972"/>
                  </a:lnTo>
                  <a:lnTo>
                    <a:pt x="236041" y="190939"/>
                  </a:lnTo>
                  <a:lnTo>
                    <a:pt x="268701" y="166143"/>
                  </a:lnTo>
                  <a:lnTo>
                    <a:pt x="182607" y="166143"/>
                  </a:lnTo>
                  <a:lnTo>
                    <a:pt x="174859" y="165218"/>
                  </a:lnTo>
                  <a:lnTo>
                    <a:pt x="167464" y="163369"/>
                  </a:lnTo>
                  <a:close/>
                </a:path>
                <a:path w="290830" h="198120">
                  <a:moveTo>
                    <a:pt x="289100" y="105787"/>
                  </a:moveTo>
                  <a:lnTo>
                    <a:pt x="252648" y="105787"/>
                  </a:lnTo>
                  <a:lnTo>
                    <a:pt x="251749" y="116476"/>
                  </a:lnTo>
                  <a:lnTo>
                    <a:pt x="250200" y="125416"/>
                  </a:lnTo>
                  <a:lnTo>
                    <a:pt x="224385" y="160200"/>
                  </a:lnTo>
                  <a:lnTo>
                    <a:pt x="190708" y="166143"/>
                  </a:lnTo>
                  <a:lnTo>
                    <a:pt x="268701" y="166143"/>
                  </a:lnTo>
                  <a:lnTo>
                    <a:pt x="276767" y="153968"/>
                  </a:lnTo>
                  <a:lnTo>
                    <a:pt x="284279" y="134479"/>
                  </a:lnTo>
                  <a:lnTo>
                    <a:pt x="288786" y="111375"/>
                  </a:lnTo>
                  <a:lnTo>
                    <a:pt x="289100" y="105787"/>
                  </a:lnTo>
                  <a:close/>
                </a:path>
                <a:path w="290830" h="198120">
                  <a:moveTo>
                    <a:pt x="219631" y="0"/>
                  </a:moveTo>
                  <a:lnTo>
                    <a:pt x="181199" y="10177"/>
                  </a:lnTo>
                  <a:lnTo>
                    <a:pt x="155163" y="52101"/>
                  </a:lnTo>
                  <a:lnTo>
                    <a:pt x="155090" y="52390"/>
                  </a:lnTo>
                  <a:lnTo>
                    <a:pt x="154032" y="66562"/>
                  </a:lnTo>
                  <a:lnTo>
                    <a:pt x="153992" y="67091"/>
                  </a:lnTo>
                  <a:lnTo>
                    <a:pt x="154900" y="80702"/>
                  </a:lnTo>
                  <a:lnTo>
                    <a:pt x="176453" y="119176"/>
                  </a:lnTo>
                  <a:lnTo>
                    <a:pt x="208273" y="128239"/>
                  </a:lnTo>
                  <a:lnTo>
                    <a:pt x="215487" y="127925"/>
                  </a:lnTo>
                  <a:lnTo>
                    <a:pt x="251063" y="105787"/>
                  </a:lnTo>
                  <a:lnTo>
                    <a:pt x="289100" y="105787"/>
                  </a:lnTo>
                  <a:lnTo>
                    <a:pt x="289598" y="96938"/>
                  </a:lnTo>
                  <a:lnTo>
                    <a:pt x="210826" y="96938"/>
                  </a:lnTo>
                  <a:lnTo>
                    <a:pt x="204373" y="94253"/>
                  </a:lnTo>
                  <a:lnTo>
                    <a:pt x="203110" y="92745"/>
                  </a:lnTo>
                  <a:lnTo>
                    <a:pt x="195743" y="83423"/>
                  </a:lnTo>
                  <a:lnTo>
                    <a:pt x="195638" y="83291"/>
                  </a:lnTo>
                  <a:lnTo>
                    <a:pt x="193481" y="75895"/>
                  </a:lnTo>
                  <a:lnTo>
                    <a:pt x="193481" y="66562"/>
                  </a:lnTo>
                  <a:lnTo>
                    <a:pt x="193855" y="60091"/>
                  </a:lnTo>
                  <a:lnTo>
                    <a:pt x="193927" y="58853"/>
                  </a:lnTo>
                  <a:lnTo>
                    <a:pt x="195207" y="52390"/>
                  </a:lnTo>
                  <a:lnTo>
                    <a:pt x="195264" y="52101"/>
                  </a:lnTo>
                  <a:lnTo>
                    <a:pt x="197493" y="46306"/>
                  </a:lnTo>
                  <a:lnTo>
                    <a:pt x="200613" y="41469"/>
                  </a:lnTo>
                  <a:lnTo>
                    <a:pt x="205367" y="35658"/>
                  </a:lnTo>
                  <a:lnTo>
                    <a:pt x="211971" y="32753"/>
                  </a:lnTo>
                  <a:lnTo>
                    <a:pt x="278281" y="32753"/>
                  </a:lnTo>
                  <a:lnTo>
                    <a:pt x="276941" y="30219"/>
                  </a:lnTo>
                  <a:lnTo>
                    <a:pt x="239672" y="2509"/>
                  </a:lnTo>
                  <a:lnTo>
                    <a:pt x="229990" y="627"/>
                  </a:lnTo>
                  <a:lnTo>
                    <a:pt x="219631" y="0"/>
                  </a:lnTo>
                  <a:close/>
                </a:path>
                <a:path w="290830" h="198120">
                  <a:moveTo>
                    <a:pt x="278281" y="32753"/>
                  </a:moveTo>
                  <a:lnTo>
                    <a:pt x="228964" y="32753"/>
                  </a:lnTo>
                  <a:lnTo>
                    <a:pt x="235964" y="36363"/>
                  </a:lnTo>
                  <a:lnTo>
                    <a:pt x="241422" y="43582"/>
                  </a:lnTo>
                  <a:lnTo>
                    <a:pt x="245063" y="49303"/>
                  </a:lnTo>
                  <a:lnTo>
                    <a:pt x="247663" y="55634"/>
                  </a:lnTo>
                  <a:lnTo>
                    <a:pt x="249223" y="62576"/>
                  </a:lnTo>
                  <a:lnTo>
                    <a:pt x="249743" y="70128"/>
                  </a:lnTo>
                  <a:lnTo>
                    <a:pt x="249743" y="77172"/>
                  </a:lnTo>
                  <a:lnTo>
                    <a:pt x="246856" y="83291"/>
                  </a:lnTo>
                  <a:lnTo>
                    <a:pt x="246793" y="83423"/>
                  </a:lnTo>
                  <a:lnTo>
                    <a:pt x="240894" y="88882"/>
                  </a:lnTo>
                  <a:lnTo>
                    <a:pt x="234995" y="94253"/>
                  </a:lnTo>
                  <a:lnTo>
                    <a:pt x="227907" y="96938"/>
                  </a:lnTo>
                  <a:lnTo>
                    <a:pt x="289598" y="96938"/>
                  </a:lnTo>
                  <a:lnTo>
                    <a:pt x="290288" y="84656"/>
                  </a:lnTo>
                  <a:lnTo>
                    <a:pt x="289752" y="71911"/>
                  </a:lnTo>
                  <a:lnTo>
                    <a:pt x="288142" y="60091"/>
                  </a:lnTo>
                  <a:lnTo>
                    <a:pt x="285486" y="49303"/>
                  </a:lnTo>
                  <a:lnTo>
                    <a:pt x="281741" y="39323"/>
                  </a:lnTo>
                  <a:lnTo>
                    <a:pt x="278281" y="327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88882" y="6895433"/>
              <a:ext cx="14219555" cy="911225"/>
            </a:xfrm>
            <a:custGeom>
              <a:avLst/>
              <a:gdLst/>
              <a:ahLst/>
              <a:cxnLst/>
              <a:rect l="l" t="t" r="r" b="b"/>
              <a:pathLst>
                <a:path w="14219555" h="911225">
                  <a:moveTo>
                    <a:pt x="1053426" y="104330"/>
                  </a:moveTo>
                  <a:lnTo>
                    <a:pt x="1049032" y="65633"/>
                  </a:lnTo>
                  <a:lnTo>
                    <a:pt x="1029931" y="32219"/>
                  </a:lnTo>
                  <a:lnTo>
                    <a:pt x="998791" y="8775"/>
                  </a:lnTo>
                  <a:lnTo>
                    <a:pt x="958278" y="0"/>
                  </a:lnTo>
                  <a:lnTo>
                    <a:pt x="94259" y="2120"/>
                  </a:lnTo>
                  <a:lnTo>
                    <a:pt x="53822" y="11099"/>
                  </a:lnTo>
                  <a:lnTo>
                    <a:pt x="22872" y="34696"/>
                  </a:lnTo>
                  <a:lnTo>
                    <a:pt x="4051" y="68199"/>
                  </a:lnTo>
                  <a:lnTo>
                    <a:pt x="0" y="106934"/>
                  </a:lnTo>
                  <a:lnTo>
                    <a:pt x="13335" y="146177"/>
                  </a:lnTo>
                  <a:lnTo>
                    <a:pt x="448398" y="866457"/>
                  </a:lnTo>
                  <a:lnTo>
                    <a:pt x="476110" y="895959"/>
                  </a:lnTo>
                  <a:lnTo>
                    <a:pt x="511302" y="910653"/>
                  </a:lnTo>
                  <a:lnTo>
                    <a:pt x="548932" y="910564"/>
                  </a:lnTo>
                  <a:lnTo>
                    <a:pt x="583996" y="895692"/>
                  </a:lnTo>
                  <a:lnTo>
                    <a:pt x="611454" y="866051"/>
                  </a:lnTo>
                  <a:lnTo>
                    <a:pt x="1040409" y="143649"/>
                  </a:lnTo>
                  <a:lnTo>
                    <a:pt x="1053426" y="104330"/>
                  </a:lnTo>
                  <a:close/>
                </a:path>
                <a:path w="14219555" h="911225">
                  <a:moveTo>
                    <a:pt x="14219276" y="106934"/>
                  </a:moveTo>
                  <a:lnTo>
                    <a:pt x="14215224" y="68199"/>
                  </a:lnTo>
                  <a:lnTo>
                    <a:pt x="14196403" y="34696"/>
                  </a:lnTo>
                  <a:lnTo>
                    <a:pt x="14165453" y="11099"/>
                  </a:lnTo>
                  <a:lnTo>
                    <a:pt x="14125016" y="2120"/>
                  </a:lnTo>
                  <a:lnTo>
                    <a:pt x="13260997" y="0"/>
                  </a:lnTo>
                  <a:lnTo>
                    <a:pt x="13220484" y="8775"/>
                  </a:lnTo>
                  <a:lnTo>
                    <a:pt x="13189344" y="32219"/>
                  </a:lnTo>
                  <a:lnTo>
                    <a:pt x="13170230" y="65633"/>
                  </a:lnTo>
                  <a:lnTo>
                    <a:pt x="13165849" y="104330"/>
                  </a:lnTo>
                  <a:lnTo>
                    <a:pt x="13178854" y="143649"/>
                  </a:lnTo>
                  <a:lnTo>
                    <a:pt x="13607822" y="866051"/>
                  </a:lnTo>
                  <a:lnTo>
                    <a:pt x="13635279" y="895692"/>
                  </a:lnTo>
                  <a:lnTo>
                    <a:pt x="13670331" y="910564"/>
                  </a:lnTo>
                  <a:lnTo>
                    <a:pt x="13707974" y="910653"/>
                  </a:lnTo>
                  <a:lnTo>
                    <a:pt x="13743165" y="895959"/>
                  </a:lnTo>
                  <a:lnTo>
                    <a:pt x="13770877" y="866457"/>
                  </a:lnTo>
                  <a:lnTo>
                    <a:pt x="14205941" y="146177"/>
                  </a:lnTo>
                  <a:lnTo>
                    <a:pt x="14219276" y="106934"/>
                  </a:lnTo>
                  <a:close/>
                </a:path>
              </a:pathLst>
            </a:custGeom>
            <a:solidFill>
              <a:srgbClr val="B7A9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2895" y="7136717"/>
              <a:ext cx="134974" cy="19876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6061081" y="7136717"/>
              <a:ext cx="668020" cy="199390"/>
            </a:xfrm>
            <a:custGeom>
              <a:avLst/>
              <a:gdLst/>
              <a:ahLst/>
              <a:cxnLst/>
              <a:rect l="l" t="t" r="r" b="b"/>
              <a:pathLst>
                <a:path w="668019" h="199390">
                  <a:moveTo>
                    <a:pt x="0" y="27074"/>
                  </a:moveTo>
                  <a:lnTo>
                    <a:pt x="0" y="58770"/>
                  </a:lnTo>
                  <a:lnTo>
                    <a:pt x="90335" y="100636"/>
                  </a:lnTo>
                  <a:lnTo>
                    <a:pt x="0" y="137748"/>
                  </a:lnTo>
                  <a:lnTo>
                    <a:pt x="0" y="169313"/>
                  </a:lnTo>
                  <a:lnTo>
                    <a:pt x="131144" y="111466"/>
                  </a:lnTo>
                  <a:lnTo>
                    <a:pt x="131144" y="92580"/>
                  </a:lnTo>
                  <a:lnTo>
                    <a:pt x="0" y="27074"/>
                  </a:lnTo>
                  <a:close/>
                </a:path>
                <a:path w="668019" h="199390">
                  <a:moveTo>
                    <a:pt x="325154" y="45960"/>
                  </a:moveTo>
                  <a:lnTo>
                    <a:pt x="285402" y="45960"/>
                  </a:lnTo>
                  <a:lnTo>
                    <a:pt x="284741" y="66034"/>
                  </a:lnTo>
                  <a:lnTo>
                    <a:pt x="284345" y="84392"/>
                  </a:lnTo>
                  <a:lnTo>
                    <a:pt x="284345" y="196123"/>
                  </a:lnTo>
                  <a:lnTo>
                    <a:pt x="325154" y="196123"/>
                  </a:lnTo>
                  <a:lnTo>
                    <a:pt x="325154" y="45960"/>
                  </a:lnTo>
                  <a:close/>
                </a:path>
                <a:path w="668019" h="199390">
                  <a:moveTo>
                    <a:pt x="325154" y="3037"/>
                  </a:moveTo>
                  <a:lnTo>
                    <a:pt x="291609" y="3037"/>
                  </a:lnTo>
                  <a:lnTo>
                    <a:pt x="229404" y="52563"/>
                  </a:lnTo>
                  <a:lnTo>
                    <a:pt x="249082" y="77128"/>
                  </a:lnTo>
                  <a:lnTo>
                    <a:pt x="273911" y="57186"/>
                  </a:lnTo>
                  <a:lnTo>
                    <a:pt x="278622" y="52739"/>
                  </a:lnTo>
                  <a:lnTo>
                    <a:pt x="285402" y="45960"/>
                  </a:lnTo>
                  <a:lnTo>
                    <a:pt x="325154" y="45960"/>
                  </a:lnTo>
                  <a:lnTo>
                    <a:pt x="325154" y="3037"/>
                  </a:lnTo>
                  <a:close/>
                </a:path>
                <a:path w="668019" h="199390">
                  <a:moveTo>
                    <a:pt x="505316" y="34338"/>
                  </a:moveTo>
                  <a:lnTo>
                    <a:pt x="451677" y="34338"/>
                  </a:lnTo>
                  <a:lnTo>
                    <a:pt x="457356" y="36231"/>
                  </a:lnTo>
                  <a:lnTo>
                    <a:pt x="461582" y="40017"/>
                  </a:lnTo>
                  <a:lnTo>
                    <a:pt x="465896" y="43803"/>
                  </a:lnTo>
                  <a:lnTo>
                    <a:pt x="468054" y="49666"/>
                  </a:lnTo>
                  <a:lnTo>
                    <a:pt x="468054" y="62512"/>
                  </a:lnTo>
                  <a:lnTo>
                    <a:pt x="445305" y="100075"/>
                  </a:lnTo>
                  <a:lnTo>
                    <a:pt x="379039" y="167728"/>
                  </a:lnTo>
                  <a:lnTo>
                    <a:pt x="379039" y="196123"/>
                  </a:lnTo>
                  <a:lnTo>
                    <a:pt x="514014" y="196123"/>
                  </a:lnTo>
                  <a:lnTo>
                    <a:pt x="514014" y="161785"/>
                  </a:lnTo>
                  <a:lnTo>
                    <a:pt x="429885" y="161785"/>
                  </a:lnTo>
                  <a:lnTo>
                    <a:pt x="429885" y="159936"/>
                  </a:lnTo>
                  <a:lnTo>
                    <a:pt x="466188" y="125853"/>
                  </a:lnTo>
                  <a:lnTo>
                    <a:pt x="493939" y="95461"/>
                  </a:lnTo>
                  <a:lnTo>
                    <a:pt x="508302" y="59134"/>
                  </a:lnTo>
                  <a:lnTo>
                    <a:pt x="508599" y="52563"/>
                  </a:lnTo>
                  <a:lnTo>
                    <a:pt x="508159" y="45729"/>
                  </a:lnTo>
                  <a:lnTo>
                    <a:pt x="508120" y="45118"/>
                  </a:lnTo>
                  <a:lnTo>
                    <a:pt x="506684" y="38102"/>
                  </a:lnTo>
                  <a:lnTo>
                    <a:pt x="505316" y="34338"/>
                  </a:lnTo>
                  <a:close/>
                </a:path>
                <a:path w="668019" h="199390">
                  <a:moveTo>
                    <a:pt x="447451" y="264"/>
                  </a:moveTo>
                  <a:lnTo>
                    <a:pt x="438294" y="264"/>
                  </a:lnTo>
                  <a:lnTo>
                    <a:pt x="430018" y="1188"/>
                  </a:lnTo>
                  <a:lnTo>
                    <a:pt x="422622" y="3037"/>
                  </a:lnTo>
                  <a:lnTo>
                    <a:pt x="415226" y="4798"/>
                  </a:lnTo>
                  <a:lnTo>
                    <a:pt x="378510" y="27866"/>
                  </a:lnTo>
                  <a:lnTo>
                    <a:pt x="400698" y="54148"/>
                  </a:lnTo>
                  <a:lnTo>
                    <a:pt x="406385" y="49666"/>
                  </a:lnTo>
                  <a:lnTo>
                    <a:pt x="411957" y="45729"/>
                  </a:lnTo>
                  <a:lnTo>
                    <a:pt x="417413" y="42336"/>
                  </a:lnTo>
                  <a:lnTo>
                    <a:pt x="422754" y="39488"/>
                  </a:lnTo>
                  <a:lnTo>
                    <a:pt x="429797" y="36054"/>
                  </a:lnTo>
                  <a:lnTo>
                    <a:pt x="437061" y="34338"/>
                  </a:lnTo>
                  <a:lnTo>
                    <a:pt x="505316" y="34338"/>
                  </a:lnTo>
                  <a:lnTo>
                    <a:pt x="504290" y="31515"/>
                  </a:lnTo>
                  <a:lnTo>
                    <a:pt x="472214" y="3978"/>
                  </a:lnTo>
                  <a:lnTo>
                    <a:pt x="456233" y="676"/>
                  </a:lnTo>
                  <a:lnTo>
                    <a:pt x="447451" y="264"/>
                  </a:lnTo>
                  <a:close/>
                </a:path>
                <a:path w="668019" h="199390">
                  <a:moveTo>
                    <a:pt x="600123" y="0"/>
                  </a:moveTo>
                  <a:lnTo>
                    <a:pt x="583370" y="1584"/>
                  </a:lnTo>
                  <a:lnTo>
                    <a:pt x="583868" y="1584"/>
                  </a:lnTo>
                  <a:lnTo>
                    <a:pt x="570242" y="6075"/>
                  </a:lnTo>
                  <a:lnTo>
                    <a:pt x="542054" y="38069"/>
                  </a:lnTo>
                  <a:lnTo>
                    <a:pt x="533799" y="75708"/>
                  </a:lnTo>
                  <a:lnTo>
                    <a:pt x="532768" y="99580"/>
                  </a:lnTo>
                  <a:lnTo>
                    <a:pt x="533824" y="122585"/>
                  </a:lnTo>
                  <a:lnTo>
                    <a:pt x="549672" y="173671"/>
                  </a:lnTo>
                  <a:lnTo>
                    <a:pt x="584583" y="197245"/>
                  </a:lnTo>
                  <a:lnTo>
                    <a:pt x="584935" y="197245"/>
                  </a:lnTo>
                  <a:lnTo>
                    <a:pt x="600123" y="198764"/>
                  </a:lnTo>
                  <a:lnTo>
                    <a:pt x="641725" y="185095"/>
                  </a:lnTo>
                  <a:lnTo>
                    <a:pt x="655633" y="165879"/>
                  </a:lnTo>
                  <a:lnTo>
                    <a:pt x="600123" y="165879"/>
                  </a:lnTo>
                  <a:lnTo>
                    <a:pt x="593379" y="164921"/>
                  </a:lnTo>
                  <a:lnTo>
                    <a:pt x="574832" y="130088"/>
                  </a:lnTo>
                  <a:lnTo>
                    <a:pt x="573313" y="99580"/>
                  </a:lnTo>
                  <a:lnTo>
                    <a:pt x="573701" y="83071"/>
                  </a:lnTo>
                  <a:lnTo>
                    <a:pt x="583136" y="41783"/>
                  </a:lnTo>
                  <a:lnTo>
                    <a:pt x="600123" y="33017"/>
                  </a:lnTo>
                  <a:lnTo>
                    <a:pt x="654640" y="33017"/>
                  </a:lnTo>
                  <a:lnTo>
                    <a:pt x="650573" y="25357"/>
                  </a:lnTo>
                  <a:lnTo>
                    <a:pt x="641031" y="14263"/>
                  </a:lnTo>
                  <a:lnTo>
                    <a:pt x="629442" y="6339"/>
                  </a:lnTo>
                  <a:lnTo>
                    <a:pt x="615806" y="1584"/>
                  </a:lnTo>
                  <a:lnTo>
                    <a:pt x="600123" y="0"/>
                  </a:lnTo>
                  <a:close/>
                </a:path>
                <a:path w="668019" h="199390">
                  <a:moveTo>
                    <a:pt x="654640" y="33017"/>
                  </a:moveTo>
                  <a:lnTo>
                    <a:pt x="600123" y="33017"/>
                  </a:lnTo>
                  <a:lnTo>
                    <a:pt x="606702" y="33991"/>
                  </a:lnTo>
                  <a:lnTo>
                    <a:pt x="612306" y="36913"/>
                  </a:lnTo>
                  <a:lnTo>
                    <a:pt x="626661" y="83071"/>
                  </a:lnTo>
                  <a:lnTo>
                    <a:pt x="627065" y="99580"/>
                  </a:lnTo>
                  <a:lnTo>
                    <a:pt x="626669" y="115923"/>
                  </a:lnTo>
                  <a:lnTo>
                    <a:pt x="617061" y="157113"/>
                  </a:lnTo>
                  <a:lnTo>
                    <a:pt x="600123" y="165879"/>
                  </a:lnTo>
                  <a:lnTo>
                    <a:pt x="655633" y="165879"/>
                  </a:lnTo>
                  <a:lnTo>
                    <a:pt x="658382" y="160670"/>
                  </a:lnTo>
                  <a:lnTo>
                    <a:pt x="663582" y="143592"/>
                  </a:lnTo>
                  <a:lnTo>
                    <a:pt x="666702" y="123229"/>
                  </a:lnTo>
                  <a:lnTo>
                    <a:pt x="667742" y="99580"/>
                  </a:lnTo>
                  <a:lnTo>
                    <a:pt x="666669" y="76616"/>
                  </a:lnTo>
                  <a:lnTo>
                    <a:pt x="663450" y="56591"/>
                  </a:lnTo>
                  <a:lnTo>
                    <a:pt x="658085" y="39505"/>
                  </a:lnTo>
                  <a:lnTo>
                    <a:pt x="654640" y="330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8303" y="8762865"/>
            <a:ext cx="4123154" cy="1191692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14539258" y="1781057"/>
            <a:ext cx="1047750" cy="349250"/>
          </a:xfrm>
          <a:custGeom>
            <a:avLst/>
            <a:gdLst/>
            <a:ahLst/>
            <a:cxnLst/>
            <a:rect l="l" t="t" r="r" b="b"/>
            <a:pathLst>
              <a:path w="1047750" h="349250">
                <a:moveTo>
                  <a:pt x="222761" y="60322"/>
                </a:moveTo>
                <a:lnTo>
                  <a:pt x="116004" y="60322"/>
                </a:lnTo>
                <a:lnTo>
                  <a:pt x="124922" y="60945"/>
                </a:lnTo>
                <a:lnTo>
                  <a:pt x="132882" y="62816"/>
                </a:lnTo>
                <a:lnTo>
                  <a:pt x="157301" y="100691"/>
                </a:lnTo>
                <a:lnTo>
                  <a:pt x="156982" y="107477"/>
                </a:lnTo>
                <a:lnTo>
                  <a:pt x="140887" y="147586"/>
                </a:lnTo>
                <a:lnTo>
                  <a:pt x="103345" y="190696"/>
                </a:lnTo>
                <a:lnTo>
                  <a:pt x="928" y="294650"/>
                </a:lnTo>
                <a:lnTo>
                  <a:pt x="928" y="344532"/>
                </a:lnTo>
                <a:lnTo>
                  <a:pt x="238040" y="344532"/>
                </a:lnTo>
                <a:lnTo>
                  <a:pt x="238040" y="284210"/>
                </a:lnTo>
                <a:lnTo>
                  <a:pt x="90251" y="284210"/>
                </a:lnTo>
                <a:lnTo>
                  <a:pt x="90251" y="280962"/>
                </a:lnTo>
                <a:lnTo>
                  <a:pt x="154024" y="221089"/>
                </a:lnTo>
                <a:lnTo>
                  <a:pt x="184417" y="190348"/>
                </a:lnTo>
                <a:lnTo>
                  <a:pt x="209735" y="157127"/>
                </a:lnTo>
                <a:lnTo>
                  <a:pt x="226440" y="115076"/>
                </a:lnTo>
                <a:lnTo>
                  <a:pt x="228450" y="91135"/>
                </a:lnTo>
                <a:lnTo>
                  <a:pt x="227756" y="80332"/>
                </a:lnTo>
                <a:lnTo>
                  <a:pt x="227687" y="79259"/>
                </a:lnTo>
                <a:lnTo>
                  <a:pt x="225164" y="66934"/>
                </a:lnTo>
                <a:lnTo>
                  <a:pt x="222761" y="60322"/>
                </a:lnTo>
                <a:close/>
              </a:path>
              <a:path w="1047750" h="349250">
                <a:moveTo>
                  <a:pt x="121108" y="464"/>
                </a:moveTo>
                <a:lnTo>
                  <a:pt x="77490" y="5336"/>
                </a:lnTo>
                <a:lnTo>
                  <a:pt x="41529" y="18792"/>
                </a:lnTo>
                <a:lnTo>
                  <a:pt x="0" y="48953"/>
                </a:lnTo>
                <a:lnTo>
                  <a:pt x="38977" y="95123"/>
                </a:lnTo>
                <a:lnTo>
                  <a:pt x="48968" y="87249"/>
                </a:lnTo>
                <a:lnTo>
                  <a:pt x="58756" y="80332"/>
                </a:lnTo>
                <a:lnTo>
                  <a:pt x="96573" y="62584"/>
                </a:lnTo>
                <a:lnTo>
                  <a:pt x="105886" y="60945"/>
                </a:lnTo>
                <a:lnTo>
                  <a:pt x="105212" y="60945"/>
                </a:lnTo>
                <a:lnTo>
                  <a:pt x="116004" y="60322"/>
                </a:lnTo>
                <a:lnTo>
                  <a:pt x="222761" y="60322"/>
                </a:lnTo>
                <a:lnTo>
                  <a:pt x="220959" y="55363"/>
                </a:lnTo>
                <a:lnTo>
                  <a:pt x="188753" y="18444"/>
                </a:lnTo>
                <a:lnTo>
                  <a:pt x="151037" y="3364"/>
                </a:lnTo>
                <a:lnTo>
                  <a:pt x="136536" y="1189"/>
                </a:lnTo>
                <a:lnTo>
                  <a:pt x="121108" y="464"/>
                </a:lnTo>
                <a:close/>
              </a:path>
              <a:path w="1047750" h="349250">
                <a:moveTo>
                  <a:pt x="389310" y="0"/>
                </a:moveTo>
                <a:lnTo>
                  <a:pt x="359880" y="2784"/>
                </a:lnTo>
                <a:lnTo>
                  <a:pt x="360754" y="2784"/>
                </a:lnTo>
                <a:lnTo>
                  <a:pt x="336818" y="10672"/>
                </a:lnTo>
                <a:lnTo>
                  <a:pt x="299986" y="42689"/>
                </a:lnTo>
                <a:lnTo>
                  <a:pt x="278236" y="96979"/>
                </a:lnTo>
                <a:lnTo>
                  <a:pt x="270985" y="174934"/>
                </a:lnTo>
                <a:lnTo>
                  <a:pt x="272841" y="215347"/>
                </a:lnTo>
                <a:lnTo>
                  <a:pt x="287690" y="280425"/>
                </a:lnTo>
                <a:lnTo>
                  <a:pt x="317445" y="324376"/>
                </a:lnTo>
                <a:lnTo>
                  <a:pt x="362011" y="346504"/>
                </a:lnTo>
                <a:lnTo>
                  <a:pt x="362629" y="346504"/>
                </a:lnTo>
                <a:lnTo>
                  <a:pt x="389310" y="349172"/>
                </a:lnTo>
                <a:lnTo>
                  <a:pt x="441976" y="338500"/>
                </a:lnTo>
                <a:lnTo>
                  <a:pt x="478865" y="306483"/>
                </a:lnTo>
                <a:lnTo>
                  <a:pt x="486825" y="291402"/>
                </a:lnTo>
                <a:lnTo>
                  <a:pt x="389310" y="291402"/>
                </a:lnTo>
                <a:lnTo>
                  <a:pt x="377463" y="289720"/>
                </a:lnTo>
                <a:lnTo>
                  <a:pt x="348215" y="248713"/>
                </a:lnTo>
                <a:lnTo>
                  <a:pt x="342879" y="203935"/>
                </a:lnTo>
                <a:lnTo>
                  <a:pt x="342212" y="174934"/>
                </a:lnTo>
                <a:lnTo>
                  <a:pt x="342893" y="145933"/>
                </a:lnTo>
                <a:lnTo>
                  <a:pt x="348346" y="101155"/>
                </a:lnTo>
                <a:lnTo>
                  <a:pt x="367617" y="64846"/>
                </a:lnTo>
                <a:lnTo>
                  <a:pt x="389310" y="58002"/>
                </a:lnTo>
                <a:lnTo>
                  <a:pt x="485081" y="58002"/>
                </a:lnTo>
                <a:lnTo>
                  <a:pt x="477937" y="44545"/>
                </a:lnTo>
                <a:lnTo>
                  <a:pt x="461174" y="25056"/>
                </a:lnTo>
                <a:lnTo>
                  <a:pt x="440815" y="11136"/>
                </a:lnTo>
                <a:lnTo>
                  <a:pt x="416861" y="2784"/>
                </a:lnTo>
                <a:lnTo>
                  <a:pt x="389310" y="0"/>
                </a:lnTo>
                <a:close/>
              </a:path>
              <a:path w="1047750" h="349250">
                <a:moveTo>
                  <a:pt x="485081" y="58002"/>
                </a:moveTo>
                <a:lnTo>
                  <a:pt x="389310" y="58002"/>
                </a:lnTo>
                <a:lnTo>
                  <a:pt x="400867" y="59713"/>
                </a:lnTo>
                <a:lnTo>
                  <a:pt x="410712" y="64846"/>
                </a:lnTo>
                <a:lnTo>
                  <a:pt x="430245" y="101155"/>
                </a:lnTo>
                <a:lnTo>
                  <a:pt x="435929" y="145933"/>
                </a:lnTo>
                <a:lnTo>
                  <a:pt x="436639" y="174934"/>
                </a:lnTo>
                <a:lnTo>
                  <a:pt x="435943" y="203645"/>
                </a:lnTo>
                <a:lnTo>
                  <a:pt x="430375" y="248191"/>
                </a:lnTo>
                <a:lnTo>
                  <a:pt x="413090" y="282252"/>
                </a:lnTo>
                <a:lnTo>
                  <a:pt x="400912" y="289720"/>
                </a:lnTo>
                <a:lnTo>
                  <a:pt x="400770" y="289720"/>
                </a:lnTo>
                <a:lnTo>
                  <a:pt x="389310" y="291402"/>
                </a:lnTo>
                <a:lnTo>
                  <a:pt x="486825" y="291402"/>
                </a:lnTo>
                <a:lnTo>
                  <a:pt x="491654" y="282252"/>
                </a:lnTo>
                <a:lnTo>
                  <a:pt x="500790" y="252251"/>
                </a:lnTo>
                <a:lnTo>
                  <a:pt x="506271" y="216478"/>
                </a:lnTo>
                <a:lnTo>
                  <a:pt x="508098" y="174934"/>
                </a:lnTo>
                <a:lnTo>
                  <a:pt x="506213" y="134593"/>
                </a:lnTo>
                <a:lnTo>
                  <a:pt x="500558" y="99415"/>
                </a:lnTo>
                <a:lnTo>
                  <a:pt x="491132" y="69399"/>
                </a:lnTo>
                <a:lnTo>
                  <a:pt x="485081" y="58002"/>
                </a:lnTo>
                <a:close/>
              </a:path>
              <a:path w="1047750" h="349250">
                <a:moveTo>
                  <a:pt x="766588" y="60322"/>
                </a:moveTo>
                <a:lnTo>
                  <a:pt x="659831" y="60322"/>
                </a:lnTo>
                <a:lnTo>
                  <a:pt x="668749" y="60945"/>
                </a:lnTo>
                <a:lnTo>
                  <a:pt x="676710" y="62816"/>
                </a:lnTo>
                <a:lnTo>
                  <a:pt x="701129" y="100691"/>
                </a:lnTo>
                <a:lnTo>
                  <a:pt x="700810" y="107477"/>
                </a:lnTo>
                <a:lnTo>
                  <a:pt x="684714" y="147586"/>
                </a:lnTo>
                <a:lnTo>
                  <a:pt x="647173" y="190696"/>
                </a:lnTo>
                <a:lnTo>
                  <a:pt x="544755" y="294650"/>
                </a:lnTo>
                <a:lnTo>
                  <a:pt x="544755" y="344532"/>
                </a:lnTo>
                <a:lnTo>
                  <a:pt x="781868" y="344532"/>
                </a:lnTo>
                <a:lnTo>
                  <a:pt x="781868" y="284210"/>
                </a:lnTo>
                <a:lnTo>
                  <a:pt x="634079" y="284210"/>
                </a:lnTo>
                <a:lnTo>
                  <a:pt x="634079" y="280962"/>
                </a:lnTo>
                <a:lnTo>
                  <a:pt x="697852" y="221089"/>
                </a:lnTo>
                <a:lnTo>
                  <a:pt x="728245" y="190348"/>
                </a:lnTo>
                <a:lnTo>
                  <a:pt x="753563" y="157127"/>
                </a:lnTo>
                <a:lnTo>
                  <a:pt x="770267" y="115076"/>
                </a:lnTo>
                <a:lnTo>
                  <a:pt x="772278" y="91135"/>
                </a:lnTo>
                <a:lnTo>
                  <a:pt x="771583" y="80332"/>
                </a:lnTo>
                <a:lnTo>
                  <a:pt x="771514" y="79259"/>
                </a:lnTo>
                <a:lnTo>
                  <a:pt x="768991" y="66934"/>
                </a:lnTo>
                <a:lnTo>
                  <a:pt x="766588" y="60322"/>
                </a:lnTo>
                <a:close/>
              </a:path>
              <a:path w="1047750" h="349250">
                <a:moveTo>
                  <a:pt x="664936" y="464"/>
                </a:moveTo>
                <a:lnTo>
                  <a:pt x="621318" y="5336"/>
                </a:lnTo>
                <a:lnTo>
                  <a:pt x="585357" y="18792"/>
                </a:lnTo>
                <a:lnTo>
                  <a:pt x="543827" y="48953"/>
                </a:lnTo>
                <a:lnTo>
                  <a:pt x="582805" y="95123"/>
                </a:lnTo>
                <a:lnTo>
                  <a:pt x="592796" y="87249"/>
                </a:lnTo>
                <a:lnTo>
                  <a:pt x="602583" y="80332"/>
                </a:lnTo>
                <a:lnTo>
                  <a:pt x="640401" y="62584"/>
                </a:lnTo>
                <a:lnTo>
                  <a:pt x="649714" y="60945"/>
                </a:lnTo>
                <a:lnTo>
                  <a:pt x="649040" y="60945"/>
                </a:lnTo>
                <a:lnTo>
                  <a:pt x="659831" y="60322"/>
                </a:lnTo>
                <a:lnTo>
                  <a:pt x="766588" y="60322"/>
                </a:lnTo>
                <a:lnTo>
                  <a:pt x="764786" y="55363"/>
                </a:lnTo>
                <a:lnTo>
                  <a:pt x="732581" y="18444"/>
                </a:lnTo>
                <a:lnTo>
                  <a:pt x="694865" y="3364"/>
                </a:lnTo>
                <a:lnTo>
                  <a:pt x="680364" y="1189"/>
                </a:lnTo>
                <a:lnTo>
                  <a:pt x="664936" y="464"/>
                </a:lnTo>
                <a:close/>
              </a:path>
              <a:path w="1047750" h="349250">
                <a:moveTo>
                  <a:pt x="820845" y="268897"/>
                </a:moveTo>
                <a:lnTo>
                  <a:pt x="820845" y="330843"/>
                </a:lnTo>
                <a:lnTo>
                  <a:pt x="839609" y="338862"/>
                </a:lnTo>
                <a:lnTo>
                  <a:pt x="861099" y="344590"/>
                </a:lnTo>
                <a:lnTo>
                  <a:pt x="885315" y="348027"/>
                </a:lnTo>
                <a:lnTo>
                  <a:pt x="912257" y="349172"/>
                </a:lnTo>
                <a:lnTo>
                  <a:pt x="942969" y="347258"/>
                </a:lnTo>
                <a:lnTo>
                  <a:pt x="993083" y="331946"/>
                </a:lnTo>
                <a:lnTo>
                  <a:pt x="1027811" y="301596"/>
                </a:lnTo>
                <a:lnTo>
                  <a:pt x="1033580" y="290938"/>
                </a:lnTo>
                <a:lnTo>
                  <a:pt x="909705" y="290938"/>
                </a:lnTo>
                <a:lnTo>
                  <a:pt x="898641" y="290561"/>
                </a:lnTo>
                <a:lnTo>
                  <a:pt x="851731" y="281556"/>
                </a:lnTo>
                <a:lnTo>
                  <a:pt x="830387" y="273552"/>
                </a:lnTo>
                <a:lnTo>
                  <a:pt x="820845" y="268897"/>
                </a:lnTo>
                <a:close/>
              </a:path>
              <a:path w="1047750" h="349250">
                <a:moveTo>
                  <a:pt x="1039007" y="185838"/>
                </a:moveTo>
                <a:lnTo>
                  <a:pt x="907384" y="185838"/>
                </a:lnTo>
                <a:lnTo>
                  <a:pt x="937125" y="189043"/>
                </a:lnTo>
                <a:lnTo>
                  <a:pt x="958368" y="198657"/>
                </a:lnTo>
                <a:lnTo>
                  <a:pt x="971114" y="214680"/>
                </a:lnTo>
                <a:lnTo>
                  <a:pt x="975363" y="237112"/>
                </a:lnTo>
                <a:lnTo>
                  <a:pt x="971259" y="260661"/>
                </a:lnTo>
                <a:lnTo>
                  <a:pt x="958948" y="277482"/>
                </a:lnTo>
                <a:lnTo>
                  <a:pt x="938430" y="287574"/>
                </a:lnTo>
                <a:lnTo>
                  <a:pt x="909705" y="290938"/>
                </a:lnTo>
                <a:lnTo>
                  <a:pt x="1033580" y="290938"/>
                </a:lnTo>
                <a:lnTo>
                  <a:pt x="1038657" y="281556"/>
                </a:lnTo>
                <a:lnTo>
                  <a:pt x="1038759" y="281368"/>
                </a:lnTo>
                <a:lnTo>
                  <a:pt x="1045328" y="257862"/>
                </a:lnTo>
                <a:lnTo>
                  <a:pt x="1047518" y="231080"/>
                </a:lnTo>
                <a:lnTo>
                  <a:pt x="1045690" y="208343"/>
                </a:lnTo>
                <a:lnTo>
                  <a:pt x="1040209" y="188158"/>
                </a:lnTo>
                <a:lnTo>
                  <a:pt x="1039090" y="185998"/>
                </a:lnTo>
                <a:lnTo>
                  <a:pt x="1039007" y="185838"/>
                </a:lnTo>
                <a:close/>
              </a:path>
              <a:path w="1047750" h="349250">
                <a:moveTo>
                  <a:pt x="1024317" y="5336"/>
                </a:moveTo>
                <a:lnTo>
                  <a:pt x="840334" y="5336"/>
                </a:lnTo>
                <a:lnTo>
                  <a:pt x="827574" y="178182"/>
                </a:lnTo>
                <a:lnTo>
                  <a:pt x="856111" y="193495"/>
                </a:lnTo>
                <a:lnTo>
                  <a:pt x="862298" y="191638"/>
                </a:lnTo>
                <a:lnTo>
                  <a:pt x="870340" y="189937"/>
                </a:lnTo>
                <a:lnTo>
                  <a:pt x="887504" y="187274"/>
                </a:lnTo>
                <a:lnTo>
                  <a:pt x="894450" y="186476"/>
                </a:lnTo>
                <a:lnTo>
                  <a:pt x="901077" y="185998"/>
                </a:lnTo>
                <a:lnTo>
                  <a:pt x="907384" y="185838"/>
                </a:lnTo>
                <a:lnTo>
                  <a:pt x="1039007" y="185838"/>
                </a:lnTo>
                <a:lnTo>
                  <a:pt x="1031074" y="170526"/>
                </a:lnTo>
                <a:lnTo>
                  <a:pt x="1018284" y="155445"/>
                </a:lnTo>
                <a:lnTo>
                  <a:pt x="1002522" y="143366"/>
                </a:lnTo>
                <a:lnTo>
                  <a:pt x="984237" y="134738"/>
                </a:lnTo>
                <a:lnTo>
                  <a:pt x="976077" y="132708"/>
                </a:lnTo>
                <a:lnTo>
                  <a:pt x="896944" y="132708"/>
                </a:lnTo>
                <a:lnTo>
                  <a:pt x="903208" y="66122"/>
                </a:lnTo>
                <a:lnTo>
                  <a:pt x="1024317" y="66122"/>
                </a:lnTo>
                <a:lnTo>
                  <a:pt x="1024317" y="5336"/>
                </a:lnTo>
                <a:close/>
              </a:path>
              <a:path w="1047750" h="349250">
                <a:moveTo>
                  <a:pt x="940098" y="127836"/>
                </a:moveTo>
                <a:lnTo>
                  <a:pt x="896944" y="132708"/>
                </a:lnTo>
                <a:lnTo>
                  <a:pt x="976077" y="132708"/>
                </a:lnTo>
                <a:lnTo>
                  <a:pt x="963837" y="129663"/>
                </a:lnTo>
                <a:lnTo>
                  <a:pt x="964801" y="129663"/>
                </a:lnTo>
                <a:lnTo>
                  <a:pt x="940098" y="127836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4239446" y="1781057"/>
            <a:ext cx="994410" cy="349250"/>
          </a:xfrm>
          <a:custGeom>
            <a:avLst/>
            <a:gdLst/>
            <a:ahLst/>
            <a:cxnLst/>
            <a:rect l="l" t="t" r="r" b="b"/>
            <a:pathLst>
              <a:path w="994410" h="349250">
                <a:moveTo>
                  <a:pt x="222761" y="60322"/>
                </a:moveTo>
                <a:lnTo>
                  <a:pt x="116004" y="60322"/>
                </a:lnTo>
                <a:lnTo>
                  <a:pt x="124922" y="60945"/>
                </a:lnTo>
                <a:lnTo>
                  <a:pt x="132882" y="62816"/>
                </a:lnTo>
                <a:lnTo>
                  <a:pt x="157301" y="100691"/>
                </a:lnTo>
                <a:lnTo>
                  <a:pt x="156982" y="107477"/>
                </a:lnTo>
                <a:lnTo>
                  <a:pt x="140887" y="147586"/>
                </a:lnTo>
                <a:lnTo>
                  <a:pt x="103345" y="190696"/>
                </a:lnTo>
                <a:lnTo>
                  <a:pt x="928" y="294650"/>
                </a:lnTo>
                <a:lnTo>
                  <a:pt x="928" y="344532"/>
                </a:lnTo>
                <a:lnTo>
                  <a:pt x="238040" y="344532"/>
                </a:lnTo>
                <a:lnTo>
                  <a:pt x="238040" y="284210"/>
                </a:lnTo>
                <a:lnTo>
                  <a:pt x="90251" y="284210"/>
                </a:lnTo>
                <a:lnTo>
                  <a:pt x="90251" y="280962"/>
                </a:lnTo>
                <a:lnTo>
                  <a:pt x="154024" y="221089"/>
                </a:lnTo>
                <a:lnTo>
                  <a:pt x="184417" y="190348"/>
                </a:lnTo>
                <a:lnTo>
                  <a:pt x="209735" y="157127"/>
                </a:lnTo>
                <a:lnTo>
                  <a:pt x="226440" y="115076"/>
                </a:lnTo>
                <a:lnTo>
                  <a:pt x="228450" y="91135"/>
                </a:lnTo>
                <a:lnTo>
                  <a:pt x="227756" y="80332"/>
                </a:lnTo>
                <a:lnTo>
                  <a:pt x="227687" y="79259"/>
                </a:lnTo>
                <a:lnTo>
                  <a:pt x="225164" y="66934"/>
                </a:lnTo>
                <a:lnTo>
                  <a:pt x="222761" y="60322"/>
                </a:lnTo>
                <a:close/>
              </a:path>
              <a:path w="994410" h="349250">
                <a:moveTo>
                  <a:pt x="121108" y="464"/>
                </a:moveTo>
                <a:lnTo>
                  <a:pt x="77490" y="5336"/>
                </a:lnTo>
                <a:lnTo>
                  <a:pt x="41529" y="18792"/>
                </a:lnTo>
                <a:lnTo>
                  <a:pt x="0" y="48953"/>
                </a:lnTo>
                <a:lnTo>
                  <a:pt x="38977" y="95123"/>
                </a:lnTo>
                <a:lnTo>
                  <a:pt x="48968" y="87249"/>
                </a:lnTo>
                <a:lnTo>
                  <a:pt x="58756" y="80332"/>
                </a:lnTo>
                <a:lnTo>
                  <a:pt x="96573" y="62584"/>
                </a:lnTo>
                <a:lnTo>
                  <a:pt x="105886" y="60945"/>
                </a:lnTo>
                <a:lnTo>
                  <a:pt x="105212" y="60945"/>
                </a:lnTo>
                <a:lnTo>
                  <a:pt x="116004" y="60322"/>
                </a:lnTo>
                <a:lnTo>
                  <a:pt x="222761" y="60322"/>
                </a:lnTo>
                <a:lnTo>
                  <a:pt x="220959" y="55363"/>
                </a:lnTo>
                <a:lnTo>
                  <a:pt x="188753" y="18444"/>
                </a:lnTo>
                <a:lnTo>
                  <a:pt x="151037" y="3364"/>
                </a:lnTo>
                <a:lnTo>
                  <a:pt x="136536" y="1189"/>
                </a:lnTo>
                <a:lnTo>
                  <a:pt x="121108" y="464"/>
                </a:lnTo>
                <a:close/>
              </a:path>
              <a:path w="994410" h="349250">
                <a:moveTo>
                  <a:pt x="389310" y="0"/>
                </a:moveTo>
                <a:lnTo>
                  <a:pt x="359880" y="2784"/>
                </a:lnTo>
                <a:lnTo>
                  <a:pt x="360754" y="2784"/>
                </a:lnTo>
                <a:lnTo>
                  <a:pt x="336818" y="10672"/>
                </a:lnTo>
                <a:lnTo>
                  <a:pt x="299986" y="42689"/>
                </a:lnTo>
                <a:lnTo>
                  <a:pt x="278236" y="96979"/>
                </a:lnTo>
                <a:lnTo>
                  <a:pt x="270985" y="174934"/>
                </a:lnTo>
                <a:lnTo>
                  <a:pt x="272841" y="215347"/>
                </a:lnTo>
                <a:lnTo>
                  <a:pt x="287690" y="280425"/>
                </a:lnTo>
                <a:lnTo>
                  <a:pt x="317445" y="324376"/>
                </a:lnTo>
                <a:lnTo>
                  <a:pt x="362011" y="346504"/>
                </a:lnTo>
                <a:lnTo>
                  <a:pt x="362629" y="346504"/>
                </a:lnTo>
                <a:lnTo>
                  <a:pt x="389310" y="349172"/>
                </a:lnTo>
                <a:lnTo>
                  <a:pt x="441976" y="338500"/>
                </a:lnTo>
                <a:lnTo>
                  <a:pt x="478865" y="306483"/>
                </a:lnTo>
                <a:lnTo>
                  <a:pt x="486825" y="291402"/>
                </a:lnTo>
                <a:lnTo>
                  <a:pt x="389310" y="291402"/>
                </a:lnTo>
                <a:lnTo>
                  <a:pt x="377463" y="289720"/>
                </a:lnTo>
                <a:lnTo>
                  <a:pt x="348215" y="248713"/>
                </a:lnTo>
                <a:lnTo>
                  <a:pt x="342879" y="203935"/>
                </a:lnTo>
                <a:lnTo>
                  <a:pt x="342212" y="174934"/>
                </a:lnTo>
                <a:lnTo>
                  <a:pt x="342893" y="145933"/>
                </a:lnTo>
                <a:lnTo>
                  <a:pt x="348346" y="101155"/>
                </a:lnTo>
                <a:lnTo>
                  <a:pt x="367617" y="64846"/>
                </a:lnTo>
                <a:lnTo>
                  <a:pt x="389310" y="58002"/>
                </a:lnTo>
                <a:lnTo>
                  <a:pt x="485081" y="58002"/>
                </a:lnTo>
                <a:lnTo>
                  <a:pt x="477937" y="44545"/>
                </a:lnTo>
                <a:lnTo>
                  <a:pt x="461174" y="25056"/>
                </a:lnTo>
                <a:lnTo>
                  <a:pt x="440815" y="11136"/>
                </a:lnTo>
                <a:lnTo>
                  <a:pt x="416861" y="2784"/>
                </a:lnTo>
                <a:lnTo>
                  <a:pt x="389310" y="0"/>
                </a:lnTo>
                <a:close/>
              </a:path>
              <a:path w="994410" h="349250">
                <a:moveTo>
                  <a:pt x="485081" y="58002"/>
                </a:moveTo>
                <a:lnTo>
                  <a:pt x="389310" y="58002"/>
                </a:lnTo>
                <a:lnTo>
                  <a:pt x="400867" y="59713"/>
                </a:lnTo>
                <a:lnTo>
                  <a:pt x="410712" y="64846"/>
                </a:lnTo>
                <a:lnTo>
                  <a:pt x="430245" y="101155"/>
                </a:lnTo>
                <a:lnTo>
                  <a:pt x="435929" y="145933"/>
                </a:lnTo>
                <a:lnTo>
                  <a:pt x="436639" y="174934"/>
                </a:lnTo>
                <a:lnTo>
                  <a:pt x="435943" y="203645"/>
                </a:lnTo>
                <a:lnTo>
                  <a:pt x="430375" y="248191"/>
                </a:lnTo>
                <a:lnTo>
                  <a:pt x="413090" y="282252"/>
                </a:lnTo>
                <a:lnTo>
                  <a:pt x="400912" y="289720"/>
                </a:lnTo>
                <a:lnTo>
                  <a:pt x="400770" y="289720"/>
                </a:lnTo>
                <a:lnTo>
                  <a:pt x="389310" y="291402"/>
                </a:lnTo>
                <a:lnTo>
                  <a:pt x="486825" y="291402"/>
                </a:lnTo>
                <a:lnTo>
                  <a:pt x="491654" y="282252"/>
                </a:lnTo>
                <a:lnTo>
                  <a:pt x="500790" y="252251"/>
                </a:lnTo>
                <a:lnTo>
                  <a:pt x="506271" y="216478"/>
                </a:lnTo>
                <a:lnTo>
                  <a:pt x="508098" y="174934"/>
                </a:lnTo>
                <a:lnTo>
                  <a:pt x="506213" y="134593"/>
                </a:lnTo>
                <a:lnTo>
                  <a:pt x="500558" y="99415"/>
                </a:lnTo>
                <a:lnTo>
                  <a:pt x="491132" y="69399"/>
                </a:lnTo>
                <a:lnTo>
                  <a:pt x="485081" y="58002"/>
                </a:lnTo>
                <a:close/>
              </a:path>
              <a:path w="994410" h="349250">
                <a:moveTo>
                  <a:pt x="766588" y="60322"/>
                </a:moveTo>
                <a:lnTo>
                  <a:pt x="659831" y="60322"/>
                </a:lnTo>
                <a:lnTo>
                  <a:pt x="668749" y="60945"/>
                </a:lnTo>
                <a:lnTo>
                  <a:pt x="676710" y="62816"/>
                </a:lnTo>
                <a:lnTo>
                  <a:pt x="701129" y="100691"/>
                </a:lnTo>
                <a:lnTo>
                  <a:pt x="700810" y="107477"/>
                </a:lnTo>
                <a:lnTo>
                  <a:pt x="684714" y="147586"/>
                </a:lnTo>
                <a:lnTo>
                  <a:pt x="647173" y="190696"/>
                </a:lnTo>
                <a:lnTo>
                  <a:pt x="544755" y="294650"/>
                </a:lnTo>
                <a:lnTo>
                  <a:pt x="544755" y="344532"/>
                </a:lnTo>
                <a:lnTo>
                  <a:pt x="781868" y="344532"/>
                </a:lnTo>
                <a:lnTo>
                  <a:pt x="781868" y="284210"/>
                </a:lnTo>
                <a:lnTo>
                  <a:pt x="634079" y="284210"/>
                </a:lnTo>
                <a:lnTo>
                  <a:pt x="634079" y="280962"/>
                </a:lnTo>
                <a:lnTo>
                  <a:pt x="697852" y="221089"/>
                </a:lnTo>
                <a:lnTo>
                  <a:pt x="728245" y="190348"/>
                </a:lnTo>
                <a:lnTo>
                  <a:pt x="753563" y="157127"/>
                </a:lnTo>
                <a:lnTo>
                  <a:pt x="770267" y="115076"/>
                </a:lnTo>
                <a:lnTo>
                  <a:pt x="772278" y="91135"/>
                </a:lnTo>
                <a:lnTo>
                  <a:pt x="771583" y="80332"/>
                </a:lnTo>
                <a:lnTo>
                  <a:pt x="771514" y="79259"/>
                </a:lnTo>
                <a:lnTo>
                  <a:pt x="768991" y="66934"/>
                </a:lnTo>
                <a:lnTo>
                  <a:pt x="766588" y="60322"/>
                </a:lnTo>
                <a:close/>
              </a:path>
              <a:path w="994410" h="349250">
                <a:moveTo>
                  <a:pt x="664936" y="464"/>
                </a:moveTo>
                <a:lnTo>
                  <a:pt x="621318" y="5336"/>
                </a:lnTo>
                <a:lnTo>
                  <a:pt x="585357" y="18792"/>
                </a:lnTo>
                <a:lnTo>
                  <a:pt x="543827" y="48953"/>
                </a:lnTo>
                <a:lnTo>
                  <a:pt x="582805" y="95123"/>
                </a:lnTo>
                <a:lnTo>
                  <a:pt x="592796" y="87249"/>
                </a:lnTo>
                <a:lnTo>
                  <a:pt x="602583" y="80332"/>
                </a:lnTo>
                <a:lnTo>
                  <a:pt x="640401" y="62584"/>
                </a:lnTo>
                <a:lnTo>
                  <a:pt x="649714" y="60945"/>
                </a:lnTo>
                <a:lnTo>
                  <a:pt x="649040" y="60945"/>
                </a:lnTo>
                <a:lnTo>
                  <a:pt x="659831" y="60322"/>
                </a:lnTo>
                <a:lnTo>
                  <a:pt x="766588" y="60322"/>
                </a:lnTo>
                <a:lnTo>
                  <a:pt x="764786" y="55363"/>
                </a:lnTo>
                <a:lnTo>
                  <a:pt x="732581" y="18444"/>
                </a:lnTo>
                <a:lnTo>
                  <a:pt x="694865" y="3364"/>
                </a:lnTo>
                <a:lnTo>
                  <a:pt x="680364" y="1189"/>
                </a:lnTo>
                <a:lnTo>
                  <a:pt x="664936" y="464"/>
                </a:lnTo>
                <a:close/>
              </a:path>
              <a:path w="994410" h="349250">
                <a:moveTo>
                  <a:pt x="993924" y="80738"/>
                </a:moveTo>
                <a:lnTo>
                  <a:pt x="924089" y="80738"/>
                </a:lnTo>
                <a:lnTo>
                  <a:pt x="922929" y="116004"/>
                </a:lnTo>
                <a:lnTo>
                  <a:pt x="922233" y="148253"/>
                </a:lnTo>
                <a:lnTo>
                  <a:pt x="922233" y="344532"/>
                </a:lnTo>
                <a:lnTo>
                  <a:pt x="993924" y="344532"/>
                </a:lnTo>
                <a:lnTo>
                  <a:pt x="993924" y="80738"/>
                </a:lnTo>
                <a:close/>
              </a:path>
              <a:path w="994410" h="349250">
                <a:moveTo>
                  <a:pt x="993924" y="5336"/>
                </a:moveTo>
                <a:lnTo>
                  <a:pt x="934993" y="5336"/>
                </a:lnTo>
                <a:lnTo>
                  <a:pt x="825717" y="92339"/>
                </a:lnTo>
                <a:lnTo>
                  <a:pt x="860287" y="135492"/>
                </a:lnTo>
                <a:lnTo>
                  <a:pt x="899264" y="104171"/>
                </a:lnTo>
                <a:lnTo>
                  <a:pt x="903426" y="100619"/>
                </a:lnTo>
                <a:lnTo>
                  <a:pt x="908951" y="95529"/>
                </a:lnTo>
                <a:lnTo>
                  <a:pt x="915838" y="88902"/>
                </a:lnTo>
                <a:lnTo>
                  <a:pt x="924089" y="80738"/>
                </a:lnTo>
                <a:lnTo>
                  <a:pt x="993924" y="80738"/>
                </a:lnTo>
                <a:lnTo>
                  <a:pt x="993924" y="5336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49337" y="8602926"/>
            <a:ext cx="3668303" cy="144963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77516" y="8749519"/>
            <a:ext cx="3229101" cy="1261156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49865" y="2705011"/>
            <a:ext cx="5095908" cy="5092700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6050788" y="5682720"/>
            <a:ext cx="415925" cy="415925"/>
          </a:xfrm>
          <a:custGeom>
            <a:avLst/>
            <a:gdLst/>
            <a:ahLst/>
            <a:cxnLst/>
            <a:rect l="l" t="t" r="r" b="b"/>
            <a:pathLst>
              <a:path w="415925" h="415925">
                <a:moveTo>
                  <a:pt x="370598" y="0"/>
                </a:moveTo>
                <a:lnTo>
                  <a:pt x="313428" y="11799"/>
                </a:lnTo>
                <a:lnTo>
                  <a:pt x="264559" y="27436"/>
                </a:lnTo>
                <a:lnTo>
                  <a:pt x="217462" y="47798"/>
                </a:lnTo>
                <a:lnTo>
                  <a:pt x="172488" y="72753"/>
                </a:lnTo>
                <a:lnTo>
                  <a:pt x="172488" y="218581"/>
                </a:lnTo>
                <a:lnTo>
                  <a:pt x="285834" y="105235"/>
                </a:lnTo>
                <a:lnTo>
                  <a:pt x="402738" y="105235"/>
                </a:lnTo>
                <a:lnTo>
                  <a:pt x="407538" y="87473"/>
                </a:lnTo>
                <a:lnTo>
                  <a:pt x="414563" y="51480"/>
                </a:lnTo>
                <a:lnTo>
                  <a:pt x="415530" y="44594"/>
                </a:lnTo>
                <a:lnTo>
                  <a:pt x="414877" y="37578"/>
                </a:lnTo>
                <a:lnTo>
                  <a:pt x="390832" y="4939"/>
                </a:lnTo>
                <a:lnTo>
                  <a:pt x="377619" y="599"/>
                </a:lnTo>
                <a:lnTo>
                  <a:pt x="370598" y="0"/>
                </a:lnTo>
                <a:close/>
              </a:path>
              <a:path w="415925" h="415925">
                <a:moveTo>
                  <a:pt x="402738" y="105235"/>
                </a:moveTo>
                <a:lnTo>
                  <a:pt x="285834" y="105235"/>
                </a:lnTo>
                <a:lnTo>
                  <a:pt x="310329" y="129730"/>
                </a:lnTo>
                <a:lnTo>
                  <a:pt x="248953" y="191106"/>
                </a:lnTo>
                <a:lnTo>
                  <a:pt x="371446" y="191106"/>
                </a:lnTo>
                <a:lnTo>
                  <a:pt x="385938" y="157419"/>
                </a:lnTo>
                <a:lnTo>
                  <a:pt x="397983" y="122831"/>
                </a:lnTo>
                <a:lnTo>
                  <a:pt x="402738" y="105235"/>
                </a:lnTo>
                <a:close/>
              </a:path>
              <a:path w="415925" h="415925">
                <a:moveTo>
                  <a:pt x="78593" y="312505"/>
                </a:moveTo>
                <a:lnTo>
                  <a:pt x="78340" y="312728"/>
                </a:lnTo>
                <a:lnTo>
                  <a:pt x="0" y="391069"/>
                </a:lnTo>
                <a:lnTo>
                  <a:pt x="24495" y="415564"/>
                </a:lnTo>
                <a:lnTo>
                  <a:pt x="103038" y="337020"/>
                </a:lnTo>
                <a:lnTo>
                  <a:pt x="102103" y="336293"/>
                </a:lnTo>
                <a:lnTo>
                  <a:pt x="101046" y="335790"/>
                </a:lnTo>
                <a:lnTo>
                  <a:pt x="100111" y="335028"/>
                </a:lnTo>
                <a:lnTo>
                  <a:pt x="94291" y="329899"/>
                </a:lnTo>
                <a:lnTo>
                  <a:pt x="88696" y="324380"/>
                </a:lnTo>
                <a:lnTo>
                  <a:pt x="83462" y="318590"/>
                </a:lnTo>
                <a:lnTo>
                  <a:pt x="78738" y="312728"/>
                </a:lnTo>
                <a:lnTo>
                  <a:pt x="78593" y="312505"/>
                </a:lnTo>
                <a:close/>
              </a:path>
              <a:path w="415925" h="415925">
                <a:moveTo>
                  <a:pt x="353724" y="225753"/>
                </a:moveTo>
                <a:lnTo>
                  <a:pt x="214306" y="225753"/>
                </a:lnTo>
                <a:lnTo>
                  <a:pt x="103038" y="337020"/>
                </a:lnTo>
                <a:lnTo>
                  <a:pt x="121015" y="348763"/>
                </a:lnTo>
                <a:lnTo>
                  <a:pt x="140555" y="357309"/>
                </a:lnTo>
                <a:lnTo>
                  <a:pt x="161236" y="362514"/>
                </a:lnTo>
                <a:lnTo>
                  <a:pt x="182639" y="364235"/>
                </a:lnTo>
                <a:lnTo>
                  <a:pt x="196964" y="363455"/>
                </a:lnTo>
                <a:lnTo>
                  <a:pt x="238389" y="352603"/>
                </a:lnTo>
                <a:lnTo>
                  <a:pt x="274696" y="329899"/>
                </a:lnTo>
                <a:lnTo>
                  <a:pt x="304465" y="298114"/>
                </a:lnTo>
                <a:lnTo>
                  <a:pt x="338834" y="250914"/>
                </a:lnTo>
                <a:lnTo>
                  <a:pt x="353724" y="225753"/>
                </a:lnTo>
                <a:close/>
              </a:path>
              <a:path w="415925" h="415925">
                <a:moveTo>
                  <a:pt x="137841" y="96400"/>
                </a:moveTo>
                <a:lnTo>
                  <a:pt x="101630" y="126105"/>
                </a:lnTo>
                <a:lnTo>
                  <a:pt x="72834" y="158525"/>
                </a:lnTo>
                <a:lnTo>
                  <a:pt x="55869" y="196580"/>
                </a:lnTo>
                <a:lnTo>
                  <a:pt x="51380" y="237966"/>
                </a:lnTo>
                <a:lnTo>
                  <a:pt x="53831" y="257987"/>
                </a:lnTo>
                <a:lnTo>
                  <a:pt x="59258" y="277295"/>
                </a:lnTo>
                <a:lnTo>
                  <a:pt x="67541" y="295561"/>
                </a:lnTo>
                <a:lnTo>
                  <a:pt x="78593" y="312505"/>
                </a:lnTo>
                <a:lnTo>
                  <a:pt x="137796" y="253272"/>
                </a:lnTo>
                <a:lnTo>
                  <a:pt x="137841" y="9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141681" y="4388477"/>
            <a:ext cx="420370" cy="427990"/>
          </a:xfrm>
          <a:custGeom>
            <a:avLst/>
            <a:gdLst/>
            <a:ahLst/>
            <a:cxnLst/>
            <a:rect l="l" t="t" r="r" b="b"/>
            <a:pathLst>
              <a:path w="420369" h="427989">
                <a:moveTo>
                  <a:pt x="151864" y="249455"/>
                </a:moveTo>
                <a:lnTo>
                  <a:pt x="89091" y="249455"/>
                </a:lnTo>
                <a:lnTo>
                  <a:pt x="54446" y="256467"/>
                </a:lnTo>
                <a:lnTo>
                  <a:pt x="26123" y="275579"/>
                </a:lnTo>
                <a:lnTo>
                  <a:pt x="7012" y="303901"/>
                </a:lnTo>
                <a:lnTo>
                  <a:pt x="0" y="338546"/>
                </a:lnTo>
                <a:lnTo>
                  <a:pt x="0" y="427637"/>
                </a:lnTo>
                <a:lnTo>
                  <a:pt x="202219" y="427637"/>
                </a:lnTo>
                <a:lnTo>
                  <a:pt x="177552" y="402834"/>
                </a:lnTo>
                <a:lnTo>
                  <a:pt x="158744" y="373151"/>
                </a:lnTo>
                <a:lnTo>
                  <a:pt x="146755" y="339530"/>
                </a:lnTo>
                <a:lnTo>
                  <a:pt x="142659" y="303901"/>
                </a:lnTo>
                <a:lnTo>
                  <a:pt x="142545" y="302910"/>
                </a:lnTo>
                <a:lnTo>
                  <a:pt x="143167" y="288990"/>
                </a:lnTo>
                <a:lnTo>
                  <a:pt x="144878" y="276182"/>
                </a:lnTo>
                <a:lnTo>
                  <a:pt x="144980" y="275421"/>
                </a:lnTo>
                <a:lnTo>
                  <a:pt x="147905" y="262232"/>
                </a:lnTo>
                <a:lnTo>
                  <a:pt x="151864" y="249455"/>
                </a:lnTo>
                <a:close/>
              </a:path>
              <a:path w="420369" h="427989">
                <a:moveTo>
                  <a:pt x="369318" y="361710"/>
                </a:moveTo>
                <a:lnTo>
                  <a:pt x="236537" y="361710"/>
                </a:lnTo>
                <a:lnTo>
                  <a:pt x="246720" y="371591"/>
                </a:lnTo>
                <a:lnTo>
                  <a:pt x="258317" y="379795"/>
                </a:lnTo>
                <a:lnTo>
                  <a:pt x="271168" y="386075"/>
                </a:lnTo>
                <a:lnTo>
                  <a:pt x="285109" y="390183"/>
                </a:lnTo>
                <a:lnTo>
                  <a:pt x="285109" y="427637"/>
                </a:lnTo>
                <a:lnTo>
                  <a:pt x="320746" y="427637"/>
                </a:lnTo>
                <a:lnTo>
                  <a:pt x="320746" y="390183"/>
                </a:lnTo>
                <a:lnTo>
                  <a:pt x="334685" y="386075"/>
                </a:lnTo>
                <a:lnTo>
                  <a:pt x="347531" y="379795"/>
                </a:lnTo>
                <a:lnTo>
                  <a:pt x="359128" y="371591"/>
                </a:lnTo>
                <a:lnTo>
                  <a:pt x="369318" y="361710"/>
                </a:lnTo>
                <a:close/>
              </a:path>
              <a:path w="420369" h="427989">
                <a:moveTo>
                  <a:pt x="203751" y="225222"/>
                </a:moveTo>
                <a:lnTo>
                  <a:pt x="185969" y="256101"/>
                </a:lnTo>
                <a:lnTo>
                  <a:pt x="218772" y="274988"/>
                </a:lnTo>
                <a:lnTo>
                  <a:pt x="216763" y="281699"/>
                </a:lnTo>
                <a:lnTo>
                  <a:pt x="215210" y="288582"/>
                </a:lnTo>
                <a:lnTo>
                  <a:pt x="214209" y="295648"/>
                </a:lnTo>
                <a:lnTo>
                  <a:pt x="213854" y="302910"/>
                </a:lnTo>
                <a:lnTo>
                  <a:pt x="214209" y="310171"/>
                </a:lnTo>
                <a:lnTo>
                  <a:pt x="215210" y="317238"/>
                </a:lnTo>
                <a:lnTo>
                  <a:pt x="216763" y="324120"/>
                </a:lnTo>
                <a:lnTo>
                  <a:pt x="218772" y="330831"/>
                </a:lnTo>
                <a:lnTo>
                  <a:pt x="185969" y="349718"/>
                </a:lnTo>
                <a:lnTo>
                  <a:pt x="203751" y="380597"/>
                </a:lnTo>
                <a:lnTo>
                  <a:pt x="236537" y="361710"/>
                </a:lnTo>
                <a:lnTo>
                  <a:pt x="412981" y="361710"/>
                </a:lnTo>
                <a:lnTo>
                  <a:pt x="419886" y="349718"/>
                </a:lnTo>
                <a:lnTo>
                  <a:pt x="387083" y="330831"/>
                </a:lnTo>
                <a:lnTo>
                  <a:pt x="387440" y="329637"/>
                </a:lnTo>
                <a:lnTo>
                  <a:pt x="302910" y="329637"/>
                </a:lnTo>
                <a:lnTo>
                  <a:pt x="292517" y="327533"/>
                </a:lnTo>
                <a:lnTo>
                  <a:pt x="284020" y="321799"/>
                </a:lnTo>
                <a:lnTo>
                  <a:pt x="278286" y="313302"/>
                </a:lnTo>
                <a:lnTo>
                  <a:pt x="276182" y="302910"/>
                </a:lnTo>
                <a:lnTo>
                  <a:pt x="278286" y="292517"/>
                </a:lnTo>
                <a:lnTo>
                  <a:pt x="284020" y="284020"/>
                </a:lnTo>
                <a:lnTo>
                  <a:pt x="292517" y="278286"/>
                </a:lnTo>
                <a:lnTo>
                  <a:pt x="302910" y="276182"/>
                </a:lnTo>
                <a:lnTo>
                  <a:pt x="387440" y="276182"/>
                </a:lnTo>
                <a:lnTo>
                  <a:pt x="387083" y="274988"/>
                </a:lnTo>
                <a:lnTo>
                  <a:pt x="419886" y="256101"/>
                </a:lnTo>
                <a:lnTo>
                  <a:pt x="412981" y="244109"/>
                </a:lnTo>
                <a:lnTo>
                  <a:pt x="236537" y="244109"/>
                </a:lnTo>
                <a:lnTo>
                  <a:pt x="203751" y="225222"/>
                </a:lnTo>
                <a:close/>
              </a:path>
              <a:path w="420369" h="427989">
                <a:moveTo>
                  <a:pt x="412981" y="361710"/>
                </a:moveTo>
                <a:lnTo>
                  <a:pt x="369318" y="361710"/>
                </a:lnTo>
                <a:lnTo>
                  <a:pt x="402104" y="380597"/>
                </a:lnTo>
                <a:lnTo>
                  <a:pt x="412981" y="361710"/>
                </a:lnTo>
                <a:close/>
              </a:path>
              <a:path w="420369" h="427989">
                <a:moveTo>
                  <a:pt x="387440" y="276182"/>
                </a:moveTo>
                <a:lnTo>
                  <a:pt x="302910" y="276182"/>
                </a:lnTo>
                <a:lnTo>
                  <a:pt x="313302" y="278286"/>
                </a:lnTo>
                <a:lnTo>
                  <a:pt x="321799" y="284020"/>
                </a:lnTo>
                <a:lnTo>
                  <a:pt x="327533" y="292517"/>
                </a:lnTo>
                <a:lnTo>
                  <a:pt x="329637" y="302910"/>
                </a:lnTo>
                <a:lnTo>
                  <a:pt x="327533" y="313302"/>
                </a:lnTo>
                <a:lnTo>
                  <a:pt x="321799" y="321799"/>
                </a:lnTo>
                <a:lnTo>
                  <a:pt x="313302" y="327533"/>
                </a:lnTo>
                <a:lnTo>
                  <a:pt x="302910" y="329637"/>
                </a:lnTo>
                <a:lnTo>
                  <a:pt x="387440" y="329637"/>
                </a:lnTo>
                <a:lnTo>
                  <a:pt x="392001" y="302910"/>
                </a:lnTo>
                <a:lnTo>
                  <a:pt x="391646" y="295648"/>
                </a:lnTo>
                <a:lnTo>
                  <a:pt x="390702" y="288990"/>
                </a:lnTo>
                <a:lnTo>
                  <a:pt x="390644" y="288582"/>
                </a:lnTo>
                <a:lnTo>
                  <a:pt x="389092" y="281699"/>
                </a:lnTo>
                <a:lnTo>
                  <a:pt x="387440" y="276182"/>
                </a:lnTo>
                <a:close/>
              </a:path>
              <a:path w="420369" h="427989">
                <a:moveTo>
                  <a:pt x="320746" y="178200"/>
                </a:moveTo>
                <a:lnTo>
                  <a:pt x="285109" y="178200"/>
                </a:lnTo>
                <a:lnTo>
                  <a:pt x="285109" y="215636"/>
                </a:lnTo>
                <a:lnTo>
                  <a:pt x="271170" y="219744"/>
                </a:lnTo>
                <a:lnTo>
                  <a:pt x="258324" y="226024"/>
                </a:lnTo>
                <a:lnTo>
                  <a:pt x="246727" y="234228"/>
                </a:lnTo>
                <a:lnTo>
                  <a:pt x="236537" y="244109"/>
                </a:lnTo>
                <a:lnTo>
                  <a:pt x="369318" y="244109"/>
                </a:lnTo>
                <a:lnTo>
                  <a:pt x="359135" y="234228"/>
                </a:lnTo>
                <a:lnTo>
                  <a:pt x="347538" y="226024"/>
                </a:lnTo>
                <a:lnTo>
                  <a:pt x="334687" y="219744"/>
                </a:lnTo>
                <a:lnTo>
                  <a:pt x="320746" y="215636"/>
                </a:lnTo>
                <a:lnTo>
                  <a:pt x="320746" y="178200"/>
                </a:lnTo>
                <a:close/>
              </a:path>
              <a:path w="420369" h="427989">
                <a:moveTo>
                  <a:pt x="402104" y="225222"/>
                </a:moveTo>
                <a:lnTo>
                  <a:pt x="369318" y="244109"/>
                </a:lnTo>
                <a:lnTo>
                  <a:pt x="412981" y="244109"/>
                </a:lnTo>
                <a:lnTo>
                  <a:pt x="402104" y="225222"/>
                </a:lnTo>
                <a:close/>
              </a:path>
              <a:path w="420369" h="427989">
                <a:moveTo>
                  <a:pt x="160364" y="0"/>
                </a:moveTo>
                <a:lnTo>
                  <a:pt x="118785" y="8413"/>
                </a:lnTo>
                <a:lnTo>
                  <a:pt x="84799" y="31344"/>
                </a:lnTo>
                <a:lnTo>
                  <a:pt x="61868" y="65330"/>
                </a:lnTo>
                <a:lnTo>
                  <a:pt x="53454" y="106909"/>
                </a:lnTo>
                <a:lnTo>
                  <a:pt x="61868" y="148488"/>
                </a:lnTo>
                <a:lnTo>
                  <a:pt x="84799" y="182474"/>
                </a:lnTo>
                <a:lnTo>
                  <a:pt x="118785" y="205405"/>
                </a:lnTo>
                <a:lnTo>
                  <a:pt x="160364" y="213818"/>
                </a:lnTo>
                <a:lnTo>
                  <a:pt x="201942" y="205405"/>
                </a:lnTo>
                <a:lnTo>
                  <a:pt x="235929" y="182474"/>
                </a:lnTo>
                <a:lnTo>
                  <a:pt x="258860" y="148488"/>
                </a:lnTo>
                <a:lnTo>
                  <a:pt x="267273" y="106909"/>
                </a:lnTo>
                <a:lnTo>
                  <a:pt x="258860" y="65330"/>
                </a:lnTo>
                <a:lnTo>
                  <a:pt x="235929" y="31344"/>
                </a:lnTo>
                <a:lnTo>
                  <a:pt x="201942" y="8413"/>
                </a:lnTo>
                <a:lnTo>
                  <a:pt x="160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3083503" y="5672086"/>
            <a:ext cx="461009" cy="462915"/>
          </a:xfrm>
          <a:custGeom>
            <a:avLst/>
            <a:gdLst/>
            <a:ahLst/>
            <a:cxnLst/>
            <a:rect l="l" t="t" r="r" b="b"/>
            <a:pathLst>
              <a:path w="461009" h="462914">
                <a:moveTo>
                  <a:pt x="162865" y="346761"/>
                </a:moveTo>
                <a:lnTo>
                  <a:pt x="128737" y="380194"/>
                </a:lnTo>
                <a:lnTo>
                  <a:pt x="114708" y="414178"/>
                </a:lnTo>
                <a:lnTo>
                  <a:pt x="114694" y="414322"/>
                </a:lnTo>
                <a:lnTo>
                  <a:pt x="133209" y="452944"/>
                </a:lnTo>
                <a:lnTo>
                  <a:pt x="156525" y="462597"/>
                </a:lnTo>
                <a:lnTo>
                  <a:pt x="162658" y="462597"/>
                </a:lnTo>
                <a:lnTo>
                  <a:pt x="199876" y="444635"/>
                </a:lnTo>
                <a:lnTo>
                  <a:pt x="210690" y="411770"/>
                </a:lnTo>
                <a:lnTo>
                  <a:pt x="209863" y="404874"/>
                </a:lnTo>
                <a:lnTo>
                  <a:pt x="209846" y="404730"/>
                </a:lnTo>
                <a:lnTo>
                  <a:pt x="207985" y="397887"/>
                </a:lnTo>
                <a:lnTo>
                  <a:pt x="205166" y="391422"/>
                </a:lnTo>
                <a:lnTo>
                  <a:pt x="201439" y="385433"/>
                </a:lnTo>
                <a:lnTo>
                  <a:pt x="196858" y="380020"/>
                </a:lnTo>
                <a:lnTo>
                  <a:pt x="162865" y="346761"/>
                </a:lnTo>
                <a:close/>
              </a:path>
              <a:path w="461009" h="462914">
                <a:moveTo>
                  <a:pt x="297987" y="346761"/>
                </a:moveTo>
                <a:lnTo>
                  <a:pt x="263859" y="380194"/>
                </a:lnTo>
                <a:lnTo>
                  <a:pt x="257873" y="387561"/>
                </a:lnTo>
                <a:lnTo>
                  <a:pt x="253564" y="395692"/>
                </a:lnTo>
                <a:lnTo>
                  <a:pt x="253469" y="395871"/>
                </a:lnTo>
                <a:lnTo>
                  <a:pt x="250796" y="404730"/>
                </a:lnTo>
                <a:lnTo>
                  <a:pt x="250752" y="404874"/>
                </a:lnTo>
                <a:lnTo>
                  <a:pt x="249837" y="414178"/>
                </a:lnTo>
                <a:lnTo>
                  <a:pt x="249823" y="414322"/>
                </a:lnTo>
                <a:lnTo>
                  <a:pt x="268335" y="452944"/>
                </a:lnTo>
                <a:lnTo>
                  <a:pt x="291658" y="462597"/>
                </a:lnTo>
                <a:lnTo>
                  <a:pt x="304282" y="462597"/>
                </a:lnTo>
                <a:lnTo>
                  <a:pt x="338060" y="441084"/>
                </a:lnTo>
                <a:lnTo>
                  <a:pt x="346164" y="414178"/>
                </a:lnTo>
                <a:lnTo>
                  <a:pt x="345228" y="404874"/>
                </a:lnTo>
                <a:lnTo>
                  <a:pt x="345213" y="404730"/>
                </a:lnTo>
                <a:lnTo>
                  <a:pt x="342514" y="395871"/>
                </a:lnTo>
                <a:lnTo>
                  <a:pt x="342460" y="395692"/>
                </a:lnTo>
                <a:lnTo>
                  <a:pt x="338112" y="387561"/>
                </a:lnTo>
                <a:lnTo>
                  <a:pt x="338014" y="387378"/>
                </a:lnTo>
                <a:lnTo>
                  <a:pt x="331980" y="380020"/>
                </a:lnTo>
                <a:lnTo>
                  <a:pt x="297987" y="346761"/>
                </a:lnTo>
                <a:close/>
              </a:path>
              <a:path w="461009" h="462914">
                <a:moveTo>
                  <a:pt x="193605" y="0"/>
                </a:moveTo>
                <a:lnTo>
                  <a:pt x="128151" y="14302"/>
                </a:lnTo>
                <a:lnTo>
                  <a:pt x="74088" y="53556"/>
                </a:lnTo>
                <a:lnTo>
                  <a:pt x="41923" y="114407"/>
                </a:lnTo>
                <a:lnTo>
                  <a:pt x="37450" y="151817"/>
                </a:lnTo>
                <a:lnTo>
                  <a:pt x="42510" y="193301"/>
                </a:lnTo>
                <a:lnTo>
                  <a:pt x="12303" y="226348"/>
                </a:lnTo>
                <a:lnTo>
                  <a:pt x="0" y="268229"/>
                </a:lnTo>
                <a:lnTo>
                  <a:pt x="4699" y="311852"/>
                </a:lnTo>
                <a:lnTo>
                  <a:pt x="25501" y="350127"/>
                </a:lnTo>
                <a:lnTo>
                  <a:pt x="61505" y="375966"/>
                </a:lnTo>
                <a:lnTo>
                  <a:pt x="68022" y="379200"/>
                </a:lnTo>
                <a:lnTo>
                  <a:pt x="75073" y="381221"/>
                </a:lnTo>
                <a:lnTo>
                  <a:pt x="82313" y="381931"/>
                </a:lnTo>
                <a:lnTo>
                  <a:pt x="85977" y="373993"/>
                </a:lnTo>
                <a:lnTo>
                  <a:pt x="90410" y="366484"/>
                </a:lnTo>
                <a:lnTo>
                  <a:pt x="95578" y="359460"/>
                </a:lnTo>
                <a:lnTo>
                  <a:pt x="101425" y="352996"/>
                </a:lnTo>
                <a:lnTo>
                  <a:pt x="162865" y="292809"/>
                </a:lnTo>
                <a:lnTo>
                  <a:pt x="451358" y="292809"/>
                </a:lnTo>
                <a:lnTo>
                  <a:pt x="458580" y="269205"/>
                </a:lnTo>
                <a:lnTo>
                  <a:pt x="230517" y="269205"/>
                </a:lnTo>
                <a:lnTo>
                  <a:pt x="221007" y="268229"/>
                </a:lnTo>
                <a:lnTo>
                  <a:pt x="219825" y="268229"/>
                </a:lnTo>
                <a:lnTo>
                  <a:pt x="182609" y="243468"/>
                </a:lnTo>
                <a:lnTo>
                  <a:pt x="172851" y="211525"/>
                </a:lnTo>
                <a:lnTo>
                  <a:pt x="173917" y="200229"/>
                </a:lnTo>
                <a:lnTo>
                  <a:pt x="177127" y="189456"/>
                </a:lnTo>
                <a:lnTo>
                  <a:pt x="182356" y="179506"/>
                </a:lnTo>
                <a:lnTo>
                  <a:pt x="189484" y="170678"/>
                </a:lnTo>
                <a:lnTo>
                  <a:pt x="230426" y="130566"/>
                </a:lnTo>
                <a:lnTo>
                  <a:pt x="411789" y="130566"/>
                </a:lnTo>
                <a:lnTo>
                  <a:pt x="410084" y="128661"/>
                </a:lnTo>
                <a:lnTo>
                  <a:pt x="376532" y="107824"/>
                </a:lnTo>
                <a:lnTo>
                  <a:pt x="335435" y="96959"/>
                </a:lnTo>
                <a:lnTo>
                  <a:pt x="314920" y="60662"/>
                </a:lnTo>
                <a:lnTo>
                  <a:pt x="289133" y="33256"/>
                </a:lnTo>
                <a:lnTo>
                  <a:pt x="259421" y="14302"/>
                </a:lnTo>
                <a:lnTo>
                  <a:pt x="227130" y="3362"/>
                </a:lnTo>
                <a:lnTo>
                  <a:pt x="193605" y="0"/>
                </a:lnTo>
                <a:close/>
              </a:path>
              <a:path w="461009" h="462914">
                <a:moveTo>
                  <a:pt x="451358" y="292809"/>
                </a:moveTo>
                <a:lnTo>
                  <a:pt x="297987" y="292809"/>
                </a:lnTo>
                <a:lnTo>
                  <a:pt x="358966" y="352552"/>
                </a:lnTo>
                <a:lnTo>
                  <a:pt x="364633" y="358377"/>
                </a:lnTo>
                <a:lnTo>
                  <a:pt x="369478" y="364949"/>
                </a:lnTo>
                <a:lnTo>
                  <a:pt x="373366" y="372086"/>
                </a:lnTo>
                <a:lnTo>
                  <a:pt x="380485" y="369436"/>
                </a:lnTo>
                <a:lnTo>
                  <a:pt x="387316" y="366484"/>
                </a:lnTo>
                <a:lnTo>
                  <a:pt x="394271" y="363052"/>
                </a:lnTo>
                <a:lnTo>
                  <a:pt x="426675" y="335973"/>
                </a:lnTo>
                <a:lnTo>
                  <a:pt x="448248" y="302975"/>
                </a:lnTo>
                <a:lnTo>
                  <a:pt x="451358" y="292809"/>
                </a:lnTo>
                <a:close/>
              </a:path>
              <a:path w="461009" h="462914">
                <a:moveTo>
                  <a:pt x="297987" y="292809"/>
                </a:moveTo>
                <a:lnTo>
                  <a:pt x="162865" y="292809"/>
                </a:lnTo>
                <a:lnTo>
                  <a:pt x="223863" y="352552"/>
                </a:lnTo>
                <a:lnTo>
                  <a:pt x="226192" y="355070"/>
                </a:lnTo>
                <a:lnTo>
                  <a:pt x="228377" y="357719"/>
                </a:lnTo>
                <a:lnTo>
                  <a:pt x="230407" y="360485"/>
                </a:lnTo>
                <a:lnTo>
                  <a:pt x="232307" y="357872"/>
                </a:lnTo>
                <a:lnTo>
                  <a:pt x="234356" y="355372"/>
                </a:lnTo>
                <a:lnTo>
                  <a:pt x="236545" y="352996"/>
                </a:lnTo>
                <a:lnTo>
                  <a:pt x="297987" y="292809"/>
                </a:lnTo>
                <a:close/>
              </a:path>
              <a:path w="461009" h="462914">
                <a:moveTo>
                  <a:pt x="411789" y="130566"/>
                </a:moveTo>
                <a:lnTo>
                  <a:pt x="230426" y="130566"/>
                </a:lnTo>
                <a:lnTo>
                  <a:pt x="271214" y="170465"/>
                </a:lnTo>
                <a:lnTo>
                  <a:pt x="278469" y="179300"/>
                </a:lnTo>
                <a:lnTo>
                  <a:pt x="283813" y="189285"/>
                </a:lnTo>
                <a:lnTo>
                  <a:pt x="287132" y="200229"/>
                </a:lnTo>
                <a:lnTo>
                  <a:pt x="288263" y="211525"/>
                </a:lnTo>
                <a:lnTo>
                  <a:pt x="287164" y="222870"/>
                </a:lnTo>
                <a:lnTo>
                  <a:pt x="283943" y="233559"/>
                </a:lnTo>
                <a:lnTo>
                  <a:pt x="283897" y="233714"/>
                </a:lnTo>
                <a:lnTo>
                  <a:pt x="252587" y="264934"/>
                </a:lnTo>
                <a:lnTo>
                  <a:pt x="241518" y="268229"/>
                </a:lnTo>
                <a:lnTo>
                  <a:pt x="240881" y="268229"/>
                </a:lnTo>
                <a:lnTo>
                  <a:pt x="230517" y="269205"/>
                </a:lnTo>
                <a:lnTo>
                  <a:pt x="458580" y="269205"/>
                </a:lnTo>
                <a:lnTo>
                  <a:pt x="459460" y="266329"/>
                </a:lnTo>
                <a:lnTo>
                  <a:pt x="460780" y="228304"/>
                </a:lnTo>
                <a:lnTo>
                  <a:pt x="452677" y="191171"/>
                </a:lnTo>
                <a:lnTo>
                  <a:pt x="435622" y="157200"/>
                </a:lnTo>
                <a:lnTo>
                  <a:pt x="411789" y="130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630946" y="3093691"/>
            <a:ext cx="451484" cy="451484"/>
          </a:xfrm>
          <a:custGeom>
            <a:avLst/>
            <a:gdLst/>
            <a:ahLst/>
            <a:cxnLst/>
            <a:rect l="l" t="t" r="r" b="b"/>
            <a:pathLst>
              <a:path w="451484" h="451485">
                <a:moveTo>
                  <a:pt x="305909" y="394411"/>
                </a:moveTo>
                <a:lnTo>
                  <a:pt x="145419" y="394411"/>
                </a:lnTo>
                <a:lnTo>
                  <a:pt x="185876" y="434905"/>
                </a:lnTo>
                <a:lnTo>
                  <a:pt x="194464" y="441965"/>
                </a:lnTo>
                <a:lnTo>
                  <a:pt x="204124" y="447137"/>
                </a:lnTo>
                <a:lnTo>
                  <a:pt x="214610" y="450317"/>
                </a:lnTo>
                <a:lnTo>
                  <a:pt x="225674" y="451400"/>
                </a:lnTo>
                <a:lnTo>
                  <a:pt x="236735" y="450317"/>
                </a:lnTo>
                <a:lnTo>
                  <a:pt x="247214" y="447137"/>
                </a:lnTo>
                <a:lnTo>
                  <a:pt x="256868" y="441965"/>
                </a:lnTo>
                <a:lnTo>
                  <a:pt x="265453" y="434905"/>
                </a:lnTo>
                <a:lnTo>
                  <a:pt x="305909" y="394411"/>
                </a:lnTo>
                <a:close/>
              </a:path>
              <a:path w="451484" h="451485">
                <a:moveTo>
                  <a:pt x="338203" y="56447"/>
                </a:moveTo>
                <a:lnTo>
                  <a:pt x="113163" y="56447"/>
                </a:lnTo>
                <a:lnTo>
                  <a:pt x="91277" y="60882"/>
                </a:lnTo>
                <a:lnTo>
                  <a:pt x="73394" y="72968"/>
                </a:lnTo>
                <a:lnTo>
                  <a:pt x="61332" y="90876"/>
                </a:lnTo>
                <a:lnTo>
                  <a:pt x="56908" y="112778"/>
                </a:lnTo>
                <a:lnTo>
                  <a:pt x="56908" y="145090"/>
                </a:lnTo>
                <a:lnTo>
                  <a:pt x="16433" y="185603"/>
                </a:lnTo>
                <a:lnTo>
                  <a:pt x="4108" y="204227"/>
                </a:lnTo>
                <a:lnTo>
                  <a:pt x="0" y="225429"/>
                </a:lnTo>
                <a:lnTo>
                  <a:pt x="4108" y="246631"/>
                </a:lnTo>
                <a:lnTo>
                  <a:pt x="16433" y="265256"/>
                </a:lnTo>
                <a:lnTo>
                  <a:pt x="56889" y="305768"/>
                </a:lnTo>
                <a:lnTo>
                  <a:pt x="56889" y="338081"/>
                </a:lnTo>
                <a:lnTo>
                  <a:pt x="61323" y="359990"/>
                </a:lnTo>
                <a:lnTo>
                  <a:pt x="73397" y="377898"/>
                </a:lnTo>
                <a:lnTo>
                  <a:pt x="91283" y="389979"/>
                </a:lnTo>
                <a:lnTo>
                  <a:pt x="113145" y="394411"/>
                </a:lnTo>
                <a:lnTo>
                  <a:pt x="338184" y="394411"/>
                </a:lnTo>
                <a:lnTo>
                  <a:pt x="360066" y="389979"/>
                </a:lnTo>
                <a:lnTo>
                  <a:pt x="377949" y="377898"/>
                </a:lnTo>
                <a:lnTo>
                  <a:pt x="390013" y="359990"/>
                </a:lnTo>
                <a:lnTo>
                  <a:pt x="394439" y="338081"/>
                </a:lnTo>
                <a:lnTo>
                  <a:pt x="394439" y="305768"/>
                </a:lnTo>
                <a:lnTo>
                  <a:pt x="396976" y="303229"/>
                </a:lnTo>
                <a:lnTo>
                  <a:pt x="205323" y="303229"/>
                </a:lnTo>
                <a:lnTo>
                  <a:pt x="193991" y="302154"/>
                </a:lnTo>
                <a:lnTo>
                  <a:pt x="114518" y="239056"/>
                </a:lnTo>
                <a:lnTo>
                  <a:pt x="108943" y="225787"/>
                </a:lnTo>
                <a:lnTo>
                  <a:pt x="110283" y="218706"/>
                </a:lnTo>
                <a:lnTo>
                  <a:pt x="114386" y="212461"/>
                </a:lnTo>
                <a:lnTo>
                  <a:pt x="120597" y="208309"/>
                </a:lnTo>
                <a:lnTo>
                  <a:pt x="127665" y="206894"/>
                </a:lnTo>
                <a:lnTo>
                  <a:pt x="273821" y="206894"/>
                </a:lnTo>
                <a:lnTo>
                  <a:pt x="315859" y="165347"/>
                </a:lnTo>
                <a:lnTo>
                  <a:pt x="322001" y="161308"/>
                </a:lnTo>
                <a:lnTo>
                  <a:pt x="321721" y="161308"/>
                </a:lnTo>
                <a:lnTo>
                  <a:pt x="329201" y="159890"/>
                </a:lnTo>
                <a:lnTo>
                  <a:pt x="409237" y="159890"/>
                </a:lnTo>
                <a:lnTo>
                  <a:pt x="394458" y="145090"/>
                </a:lnTo>
                <a:lnTo>
                  <a:pt x="394458" y="112778"/>
                </a:lnTo>
                <a:lnTo>
                  <a:pt x="390030" y="90876"/>
                </a:lnTo>
                <a:lnTo>
                  <a:pt x="377961" y="72968"/>
                </a:lnTo>
                <a:lnTo>
                  <a:pt x="360077" y="60882"/>
                </a:lnTo>
                <a:lnTo>
                  <a:pt x="338203" y="56447"/>
                </a:lnTo>
                <a:close/>
              </a:path>
              <a:path w="451484" h="451485">
                <a:moveTo>
                  <a:pt x="409237" y="159890"/>
                </a:moveTo>
                <a:lnTo>
                  <a:pt x="329201" y="159890"/>
                </a:lnTo>
                <a:lnTo>
                  <a:pt x="336269" y="161308"/>
                </a:lnTo>
                <a:lnTo>
                  <a:pt x="342472" y="165478"/>
                </a:lnTo>
                <a:lnTo>
                  <a:pt x="346575" y="171720"/>
                </a:lnTo>
                <a:lnTo>
                  <a:pt x="347915" y="178794"/>
                </a:lnTo>
                <a:lnTo>
                  <a:pt x="346551" y="185603"/>
                </a:lnTo>
                <a:lnTo>
                  <a:pt x="346501" y="185855"/>
                </a:lnTo>
                <a:lnTo>
                  <a:pt x="247215" y="286057"/>
                </a:lnTo>
                <a:lnTo>
                  <a:pt x="205323" y="303229"/>
                </a:lnTo>
                <a:lnTo>
                  <a:pt x="396976" y="303229"/>
                </a:lnTo>
                <a:lnTo>
                  <a:pt x="434914" y="265256"/>
                </a:lnTo>
                <a:lnTo>
                  <a:pt x="447240" y="246631"/>
                </a:lnTo>
                <a:lnTo>
                  <a:pt x="451279" y="225787"/>
                </a:lnTo>
                <a:lnTo>
                  <a:pt x="451348" y="225429"/>
                </a:lnTo>
                <a:lnTo>
                  <a:pt x="447240" y="204227"/>
                </a:lnTo>
                <a:lnTo>
                  <a:pt x="434914" y="185603"/>
                </a:lnTo>
                <a:lnTo>
                  <a:pt x="409237" y="159890"/>
                </a:lnTo>
                <a:close/>
              </a:path>
              <a:path w="451484" h="451485">
                <a:moveTo>
                  <a:pt x="273821" y="206894"/>
                </a:moveTo>
                <a:lnTo>
                  <a:pt x="127665" y="206894"/>
                </a:lnTo>
                <a:lnTo>
                  <a:pt x="135170" y="208309"/>
                </a:lnTo>
                <a:lnTo>
                  <a:pt x="134868" y="208309"/>
                </a:lnTo>
                <a:lnTo>
                  <a:pt x="140999" y="212329"/>
                </a:lnTo>
                <a:lnTo>
                  <a:pt x="189863" y="259312"/>
                </a:lnTo>
                <a:lnTo>
                  <a:pt x="197115" y="264070"/>
                </a:lnTo>
                <a:lnTo>
                  <a:pt x="205316" y="265653"/>
                </a:lnTo>
                <a:lnTo>
                  <a:pt x="213548" y="264070"/>
                </a:lnTo>
                <a:lnTo>
                  <a:pt x="220784" y="259312"/>
                </a:lnTo>
                <a:lnTo>
                  <a:pt x="273821" y="206894"/>
                </a:lnTo>
                <a:close/>
              </a:path>
              <a:path w="451484" h="451485">
                <a:moveTo>
                  <a:pt x="225676" y="0"/>
                </a:moveTo>
                <a:lnTo>
                  <a:pt x="204303" y="3988"/>
                </a:lnTo>
                <a:lnTo>
                  <a:pt x="185895" y="15954"/>
                </a:lnTo>
                <a:lnTo>
                  <a:pt x="145438" y="56447"/>
                </a:lnTo>
                <a:lnTo>
                  <a:pt x="305928" y="56447"/>
                </a:lnTo>
                <a:lnTo>
                  <a:pt x="265472" y="15954"/>
                </a:lnTo>
                <a:lnTo>
                  <a:pt x="247052" y="3988"/>
                </a:lnTo>
                <a:lnTo>
                  <a:pt x="22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9686" y="1001965"/>
            <a:ext cx="1808790" cy="32032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484245" y="799623"/>
            <a:ext cx="1737625" cy="136484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16513984" y="548970"/>
            <a:ext cx="502920" cy="868680"/>
            <a:chOff x="16513984" y="548970"/>
            <a:chExt cx="502920" cy="868680"/>
          </a:xfrm>
        </p:grpSpPr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86452" y="966322"/>
              <a:ext cx="229393" cy="19050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6513984" y="548970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140688" y="1055580"/>
            <a:ext cx="214844" cy="21690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8635" y="818446"/>
            <a:ext cx="14150624" cy="390817"/>
          </a:xfrm>
          <a:prstGeom prst="rect">
            <a:avLst/>
          </a:prstGeom>
        </p:spPr>
      </p:pic>
      <p:sp>
        <p:nvSpPr>
          <p:cNvPr id="34" name="object 34" descr=""/>
          <p:cNvSpPr/>
          <p:nvPr/>
        </p:nvSpPr>
        <p:spPr>
          <a:xfrm>
            <a:off x="915527" y="10657868"/>
            <a:ext cx="17566640" cy="12065"/>
          </a:xfrm>
          <a:custGeom>
            <a:avLst/>
            <a:gdLst/>
            <a:ahLst/>
            <a:cxnLst/>
            <a:rect l="l" t="t" r="r" b="b"/>
            <a:pathLst>
              <a:path w="17566640" h="12065">
                <a:moveTo>
                  <a:pt x="0" y="2646"/>
                </a:moveTo>
                <a:lnTo>
                  <a:pt x="0" y="9174"/>
                </a:lnTo>
                <a:lnTo>
                  <a:pt x="2646" y="11821"/>
                </a:lnTo>
                <a:lnTo>
                  <a:pt x="35413" y="11821"/>
                </a:lnTo>
                <a:lnTo>
                  <a:pt x="35413" y="0"/>
                </a:lnTo>
                <a:lnTo>
                  <a:pt x="2646" y="0"/>
                </a:lnTo>
                <a:lnTo>
                  <a:pt x="0" y="2646"/>
                </a:lnTo>
                <a:close/>
              </a:path>
              <a:path w="17566640" h="12065">
                <a:moveTo>
                  <a:pt x="17530718" y="0"/>
                </a:moveTo>
                <a:lnTo>
                  <a:pt x="17530718" y="11821"/>
                </a:lnTo>
                <a:lnTo>
                  <a:pt x="17563469" y="11821"/>
                </a:lnTo>
                <a:lnTo>
                  <a:pt x="17566115" y="9174"/>
                </a:lnTo>
                <a:lnTo>
                  <a:pt x="17566115" y="2646"/>
                </a:lnTo>
                <a:lnTo>
                  <a:pt x="17563469" y="0"/>
                </a:lnTo>
                <a:lnTo>
                  <a:pt x="17530718" y="0"/>
                </a:lnTo>
                <a:close/>
              </a:path>
              <a:path w="17566640" h="12065">
                <a:moveTo>
                  <a:pt x="79668" y="0"/>
                </a:moveTo>
                <a:lnTo>
                  <a:pt x="79668" y="11821"/>
                </a:lnTo>
                <a:lnTo>
                  <a:pt x="138674" y="11821"/>
                </a:lnTo>
                <a:lnTo>
                  <a:pt x="138674" y="0"/>
                </a:lnTo>
                <a:lnTo>
                  <a:pt x="79668" y="0"/>
                </a:lnTo>
                <a:close/>
              </a:path>
              <a:path w="17566640" h="12065">
                <a:moveTo>
                  <a:pt x="182928" y="0"/>
                </a:moveTo>
                <a:lnTo>
                  <a:pt x="182928" y="11821"/>
                </a:lnTo>
                <a:lnTo>
                  <a:pt x="241934" y="11821"/>
                </a:lnTo>
                <a:lnTo>
                  <a:pt x="241934" y="0"/>
                </a:lnTo>
                <a:lnTo>
                  <a:pt x="182928" y="0"/>
                </a:lnTo>
                <a:close/>
              </a:path>
              <a:path w="17566640" h="12065">
                <a:moveTo>
                  <a:pt x="286189" y="0"/>
                </a:moveTo>
                <a:lnTo>
                  <a:pt x="286189" y="11821"/>
                </a:lnTo>
                <a:lnTo>
                  <a:pt x="345195" y="11821"/>
                </a:lnTo>
                <a:lnTo>
                  <a:pt x="345195" y="0"/>
                </a:lnTo>
                <a:lnTo>
                  <a:pt x="286189" y="0"/>
                </a:lnTo>
                <a:close/>
              </a:path>
              <a:path w="17566640" h="12065">
                <a:moveTo>
                  <a:pt x="389449" y="0"/>
                </a:moveTo>
                <a:lnTo>
                  <a:pt x="389449" y="11821"/>
                </a:lnTo>
                <a:lnTo>
                  <a:pt x="448455" y="11821"/>
                </a:lnTo>
                <a:lnTo>
                  <a:pt x="448455" y="0"/>
                </a:lnTo>
                <a:lnTo>
                  <a:pt x="389449" y="0"/>
                </a:lnTo>
                <a:close/>
              </a:path>
              <a:path w="17566640" h="12065">
                <a:moveTo>
                  <a:pt x="492710" y="0"/>
                </a:moveTo>
                <a:lnTo>
                  <a:pt x="492710" y="11821"/>
                </a:lnTo>
                <a:lnTo>
                  <a:pt x="551716" y="11821"/>
                </a:lnTo>
                <a:lnTo>
                  <a:pt x="551716" y="0"/>
                </a:lnTo>
                <a:lnTo>
                  <a:pt x="492710" y="0"/>
                </a:lnTo>
                <a:close/>
              </a:path>
              <a:path w="17566640" h="12065">
                <a:moveTo>
                  <a:pt x="595970" y="0"/>
                </a:moveTo>
                <a:lnTo>
                  <a:pt x="595970" y="11821"/>
                </a:lnTo>
                <a:lnTo>
                  <a:pt x="654976" y="11821"/>
                </a:lnTo>
                <a:lnTo>
                  <a:pt x="654976" y="0"/>
                </a:lnTo>
                <a:lnTo>
                  <a:pt x="595970" y="0"/>
                </a:lnTo>
                <a:close/>
              </a:path>
              <a:path w="17566640" h="12065">
                <a:moveTo>
                  <a:pt x="699231" y="0"/>
                </a:moveTo>
                <a:lnTo>
                  <a:pt x="699231" y="11821"/>
                </a:lnTo>
                <a:lnTo>
                  <a:pt x="758237" y="11821"/>
                </a:lnTo>
                <a:lnTo>
                  <a:pt x="758237" y="0"/>
                </a:lnTo>
                <a:lnTo>
                  <a:pt x="699231" y="0"/>
                </a:lnTo>
                <a:close/>
              </a:path>
              <a:path w="17566640" h="12065">
                <a:moveTo>
                  <a:pt x="802491" y="0"/>
                </a:moveTo>
                <a:lnTo>
                  <a:pt x="802491" y="11821"/>
                </a:lnTo>
                <a:lnTo>
                  <a:pt x="861497" y="11821"/>
                </a:lnTo>
                <a:lnTo>
                  <a:pt x="861497" y="0"/>
                </a:lnTo>
                <a:lnTo>
                  <a:pt x="802491" y="0"/>
                </a:lnTo>
                <a:close/>
              </a:path>
              <a:path w="17566640" h="12065">
                <a:moveTo>
                  <a:pt x="905752" y="0"/>
                </a:moveTo>
                <a:lnTo>
                  <a:pt x="905752" y="11821"/>
                </a:lnTo>
                <a:lnTo>
                  <a:pt x="964758" y="11821"/>
                </a:lnTo>
                <a:lnTo>
                  <a:pt x="964758" y="0"/>
                </a:lnTo>
                <a:lnTo>
                  <a:pt x="905752" y="0"/>
                </a:lnTo>
                <a:close/>
              </a:path>
              <a:path w="17566640" h="12065">
                <a:moveTo>
                  <a:pt x="1009012" y="0"/>
                </a:moveTo>
                <a:lnTo>
                  <a:pt x="1009012" y="11821"/>
                </a:lnTo>
                <a:lnTo>
                  <a:pt x="1068018" y="11821"/>
                </a:lnTo>
                <a:lnTo>
                  <a:pt x="1068018" y="0"/>
                </a:lnTo>
                <a:lnTo>
                  <a:pt x="1009012" y="0"/>
                </a:lnTo>
                <a:close/>
              </a:path>
              <a:path w="17566640" h="12065">
                <a:moveTo>
                  <a:pt x="1112273" y="0"/>
                </a:moveTo>
                <a:lnTo>
                  <a:pt x="1112273" y="11821"/>
                </a:lnTo>
                <a:lnTo>
                  <a:pt x="1171279" y="11821"/>
                </a:lnTo>
                <a:lnTo>
                  <a:pt x="1171279" y="0"/>
                </a:lnTo>
                <a:lnTo>
                  <a:pt x="1112273" y="0"/>
                </a:lnTo>
                <a:close/>
              </a:path>
              <a:path w="17566640" h="12065">
                <a:moveTo>
                  <a:pt x="1215533" y="0"/>
                </a:moveTo>
                <a:lnTo>
                  <a:pt x="1215533" y="11821"/>
                </a:lnTo>
                <a:lnTo>
                  <a:pt x="1274539" y="11821"/>
                </a:lnTo>
                <a:lnTo>
                  <a:pt x="1274539" y="0"/>
                </a:lnTo>
                <a:lnTo>
                  <a:pt x="1215533" y="0"/>
                </a:lnTo>
                <a:close/>
              </a:path>
              <a:path w="17566640" h="12065">
                <a:moveTo>
                  <a:pt x="1318794" y="0"/>
                </a:moveTo>
                <a:lnTo>
                  <a:pt x="1318794" y="11821"/>
                </a:lnTo>
                <a:lnTo>
                  <a:pt x="1377800" y="11821"/>
                </a:lnTo>
                <a:lnTo>
                  <a:pt x="1377800" y="0"/>
                </a:lnTo>
                <a:lnTo>
                  <a:pt x="1318794" y="0"/>
                </a:lnTo>
                <a:close/>
              </a:path>
              <a:path w="17566640" h="12065">
                <a:moveTo>
                  <a:pt x="1422055" y="0"/>
                </a:moveTo>
                <a:lnTo>
                  <a:pt x="1422055" y="11821"/>
                </a:lnTo>
                <a:lnTo>
                  <a:pt x="1481061" y="11821"/>
                </a:lnTo>
                <a:lnTo>
                  <a:pt x="1481061" y="0"/>
                </a:lnTo>
                <a:lnTo>
                  <a:pt x="1422055" y="0"/>
                </a:lnTo>
                <a:close/>
              </a:path>
              <a:path w="17566640" h="12065">
                <a:moveTo>
                  <a:pt x="1525315" y="0"/>
                </a:moveTo>
                <a:lnTo>
                  <a:pt x="1525315" y="11821"/>
                </a:lnTo>
                <a:lnTo>
                  <a:pt x="1584321" y="11821"/>
                </a:lnTo>
                <a:lnTo>
                  <a:pt x="1584321" y="0"/>
                </a:lnTo>
                <a:lnTo>
                  <a:pt x="1525315" y="0"/>
                </a:lnTo>
                <a:close/>
              </a:path>
              <a:path w="17566640" h="12065">
                <a:moveTo>
                  <a:pt x="1628576" y="0"/>
                </a:moveTo>
                <a:lnTo>
                  <a:pt x="1628576" y="11821"/>
                </a:lnTo>
                <a:lnTo>
                  <a:pt x="1687582" y="11821"/>
                </a:lnTo>
                <a:lnTo>
                  <a:pt x="1687582" y="0"/>
                </a:lnTo>
                <a:lnTo>
                  <a:pt x="1628576" y="0"/>
                </a:lnTo>
                <a:close/>
              </a:path>
              <a:path w="17566640" h="12065">
                <a:moveTo>
                  <a:pt x="1731837" y="0"/>
                </a:moveTo>
                <a:lnTo>
                  <a:pt x="1731837" y="11821"/>
                </a:lnTo>
                <a:lnTo>
                  <a:pt x="1790843" y="11821"/>
                </a:lnTo>
                <a:lnTo>
                  <a:pt x="1790843" y="0"/>
                </a:lnTo>
                <a:lnTo>
                  <a:pt x="1731837" y="0"/>
                </a:lnTo>
                <a:close/>
              </a:path>
              <a:path w="17566640" h="12065">
                <a:moveTo>
                  <a:pt x="1835097" y="0"/>
                </a:moveTo>
                <a:lnTo>
                  <a:pt x="1835097" y="11821"/>
                </a:lnTo>
                <a:lnTo>
                  <a:pt x="1894103" y="11821"/>
                </a:lnTo>
                <a:lnTo>
                  <a:pt x="1894103" y="0"/>
                </a:lnTo>
                <a:lnTo>
                  <a:pt x="1835097" y="0"/>
                </a:lnTo>
                <a:close/>
              </a:path>
              <a:path w="17566640" h="12065">
                <a:moveTo>
                  <a:pt x="1938358" y="0"/>
                </a:moveTo>
                <a:lnTo>
                  <a:pt x="1938358" y="11821"/>
                </a:lnTo>
                <a:lnTo>
                  <a:pt x="1997364" y="11821"/>
                </a:lnTo>
                <a:lnTo>
                  <a:pt x="1997364" y="0"/>
                </a:lnTo>
                <a:lnTo>
                  <a:pt x="1938358" y="0"/>
                </a:lnTo>
                <a:close/>
              </a:path>
              <a:path w="17566640" h="12065">
                <a:moveTo>
                  <a:pt x="2041618" y="0"/>
                </a:moveTo>
                <a:lnTo>
                  <a:pt x="2041618" y="11821"/>
                </a:lnTo>
                <a:lnTo>
                  <a:pt x="2100625" y="11821"/>
                </a:lnTo>
                <a:lnTo>
                  <a:pt x="2100625" y="0"/>
                </a:lnTo>
                <a:lnTo>
                  <a:pt x="2041618" y="0"/>
                </a:lnTo>
                <a:close/>
              </a:path>
              <a:path w="17566640" h="12065">
                <a:moveTo>
                  <a:pt x="2144879" y="0"/>
                </a:moveTo>
                <a:lnTo>
                  <a:pt x="2144879" y="11821"/>
                </a:lnTo>
                <a:lnTo>
                  <a:pt x="2203885" y="11821"/>
                </a:lnTo>
                <a:lnTo>
                  <a:pt x="2203885" y="0"/>
                </a:lnTo>
                <a:lnTo>
                  <a:pt x="2144879" y="0"/>
                </a:lnTo>
                <a:close/>
              </a:path>
              <a:path w="17566640" h="12065">
                <a:moveTo>
                  <a:pt x="2248140" y="0"/>
                </a:moveTo>
                <a:lnTo>
                  <a:pt x="2248140" y="11821"/>
                </a:lnTo>
                <a:lnTo>
                  <a:pt x="2307146" y="11821"/>
                </a:lnTo>
                <a:lnTo>
                  <a:pt x="2307146" y="0"/>
                </a:lnTo>
                <a:lnTo>
                  <a:pt x="2248140" y="0"/>
                </a:lnTo>
                <a:close/>
              </a:path>
              <a:path w="17566640" h="12065">
                <a:moveTo>
                  <a:pt x="2351401" y="0"/>
                </a:moveTo>
                <a:lnTo>
                  <a:pt x="2351401" y="11821"/>
                </a:lnTo>
                <a:lnTo>
                  <a:pt x="2410407" y="11821"/>
                </a:lnTo>
                <a:lnTo>
                  <a:pt x="2410407" y="0"/>
                </a:lnTo>
                <a:lnTo>
                  <a:pt x="2351401" y="0"/>
                </a:lnTo>
                <a:close/>
              </a:path>
              <a:path w="17566640" h="12065">
                <a:moveTo>
                  <a:pt x="2454661" y="0"/>
                </a:moveTo>
                <a:lnTo>
                  <a:pt x="2454661" y="11821"/>
                </a:lnTo>
                <a:lnTo>
                  <a:pt x="2513667" y="11821"/>
                </a:lnTo>
                <a:lnTo>
                  <a:pt x="2513667" y="0"/>
                </a:lnTo>
                <a:lnTo>
                  <a:pt x="2454661" y="0"/>
                </a:lnTo>
                <a:close/>
              </a:path>
              <a:path w="17566640" h="12065">
                <a:moveTo>
                  <a:pt x="2557922" y="0"/>
                </a:moveTo>
                <a:lnTo>
                  <a:pt x="2557922" y="11821"/>
                </a:lnTo>
                <a:lnTo>
                  <a:pt x="2616928" y="11821"/>
                </a:lnTo>
                <a:lnTo>
                  <a:pt x="2616928" y="0"/>
                </a:lnTo>
                <a:lnTo>
                  <a:pt x="2557922" y="0"/>
                </a:lnTo>
                <a:close/>
              </a:path>
              <a:path w="17566640" h="12065">
                <a:moveTo>
                  <a:pt x="2661183" y="0"/>
                </a:moveTo>
                <a:lnTo>
                  <a:pt x="2661183" y="11821"/>
                </a:lnTo>
                <a:lnTo>
                  <a:pt x="2720189" y="11821"/>
                </a:lnTo>
                <a:lnTo>
                  <a:pt x="2720189" y="0"/>
                </a:lnTo>
                <a:lnTo>
                  <a:pt x="2661183" y="0"/>
                </a:lnTo>
                <a:close/>
              </a:path>
              <a:path w="17566640" h="12065">
                <a:moveTo>
                  <a:pt x="2764443" y="0"/>
                </a:moveTo>
                <a:lnTo>
                  <a:pt x="2764443" y="11821"/>
                </a:lnTo>
                <a:lnTo>
                  <a:pt x="2823449" y="11821"/>
                </a:lnTo>
                <a:lnTo>
                  <a:pt x="2823449" y="0"/>
                </a:lnTo>
                <a:lnTo>
                  <a:pt x="2764443" y="0"/>
                </a:lnTo>
                <a:close/>
              </a:path>
              <a:path w="17566640" h="12065">
                <a:moveTo>
                  <a:pt x="2867704" y="0"/>
                </a:moveTo>
                <a:lnTo>
                  <a:pt x="2867704" y="11821"/>
                </a:lnTo>
                <a:lnTo>
                  <a:pt x="2926710" y="11821"/>
                </a:lnTo>
                <a:lnTo>
                  <a:pt x="2926710" y="0"/>
                </a:lnTo>
                <a:lnTo>
                  <a:pt x="2867704" y="0"/>
                </a:lnTo>
                <a:close/>
              </a:path>
              <a:path w="17566640" h="12065">
                <a:moveTo>
                  <a:pt x="2970965" y="0"/>
                </a:moveTo>
                <a:lnTo>
                  <a:pt x="2970965" y="11821"/>
                </a:lnTo>
                <a:lnTo>
                  <a:pt x="3029971" y="11821"/>
                </a:lnTo>
                <a:lnTo>
                  <a:pt x="3029971" y="0"/>
                </a:lnTo>
                <a:lnTo>
                  <a:pt x="2970965" y="0"/>
                </a:lnTo>
                <a:close/>
              </a:path>
              <a:path w="17566640" h="12065">
                <a:moveTo>
                  <a:pt x="3074225" y="0"/>
                </a:moveTo>
                <a:lnTo>
                  <a:pt x="3074225" y="11821"/>
                </a:lnTo>
                <a:lnTo>
                  <a:pt x="3133231" y="11821"/>
                </a:lnTo>
                <a:lnTo>
                  <a:pt x="3133231" y="0"/>
                </a:lnTo>
                <a:lnTo>
                  <a:pt x="3074225" y="0"/>
                </a:lnTo>
                <a:close/>
              </a:path>
              <a:path w="17566640" h="12065">
                <a:moveTo>
                  <a:pt x="3177486" y="0"/>
                </a:moveTo>
                <a:lnTo>
                  <a:pt x="3177486" y="11821"/>
                </a:lnTo>
                <a:lnTo>
                  <a:pt x="3236492" y="11821"/>
                </a:lnTo>
                <a:lnTo>
                  <a:pt x="3236492" y="0"/>
                </a:lnTo>
                <a:lnTo>
                  <a:pt x="3177486" y="0"/>
                </a:lnTo>
                <a:close/>
              </a:path>
              <a:path w="17566640" h="12065">
                <a:moveTo>
                  <a:pt x="3280747" y="0"/>
                </a:moveTo>
                <a:lnTo>
                  <a:pt x="3280747" y="11821"/>
                </a:lnTo>
                <a:lnTo>
                  <a:pt x="3339752" y="11821"/>
                </a:lnTo>
                <a:lnTo>
                  <a:pt x="3339752" y="0"/>
                </a:lnTo>
                <a:lnTo>
                  <a:pt x="3280747" y="0"/>
                </a:lnTo>
                <a:close/>
              </a:path>
              <a:path w="17566640" h="12065">
                <a:moveTo>
                  <a:pt x="3384007" y="0"/>
                </a:moveTo>
                <a:lnTo>
                  <a:pt x="3384007" y="11821"/>
                </a:lnTo>
                <a:lnTo>
                  <a:pt x="3443013" y="11821"/>
                </a:lnTo>
                <a:lnTo>
                  <a:pt x="3443013" y="0"/>
                </a:lnTo>
                <a:lnTo>
                  <a:pt x="3384007" y="0"/>
                </a:lnTo>
                <a:close/>
              </a:path>
              <a:path w="17566640" h="12065">
                <a:moveTo>
                  <a:pt x="3487268" y="0"/>
                </a:moveTo>
                <a:lnTo>
                  <a:pt x="3487268" y="11821"/>
                </a:lnTo>
                <a:lnTo>
                  <a:pt x="3546274" y="11821"/>
                </a:lnTo>
                <a:lnTo>
                  <a:pt x="3546274" y="0"/>
                </a:lnTo>
                <a:lnTo>
                  <a:pt x="3487268" y="0"/>
                </a:lnTo>
                <a:close/>
              </a:path>
              <a:path w="17566640" h="12065">
                <a:moveTo>
                  <a:pt x="3590528" y="0"/>
                </a:moveTo>
                <a:lnTo>
                  <a:pt x="3590528" y="11821"/>
                </a:lnTo>
                <a:lnTo>
                  <a:pt x="3649535" y="11821"/>
                </a:lnTo>
                <a:lnTo>
                  <a:pt x="3649535" y="0"/>
                </a:lnTo>
                <a:lnTo>
                  <a:pt x="3590528" y="0"/>
                </a:lnTo>
                <a:close/>
              </a:path>
              <a:path w="17566640" h="12065">
                <a:moveTo>
                  <a:pt x="3693789" y="0"/>
                </a:moveTo>
                <a:lnTo>
                  <a:pt x="3693789" y="11821"/>
                </a:lnTo>
                <a:lnTo>
                  <a:pt x="3752795" y="11821"/>
                </a:lnTo>
                <a:lnTo>
                  <a:pt x="3752795" y="0"/>
                </a:lnTo>
                <a:lnTo>
                  <a:pt x="3693789" y="0"/>
                </a:lnTo>
                <a:close/>
              </a:path>
              <a:path w="17566640" h="12065">
                <a:moveTo>
                  <a:pt x="3797050" y="0"/>
                </a:moveTo>
                <a:lnTo>
                  <a:pt x="3797050" y="11821"/>
                </a:lnTo>
                <a:lnTo>
                  <a:pt x="3856056" y="11821"/>
                </a:lnTo>
                <a:lnTo>
                  <a:pt x="3856056" y="0"/>
                </a:lnTo>
                <a:lnTo>
                  <a:pt x="3797050" y="0"/>
                </a:lnTo>
                <a:close/>
              </a:path>
              <a:path w="17566640" h="12065">
                <a:moveTo>
                  <a:pt x="3900311" y="0"/>
                </a:moveTo>
                <a:lnTo>
                  <a:pt x="3900311" y="11821"/>
                </a:lnTo>
                <a:lnTo>
                  <a:pt x="3959317" y="11821"/>
                </a:lnTo>
                <a:lnTo>
                  <a:pt x="3959317" y="0"/>
                </a:lnTo>
                <a:lnTo>
                  <a:pt x="3900311" y="0"/>
                </a:lnTo>
                <a:close/>
              </a:path>
              <a:path w="17566640" h="12065">
                <a:moveTo>
                  <a:pt x="4003571" y="0"/>
                </a:moveTo>
                <a:lnTo>
                  <a:pt x="4003571" y="11821"/>
                </a:lnTo>
                <a:lnTo>
                  <a:pt x="4062577" y="11821"/>
                </a:lnTo>
                <a:lnTo>
                  <a:pt x="4062577" y="0"/>
                </a:lnTo>
                <a:lnTo>
                  <a:pt x="4003571" y="0"/>
                </a:lnTo>
                <a:close/>
              </a:path>
              <a:path w="17566640" h="12065">
                <a:moveTo>
                  <a:pt x="4106832" y="0"/>
                </a:moveTo>
                <a:lnTo>
                  <a:pt x="4106832" y="11821"/>
                </a:lnTo>
                <a:lnTo>
                  <a:pt x="4165838" y="11821"/>
                </a:lnTo>
                <a:lnTo>
                  <a:pt x="4165838" y="0"/>
                </a:lnTo>
                <a:lnTo>
                  <a:pt x="4106832" y="0"/>
                </a:lnTo>
                <a:close/>
              </a:path>
              <a:path w="17566640" h="12065">
                <a:moveTo>
                  <a:pt x="4210093" y="0"/>
                </a:moveTo>
                <a:lnTo>
                  <a:pt x="4210093" y="11821"/>
                </a:lnTo>
                <a:lnTo>
                  <a:pt x="4269098" y="11821"/>
                </a:lnTo>
                <a:lnTo>
                  <a:pt x="4269098" y="0"/>
                </a:lnTo>
                <a:lnTo>
                  <a:pt x="4210093" y="0"/>
                </a:lnTo>
                <a:close/>
              </a:path>
              <a:path w="17566640" h="12065">
                <a:moveTo>
                  <a:pt x="4313353" y="0"/>
                </a:moveTo>
                <a:lnTo>
                  <a:pt x="4313353" y="11821"/>
                </a:lnTo>
                <a:lnTo>
                  <a:pt x="4372359" y="11821"/>
                </a:lnTo>
                <a:lnTo>
                  <a:pt x="4372359" y="0"/>
                </a:lnTo>
                <a:lnTo>
                  <a:pt x="4313353" y="0"/>
                </a:lnTo>
                <a:close/>
              </a:path>
              <a:path w="17566640" h="12065">
                <a:moveTo>
                  <a:pt x="4416614" y="0"/>
                </a:moveTo>
                <a:lnTo>
                  <a:pt x="4416614" y="11821"/>
                </a:lnTo>
                <a:lnTo>
                  <a:pt x="4475620" y="11821"/>
                </a:lnTo>
                <a:lnTo>
                  <a:pt x="4475620" y="0"/>
                </a:lnTo>
                <a:lnTo>
                  <a:pt x="4416614" y="0"/>
                </a:lnTo>
                <a:close/>
              </a:path>
              <a:path w="17566640" h="12065">
                <a:moveTo>
                  <a:pt x="4519874" y="0"/>
                </a:moveTo>
                <a:lnTo>
                  <a:pt x="4519874" y="11821"/>
                </a:lnTo>
                <a:lnTo>
                  <a:pt x="4578880" y="11821"/>
                </a:lnTo>
                <a:lnTo>
                  <a:pt x="4578880" y="0"/>
                </a:lnTo>
                <a:lnTo>
                  <a:pt x="4519874" y="0"/>
                </a:lnTo>
                <a:close/>
              </a:path>
              <a:path w="17566640" h="12065">
                <a:moveTo>
                  <a:pt x="4623135" y="0"/>
                </a:moveTo>
                <a:lnTo>
                  <a:pt x="4623135" y="11821"/>
                </a:lnTo>
                <a:lnTo>
                  <a:pt x="4682141" y="11821"/>
                </a:lnTo>
                <a:lnTo>
                  <a:pt x="4682141" y="0"/>
                </a:lnTo>
                <a:lnTo>
                  <a:pt x="4623135" y="0"/>
                </a:lnTo>
                <a:close/>
              </a:path>
              <a:path w="17566640" h="12065">
                <a:moveTo>
                  <a:pt x="4726396" y="0"/>
                </a:moveTo>
                <a:lnTo>
                  <a:pt x="4726396" y="11821"/>
                </a:lnTo>
                <a:lnTo>
                  <a:pt x="4785402" y="11821"/>
                </a:lnTo>
                <a:lnTo>
                  <a:pt x="4785402" y="0"/>
                </a:lnTo>
                <a:lnTo>
                  <a:pt x="4726396" y="0"/>
                </a:lnTo>
                <a:close/>
              </a:path>
              <a:path w="17566640" h="12065">
                <a:moveTo>
                  <a:pt x="4829657" y="0"/>
                </a:moveTo>
                <a:lnTo>
                  <a:pt x="4829657" y="11821"/>
                </a:lnTo>
                <a:lnTo>
                  <a:pt x="4888663" y="11821"/>
                </a:lnTo>
                <a:lnTo>
                  <a:pt x="4888663" y="0"/>
                </a:lnTo>
                <a:lnTo>
                  <a:pt x="4829657" y="0"/>
                </a:lnTo>
                <a:close/>
              </a:path>
              <a:path w="17566640" h="12065">
                <a:moveTo>
                  <a:pt x="4932917" y="0"/>
                </a:moveTo>
                <a:lnTo>
                  <a:pt x="4932917" y="11821"/>
                </a:lnTo>
                <a:lnTo>
                  <a:pt x="4991923" y="11821"/>
                </a:lnTo>
                <a:lnTo>
                  <a:pt x="4991923" y="0"/>
                </a:lnTo>
                <a:lnTo>
                  <a:pt x="4932917" y="0"/>
                </a:lnTo>
                <a:close/>
              </a:path>
              <a:path w="17566640" h="12065">
                <a:moveTo>
                  <a:pt x="5036178" y="0"/>
                </a:moveTo>
                <a:lnTo>
                  <a:pt x="5036178" y="11821"/>
                </a:lnTo>
                <a:lnTo>
                  <a:pt x="5095184" y="11821"/>
                </a:lnTo>
                <a:lnTo>
                  <a:pt x="5095184" y="0"/>
                </a:lnTo>
                <a:lnTo>
                  <a:pt x="5036178" y="0"/>
                </a:lnTo>
                <a:close/>
              </a:path>
              <a:path w="17566640" h="12065">
                <a:moveTo>
                  <a:pt x="5139439" y="0"/>
                </a:moveTo>
                <a:lnTo>
                  <a:pt x="5139439" y="11821"/>
                </a:lnTo>
                <a:lnTo>
                  <a:pt x="5198445" y="11821"/>
                </a:lnTo>
                <a:lnTo>
                  <a:pt x="5198445" y="0"/>
                </a:lnTo>
                <a:lnTo>
                  <a:pt x="5139439" y="0"/>
                </a:lnTo>
                <a:close/>
              </a:path>
              <a:path w="17566640" h="12065">
                <a:moveTo>
                  <a:pt x="5242699" y="0"/>
                </a:moveTo>
                <a:lnTo>
                  <a:pt x="5242699" y="11821"/>
                </a:lnTo>
                <a:lnTo>
                  <a:pt x="5301705" y="11821"/>
                </a:lnTo>
                <a:lnTo>
                  <a:pt x="5301705" y="0"/>
                </a:lnTo>
                <a:lnTo>
                  <a:pt x="5242699" y="0"/>
                </a:lnTo>
                <a:close/>
              </a:path>
              <a:path w="17566640" h="12065">
                <a:moveTo>
                  <a:pt x="5345960" y="0"/>
                </a:moveTo>
                <a:lnTo>
                  <a:pt x="5345960" y="11821"/>
                </a:lnTo>
                <a:lnTo>
                  <a:pt x="5404966" y="11821"/>
                </a:lnTo>
                <a:lnTo>
                  <a:pt x="5404966" y="0"/>
                </a:lnTo>
                <a:lnTo>
                  <a:pt x="5345960" y="0"/>
                </a:lnTo>
                <a:close/>
              </a:path>
              <a:path w="17566640" h="12065">
                <a:moveTo>
                  <a:pt x="5449221" y="0"/>
                </a:moveTo>
                <a:lnTo>
                  <a:pt x="5449221" y="11821"/>
                </a:lnTo>
                <a:lnTo>
                  <a:pt x="5508226" y="11821"/>
                </a:lnTo>
                <a:lnTo>
                  <a:pt x="5508226" y="0"/>
                </a:lnTo>
                <a:lnTo>
                  <a:pt x="5449221" y="0"/>
                </a:lnTo>
                <a:close/>
              </a:path>
              <a:path w="17566640" h="12065">
                <a:moveTo>
                  <a:pt x="5552481" y="0"/>
                </a:moveTo>
                <a:lnTo>
                  <a:pt x="5552481" y="11821"/>
                </a:lnTo>
                <a:lnTo>
                  <a:pt x="5611487" y="11821"/>
                </a:lnTo>
                <a:lnTo>
                  <a:pt x="5611487" y="0"/>
                </a:lnTo>
                <a:lnTo>
                  <a:pt x="5552481" y="0"/>
                </a:lnTo>
                <a:close/>
              </a:path>
              <a:path w="17566640" h="12065">
                <a:moveTo>
                  <a:pt x="5655742" y="0"/>
                </a:moveTo>
                <a:lnTo>
                  <a:pt x="5655742" y="11821"/>
                </a:lnTo>
                <a:lnTo>
                  <a:pt x="5714748" y="11821"/>
                </a:lnTo>
                <a:lnTo>
                  <a:pt x="5714748" y="0"/>
                </a:lnTo>
                <a:lnTo>
                  <a:pt x="5655742" y="0"/>
                </a:lnTo>
                <a:close/>
              </a:path>
              <a:path w="17566640" h="12065">
                <a:moveTo>
                  <a:pt x="5759003" y="0"/>
                </a:moveTo>
                <a:lnTo>
                  <a:pt x="5759003" y="11821"/>
                </a:lnTo>
                <a:lnTo>
                  <a:pt x="5818009" y="11821"/>
                </a:lnTo>
                <a:lnTo>
                  <a:pt x="5818009" y="0"/>
                </a:lnTo>
                <a:lnTo>
                  <a:pt x="5759003" y="0"/>
                </a:lnTo>
                <a:close/>
              </a:path>
              <a:path w="17566640" h="12065">
                <a:moveTo>
                  <a:pt x="5862263" y="0"/>
                </a:moveTo>
                <a:lnTo>
                  <a:pt x="5862263" y="11821"/>
                </a:lnTo>
                <a:lnTo>
                  <a:pt x="5921269" y="11821"/>
                </a:lnTo>
                <a:lnTo>
                  <a:pt x="5921269" y="0"/>
                </a:lnTo>
                <a:lnTo>
                  <a:pt x="5862263" y="0"/>
                </a:lnTo>
                <a:close/>
              </a:path>
              <a:path w="17566640" h="12065">
                <a:moveTo>
                  <a:pt x="5965523" y="0"/>
                </a:moveTo>
                <a:lnTo>
                  <a:pt x="5965523" y="11821"/>
                </a:lnTo>
                <a:lnTo>
                  <a:pt x="6024530" y="11821"/>
                </a:lnTo>
                <a:lnTo>
                  <a:pt x="6024530" y="0"/>
                </a:lnTo>
                <a:lnTo>
                  <a:pt x="5965523" y="0"/>
                </a:lnTo>
                <a:close/>
              </a:path>
              <a:path w="17566640" h="12065">
                <a:moveTo>
                  <a:pt x="6068785" y="0"/>
                </a:moveTo>
                <a:lnTo>
                  <a:pt x="6068785" y="11821"/>
                </a:lnTo>
                <a:lnTo>
                  <a:pt x="6127791" y="11821"/>
                </a:lnTo>
                <a:lnTo>
                  <a:pt x="6127791" y="0"/>
                </a:lnTo>
                <a:lnTo>
                  <a:pt x="6068785" y="0"/>
                </a:lnTo>
                <a:close/>
              </a:path>
              <a:path w="17566640" h="12065">
                <a:moveTo>
                  <a:pt x="6172045" y="0"/>
                </a:moveTo>
                <a:lnTo>
                  <a:pt x="6172045" y="11821"/>
                </a:lnTo>
                <a:lnTo>
                  <a:pt x="6231051" y="11821"/>
                </a:lnTo>
                <a:lnTo>
                  <a:pt x="6231051" y="0"/>
                </a:lnTo>
                <a:lnTo>
                  <a:pt x="6172045" y="0"/>
                </a:lnTo>
                <a:close/>
              </a:path>
              <a:path w="17566640" h="12065">
                <a:moveTo>
                  <a:pt x="6275306" y="0"/>
                </a:moveTo>
                <a:lnTo>
                  <a:pt x="6275306" y="11821"/>
                </a:lnTo>
                <a:lnTo>
                  <a:pt x="6334312" y="11821"/>
                </a:lnTo>
                <a:lnTo>
                  <a:pt x="6334312" y="0"/>
                </a:lnTo>
                <a:lnTo>
                  <a:pt x="6275306" y="0"/>
                </a:lnTo>
                <a:close/>
              </a:path>
              <a:path w="17566640" h="12065">
                <a:moveTo>
                  <a:pt x="6378566" y="0"/>
                </a:moveTo>
                <a:lnTo>
                  <a:pt x="6378566" y="11821"/>
                </a:lnTo>
                <a:lnTo>
                  <a:pt x="6437572" y="11821"/>
                </a:lnTo>
                <a:lnTo>
                  <a:pt x="6437572" y="0"/>
                </a:lnTo>
                <a:lnTo>
                  <a:pt x="6378566" y="0"/>
                </a:lnTo>
                <a:close/>
              </a:path>
              <a:path w="17566640" h="12065">
                <a:moveTo>
                  <a:pt x="6481827" y="0"/>
                </a:moveTo>
                <a:lnTo>
                  <a:pt x="6481827" y="11821"/>
                </a:lnTo>
                <a:lnTo>
                  <a:pt x="6540833" y="11821"/>
                </a:lnTo>
                <a:lnTo>
                  <a:pt x="6540833" y="0"/>
                </a:lnTo>
                <a:lnTo>
                  <a:pt x="6481827" y="0"/>
                </a:lnTo>
                <a:close/>
              </a:path>
              <a:path w="17566640" h="12065">
                <a:moveTo>
                  <a:pt x="6585088" y="0"/>
                </a:moveTo>
                <a:lnTo>
                  <a:pt x="6585088" y="11821"/>
                </a:lnTo>
                <a:lnTo>
                  <a:pt x="6644094" y="11821"/>
                </a:lnTo>
                <a:lnTo>
                  <a:pt x="6644094" y="0"/>
                </a:lnTo>
                <a:lnTo>
                  <a:pt x="6585088" y="0"/>
                </a:lnTo>
                <a:close/>
              </a:path>
              <a:path w="17566640" h="12065">
                <a:moveTo>
                  <a:pt x="6688349" y="0"/>
                </a:moveTo>
                <a:lnTo>
                  <a:pt x="6688349" y="11821"/>
                </a:lnTo>
                <a:lnTo>
                  <a:pt x="6747355" y="11821"/>
                </a:lnTo>
                <a:lnTo>
                  <a:pt x="6747355" y="0"/>
                </a:lnTo>
                <a:lnTo>
                  <a:pt x="6688349" y="0"/>
                </a:lnTo>
                <a:close/>
              </a:path>
              <a:path w="17566640" h="12065">
                <a:moveTo>
                  <a:pt x="6791609" y="0"/>
                </a:moveTo>
                <a:lnTo>
                  <a:pt x="6791609" y="11821"/>
                </a:lnTo>
                <a:lnTo>
                  <a:pt x="6850615" y="11821"/>
                </a:lnTo>
                <a:lnTo>
                  <a:pt x="6850615" y="0"/>
                </a:lnTo>
                <a:lnTo>
                  <a:pt x="6791609" y="0"/>
                </a:lnTo>
                <a:close/>
              </a:path>
              <a:path w="17566640" h="12065">
                <a:moveTo>
                  <a:pt x="6894870" y="0"/>
                </a:moveTo>
                <a:lnTo>
                  <a:pt x="6894870" y="11821"/>
                </a:lnTo>
                <a:lnTo>
                  <a:pt x="6953876" y="11821"/>
                </a:lnTo>
                <a:lnTo>
                  <a:pt x="6953876" y="0"/>
                </a:lnTo>
                <a:lnTo>
                  <a:pt x="6894870" y="0"/>
                </a:lnTo>
                <a:close/>
              </a:path>
              <a:path w="17566640" h="12065">
                <a:moveTo>
                  <a:pt x="6998131" y="0"/>
                </a:moveTo>
                <a:lnTo>
                  <a:pt x="6998131" y="11821"/>
                </a:lnTo>
                <a:lnTo>
                  <a:pt x="7057137" y="11821"/>
                </a:lnTo>
                <a:lnTo>
                  <a:pt x="7057137" y="0"/>
                </a:lnTo>
                <a:lnTo>
                  <a:pt x="6998131" y="0"/>
                </a:lnTo>
                <a:close/>
              </a:path>
              <a:path w="17566640" h="12065">
                <a:moveTo>
                  <a:pt x="7101391" y="0"/>
                </a:moveTo>
                <a:lnTo>
                  <a:pt x="7101391" y="11821"/>
                </a:lnTo>
                <a:lnTo>
                  <a:pt x="7160397" y="11821"/>
                </a:lnTo>
                <a:lnTo>
                  <a:pt x="7160397" y="0"/>
                </a:lnTo>
                <a:lnTo>
                  <a:pt x="7101391" y="0"/>
                </a:lnTo>
                <a:close/>
              </a:path>
              <a:path w="17566640" h="12065">
                <a:moveTo>
                  <a:pt x="7204652" y="0"/>
                </a:moveTo>
                <a:lnTo>
                  <a:pt x="7204652" y="11821"/>
                </a:lnTo>
                <a:lnTo>
                  <a:pt x="7263657" y="11821"/>
                </a:lnTo>
                <a:lnTo>
                  <a:pt x="7263657" y="0"/>
                </a:lnTo>
                <a:lnTo>
                  <a:pt x="7204652" y="0"/>
                </a:lnTo>
                <a:close/>
              </a:path>
              <a:path w="17566640" h="12065">
                <a:moveTo>
                  <a:pt x="7307912" y="0"/>
                </a:moveTo>
                <a:lnTo>
                  <a:pt x="7307912" y="11821"/>
                </a:lnTo>
                <a:lnTo>
                  <a:pt x="7366919" y="11821"/>
                </a:lnTo>
                <a:lnTo>
                  <a:pt x="7366919" y="0"/>
                </a:lnTo>
                <a:lnTo>
                  <a:pt x="7307912" y="0"/>
                </a:lnTo>
                <a:close/>
              </a:path>
              <a:path w="17566640" h="12065">
                <a:moveTo>
                  <a:pt x="7411173" y="0"/>
                </a:moveTo>
                <a:lnTo>
                  <a:pt x="7411173" y="11821"/>
                </a:lnTo>
                <a:lnTo>
                  <a:pt x="7470179" y="11821"/>
                </a:lnTo>
                <a:lnTo>
                  <a:pt x="7470179" y="0"/>
                </a:lnTo>
                <a:lnTo>
                  <a:pt x="7411173" y="0"/>
                </a:lnTo>
                <a:close/>
              </a:path>
              <a:path w="17566640" h="12065">
                <a:moveTo>
                  <a:pt x="7514434" y="0"/>
                </a:moveTo>
                <a:lnTo>
                  <a:pt x="7514434" y="11821"/>
                </a:lnTo>
                <a:lnTo>
                  <a:pt x="7573440" y="11821"/>
                </a:lnTo>
                <a:lnTo>
                  <a:pt x="7573440" y="0"/>
                </a:lnTo>
                <a:lnTo>
                  <a:pt x="7514434" y="0"/>
                </a:lnTo>
                <a:close/>
              </a:path>
              <a:path w="17566640" h="12065">
                <a:moveTo>
                  <a:pt x="7617695" y="0"/>
                </a:moveTo>
                <a:lnTo>
                  <a:pt x="7617695" y="11821"/>
                </a:lnTo>
                <a:lnTo>
                  <a:pt x="7676701" y="11821"/>
                </a:lnTo>
                <a:lnTo>
                  <a:pt x="7676701" y="0"/>
                </a:lnTo>
                <a:lnTo>
                  <a:pt x="7617695" y="0"/>
                </a:lnTo>
                <a:close/>
              </a:path>
              <a:path w="17566640" h="12065">
                <a:moveTo>
                  <a:pt x="7720955" y="0"/>
                </a:moveTo>
                <a:lnTo>
                  <a:pt x="7720955" y="11821"/>
                </a:lnTo>
                <a:lnTo>
                  <a:pt x="7779961" y="11821"/>
                </a:lnTo>
                <a:lnTo>
                  <a:pt x="7779961" y="0"/>
                </a:lnTo>
                <a:lnTo>
                  <a:pt x="7720955" y="0"/>
                </a:lnTo>
                <a:close/>
              </a:path>
              <a:path w="17566640" h="12065">
                <a:moveTo>
                  <a:pt x="7824216" y="0"/>
                </a:moveTo>
                <a:lnTo>
                  <a:pt x="7824216" y="11821"/>
                </a:lnTo>
                <a:lnTo>
                  <a:pt x="7883222" y="11821"/>
                </a:lnTo>
                <a:lnTo>
                  <a:pt x="7883222" y="0"/>
                </a:lnTo>
                <a:lnTo>
                  <a:pt x="7824216" y="0"/>
                </a:lnTo>
                <a:close/>
              </a:path>
              <a:path w="17566640" h="12065">
                <a:moveTo>
                  <a:pt x="7927477" y="0"/>
                </a:moveTo>
                <a:lnTo>
                  <a:pt x="7927477" y="11821"/>
                </a:lnTo>
                <a:lnTo>
                  <a:pt x="7986483" y="11821"/>
                </a:lnTo>
                <a:lnTo>
                  <a:pt x="7986483" y="0"/>
                </a:lnTo>
                <a:lnTo>
                  <a:pt x="7927477" y="0"/>
                </a:lnTo>
                <a:close/>
              </a:path>
              <a:path w="17566640" h="12065">
                <a:moveTo>
                  <a:pt x="8030737" y="0"/>
                </a:moveTo>
                <a:lnTo>
                  <a:pt x="8030737" y="11821"/>
                </a:lnTo>
                <a:lnTo>
                  <a:pt x="8089744" y="11821"/>
                </a:lnTo>
                <a:lnTo>
                  <a:pt x="8089744" y="0"/>
                </a:lnTo>
                <a:lnTo>
                  <a:pt x="8030737" y="0"/>
                </a:lnTo>
                <a:close/>
              </a:path>
              <a:path w="17566640" h="12065">
                <a:moveTo>
                  <a:pt x="8133998" y="0"/>
                </a:moveTo>
                <a:lnTo>
                  <a:pt x="8133998" y="11821"/>
                </a:lnTo>
                <a:lnTo>
                  <a:pt x="8193004" y="11821"/>
                </a:lnTo>
                <a:lnTo>
                  <a:pt x="8193004" y="0"/>
                </a:lnTo>
                <a:lnTo>
                  <a:pt x="8133998" y="0"/>
                </a:lnTo>
                <a:close/>
              </a:path>
              <a:path w="17566640" h="12065">
                <a:moveTo>
                  <a:pt x="8237258" y="0"/>
                </a:moveTo>
                <a:lnTo>
                  <a:pt x="8237258" y="11821"/>
                </a:lnTo>
                <a:lnTo>
                  <a:pt x="8296265" y="11821"/>
                </a:lnTo>
                <a:lnTo>
                  <a:pt x="8296265" y="0"/>
                </a:lnTo>
                <a:lnTo>
                  <a:pt x="8237258" y="0"/>
                </a:lnTo>
                <a:close/>
              </a:path>
              <a:path w="17566640" h="12065">
                <a:moveTo>
                  <a:pt x="8340519" y="0"/>
                </a:moveTo>
                <a:lnTo>
                  <a:pt x="8340519" y="11821"/>
                </a:lnTo>
                <a:lnTo>
                  <a:pt x="8399526" y="11821"/>
                </a:lnTo>
                <a:lnTo>
                  <a:pt x="8399526" y="0"/>
                </a:lnTo>
                <a:lnTo>
                  <a:pt x="8340519" y="0"/>
                </a:lnTo>
                <a:close/>
              </a:path>
              <a:path w="17566640" h="12065">
                <a:moveTo>
                  <a:pt x="8443780" y="0"/>
                </a:moveTo>
                <a:lnTo>
                  <a:pt x="8443780" y="11821"/>
                </a:lnTo>
                <a:lnTo>
                  <a:pt x="8502786" y="11821"/>
                </a:lnTo>
                <a:lnTo>
                  <a:pt x="8502786" y="0"/>
                </a:lnTo>
                <a:lnTo>
                  <a:pt x="8443780" y="0"/>
                </a:lnTo>
                <a:close/>
              </a:path>
              <a:path w="17566640" h="12065">
                <a:moveTo>
                  <a:pt x="8547041" y="0"/>
                </a:moveTo>
                <a:lnTo>
                  <a:pt x="8547041" y="11821"/>
                </a:lnTo>
                <a:lnTo>
                  <a:pt x="8606046" y="11821"/>
                </a:lnTo>
                <a:lnTo>
                  <a:pt x="8606046" y="0"/>
                </a:lnTo>
                <a:lnTo>
                  <a:pt x="8547041" y="0"/>
                </a:lnTo>
                <a:close/>
              </a:path>
              <a:path w="17566640" h="12065">
                <a:moveTo>
                  <a:pt x="8650301" y="0"/>
                </a:moveTo>
                <a:lnTo>
                  <a:pt x="8650301" y="11821"/>
                </a:lnTo>
                <a:lnTo>
                  <a:pt x="8709307" y="11821"/>
                </a:lnTo>
                <a:lnTo>
                  <a:pt x="8709307" y="0"/>
                </a:lnTo>
                <a:lnTo>
                  <a:pt x="8650301" y="0"/>
                </a:lnTo>
                <a:close/>
              </a:path>
              <a:path w="17566640" h="12065">
                <a:moveTo>
                  <a:pt x="8753562" y="0"/>
                </a:moveTo>
                <a:lnTo>
                  <a:pt x="8753562" y="11821"/>
                </a:lnTo>
                <a:lnTo>
                  <a:pt x="8812568" y="11821"/>
                </a:lnTo>
                <a:lnTo>
                  <a:pt x="8812568" y="0"/>
                </a:lnTo>
                <a:lnTo>
                  <a:pt x="8753562" y="0"/>
                </a:lnTo>
                <a:close/>
              </a:path>
              <a:path w="17566640" h="12065">
                <a:moveTo>
                  <a:pt x="8856823" y="0"/>
                </a:moveTo>
                <a:lnTo>
                  <a:pt x="8856823" y="11821"/>
                </a:lnTo>
                <a:lnTo>
                  <a:pt x="8915829" y="11821"/>
                </a:lnTo>
                <a:lnTo>
                  <a:pt x="8915829" y="0"/>
                </a:lnTo>
                <a:lnTo>
                  <a:pt x="8856823" y="0"/>
                </a:lnTo>
                <a:close/>
              </a:path>
              <a:path w="17566640" h="12065">
                <a:moveTo>
                  <a:pt x="8960083" y="0"/>
                </a:moveTo>
                <a:lnTo>
                  <a:pt x="8960083" y="11821"/>
                </a:lnTo>
                <a:lnTo>
                  <a:pt x="9019090" y="11821"/>
                </a:lnTo>
                <a:lnTo>
                  <a:pt x="9019090" y="0"/>
                </a:lnTo>
                <a:lnTo>
                  <a:pt x="8960083" y="0"/>
                </a:lnTo>
                <a:close/>
              </a:path>
              <a:path w="17566640" h="12065">
                <a:moveTo>
                  <a:pt x="9063343" y="0"/>
                </a:moveTo>
                <a:lnTo>
                  <a:pt x="9063343" y="11821"/>
                </a:lnTo>
                <a:lnTo>
                  <a:pt x="9122350" y="11821"/>
                </a:lnTo>
                <a:lnTo>
                  <a:pt x="9122350" y="0"/>
                </a:lnTo>
                <a:lnTo>
                  <a:pt x="9063343" y="0"/>
                </a:lnTo>
                <a:close/>
              </a:path>
              <a:path w="17566640" h="12065">
                <a:moveTo>
                  <a:pt x="9166605" y="0"/>
                </a:moveTo>
                <a:lnTo>
                  <a:pt x="9166605" y="11821"/>
                </a:lnTo>
                <a:lnTo>
                  <a:pt x="9225611" y="11821"/>
                </a:lnTo>
                <a:lnTo>
                  <a:pt x="9225611" y="0"/>
                </a:lnTo>
                <a:lnTo>
                  <a:pt x="9166605" y="0"/>
                </a:lnTo>
                <a:close/>
              </a:path>
              <a:path w="17566640" h="12065">
                <a:moveTo>
                  <a:pt x="9269865" y="0"/>
                </a:moveTo>
                <a:lnTo>
                  <a:pt x="9269865" y="11821"/>
                </a:lnTo>
                <a:lnTo>
                  <a:pt x="9328871" y="11821"/>
                </a:lnTo>
                <a:lnTo>
                  <a:pt x="9328871" y="0"/>
                </a:lnTo>
                <a:lnTo>
                  <a:pt x="9269865" y="0"/>
                </a:lnTo>
                <a:close/>
              </a:path>
              <a:path w="17566640" h="12065">
                <a:moveTo>
                  <a:pt x="9373126" y="0"/>
                </a:moveTo>
                <a:lnTo>
                  <a:pt x="9373126" y="11821"/>
                </a:lnTo>
                <a:lnTo>
                  <a:pt x="9432132" y="11821"/>
                </a:lnTo>
                <a:lnTo>
                  <a:pt x="9432132" y="0"/>
                </a:lnTo>
                <a:lnTo>
                  <a:pt x="9373126" y="0"/>
                </a:lnTo>
                <a:close/>
              </a:path>
              <a:path w="17566640" h="12065">
                <a:moveTo>
                  <a:pt x="9476387" y="0"/>
                </a:moveTo>
                <a:lnTo>
                  <a:pt x="9476387" y="11821"/>
                </a:lnTo>
                <a:lnTo>
                  <a:pt x="9535393" y="11821"/>
                </a:lnTo>
                <a:lnTo>
                  <a:pt x="9535393" y="0"/>
                </a:lnTo>
                <a:lnTo>
                  <a:pt x="9476387" y="0"/>
                </a:lnTo>
                <a:close/>
              </a:path>
              <a:path w="17566640" h="12065">
                <a:moveTo>
                  <a:pt x="9579647" y="0"/>
                </a:moveTo>
                <a:lnTo>
                  <a:pt x="9579647" y="11821"/>
                </a:lnTo>
                <a:lnTo>
                  <a:pt x="9638653" y="11821"/>
                </a:lnTo>
                <a:lnTo>
                  <a:pt x="9638653" y="0"/>
                </a:lnTo>
                <a:lnTo>
                  <a:pt x="9579647" y="0"/>
                </a:lnTo>
                <a:close/>
              </a:path>
              <a:path w="17566640" h="12065">
                <a:moveTo>
                  <a:pt x="9682908" y="0"/>
                </a:moveTo>
                <a:lnTo>
                  <a:pt x="9682908" y="11821"/>
                </a:lnTo>
                <a:lnTo>
                  <a:pt x="9741914" y="11821"/>
                </a:lnTo>
                <a:lnTo>
                  <a:pt x="9741914" y="0"/>
                </a:lnTo>
                <a:lnTo>
                  <a:pt x="9682908" y="0"/>
                </a:lnTo>
                <a:close/>
              </a:path>
              <a:path w="17566640" h="12065">
                <a:moveTo>
                  <a:pt x="9786168" y="0"/>
                </a:moveTo>
                <a:lnTo>
                  <a:pt x="9786168" y="11821"/>
                </a:lnTo>
                <a:lnTo>
                  <a:pt x="9845174" y="11821"/>
                </a:lnTo>
                <a:lnTo>
                  <a:pt x="9845174" y="0"/>
                </a:lnTo>
                <a:lnTo>
                  <a:pt x="9786168" y="0"/>
                </a:lnTo>
                <a:close/>
              </a:path>
              <a:path w="17566640" h="12065">
                <a:moveTo>
                  <a:pt x="9889429" y="0"/>
                </a:moveTo>
                <a:lnTo>
                  <a:pt x="9889429" y="11821"/>
                </a:lnTo>
                <a:lnTo>
                  <a:pt x="9948435" y="11821"/>
                </a:lnTo>
                <a:lnTo>
                  <a:pt x="9948435" y="0"/>
                </a:lnTo>
                <a:lnTo>
                  <a:pt x="9889429" y="0"/>
                </a:lnTo>
                <a:close/>
              </a:path>
              <a:path w="17566640" h="12065">
                <a:moveTo>
                  <a:pt x="9992690" y="0"/>
                </a:moveTo>
                <a:lnTo>
                  <a:pt x="9992690" y="11821"/>
                </a:lnTo>
                <a:lnTo>
                  <a:pt x="10051696" y="11821"/>
                </a:lnTo>
                <a:lnTo>
                  <a:pt x="10051696" y="0"/>
                </a:lnTo>
                <a:lnTo>
                  <a:pt x="9992690" y="0"/>
                </a:lnTo>
                <a:close/>
              </a:path>
              <a:path w="17566640" h="12065">
                <a:moveTo>
                  <a:pt x="10095950" y="0"/>
                </a:moveTo>
                <a:lnTo>
                  <a:pt x="10095950" y="11821"/>
                </a:lnTo>
                <a:lnTo>
                  <a:pt x="10154956" y="11821"/>
                </a:lnTo>
                <a:lnTo>
                  <a:pt x="10154956" y="0"/>
                </a:lnTo>
                <a:lnTo>
                  <a:pt x="10095950" y="0"/>
                </a:lnTo>
                <a:close/>
              </a:path>
              <a:path w="17566640" h="12065">
                <a:moveTo>
                  <a:pt x="10199211" y="0"/>
                </a:moveTo>
                <a:lnTo>
                  <a:pt x="10199211" y="11821"/>
                </a:lnTo>
                <a:lnTo>
                  <a:pt x="10258218" y="11821"/>
                </a:lnTo>
                <a:lnTo>
                  <a:pt x="10258218" y="0"/>
                </a:lnTo>
                <a:lnTo>
                  <a:pt x="10199211" y="0"/>
                </a:lnTo>
                <a:close/>
              </a:path>
              <a:path w="17566640" h="12065">
                <a:moveTo>
                  <a:pt x="10302472" y="0"/>
                </a:moveTo>
                <a:lnTo>
                  <a:pt x="10302472" y="11821"/>
                </a:lnTo>
                <a:lnTo>
                  <a:pt x="10361478" y="11821"/>
                </a:lnTo>
                <a:lnTo>
                  <a:pt x="10361478" y="0"/>
                </a:lnTo>
                <a:lnTo>
                  <a:pt x="10302472" y="0"/>
                </a:lnTo>
                <a:close/>
              </a:path>
              <a:path w="17566640" h="12065">
                <a:moveTo>
                  <a:pt x="10405732" y="0"/>
                </a:moveTo>
                <a:lnTo>
                  <a:pt x="10405732" y="11821"/>
                </a:lnTo>
                <a:lnTo>
                  <a:pt x="10464738" y="11821"/>
                </a:lnTo>
                <a:lnTo>
                  <a:pt x="10464738" y="0"/>
                </a:lnTo>
                <a:lnTo>
                  <a:pt x="10405732" y="0"/>
                </a:lnTo>
                <a:close/>
              </a:path>
              <a:path w="17566640" h="12065">
                <a:moveTo>
                  <a:pt x="10508994" y="0"/>
                </a:moveTo>
                <a:lnTo>
                  <a:pt x="10508994" y="11821"/>
                </a:lnTo>
                <a:lnTo>
                  <a:pt x="10568000" y="11821"/>
                </a:lnTo>
                <a:lnTo>
                  <a:pt x="10568000" y="0"/>
                </a:lnTo>
                <a:lnTo>
                  <a:pt x="10508994" y="0"/>
                </a:lnTo>
                <a:close/>
              </a:path>
              <a:path w="17566640" h="12065">
                <a:moveTo>
                  <a:pt x="10612254" y="0"/>
                </a:moveTo>
                <a:lnTo>
                  <a:pt x="10612254" y="11821"/>
                </a:lnTo>
                <a:lnTo>
                  <a:pt x="10671260" y="11821"/>
                </a:lnTo>
                <a:lnTo>
                  <a:pt x="10671260" y="0"/>
                </a:lnTo>
                <a:lnTo>
                  <a:pt x="10612254" y="0"/>
                </a:lnTo>
                <a:close/>
              </a:path>
              <a:path w="17566640" h="12065">
                <a:moveTo>
                  <a:pt x="10715515" y="0"/>
                </a:moveTo>
                <a:lnTo>
                  <a:pt x="10715515" y="11821"/>
                </a:lnTo>
                <a:lnTo>
                  <a:pt x="10774519" y="11821"/>
                </a:lnTo>
                <a:lnTo>
                  <a:pt x="10774519" y="0"/>
                </a:lnTo>
                <a:lnTo>
                  <a:pt x="10715515" y="0"/>
                </a:lnTo>
                <a:close/>
              </a:path>
              <a:path w="17566640" h="12065">
                <a:moveTo>
                  <a:pt x="10818775" y="0"/>
                </a:moveTo>
                <a:lnTo>
                  <a:pt x="10818775" y="11821"/>
                </a:lnTo>
                <a:lnTo>
                  <a:pt x="10877781" y="11821"/>
                </a:lnTo>
                <a:lnTo>
                  <a:pt x="10877781" y="0"/>
                </a:lnTo>
                <a:lnTo>
                  <a:pt x="10818775" y="0"/>
                </a:lnTo>
                <a:close/>
              </a:path>
              <a:path w="17566640" h="12065">
                <a:moveTo>
                  <a:pt x="10922036" y="0"/>
                </a:moveTo>
                <a:lnTo>
                  <a:pt x="10922036" y="11821"/>
                </a:lnTo>
                <a:lnTo>
                  <a:pt x="10981042" y="11821"/>
                </a:lnTo>
                <a:lnTo>
                  <a:pt x="10981042" y="0"/>
                </a:lnTo>
                <a:lnTo>
                  <a:pt x="10922036" y="0"/>
                </a:lnTo>
                <a:close/>
              </a:path>
              <a:path w="17566640" h="12065">
                <a:moveTo>
                  <a:pt x="11025296" y="0"/>
                </a:moveTo>
                <a:lnTo>
                  <a:pt x="11025296" y="11821"/>
                </a:lnTo>
                <a:lnTo>
                  <a:pt x="11084302" y="11821"/>
                </a:lnTo>
                <a:lnTo>
                  <a:pt x="11084302" y="0"/>
                </a:lnTo>
                <a:lnTo>
                  <a:pt x="11025296" y="0"/>
                </a:lnTo>
                <a:close/>
              </a:path>
              <a:path w="17566640" h="12065">
                <a:moveTo>
                  <a:pt x="11128557" y="0"/>
                </a:moveTo>
                <a:lnTo>
                  <a:pt x="11128557" y="11821"/>
                </a:lnTo>
                <a:lnTo>
                  <a:pt x="11187563" y="11821"/>
                </a:lnTo>
                <a:lnTo>
                  <a:pt x="11187563" y="0"/>
                </a:lnTo>
                <a:lnTo>
                  <a:pt x="11128557" y="0"/>
                </a:lnTo>
                <a:close/>
              </a:path>
              <a:path w="17566640" h="12065">
                <a:moveTo>
                  <a:pt x="11231816" y="0"/>
                </a:moveTo>
                <a:lnTo>
                  <a:pt x="11231816" y="11821"/>
                </a:lnTo>
                <a:lnTo>
                  <a:pt x="11290822" y="11821"/>
                </a:lnTo>
                <a:lnTo>
                  <a:pt x="11290822" y="0"/>
                </a:lnTo>
                <a:lnTo>
                  <a:pt x="11231816" y="0"/>
                </a:lnTo>
                <a:close/>
              </a:path>
              <a:path w="17566640" h="12065">
                <a:moveTo>
                  <a:pt x="11335078" y="0"/>
                </a:moveTo>
                <a:lnTo>
                  <a:pt x="11335078" y="11821"/>
                </a:lnTo>
                <a:lnTo>
                  <a:pt x="11394084" y="11821"/>
                </a:lnTo>
                <a:lnTo>
                  <a:pt x="11394084" y="0"/>
                </a:lnTo>
                <a:lnTo>
                  <a:pt x="11335078" y="0"/>
                </a:lnTo>
                <a:close/>
              </a:path>
              <a:path w="17566640" h="12065">
                <a:moveTo>
                  <a:pt x="11438339" y="0"/>
                </a:moveTo>
                <a:lnTo>
                  <a:pt x="11438339" y="11821"/>
                </a:lnTo>
                <a:lnTo>
                  <a:pt x="11497345" y="11821"/>
                </a:lnTo>
                <a:lnTo>
                  <a:pt x="11497345" y="0"/>
                </a:lnTo>
                <a:lnTo>
                  <a:pt x="11438339" y="0"/>
                </a:lnTo>
                <a:close/>
              </a:path>
              <a:path w="17566640" h="12065">
                <a:moveTo>
                  <a:pt x="11541600" y="0"/>
                </a:moveTo>
                <a:lnTo>
                  <a:pt x="11541600" y="11821"/>
                </a:lnTo>
                <a:lnTo>
                  <a:pt x="11600606" y="11821"/>
                </a:lnTo>
                <a:lnTo>
                  <a:pt x="11600606" y="0"/>
                </a:lnTo>
                <a:lnTo>
                  <a:pt x="11541600" y="0"/>
                </a:lnTo>
                <a:close/>
              </a:path>
              <a:path w="17566640" h="12065">
                <a:moveTo>
                  <a:pt x="11644860" y="0"/>
                </a:moveTo>
                <a:lnTo>
                  <a:pt x="11644860" y="11821"/>
                </a:lnTo>
                <a:lnTo>
                  <a:pt x="11703866" y="11821"/>
                </a:lnTo>
                <a:lnTo>
                  <a:pt x="11703866" y="0"/>
                </a:lnTo>
                <a:lnTo>
                  <a:pt x="11644860" y="0"/>
                </a:lnTo>
                <a:close/>
              </a:path>
              <a:path w="17566640" h="12065">
                <a:moveTo>
                  <a:pt x="11748120" y="0"/>
                </a:moveTo>
                <a:lnTo>
                  <a:pt x="11748120" y="11821"/>
                </a:lnTo>
                <a:lnTo>
                  <a:pt x="11807127" y="11821"/>
                </a:lnTo>
                <a:lnTo>
                  <a:pt x="11807127" y="0"/>
                </a:lnTo>
                <a:lnTo>
                  <a:pt x="11748120" y="0"/>
                </a:lnTo>
                <a:close/>
              </a:path>
              <a:path w="17566640" h="12065">
                <a:moveTo>
                  <a:pt x="11851382" y="0"/>
                </a:moveTo>
                <a:lnTo>
                  <a:pt x="11851382" y="11821"/>
                </a:lnTo>
                <a:lnTo>
                  <a:pt x="11910388" y="11821"/>
                </a:lnTo>
                <a:lnTo>
                  <a:pt x="11910388" y="0"/>
                </a:lnTo>
                <a:lnTo>
                  <a:pt x="11851382" y="0"/>
                </a:lnTo>
                <a:close/>
              </a:path>
              <a:path w="17566640" h="12065">
                <a:moveTo>
                  <a:pt x="11954642" y="0"/>
                </a:moveTo>
                <a:lnTo>
                  <a:pt x="11954642" y="11821"/>
                </a:lnTo>
                <a:lnTo>
                  <a:pt x="12013648" y="11821"/>
                </a:lnTo>
                <a:lnTo>
                  <a:pt x="12013648" y="0"/>
                </a:lnTo>
                <a:lnTo>
                  <a:pt x="11954642" y="0"/>
                </a:lnTo>
                <a:close/>
              </a:path>
              <a:path w="17566640" h="12065">
                <a:moveTo>
                  <a:pt x="12057903" y="0"/>
                </a:moveTo>
                <a:lnTo>
                  <a:pt x="12057903" y="11821"/>
                </a:lnTo>
                <a:lnTo>
                  <a:pt x="12116908" y="11821"/>
                </a:lnTo>
                <a:lnTo>
                  <a:pt x="12116908" y="0"/>
                </a:lnTo>
                <a:lnTo>
                  <a:pt x="12057903" y="0"/>
                </a:lnTo>
                <a:close/>
              </a:path>
              <a:path w="17566640" h="12065">
                <a:moveTo>
                  <a:pt x="12161164" y="0"/>
                </a:moveTo>
                <a:lnTo>
                  <a:pt x="12161164" y="11821"/>
                </a:lnTo>
                <a:lnTo>
                  <a:pt x="12220170" y="11821"/>
                </a:lnTo>
                <a:lnTo>
                  <a:pt x="12220170" y="0"/>
                </a:lnTo>
                <a:lnTo>
                  <a:pt x="12161164" y="0"/>
                </a:lnTo>
                <a:close/>
              </a:path>
              <a:path w="17566640" h="12065">
                <a:moveTo>
                  <a:pt x="12264424" y="0"/>
                </a:moveTo>
                <a:lnTo>
                  <a:pt x="12264424" y="11821"/>
                </a:lnTo>
                <a:lnTo>
                  <a:pt x="12323430" y="11821"/>
                </a:lnTo>
                <a:lnTo>
                  <a:pt x="12323430" y="0"/>
                </a:lnTo>
                <a:lnTo>
                  <a:pt x="12264424" y="0"/>
                </a:lnTo>
                <a:close/>
              </a:path>
              <a:path w="17566640" h="12065">
                <a:moveTo>
                  <a:pt x="12367685" y="0"/>
                </a:moveTo>
                <a:lnTo>
                  <a:pt x="12367685" y="11821"/>
                </a:lnTo>
                <a:lnTo>
                  <a:pt x="12426691" y="11821"/>
                </a:lnTo>
                <a:lnTo>
                  <a:pt x="12426691" y="0"/>
                </a:lnTo>
                <a:lnTo>
                  <a:pt x="12367685" y="0"/>
                </a:lnTo>
                <a:close/>
              </a:path>
              <a:path w="17566640" h="12065">
                <a:moveTo>
                  <a:pt x="12470946" y="0"/>
                </a:moveTo>
                <a:lnTo>
                  <a:pt x="12470946" y="11821"/>
                </a:lnTo>
                <a:lnTo>
                  <a:pt x="12529952" y="11821"/>
                </a:lnTo>
                <a:lnTo>
                  <a:pt x="12529952" y="0"/>
                </a:lnTo>
                <a:lnTo>
                  <a:pt x="12470946" y="0"/>
                </a:lnTo>
                <a:close/>
              </a:path>
              <a:path w="17566640" h="12065">
                <a:moveTo>
                  <a:pt x="12574205" y="0"/>
                </a:moveTo>
                <a:lnTo>
                  <a:pt x="12574205" y="11821"/>
                </a:lnTo>
                <a:lnTo>
                  <a:pt x="12633211" y="11821"/>
                </a:lnTo>
                <a:lnTo>
                  <a:pt x="12633211" y="0"/>
                </a:lnTo>
                <a:lnTo>
                  <a:pt x="12574205" y="0"/>
                </a:lnTo>
                <a:close/>
              </a:path>
              <a:path w="17566640" h="12065">
                <a:moveTo>
                  <a:pt x="12677467" y="0"/>
                </a:moveTo>
                <a:lnTo>
                  <a:pt x="12677467" y="11821"/>
                </a:lnTo>
                <a:lnTo>
                  <a:pt x="12736473" y="11821"/>
                </a:lnTo>
                <a:lnTo>
                  <a:pt x="12736473" y="0"/>
                </a:lnTo>
                <a:lnTo>
                  <a:pt x="12677467" y="0"/>
                </a:lnTo>
                <a:close/>
              </a:path>
              <a:path w="17566640" h="12065">
                <a:moveTo>
                  <a:pt x="12780728" y="0"/>
                </a:moveTo>
                <a:lnTo>
                  <a:pt x="12780728" y="11821"/>
                </a:lnTo>
                <a:lnTo>
                  <a:pt x="12839734" y="11821"/>
                </a:lnTo>
                <a:lnTo>
                  <a:pt x="12839734" y="0"/>
                </a:lnTo>
                <a:lnTo>
                  <a:pt x="12780728" y="0"/>
                </a:lnTo>
                <a:close/>
              </a:path>
              <a:path w="17566640" h="12065">
                <a:moveTo>
                  <a:pt x="12883988" y="0"/>
                </a:moveTo>
                <a:lnTo>
                  <a:pt x="12883988" y="11821"/>
                </a:lnTo>
                <a:lnTo>
                  <a:pt x="12942994" y="11821"/>
                </a:lnTo>
                <a:lnTo>
                  <a:pt x="12942994" y="0"/>
                </a:lnTo>
                <a:lnTo>
                  <a:pt x="12883988" y="0"/>
                </a:lnTo>
                <a:close/>
              </a:path>
              <a:path w="17566640" h="12065">
                <a:moveTo>
                  <a:pt x="12987249" y="0"/>
                </a:moveTo>
                <a:lnTo>
                  <a:pt x="12987249" y="11821"/>
                </a:lnTo>
                <a:lnTo>
                  <a:pt x="13046255" y="11821"/>
                </a:lnTo>
                <a:lnTo>
                  <a:pt x="13046255" y="0"/>
                </a:lnTo>
                <a:lnTo>
                  <a:pt x="12987249" y="0"/>
                </a:lnTo>
                <a:close/>
              </a:path>
              <a:path w="17566640" h="12065">
                <a:moveTo>
                  <a:pt x="13090508" y="0"/>
                </a:moveTo>
                <a:lnTo>
                  <a:pt x="13090508" y="11821"/>
                </a:lnTo>
                <a:lnTo>
                  <a:pt x="13149516" y="11821"/>
                </a:lnTo>
                <a:lnTo>
                  <a:pt x="13149516" y="0"/>
                </a:lnTo>
                <a:lnTo>
                  <a:pt x="13090508" y="0"/>
                </a:lnTo>
                <a:close/>
              </a:path>
              <a:path w="17566640" h="12065">
                <a:moveTo>
                  <a:pt x="13193770" y="0"/>
                </a:moveTo>
                <a:lnTo>
                  <a:pt x="13193770" y="11821"/>
                </a:lnTo>
                <a:lnTo>
                  <a:pt x="13252776" y="11821"/>
                </a:lnTo>
                <a:lnTo>
                  <a:pt x="13252776" y="0"/>
                </a:lnTo>
                <a:lnTo>
                  <a:pt x="13193770" y="0"/>
                </a:lnTo>
                <a:close/>
              </a:path>
              <a:path w="17566640" h="12065">
                <a:moveTo>
                  <a:pt x="13297031" y="0"/>
                </a:moveTo>
                <a:lnTo>
                  <a:pt x="13297031" y="11821"/>
                </a:lnTo>
                <a:lnTo>
                  <a:pt x="13356037" y="11821"/>
                </a:lnTo>
                <a:lnTo>
                  <a:pt x="13356037" y="0"/>
                </a:lnTo>
                <a:lnTo>
                  <a:pt x="13297031" y="0"/>
                </a:lnTo>
                <a:close/>
              </a:path>
              <a:path w="17566640" h="12065">
                <a:moveTo>
                  <a:pt x="13400292" y="0"/>
                </a:moveTo>
                <a:lnTo>
                  <a:pt x="13400292" y="11821"/>
                </a:lnTo>
                <a:lnTo>
                  <a:pt x="13459296" y="11821"/>
                </a:lnTo>
                <a:lnTo>
                  <a:pt x="13459296" y="0"/>
                </a:lnTo>
                <a:lnTo>
                  <a:pt x="13400292" y="0"/>
                </a:lnTo>
                <a:close/>
              </a:path>
              <a:path w="17566640" h="12065">
                <a:moveTo>
                  <a:pt x="13503552" y="0"/>
                </a:moveTo>
                <a:lnTo>
                  <a:pt x="13503552" y="11821"/>
                </a:lnTo>
                <a:lnTo>
                  <a:pt x="13562558" y="11821"/>
                </a:lnTo>
                <a:lnTo>
                  <a:pt x="13562558" y="0"/>
                </a:lnTo>
                <a:lnTo>
                  <a:pt x="13503552" y="0"/>
                </a:lnTo>
                <a:close/>
              </a:path>
              <a:path w="17566640" h="12065">
                <a:moveTo>
                  <a:pt x="13606813" y="0"/>
                </a:moveTo>
                <a:lnTo>
                  <a:pt x="13606813" y="11821"/>
                </a:lnTo>
                <a:lnTo>
                  <a:pt x="13665819" y="11821"/>
                </a:lnTo>
                <a:lnTo>
                  <a:pt x="13665819" y="0"/>
                </a:lnTo>
                <a:lnTo>
                  <a:pt x="13606813" y="0"/>
                </a:lnTo>
                <a:close/>
              </a:path>
              <a:path w="17566640" h="12065">
                <a:moveTo>
                  <a:pt x="13710074" y="0"/>
                </a:moveTo>
                <a:lnTo>
                  <a:pt x="13710074" y="11821"/>
                </a:lnTo>
                <a:lnTo>
                  <a:pt x="13769080" y="11821"/>
                </a:lnTo>
                <a:lnTo>
                  <a:pt x="13769080" y="0"/>
                </a:lnTo>
                <a:lnTo>
                  <a:pt x="13710074" y="0"/>
                </a:lnTo>
                <a:close/>
              </a:path>
              <a:path w="17566640" h="12065">
                <a:moveTo>
                  <a:pt x="13813334" y="0"/>
                </a:moveTo>
                <a:lnTo>
                  <a:pt x="13813334" y="11821"/>
                </a:lnTo>
                <a:lnTo>
                  <a:pt x="13872340" y="11821"/>
                </a:lnTo>
                <a:lnTo>
                  <a:pt x="13872340" y="0"/>
                </a:lnTo>
                <a:lnTo>
                  <a:pt x="13813334" y="0"/>
                </a:lnTo>
                <a:close/>
              </a:path>
              <a:path w="17566640" h="12065">
                <a:moveTo>
                  <a:pt x="13916594" y="0"/>
                </a:moveTo>
                <a:lnTo>
                  <a:pt x="13916594" y="11821"/>
                </a:lnTo>
                <a:lnTo>
                  <a:pt x="13975600" y="11821"/>
                </a:lnTo>
                <a:lnTo>
                  <a:pt x="13975600" y="0"/>
                </a:lnTo>
                <a:lnTo>
                  <a:pt x="13916594" y="0"/>
                </a:lnTo>
                <a:close/>
              </a:path>
              <a:path w="17566640" h="12065">
                <a:moveTo>
                  <a:pt x="14019856" y="0"/>
                </a:moveTo>
                <a:lnTo>
                  <a:pt x="14019856" y="11821"/>
                </a:lnTo>
                <a:lnTo>
                  <a:pt x="14078862" y="11821"/>
                </a:lnTo>
                <a:lnTo>
                  <a:pt x="14078862" y="0"/>
                </a:lnTo>
                <a:lnTo>
                  <a:pt x="14019856" y="0"/>
                </a:lnTo>
                <a:close/>
              </a:path>
              <a:path w="17566640" h="12065">
                <a:moveTo>
                  <a:pt x="14123116" y="0"/>
                </a:moveTo>
                <a:lnTo>
                  <a:pt x="14123116" y="11821"/>
                </a:lnTo>
                <a:lnTo>
                  <a:pt x="14182122" y="11821"/>
                </a:lnTo>
                <a:lnTo>
                  <a:pt x="14182122" y="0"/>
                </a:lnTo>
                <a:lnTo>
                  <a:pt x="14123116" y="0"/>
                </a:lnTo>
                <a:close/>
              </a:path>
              <a:path w="17566640" h="12065">
                <a:moveTo>
                  <a:pt x="14226377" y="0"/>
                </a:moveTo>
                <a:lnTo>
                  <a:pt x="14226377" y="11821"/>
                </a:lnTo>
                <a:lnTo>
                  <a:pt x="14285383" y="11821"/>
                </a:lnTo>
                <a:lnTo>
                  <a:pt x="14285383" y="0"/>
                </a:lnTo>
                <a:lnTo>
                  <a:pt x="14226377" y="0"/>
                </a:lnTo>
                <a:close/>
              </a:path>
              <a:path w="17566640" h="12065">
                <a:moveTo>
                  <a:pt x="14329638" y="0"/>
                </a:moveTo>
                <a:lnTo>
                  <a:pt x="14329638" y="11821"/>
                </a:lnTo>
                <a:lnTo>
                  <a:pt x="14388644" y="11821"/>
                </a:lnTo>
                <a:lnTo>
                  <a:pt x="14388644" y="0"/>
                </a:lnTo>
                <a:lnTo>
                  <a:pt x="14329638" y="0"/>
                </a:lnTo>
                <a:close/>
              </a:path>
              <a:path w="17566640" h="12065">
                <a:moveTo>
                  <a:pt x="14432897" y="0"/>
                </a:moveTo>
                <a:lnTo>
                  <a:pt x="14432897" y="11821"/>
                </a:lnTo>
                <a:lnTo>
                  <a:pt x="14491904" y="11821"/>
                </a:lnTo>
                <a:lnTo>
                  <a:pt x="14491904" y="0"/>
                </a:lnTo>
                <a:lnTo>
                  <a:pt x="14432897" y="0"/>
                </a:lnTo>
                <a:close/>
              </a:path>
              <a:path w="17566640" h="12065">
                <a:moveTo>
                  <a:pt x="14536159" y="0"/>
                </a:moveTo>
                <a:lnTo>
                  <a:pt x="14536159" y="11821"/>
                </a:lnTo>
                <a:lnTo>
                  <a:pt x="14595165" y="11821"/>
                </a:lnTo>
                <a:lnTo>
                  <a:pt x="14595165" y="0"/>
                </a:lnTo>
                <a:lnTo>
                  <a:pt x="14536159" y="0"/>
                </a:lnTo>
                <a:close/>
              </a:path>
              <a:path w="17566640" h="12065">
                <a:moveTo>
                  <a:pt x="14639420" y="0"/>
                </a:moveTo>
                <a:lnTo>
                  <a:pt x="14639420" y="11821"/>
                </a:lnTo>
                <a:lnTo>
                  <a:pt x="14698426" y="11821"/>
                </a:lnTo>
                <a:lnTo>
                  <a:pt x="14698426" y="0"/>
                </a:lnTo>
                <a:lnTo>
                  <a:pt x="14639420" y="0"/>
                </a:lnTo>
                <a:close/>
              </a:path>
              <a:path w="17566640" h="12065">
                <a:moveTo>
                  <a:pt x="14742680" y="0"/>
                </a:moveTo>
                <a:lnTo>
                  <a:pt x="14742680" y="11821"/>
                </a:lnTo>
                <a:lnTo>
                  <a:pt x="14801685" y="11821"/>
                </a:lnTo>
                <a:lnTo>
                  <a:pt x="14801685" y="0"/>
                </a:lnTo>
                <a:lnTo>
                  <a:pt x="14742680" y="0"/>
                </a:lnTo>
                <a:close/>
              </a:path>
              <a:path w="17566640" h="12065">
                <a:moveTo>
                  <a:pt x="14845941" y="0"/>
                </a:moveTo>
                <a:lnTo>
                  <a:pt x="14845941" y="11821"/>
                </a:lnTo>
                <a:lnTo>
                  <a:pt x="14904947" y="11821"/>
                </a:lnTo>
                <a:lnTo>
                  <a:pt x="14904947" y="0"/>
                </a:lnTo>
                <a:lnTo>
                  <a:pt x="14845941" y="0"/>
                </a:lnTo>
                <a:close/>
              </a:path>
              <a:path w="17566640" h="12065">
                <a:moveTo>
                  <a:pt x="14949202" y="0"/>
                </a:moveTo>
                <a:lnTo>
                  <a:pt x="14949202" y="11821"/>
                </a:lnTo>
                <a:lnTo>
                  <a:pt x="15008208" y="11821"/>
                </a:lnTo>
                <a:lnTo>
                  <a:pt x="15008208" y="0"/>
                </a:lnTo>
                <a:lnTo>
                  <a:pt x="14949202" y="0"/>
                </a:lnTo>
                <a:close/>
              </a:path>
              <a:path w="17566640" h="12065">
                <a:moveTo>
                  <a:pt x="15052462" y="0"/>
                </a:moveTo>
                <a:lnTo>
                  <a:pt x="15052462" y="11821"/>
                </a:lnTo>
                <a:lnTo>
                  <a:pt x="15111468" y="11821"/>
                </a:lnTo>
                <a:lnTo>
                  <a:pt x="15111468" y="0"/>
                </a:lnTo>
                <a:lnTo>
                  <a:pt x="15052462" y="0"/>
                </a:lnTo>
                <a:close/>
              </a:path>
              <a:path w="17566640" h="12065">
                <a:moveTo>
                  <a:pt x="15155723" y="0"/>
                </a:moveTo>
                <a:lnTo>
                  <a:pt x="15155723" y="11821"/>
                </a:lnTo>
                <a:lnTo>
                  <a:pt x="15214729" y="11821"/>
                </a:lnTo>
                <a:lnTo>
                  <a:pt x="15214729" y="0"/>
                </a:lnTo>
                <a:lnTo>
                  <a:pt x="15155723" y="0"/>
                </a:lnTo>
                <a:close/>
              </a:path>
              <a:path w="17566640" h="12065">
                <a:moveTo>
                  <a:pt x="15258982" y="0"/>
                </a:moveTo>
                <a:lnTo>
                  <a:pt x="15258982" y="11821"/>
                </a:lnTo>
                <a:lnTo>
                  <a:pt x="15317989" y="11821"/>
                </a:lnTo>
                <a:lnTo>
                  <a:pt x="15317989" y="0"/>
                </a:lnTo>
                <a:lnTo>
                  <a:pt x="15258982" y="0"/>
                </a:lnTo>
                <a:close/>
              </a:path>
              <a:path w="17566640" h="12065">
                <a:moveTo>
                  <a:pt x="15362244" y="0"/>
                </a:moveTo>
                <a:lnTo>
                  <a:pt x="15362244" y="11821"/>
                </a:lnTo>
                <a:lnTo>
                  <a:pt x="15421251" y="11821"/>
                </a:lnTo>
                <a:lnTo>
                  <a:pt x="15421251" y="0"/>
                </a:lnTo>
                <a:lnTo>
                  <a:pt x="15362244" y="0"/>
                </a:lnTo>
                <a:close/>
              </a:path>
              <a:path w="17566640" h="12065">
                <a:moveTo>
                  <a:pt x="15465505" y="0"/>
                </a:moveTo>
                <a:lnTo>
                  <a:pt x="15465505" y="11821"/>
                </a:lnTo>
                <a:lnTo>
                  <a:pt x="15524511" y="11821"/>
                </a:lnTo>
                <a:lnTo>
                  <a:pt x="15524511" y="0"/>
                </a:lnTo>
                <a:lnTo>
                  <a:pt x="15465505" y="0"/>
                </a:lnTo>
                <a:close/>
              </a:path>
              <a:path w="17566640" h="12065">
                <a:moveTo>
                  <a:pt x="15568766" y="0"/>
                </a:moveTo>
                <a:lnTo>
                  <a:pt x="15568766" y="11821"/>
                </a:lnTo>
                <a:lnTo>
                  <a:pt x="15627772" y="11821"/>
                </a:lnTo>
                <a:lnTo>
                  <a:pt x="15627772" y="0"/>
                </a:lnTo>
                <a:lnTo>
                  <a:pt x="15568766" y="0"/>
                </a:lnTo>
                <a:close/>
              </a:path>
              <a:path w="17566640" h="12065">
                <a:moveTo>
                  <a:pt x="15672026" y="0"/>
                </a:moveTo>
                <a:lnTo>
                  <a:pt x="15672026" y="11821"/>
                </a:lnTo>
                <a:lnTo>
                  <a:pt x="15731033" y="11821"/>
                </a:lnTo>
                <a:lnTo>
                  <a:pt x="15731033" y="0"/>
                </a:lnTo>
                <a:lnTo>
                  <a:pt x="15672026" y="0"/>
                </a:lnTo>
                <a:close/>
              </a:path>
              <a:path w="17566640" h="12065">
                <a:moveTo>
                  <a:pt x="15775286" y="0"/>
                </a:moveTo>
                <a:lnTo>
                  <a:pt x="15775286" y="11821"/>
                </a:lnTo>
                <a:lnTo>
                  <a:pt x="15834292" y="11821"/>
                </a:lnTo>
                <a:lnTo>
                  <a:pt x="15834292" y="0"/>
                </a:lnTo>
                <a:lnTo>
                  <a:pt x="15775286" y="0"/>
                </a:lnTo>
                <a:close/>
              </a:path>
              <a:path w="17566640" h="12065">
                <a:moveTo>
                  <a:pt x="15878548" y="0"/>
                </a:moveTo>
                <a:lnTo>
                  <a:pt x="15878548" y="11821"/>
                </a:lnTo>
                <a:lnTo>
                  <a:pt x="15937554" y="11821"/>
                </a:lnTo>
                <a:lnTo>
                  <a:pt x="15937554" y="0"/>
                </a:lnTo>
                <a:lnTo>
                  <a:pt x="15878548" y="0"/>
                </a:lnTo>
                <a:close/>
              </a:path>
              <a:path w="17566640" h="12065">
                <a:moveTo>
                  <a:pt x="15981808" y="0"/>
                </a:moveTo>
                <a:lnTo>
                  <a:pt x="15981808" y="11821"/>
                </a:lnTo>
                <a:lnTo>
                  <a:pt x="16040815" y="11821"/>
                </a:lnTo>
                <a:lnTo>
                  <a:pt x="16040815" y="0"/>
                </a:lnTo>
                <a:lnTo>
                  <a:pt x="15981808" y="0"/>
                </a:lnTo>
                <a:close/>
              </a:path>
              <a:path w="17566640" h="12065">
                <a:moveTo>
                  <a:pt x="16085069" y="0"/>
                </a:moveTo>
                <a:lnTo>
                  <a:pt x="16085069" y="11821"/>
                </a:lnTo>
                <a:lnTo>
                  <a:pt x="16144074" y="11821"/>
                </a:lnTo>
                <a:lnTo>
                  <a:pt x="16144074" y="0"/>
                </a:lnTo>
                <a:lnTo>
                  <a:pt x="16085069" y="0"/>
                </a:lnTo>
                <a:close/>
              </a:path>
              <a:path w="17566640" h="12065">
                <a:moveTo>
                  <a:pt x="16188330" y="0"/>
                </a:moveTo>
                <a:lnTo>
                  <a:pt x="16188330" y="11821"/>
                </a:lnTo>
                <a:lnTo>
                  <a:pt x="16247336" y="11821"/>
                </a:lnTo>
                <a:lnTo>
                  <a:pt x="16247336" y="0"/>
                </a:lnTo>
                <a:lnTo>
                  <a:pt x="16188330" y="0"/>
                </a:lnTo>
                <a:close/>
              </a:path>
              <a:path w="17566640" h="12065">
                <a:moveTo>
                  <a:pt x="16291589" y="0"/>
                </a:moveTo>
                <a:lnTo>
                  <a:pt x="16291589" y="11821"/>
                </a:lnTo>
                <a:lnTo>
                  <a:pt x="16350597" y="11821"/>
                </a:lnTo>
                <a:lnTo>
                  <a:pt x="16350597" y="0"/>
                </a:lnTo>
                <a:lnTo>
                  <a:pt x="16291589" y="0"/>
                </a:lnTo>
                <a:close/>
              </a:path>
              <a:path w="17566640" h="12065">
                <a:moveTo>
                  <a:pt x="16394851" y="0"/>
                </a:moveTo>
                <a:lnTo>
                  <a:pt x="16394851" y="11821"/>
                </a:lnTo>
                <a:lnTo>
                  <a:pt x="16453857" y="11821"/>
                </a:lnTo>
                <a:lnTo>
                  <a:pt x="16453857" y="0"/>
                </a:lnTo>
                <a:lnTo>
                  <a:pt x="16394851" y="0"/>
                </a:lnTo>
                <a:close/>
              </a:path>
              <a:path w="17566640" h="12065">
                <a:moveTo>
                  <a:pt x="16498112" y="0"/>
                </a:moveTo>
                <a:lnTo>
                  <a:pt x="16498112" y="11821"/>
                </a:lnTo>
                <a:lnTo>
                  <a:pt x="16557118" y="11821"/>
                </a:lnTo>
                <a:lnTo>
                  <a:pt x="16557118" y="0"/>
                </a:lnTo>
                <a:lnTo>
                  <a:pt x="16498112" y="0"/>
                </a:lnTo>
                <a:close/>
              </a:path>
              <a:path w="17566640" h="12065">
                <a:moveTo>
                  <a:pt x="16601371" y="0"/>
                </a:moveTo>
                <a:lnTo>
                  <a:pt x="16601371" y="11821"/>
                </a:lnTo>
                <a:lnTo>
                  <a:pt x="16660377" y="11821"/>
                </a:lnTo>
                <a:lnTo>
                  <a:pt x="16660377" y="0"/>
                </a:lnTo>
                <a:lnTo>
                  <a:pt x="16601371" y="0"/>
                </a:lnTo>
                <a:close/>
              </a:path>
              <a:path w="17566640" h="12065">
                <a:moveTo>
                  <a:pt x="16704633" y="0"/>
                </a:moveTo>
                <a:lnTo>
                  <a:pt x="16704633" y="11821"/>
                </a:lnTo>
                <a:lnTo>
                  <a:pt x="16763639" y="11821"/>
                </a:lnTo>
                <a:lnTo>
                  <a:pt x="16763639" y="0"/>
                </a:lnTo>
                <a:lnTo>
                  <a:pt x="16704633" y="0"/>
                </a:lnTo>
                <a:close/>
              </a:path>
              <a:path w="17566640" h="12065">
                <a:moveTo>
                  <a:pt x="16807894" y="0"/>
                </a:moveTo>
                <a:lnTo>
                  <a:pt x="16807894" y="11821"/>
                </a:lnTo>
                <a:lnTo>
                  <a:pt x="16866900" y="11821"/>
                </a:lnTo>
                <a:lnTo>
                  <a:pt x="16866900" y="0"/>
                </a:lnTo>
                <a:lnTo>
                  <a:pt x="16807894" y="0"/>
                </a:lnTo>
                <a:close/>
              </a:path>
              <a:path w="17566640" h="12065">
                <a:moveTo>
                  <a:pt x="16911154" y="0"/>
                </a:moveTo>
                <a:lnTo>
                  <a:pt x="16911154" y="11821"/>
                </a:lnTo>
                <a:lnTo>
                  <a:pt x="16970161" y="11821"/>
                </a:lnTo>
                <a:lnTo>
                  <a:pt x="16970161" y="0"/>
                </a:lnTo>
                <a:lnTo>
                  <a:pt x="16911154" y="0"/>
                </a:lnTo>
                <a:close/>
              </a:path>
              <a:path w="17566640" h="12065">
                <a:moveTo>
                  <a:pt x="17014415" y="0"/>
                </a:moveTo>
                <a:lnTo>
                  <a:pt x="17014415" y="11821"/>
                </a:lnTo>
                <a:lnTo>
                  <a:pt x="17073421" y="11821"/>
                </a:lnTo>
                <a:lnTo>
                  <a:pt x="17073421" y="0"/>
                </a:lnTo>
                <a:lnTo>
                  <a:pt x="17014415" y="0"/>
                </a:lnTo>
                <a:close/>
              </a:path>
              <a:path w="17566640" h="12065">
                <a:moveTo>
                  <a:pt x="17117675" y="0"/>
                </a:moveTo>
                <a:lnTo>
                  <a:pt x="17117675" y="11821"/>
                </a:lnTo>
                <a:lnTo>
                  <a:pt x="17176681" y="11821"/>
                </a:lnTo>
                <a:lnTo>
                  <a:pt x="17176681" y="0"/>
                </a:lnTo>
                <a:lnTo>
                  <a:pt x="17117675" y="0"/>
                </a:lnTo>
                <a:close/>
              </a:path>
              <a:path w="17566640" h="12065">
                <a:moveTo>
                  <a:pt x="17220936" y="0"/>
                </a:moveTo>
                <a:lnTo>
                  <a:pt x="17220936" y="11821"/>
                </a:lnTo>
                <a:lnTo>
                  <a:pt x="17279943" y="11821"/>
                </a:lnTo>
                <a:lnTo>
                  <a:pt x="17279943" y="0"/>
                </a:lnTo>
                <a:lnTo>
                  <a:pt x="17220936" y="0"/>
                </a:lnTo>
                <a:close/>
              </a:path>
              <a:path w="17566640" h="12065">
                <a:moveTo>
                  <a:pt x="17324197" y="0"/>
                </a:moveTo>
                <a:lnTo>
                  <a:pt x="17324197" y="11821"/>
                </a:lnTo>
                <a:lnTo>
                  <a:pt x="17383203" y="11821"/>
                </a:lnTo>
                <a:lnTo>
                  <a:pt x="17383203" y="0"/>
                </a:lnTo>
                <a:lnTo>
                  <a:pt x="17324197" y="0"/>
                </a:lnTo>
                <a:close/>
              </a:path>
              <a:path w="17566640" h="12065">
                <a:moveTo>
                  <a:pt x="17427457" y="0"/>
                </a:moveTo>
                <a:lnTo>
                  <a:pt x="17427457" y="11821"/>
                </a:lnTo>
                <a:lnTo>
                  <a:pt x="17486463" y="11821"/>
                </a:lnTo>
                <a:lnTo>
                  <a:pt x="17486463" y="0"/>
                </a:lnTo>
                <a:lnTo>
                  <a:pt x="1742745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5" name="object 35" descr=""/>
          <p:cNvGrpSpPr/>
          <p:nvPr/>
        </p:nvGrpSpPr>
        <p:grpSpPr>
          <a:xfrm>
            <a:off x="18831593" y="10506096"/>
            <a:ext cx="313055" cy="313055"/>
            <a:chOff x="18831593" y="10506096"/>
            <a:chExt cx="313055" cy="313055"/>
          </a:xfrm>
        </p:grpSpPr>
        <p:sp>
          <p:nvSpPr>
            <p:cNvPr id="36" name="object 36" descr=""/>
            <p:cNvSpPr/>
            <p:nvPr/>
          </p:nvSpPr>
          <p:spPr>
            <a:xfrm>
              <a:off x="18831593" y="10506096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943628" y="10582538"/>
              <a:ext cx="89204" cy="1297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79686" y="1001960"/>
            <a:ext cx="1808790" cy="3203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84245" y="799618"/>
            <a:ext cx="1737625" cy="13648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6513984" y="548965"/>
            <a:ext cx="502920" cy="868680"/>
            <a:chOff x="16513984" y="548965"/>
            <a:chExt cx="502920" cy="8686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86452" y="966317"/>
              <a:ext cx="229393" cy="19050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513984" y="548965"/>
              <a:ext cx="502920" cy="868680"/>
            </a:xfrm>
            <a:custGeom>
              <a:avLst/>
              <a:gdLst/>
              <a:ahLst/>
              <a:cxnLst/>
              <a:rect l="l" t="t" r="r" b="b"/>
              <a:pathLst>
                <a:path w="502919" h="868680">
                  <a:moveTo>
                    <a:pt x="386767" y="0"/>
                  </a:moveTo>
                  <a:lnTo>
                    <a:pt x="337863" y="1812"/>
                  </a:lnTo>
                  <a:lnTo>
                    <a:pt x="289450" y="7354"/>
                  </a:lnTo>
                  <a:lnTo>
                    <a:pt x="241728" y="16562"/>
                  </a:lnTo>
                  <a:lnTo>
                    <a:pt x="194899" y="29374"/>
                  </a:lnTo>
                  <a:lnTo>
                    <a:pt x="149164" y="45724"/>
                  </a:lnTo>
                  <a:lnTo>
                    <a:pt x="104724" y="65551"/>
                  </a:lnTo>
                  <a:lnTo>
                    <a:pt x="61782" y="88790"/>
                  </a:lnTo>
                  <a:lnTo>
                    <a:pt x="13336" y="120090"/>
                  </a:lnTo>
                  <a:lnTo>
                    <a:pt x="0" y="130187"/>
                  </a:lnTo>
                  <a:lnTo>
                    <a:pt x="0" y="477668"/>
                  </a:lnTo>
                  <a:lnTo>
                    <a:pt x="60432" y="664648"/>
                  </a:lnTo>
                  <a:lnTo>
                    <a:pt x="193383" y="784860"/>
                  </a:lnTo>
                  <a:lnTo>
                    <a:pt x="326334" y="849083"/>
                  </a:lnTo>
                  <a:lnTo>
                    <a:pt x="386767" y="868096"/>
                  </a:lnTo>
                  <a:lnTo>
                    <a:pt x="416087" y="859655"/>
                  </a:lnTo>
                  <a:lnTo>
                    <a:pt x="445004" y="849943"/>
                  </a:lnTo>
                  <a:lnTo>
                    <a:pt x="473476" y="838975"/>
                  </a:lnTo>
                  <a:lnTo>
                    <a:pt x="501463" y="826764"/>
                  </a:lnTo>
                  <a:lnTo>
                    <a:pt x="501463" y="723772"/>
                  </a:lnTo>
                  <a:lnTo>
                    <a:pt x="387167" y="723772"/>
                  </a:lnTo>
                  <a:lnTo>
                    <a:pt x="346844" y="711047"/>
                  </a:lnTo>
                  <a:lnTo>
                    <a:pt x="258133" y="668119"/>
                  </a:lnTo>
                  <a:lnTo>
                    <a:pt x="169423" y="587856"/>
                  </a:lnTo>
                  <a:lnTo>
                    <a:pt x="129100" y="463128"/>
                  </a:lnTo>
                  <a:lnTo>
                    <a:pt x="346790" y="361886"/>
                  </a:lnTo>
                  <a:lnTo>
                    <a:pt x="272070" y="361886"/>
                  </a:lnTo>
                  <a:lnTo>
                    <a:pt x="243648" y="357611"/>
                  </a:lnTo>
                  <a:lnTo>
                    <a:pt x="203436" y="345663"/>
                  </a:lnTo>
                  <a:lnTo>
                    <a:pt x="161698" y="327353"/>
                  </a:lnTo>
                  <a:lnTo>
                    <a:pt x="128700" y="303995"/>
                  </a:lnTo>
                  <a:lnTo>
                    <a:pt x="128700" y="231564"/>
                  </a:lnTo>
                  <a:lnTo>
                    <a:pt x="182178" y="196820"/>
                  </a:lnTo>
                  <a:lnTo>
                    <a:pt x="224627" y="176655"/>
                  </a:lnTo>
                  <a:lnTo>
                    <a:pt x="268995" y="161264"/>
                  </a:lnTo>
                  <a:lnTo>
                    <a:pt x="314894" y="150808"/>
                  </a:lnTo>
                  <a:lnTo>
                    <a:pt x="361648" y="145462"/>
                  </a:lnTo>
                  <a:lnTo>
                    <a:pt x="501197" y="145284"/>
                  </a:lnTo>
                  <a:lnTo>
                    <a:pt x="501197" y="10231"/>
                  </a:lnTo>
                  <a:lnTo>
                    <a:pt x="472778" y="5759"/>
                  </a:lnTo>
                  <a:lnTo>
                    <a:pt x="444206" y="2560"/>
                  </a:lnTo>
                  <a:lnTo>
                    <a:pt x="415521" y="639"/>
                  </a:lnTo>
                  <a:lnTo>
                    <a:pt x="386767" y="0"/>
                  </a:lnTo>
                  <a:close/>
                </a:path>
                <a:path w="502919" h="868680">
                  <a:moveTo>
                    <a:pt x="501463" y="676862"/>
                  </a:moveTo>
                  <a:lnTo>
                    <a:pt x="474342" y="691166"/>
                  </a:lnTo>
                  <a:lnTo>
                    <a:pt x="445994" y="703881"/>
                  </a:lnTo>
                  <a:lnTo>
                    <a:pt x="416907" y="714761"/>
                  </a:lnTo>
                  <a:lnTo>
                    <a:pt x="387167" y="723772"/>
                  </a:lnTo>
                  <a:lnTo>
                    <a:pt x="501463" y="723772"/>
                  </a:lnTo>
                  <a:lnTo>
                    <a:pt x="501463" y="676862"/>
                  </a:lnTo>
                  <a:close/>
                </a:path>
                <a:path w="502919" h="868680">
                  <a:moveTo>
                    <a:pt x="501863" y="676651"/>
                  </a:moveTo>
                  <a:lnTo>
                    <a:pt x="501463" y="676651"/>
                  </a:lnTo>
                  <a:lnTo>
                    <a:pt x="501463" y="676862"/>
                  </a:lnTo>
                  <a:lnTo>
                    <a:pt x="501863" y="676651"/>
                  </a:lnTo>
                  <a:close/>
                </a:path>
                <a:path w="502919" h="868680">
                  <a:moveTo>
                    <a:pt x="386767" y="260509"/>
                  </a:moveTo>
                  <a:lnTo>
                    <a:pt x="357042" y="262946"/>
                  </a:lnTo>
                  <a:lnTo>
                    <a:pt x="327845" y="268626"/>
                  </a:lnTo>
                  <a:lnTo>
                    <a:pt x="299434" y="277484"/>
                  </a:lnTo>
                  <a:lnTo>
                    <a:pt x="272070" y="289455"/>
                  </a:lnTo>
                  <a:lnTo>
                    <a:pt x="272070" y="361886"/>
                  </a:lnTo>
                  <a:lnTo>
                    <a:pt x="346790" y="361886"/>
                  </a:lnTo>
                  <a:lnTo>
                    <a:pt x="502530" y="289455"/>
                  </a:lnTo>
                  <a:lnTo>
                    <a:pt x="475069" y="277484"/>
                  </a:lnTo>
                  <a:lnTo>
                    <a:pt x="446535" y="268626"/>
                  </a:lnTo>
                  <a:lnTo>
                    <a:pt x="446721" y="268626"/>
                  </a:lnTo>
                  <a:lnTo>
                    <a:pt x="417132" y="262946"/>
                  </a:lnTo>
                  <a:lnTo>
                    <a:pt x="417661" y="262946"/>
                  </a:lnTo>
                  <a:lnTo>
                    <a:pt x="386767" y="260509"/>
                  </a:lnTo>
                  <a:close/>
                </a:path>
                <a:path w="502919" h="868680">
                  <a:moveTo>
                    <a:pt x="501197" y="145284"/>
                  </a:moveTo>
                  <a:lnTo>
                    <a:pt x="408562" y="145284"/>
                  </a:lnTo>
                  <a:lnTo>
                    <a:pt x="455218" y="150252"/>
                  </a:lnTo>
                  <a:lnTo>
                    <a:pt x="501197" y="160344"/>
                  </a:lnTo>
                  <a:lnTo>
                    <a:pt x="501197" y="145284"/>
                  </a:lnTo>
                  <a:close/>
                </a:path>
              </a:pathLst>
            </a:custGeom>
            <a:solidFill>
              <a:srgbClr val="A79C8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40688" y="1055575"/>
            <a:ext cx="214844" cy="21690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1928" y="726008"/>
            <a:ext cx="11590983" cy="1048683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874298" y="2306918"/>
            <a:ext cx="8738870" cy="7655559"/>
          </a:xfrm>
          <a:custGeom>
            <a:avLst/>
            <a:gdLst/>
            <a:ahLst/>
            <a:cxnLst/>
            <a:rect l="l" t="t" r="r" b="b"/>
            <a:pathLst>
              <a:path w="8738870" h="7655559">
                <a:moveTo>
                  <a:pt x="8562993" y="0"/>
                </a:moveTo>
                <a:lnTo>
                  <a:pt x="175825" y="0"/>
                </a:lnTo>
                <a:lnTo>
                  <a:pt x="129084" y="6280"/>
                </a:lnTo>
                <a:lnTo>
                  <a:pt x="87082" y="24005"/>
                </a:lnTo>
                <a:lnTo>
                  <a:pt x="51498" y="51498"/>
                </a:lnTo>
                <a:lnTo>
                  <a:pt x="24005" y="87083"/>
                </a:lnTo>
                <a:lnTo>
                  <a:pt x="6280" y="129084"/>
                </a:lnTo>
                <a:lnTo>
                  <a:pt x="0" y="175825"/>
                </a:lnTo>
                <a:lnTo>
                  <a:pt x="0" y="7479395"/>
                </a:lnTo>
                <a:lnTo>
                  <a:pt x="6280" y="7526137"/>
                </a:lnTo>
                <a:lnTo>
                  <a:pt x="24005" y="7568138"/>
                </a:lnTo>
                <a:lnTo>
                  <a:pt x="51498" y="7603723"/>
                </a:lnTo>
                <a:lnTo>
                  <a:pt x="87083" y="7631215"/>
                </a:lnTo>
                <a:lnTo>
                  <a:pt x="129084" y="7648940"/>
                </a:lnTo>
                <a:lnTo>
                  <a:pt x="175825" y="7655221"/>
                </a:lnTo>
                <a:lnTo>
                  <a:pt x="8562993" y="7655221"/>
                </a:lnTo>
                <a:lnTo>
                  <a:pt x="8609734" y="7648940"/>
                </a:lnTo>
                <a:lnTo>
                  <a:pt x="8651736" y="7631215"/>
                </a:lnTo>
                <a:lnTo>
                  <a:pt x="8687321" y="7603722"/>
                </a:lnTo>
                <a:lnTo>
                  <a:pt x="8714813" y="7568137"/>
                </a:lnTo>
                <a:lnTo>
                  <a:pt x="8732538" y="7526136"/>
                </a:lnTo>
                <a:lnTo>
                  <a:pt x="8738819" y="7479395"/>
                </a:lnTo>
                <a:lnTo>
                  <a:pt x="8738819" y="175825"/>
                </a:lnTo>
                <a:lnTo>
                  <a:pt x="8732538" y="129084"/>
                </a:lnTo>
                <a:lnTo>
                  <a:pt x="8714813" y="87082"/>
                </a:lnTo>
                <a:lnTo>
                  <a:pt x="8687320" y="51498"/>
                </a:lnTo>
                <a:lnTo>
                  <a:pt x="8651735" y="24005"/>
                </a:lnTo>
                <a:lnTo>
                  <a:pt x="8609734" y="6280"/>
                </a:lnTo>
                <a:lnTo>
                  <a:pt x="8562993" y="0"/>
                </a:lnTo>
                <a:close/>
              </a:path>
            </a:pathLst>
          </a:custGeom>
          <a:solidFill>
            <a:srgbClr val="F5F1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027406" y="2306918"/>
            <a:ext cx="9106535" cy="1717675"/>
          </a:xfrm>
          <a:custGeom>
            <a:avLst/>
            <a:gdLst/>
            <a:ahLst/>
            <a:cxnLst/>
            <a:rect l="l" t="t" r="r" b="b"/>
            <a:pathLst>
              <a:path w="9106535" h="1717675">
                <a:moveTo>
                  <a:pt x="8930180" y="0"/>
                </a:moveTo>
                <a:lnTo>
                  <a:pt x="175825" y="0"/>
                </a:lnTo>
                <a:lnTo>
                  <a:pt x="129084" y="6280"/>
                </a:lnTo>
                <a:lnTo>
                  <a:pt x="87082" y="24005"/>
                </a:lnTo>
                <a:lnTo>
                  <a:pt x="51498" y="51498"/>
                </a:lnTo>
                <a:lnTo>
                  <a:pt x="24005" y="87083"/>
                </a:lnTo>
                <a:lnTo>
                  <a:pt x="6280" y="129084"/>
                </a:lnTo>
                <a:lnTo>
                  <a:pt x="0" y="175825"/>
                </a:lnTo>
                <a:lnTo>
                  <a:pt x="0" y="1541238"/>
                </a:lnTo>
                <a:lnTo>
                  <a:pt x="6280" y="1587979"/>
                </a:lnTo>
                <a:lnTo>
                  <a:pt x="24005" y="1629980"/>
                </a:lnTo>
                <a:lnTo>
                  <a:pt x="51498" y="1665565"/>
                </a:lnTo>
                <a:lnTo>
                  <a:pt x="87083" y="1693058"/>
                </a:lnTo>
                <a:lnTo>
                  <a:pt x="129084" y="1710782"/>
                </a:lnTo>
                <a:lnTo>
                  <a:pt x="175825" y="1717063"/>
                </a:lnTo>
                <a:lnTo>
                  <a:pt x="8930180" y="1717063"/>
                </a:lnTo>
                <a:lnTo>
                  <a:pt x="8976922" y="1710782"/>
                </a:lnTo>
                <a:lnTo>
                  <a:pt x="9018923" y="1693058"/>
                </a:lnTo>
                <a:lnTo>
                  <a:pt x="9054508" y="1665565"/>
                </a:lnTo>
                <a:lnTo>
                  <a:pt x="9082001" y="1629980"/>
                </a:lnTo>
                <a:lnTo>
                  <a:pt x="9099725" y="1587979"/>
                </a:lnTo>
                <a:lnTo>
                  <a:pt x="9106006" y="1541237"/>
                </a:lnTo>
                <a:lnTo>
                  <a:pt x="9106006" y="175825"/>
                </a:lnTo>
                <a:lnTo>
                  <a:pt x="9099725" y="129084"/>
                </a:lnTo>
                <a:lnTo>
                  <a:pt x="9082001" y="87082"/>
                </a:lnTo>
                <a:lnTo>
                  <a:pt x="9054508" y="51498"/>
                </a:lnTo>
                <a:lnTo>
                  <a:pt x="9018923" y="24005"/>
                </a:lnTo>
                <a:lnTo>
                  <a:pt x="8976922" y="6280"/>
                </a:lnTo>
                <a:lnTo>
                  <a:pt x="8930180" y="0"/>
                </a:lnTo>
                <a:close/>
              </a:path>
            </a:pathLst>
          </a:custGeom>
          <a:solidFill>
            <a:srgbClr val="F5F1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017482" y="8297415"/>
            <a:ext cx="9126220" cy="1649095"/>
          </a:xfrm>
          <a:custGeom>
            <a:avLst/>
            <a:gdLst/>
            <a:ahLst/>
            <a:cxnLst/>
            <a:rect l="l" t="t" r="r" b="b"/>
            <a:pathLst>
              <a:path w="9126219" h="1649095">
                <a:moveTo>
                  <a:pt x="3709780" y="0"/>
                </a:moveTo>
                <a:lnTo>
                  <a:pt x="3685307" y="0"/>
                </a:lnTo>
                <a:lnTo>
                  <a:pt x="3685307" y="19847"/>
                </a:lnTo>
                <a:lnTo>
                  <a:pt x="3709780" y="19847"/>
                </a:lnTo>
                <a:lnTo>
                  <a:pt x="3709780" y="0"/>
                </a:lnTo>
                <a:close/>
              </a:path>
              <a:path w="9126219" h="1649095">
                <a:moveTo>
                  <a:pt x="3636362" y="0"/>
                </a:moveTo>
                <a:lnTo>
                  <a:pt x="3587418" y="0"/>
                </a:lnTo>
                <a:lnTo>
                  <a:pt x="3587418" y="19847"/>
                </a:lnTo>
                <a:lnTo>
                  <a:pt x="3636362" y="19847"/>
                </a:lnTo>
                <a:lnTo>
                  <a:pt x="3636362" y="0"/>
                </a:lnTo>
                <a:close/>
              </a:path>
              <a:path w="9126219" h="1649095">
                <a:moveTo>
                  <a:pt x="3538473" y="0"/>
                </a:moveTo>
                <a:lnTo>
                  <a:pt x="3489528" y="0"/>
                </a:lnTo>
                <a:lnTo>
                  <a:pt x="3489528" y="19847"/>
                </a:lnTo>
                <a:lnTo>
                  <a:pt x="3538473" y="19847"/>
                </a:lnTo>
                <a:lnTo>
                  <a:pt x="3538473" y="0"/>
                </a:lnTo>
                <a:close/>
              </a:path>
              <a:path w="9126219" h="1649095">
                <a:moveTo>
                  <a:pt x="3440583" y="0"/>
                </a:moveTo>
                <a:lnTo>
                  <a:pt x="3391638" y="0"/>
                </a:lnTo>
                <a:lnTo>
                  <a:pt x="3391638" y="19847"/>
                </a:lnTo>
                <a:lnTo>
                  <a:pt x="3440583" y="19847"/>
                </a:lnTo>
                <a:lnTo>
                  <a:pt x="3440583" y="0"/>
                </a:lnTo>
                <a:close/>
              </a:path>
              <a:path w="9126219" h="1649095">
                <a:moveTo>
                  <a:pt x="3342693" y="0"/>
                </a:moveTo>
                <a:lnTo>
                  <a:pt x="3293748" y="0"/>
                </a:lnTo>
                <a:lnTo>
                  <a:pt x="3293748" y="19847"/>
                </a:lnTo>
                <a:lnTo>
                  <a:pt x="3342693" y="19847"/>
                </a:lnTo>
                <a:lnTo>
                  <a:pt x="3342693" y="0"/>
                </a:lnTo>
                <a:close/>
              </a:path>
              <a:path w="9126219" h="1649095">
                <a:moveTo>
                  <a:pt x="3244804" y="0"/>
                </a:moveTo>
                <a:lnTo>
                  <a:pt x="3195859" y="0"/>
                </a:lnTo>
                <a:lnTo>
                  <a:pt x="3195859" y="19847"/>
                </a:lnTo>
                <a:lnTo>
                  <a:pt x="3244804" y="19847"/>
                </a:lnTo>
                <a:lnTo>
                  <a:pt x="3244804" y="0"/>
                </a:lnTo>
                <a:close/>
              </a:path>
              <a:path w="9126219" h="1649095">
                <a:moveTo>
                  <a:pt x="3146914" y="0"/>
                </a:moveTo>
                <a:lnTo>
                  <a:pt x="3097969" y="0"/>
                </a:lnTo>
                <a:lnTo>
                  <a:pt x="3097969" y="19847"/>
                </a:lnTo>
                <a:lnTo>
                  <a:pt x="3146914" y="19847"/>
                </a:lnTo>
                <a:lnTo>
                  <a:pt x="3146914" y="0"/>
                </a:lnTo>
                <a:close/>
              </a:path>
              <a:path w="9126219" h="1649095">
                <a:moveTo>
                  <a:pt x="3049024" y="0"/>
                </a:moveTo>
                <a:lnTo>
                  <a:pt x="3000079" y="0"/>
                </a:lnTo>
                <a:lnTo>
                  <a:pt x="3000079" y="19847"/>
                </a:lnTo>
                <a:lnTo>
                  <a:pt x="3049024" y="19847"/>
                </a:lnTo>
                <a:lnTo>
                  <a:pt x="3049024" y="0"/>
                </a:lnTo>
                <a:close/>
              </a:path>
              <a:path w="9126219" h="1649095">
                <a:moveTo>
                  <a:pt x="2951134" y="0"/>
                </a:moveTo>
                <a:lnTo>
                  <a:pt x="2902189" y="0"/>
                </a:lnTo>
                <a:lnTo>
                  <a:pt x="2902189" y="19847"/>
                </a:lnTo>
                <a:lnTo>
                  <a:pt x="2951134" y="19847"/>
                </a:lnTo>
                <a:lnTo>
                  <a:pt x="2951134" y="0"/>
                </a:lnTo>
                <a:close/>
              </a:path>
              <a:path w="9126219" h="1649095">
                <a:moveTo>
                  <a:pt x="2853245" y="0"/>
                </a:moveTo>
                <a:lnTo>
                  <a:pt x="2804300" y="0"/>
                </a:lnTo>
                <a:lnTo>
                  <a:pt x="2804300" y="19847"/>
                </a:lnTo>
                <a:lnTo>
                  <a:pt x="2853245" y="19847"/>
                </a:lnTo>
                <a:lnTo>
                  <a:pt x="2853245" y="0"/>
                </a:lnTo>
                <a:close/>
              </a:path>
              <a:path w="9126219" h="1649095">
                <a:moveTo>
                  <a:pt x="2755355" y="0"/>
                </a:moveTo>
                <a:lnTo>
                  <a:pt x="2706410" y="0"/>
                </a:lnTo>
                <a:lnTo>
                  <a:pt x="2706410" y="19847"/>
                </a:lnTo>
                <a:lnTo>
                  <a:pt x="2755355" y="19847"/>
                </a:lnTo>
                <a:lnTo>
                  <a:pt x="2755355" y="0"/>
                </a:lnTo>
                <a:close/>
              </a:path>
              <a:path w="9126219" h="1649095">
                <a:moveTo>
                  <a:pt x="2657465" y="0"/>
                </a:moveTo>
                <a:lnTo>
                  <a:pt x="2608520" y="0"/>
                </a:lnTo>
                <a:lnTo>
                  <a:pt x="2608520" y="19847"/>
                </a:lnTo>
                <a:lnTo>
                  <a:pt x="2657465" y="19847"/>
                </a:lnTo>
                <a:lnTo>
                  <a:pt x="2657465" y="0"/>
                </a:lnTo>
                <a:close/>
              </a:path>
              <a:path w="9126219" h="1649095">
                <a:moveTo>
                  <a:pt x="2559575" y="0"/>
                </a:moveTo>
                <a:lnTo>
                  <a:pt x="2510630" y="0"/>
                </a:lnTo>
                <a:lnTo>
                  <a:pt x="2510630" y="19847"/>
                </a:lnTo>
                <a:lnTo>
                  <a:pt x="2559575" y="19847"/>
                </a:lnTo>
                <a:lnTo>
                  <a:pt x="2559575" y="0"/>
                </a:lnTo>
                <a:close/>
              </a:path>
              <a:path w="9126219" h="1649095">
                <a:moveTo>
                  <a:pt x="2461686" y="0"/>
                </a:moveTo>
                <a:lnTo>
                  <a:pt x="2412741" y="0"/>
                </a:lnTo>
                <a:lnTo>
                  <a:pt x="2412741" y="19847"/>
                </a:lnTo>
                <a:lnTo>
                  <a:pt x="2461686" y="19847"/>
                </a:lnTo>
                <a:lnTo>
                  <a:pt x="2461686" y="0"/>
                </a:lnTo>
                <a:close/>
              </a:path>
              <a:path w="9126219" h="1649095">
                <a:moveTo>
                  <a:pt x="2363796" y="0"/>
                </a:moveTo>
                <a:lnTo>
                  <a:pt x="2314851" y="0"/>
                </a:lnTo>
                <a:lnTo>
                  <a:pt x="2314851" y="19847"/>
                </a:lnTo>
                <a:lnTo>
                  <a:pt x="2363796" y="19847"/>
                </a:lnTo>
                <a:lnTo>
                  <a:pt x="2363796" y="0"/>
                </a:lnTo>
                <a:close/>
              </a:path>
              <a:path w="9126219" h="1649095">
                <a:moveTo>
                  <a:pt x="2265906" y="0"/>
                </a:moveTo>
                <a:lnTo>
                  <a:pt x="2216961" y="0"/>
                </a:lnTo>
                <a:lnTo>
                  <a:pt x="2216961" y="19847"/>
                </a:lnTo>
                <a:lnTo>
                  <a:pt x="2265906" y="19847"/>
                </a:lnTo>
                <a:lnTo>
                  <a:pt x="2265906" y="0"/>
                </a:lnTo>
                <a:close/>
              </a:path>
              <a:path w="9126219" h="1649095">
                <a:moveTo>
                  <a:pt x="2168016" y="0"/>
                </a:moveTo>
                <a:lnTo>
                  <a:pt x="2119071" y="0"/>
                </a:lnTo>
                <a:lnTo>
                  <a:pt x="2119071" y="19847"/>
                </a:lnTo>
                <a:lnTo>
                  <a:pt x="2168016" y="19847"/>
                </a:lnTo>
                <a:lnTo>
                  <a:pt x="2168016" y="0"/>
                </a:lnTo>
                <a:close/>
              </a:path>
              <a:path w="9126219" h="1649095">
                <a:moveTo>
                  <a:pt x="2070126" y="0"/>
                </a:moveTo>
                <a:lnTo>
                  <a:pt x="2021182" y="0"/>
                </a:lnTo>
                <a:lnTo>
                  <a:pt x="2021182" y="19847"/>
                </a:lnTo>
                <a:lnTo>
                  <a:pt x="2070126" y="19847"/>
                </a:lnTo>
                <a:lnTo>
                  <a:pt x="2070126" y="0"/>
                </a:lnTo>
                <a:close/>
              </a:path>
              <a:path w="9126219" h="1649095">
                <a:moveTo>
                  <a:pt x="1972237" y="0"/>
                </a:moveTo>
                <a:lnTo>
                  <a:pt x="1923292" y="0"/>
                </a:lnTo>
                <a:lnTo>
                  <a:pt x="1923292" y="19847"/>
                </a:lnTo>
                <a:lnTo>
                  <a:pt x="1972237" y="19847"/>
                </a:lnTo>
                <a:lnTo>
                  <a:pt x="1972237" y="0"/>
                </a:lnTo>
                <a:close/>
              </a:path>
              <a:path w="9126219" h="1649095">
                <a:moveTo>
                  <a:pt x="1874347" y="0"/>
                </a:moveTo>
                <a:lnTo>
                  <a:pt x="1825402" y="0"/>
                </a:lnTo>
                <a:lnTo>
                  <a:pt x="1825402" y="19847"/>
                </a:lnTo>
                <a:lnTo>
                  <a:pt x="1874347" y="19847"/>
                </a:lnTo>
                <a:lnTo>
                  <a:pt x="1874347" y="0"/>
                </a:lnTo>
                <a:close/>
              </a:path>
              <a:path w="9126219" h="1649095">
                <a:moveTo>
                  <a:pt x="1776457" y="0"/>
                </a:moveTo>
                <a:lnTo>
                  <a:pt x="1727512" y="0"/>
                </a:lnTo>
                <a:lnTo>
                  <a:pt x="1727512" y="19847"/>
                </a:lnTo>
                <a:lnTo>
                  <a:pt x="1776457" y="19847"/>
                </a:lnTo>
                <a:lnTo>
                  <a:pt x="1776457" y="0"/>
                </a:lnTo>
                <a:close/>
              </a:path>
              <a:path w="9126219" h="1649095">
                <a:moveTo>
                  <a:pt x="1678568" y="0"/>
                </a:moveTo>
                <a:lnTo>
                  <a:pt x="1629623" y="0"/>
                </a:lnTo>
                <a:lnTo>
                  <a:pt x="1629623" y="19847"/>
                </a:lnTo>
                <a:lnTo>
                  <a:pt x="1678568" y="19847"/>
                </a:lnTo>
                <a:lnTo>
                  <a:pt x="1678568" y="0"/>
                </a:lnTo>
                <a:close/>
              </a:path>
              <a:path w="9126219" h="1649095">
                <a:moveTo>
                  <a:pt x="1580678" y="0"/>
                </a:moveTo>
                <a:lnTo>
                  <a:pt x="1531733" y="0"/>
                </a:lnTo>
                <a:lnTo>
                  <a:pt x="1531733" y="19847"/>
                </a:lnTo>
                <a:lnTo>
                  <a:pt x="1580678" y="19847"/>
                </a:lnTo>
                <a:lnTo>
                  <a:pt x="1580678" y="0"/>
                </a:lnTo>
                <a:close/>
              </a:path>
              <a:path w="9126219" h="1649095">
                <a:moveTo>
                  <a:pt x="1482788" y="0"/>
                </a:moveTo>
                <a:lnTo>
                  <a:pt x="1433843" y="0"/>
                </a:lnTo>
                <a:lnTo>
                  <a:pt x="1433843" y="19847"/>
                </a:lnTo>
                <a:lnTo>
                  <a:pt x="1482788" y="19847"/>
                </a:lnTo>
                <a:lnTo>
                  <a:pt x="1482788" y="0"/>
                </a:lnTo>
                <a:close/>
              </a:path>
              <a:path w="9126219" h="1649095">
                <a:moveTo>
                  <a:pt x="1384898" y="0"/>
                </a:moveTo>
                <a:lnTo>
                  <a:pt x="1335953" y="0"/>
                </a:lnTo>
                <a:lnTo>
                  <a:pt x="1335953" y="19847"/>
                </a:lnTo>
                <a:lnTo>
                  <a:pt x="1384898" y="19847"/>
                </a:lnTo>
                <a:lnTo>
                  <a:pt x="1384898" y="0"/>
                </a:lnTo>
                <a:close/>
              </a:path>
              <a:path w="9126219" h="1649095">
                <a:moveTo>
                  <a:pt x="1287008" y="0"/>
                </a:moveTo>
                <a:lnTo>
                  <a:pt x="1238064" y="0"/>
                </a:lnTo>
                <a:lnTo>
                  <a:pt x="1238064" y="19847"/>
                </a:lnTo>
                <a:lnTo>
                  <a:pt x="1287008" y="19847"/>
                </a:lnTo>
                <a:lnTo>
                  <a:pt x="1287008" y="0"/>
                </a:lnTo>
                <a:close/>
              </a:path>
              <a:path w="9126219" h="1649095">
                <a:moveTo>
                  <a:pt x="1189119" y="0"/>
                </a:moveTo>
                <a:lnTo>
                  <a:pt x="1140174" y="0"/>
                </a:lnTo>
                <a:lnTo>
                  <a:pt x="1140174" y="19847"/>
                </a:lnTo>
                <a:lnTo>
                  <a:pt x="1189119" y="19847"/>
                </a:lnTo>
                <a:lnTo>
                  <a:pt x="1189119" y="0"/>
                </a:lnTo>
                <a:close/>
              </a:path>
              <a:path w="9126219" h="1649095">
                <a:moveTo>
                  <a:pt x="1091229" y="0"/>
                </a:moveTo>
                <a:lnTo>
                  <a:pt x="1042284" y="0"/>
                </a:lnTo>
                <a:lnTo>
                  <a:pt x="1042284" y="19847"/>
                </a:lnTo>
                <a:lnTo>
                  <a:pt x="1091229" y="19847"/>
                </a:lnTo>
                <a:lnTo>
                  <a:pt x="1091229" y="0"/>
                </a:lnTo>
                <a:close/>
              </a:path>
              <a:path w="9126219" h="1649095">
                <a:moveTo>
                  <a:pt x="993339" y="0"/>
                </a:moveTo>
                <a:lnTo>
                  <a:pt x="944394" y="0"/>
                </a:lnTo>
                <a:lnTo>
                  <a:pt x="944394" y="19847"/>
                </a:lnTo>
                <a:lnTo>
                  <a:pt x="993339" y="19847"/>
                </a:lnTo>
                <a:lnTo>
                  <a:pt x="993339" y="0"/>
                </a:lnTo>
                <a:close/>
              </a:path>
              <a:path w="9126219" h="1649095">
                <a:moveTo>
                  <a:pt x="895450" y="0"/>
                </a:moveTo>
                <a:lnTo>
                  <a:pt x="846505" y="0"/>
                </a:lnTo>
                <a:lnTo>
                  <a:pt x="846505" y="19847"/>
                </a:lnTo>
                <a:lnTo>
                  <a:pt x="895450" y="19847"/>
                </a:lnTo>
                <a:lnTo>
                  <a:pt x="895450" y="0"/>
                </a:lnTo>
                <a:close/>
              </a:path>
              <a:path w="9126219" h="1649095">
                <a:moveTo>
                  <a:pt x="797560" y="0"/>
                </a:moveTo>
                <a:lnTo>
                  <a:pt x="748615" y="0"/>
                </a:lnTo>
                <a:lnTo>
                  <a:pt x="748615" y="19847"/>
                </a:lnTo>
                <a:lnTo>
                  <a:pt x="797560" y="19847"/>
                </a:lnTo>
                <a:lnTo>
                  <a:pt x="797560" y="0"/>
                </a:lnTo>
                <a:close/>
              </a:path>
              <a:path w="9126219" h="1649095">
                <a:moveTo>
                  <a:pt x="699670" y="0"/>
                </a:moveTo>
                <a:lnTo>
                  <a:pt x="650725" y="0"/>
                </a:lnTo>
                <a:lnTo>
                  <a:pt x="650725" y="19847"/>
                </a:lnTo>
                <a:lnTo>
                  <a:pt x="699670" y="19847"/>
                </a:lnTo>
                <a:lnTo>
                  <a:pt x="699670" y="0"/>
                </a:lnTo>
                <a:close/>
              </a:path>
              <a:path w="9126219" h="1649095">
                <a:moveTo>
                  <a:pt x="601780" y="0"/>
                </a:moveTo>
                <a:lnTo>
                  <a:pt x="552835" y="0"/>
                </a:lnTo>
                <a:lnTo>
                  <a:pt x="552835" y="19847"/>
                </a:lnTo>
                <a:lnTo>
                  <a:pt x="601780" y="19847"/>
                </a:lnTo>
                <a:lnTo>
                  <a:pt x="601780" y="0"/>
                </a:lnTo>
                <a:close/>
              </a:path>
              <a:path w="9126219" h="1649095">
                <a:moveTo>
                  <a:pt x="503891" y="0"/>
                </a:moveTo>
                <a:lnTo>
                  <a:pt x="454946" y="0"/>
                </a:lnTo>
                <a:lnTo>
                  <a:pt x="454946" y="19847"/>
                </a:lnTo>
                <a:lnTo>
                  <a:pt x="503891" y="19847"/>
                </a:lnTo>
                <a:lnTo>
                  <a:pt x="503891" y="0"/>
                </a:lnTo>
                <a:close/>
              </a:path>
              <a:path w="9126219" h="1649095">
                <a:moveTo>
                  <a:pt x="406001" y="0"/>
                </a:moveTo>
                <a:lnTo>
                  <a:pt x="357056" y="0"/>
                </a:lnTo>
                <a:lnTo>
                  <a:pt x="357056" y="19847"/>
                </a:lnTo>
                <a:lnTo>
                  <a:pt x="406001" y="19847"/>
                </a:lnTo>
                <a:lnTo>
                  <a:pt x="406001" y="0"/>
                </a:lnTo>
                <a:close/>
              </a:path>
              <a:path w="9126219" h="1649095">
                <a:moveTo>
                  <a:pt x="308111" y="0"/>
                </a:moveTo>
                <a:lnTo>
                  <a:pt x="259166" y="0"/>
                </a:lnTo>
                <a:lnTo>
                  <a:pt x="259166" y="19847"/>
                </a:lnTo>
                <a:lnTo>
                  <a:pt x="308111" y="19847"/>
                </a:lnTo>
                <a:lnTo>
                  <a:pt x="308111" y="0"/>
                </a:lnTo>
                <a:close/>
              </a:path>
              <a:path w="9126219" h="1649095">
                <a:moveTo>
                  <a:pt x="185749" y="0"/>
                </a:moveTo>
                <a:lnTo>
                  <a:pt x="177535" y="0"/>
                </a:lnTo>
                <a:lnTo>
                  <a:pt x="169441" y="533"/>
                </a:lnTo>
                <a:lnTo>
                  <a:pt x="161501" y="1569"/>
                </a:lnTo>
                <a:lnTo>
                  <a:pt x="163885" y="19847"/>
                </a:lnTo>
                <a:lnTo>
                  <a:pt x="163947" y="20325"/>
                </a:lnTo>
                <a:lnTo>
                  <a:pt x="164068" y="21250"/>
                </a:lnTo>
                <a:lnTo>
                  <a:pt x="171159" y="20325"/>
                </a:lnTo>
                <a:lnTo>
                  <a:pt x="178396" y="19847"/>
                </a:lnTo>
                <a:lnTo>
                  <a:pt x="185749" y="19847"/>
                </a:lnTo>
                <a:lnTo>
                  <a:pt x="185749" y="0"/>
                </a:lnTo>
                <a:close/>
              </a:path>
              <a:path w="9126219" h="1649095">
                <a:moveTo>
                  <a:pt x="210221" y="0"/>
                </a:moveTo>
                <a:lnTo>
                  <a:pt x="185749" y="0"/>
                </a:lnTo>
                <a:lnTo>
                  <a:pt x="185749" y="19847"/>
                </a:lnTo>
                <a:lnTo>
                  <a:pt x="210221" y="19847"/>
                </a:lnTo>
                <a:lnTo>
                  <a:pt x="210221" y="0"/>
                </a:lnTo>
                <a:close/>
              </a:path>
              <a:path w="9126219" h="1649095">
                <a:moveTo>
                  <a:pt x="114644" y="14098"/>
                </a:moveTo>
                <a:lnTo>
                  <a:pt x="103508" y="19154"/>
                </a:lnTo>
                <a:lnTo>
                  <a:pt x="92780" y="24906"/>
                </a:lnTo>
                <a:lnTo>
                  <a:pt x="82488" y="31324"/>
                </a:lnTo>
                <a:lnTo>
                  <a:pt x="72662" y="38380"/>
                </a:lnTo>
                <a:lnTo>
                  <a:pt x="84756" y="54118"/>
                </a:lnTo>
                <a:lnTo>
                  <a:pt x="93535" y="47814"/>
                </a:lnTo>
                <a:lnTo>
                  <a:pt x="102728" y="42081"/>
                </a:lnTo>
                <a:lnTo>
                  <a:pt x="112307" y="36945"/>
                </a:lnTo>
                <a:lnTo>
                  <a:pt x="122246" y="32432"/>
                </a:lnTo>
                <a:lnTo>
                  <a:pt x="114644" y="14098"/>
                </a:lnTo>
                <a:close/>
              </a:path>
              <a:path w="9126219" h="1649095">
                <a:moveTo>
                  <a:pt x="38380" y="72662"/>
                </a:moveTo>
                <a:lnTo>
                  <a:pt x="31324" y="82488"/>
                </a:lnTo>
                <a:lnTo>
                  <a:pt x="24906" y="92780"/>
                </a:lnTo>
                <a:lnTo>
                  <a:pt x="19154" y="103508"/>
                </a:lnTo>
                <a:lnTo>
                  <a:pt x="14098" y="114644"/>
                </a:lnTo>
                <a:lnTo>
                  <a:pt x="32432" y="122246"/>
                </a:lnTo>
                <a:lnTo>
                  <a:pt x="36945" y="112306"/>
                </a:lnTo>
                <a:lnTo>
                  <a:pt x="42081" y="102727"/>
                </a:lnTo>
                <a:lnTo>
                  <a:pt x="47814" y="93535"/>
                </a:lnTo>
                <a:lnTo>
                  <a:pt x="54118" y="84756"/>
                </a:lnTo>
                <a:lnTo>
                  <a:pt x="38380" y="72662"/>
                </a:lnTo>
                <a:close/>
              </a:path>
              <a:path w="9126219" h="1649095">
                <a:moveTo>
                  <a:pt x="1569" y="161501"/>
                </a:moveTo>
                <a:lnTo>
                  <a:pt x="533" y="169441"/>
                </a:lnTo>
                <a:lnTo>
                  <a:pt x="0" y="177535"/>
                </a:lnTo>
                <a:lnTo>
                  <a:pt x="0" y="210314"/>
                </a:lnTo>
                <a:lnTo>
                  <a:pt x="19847" y="210314"/>
                </a:lnTo>
                <a:lnTo>
                  <a:pt x="19904" y="177535"/>
                </a:lnTo>
                <a:lnTo>
                  <a:pt x="20325" y="171159"/>
                </a:lnTo>
                <a:lnTo>
                  <a:pt x="21250" y="164068"/>
                </a:lnTo>
                <a:lnTo>
                  <a:pt x="1569" y="161501"/>
                </a:lnTo>
                <a:close/>
              </a:path>
              <a:path w="9126219" h="1649095">
                <a:moveTo>
                  <a:pt x="19847" y="259446"/>
                </a:moveTo>
                <a:lnTo>
                  <a:pt x="0" y="259446"/>
                </a:lnTo>
                <a:lnTo>
                  <a:pt x="0" y="308578"/>
                </a:lnTo>
                <a:lnTo>
                  <a:pt x="19847" y="308578"/>
                </a:lnTo>
                <a:lnTo>
                  <a:pt x="19847" y="259446"/>
                </a:lnTo>
                <a:close/>
              </a:path>
              <a:path w="9126219" h="1649095">
                <a:moveTo>
                  <a:pt x="19847" y="357709"/>
                </a:moveTo>
                <a:lnTo>
                  <a:pt x="0" y="357709"/>
                </a:lnTo>
                <a:lnTo>
                  <a:pt x="0" y="406841"/>
                </a:lnTo>
                <a:lnTo>
                  <a:pt x="19847" y="406841"/>
                </a:lnTo>
                <a:lnTo>
                  <a:pt x="19847" y="357709"/>
                </a:lnTo>
                <a:close/>
              </a:path>
              <a:path w="9126219" h="1649095">
                <a:moveTo>
                  <a:pt x="19847" y="455972"/>
                </a:moveTo>
                <a:lnTo>
                  <a:pt x="0" y="455972"/>
                </a:lnTo>
                <a:lnTo>
                  <a:pt x="0" y="505104"/>
                </a:lnTo>
                <a:lnTo>
                  <a:pt x="19847" y="505104"/>
                </a:lnTo>
                <a:lnTo>
                  <a:pt x="19847" y="455972"/>
                </a:lnTo>
                <a:close/>
              </a:path>
              <a:path w="9126219" h="1649095">
                <a:moveTo>
                  <a:pt x="19847" y="554235"/>
                </a:moveTo>
                <a:lnTo>
                  <a:pt x="0" y="554235"/>
                </a:lnTo>
                <a:lnTo>
                  <a:pt x="0" y="603367"/>
                </a:lnTo>
                <a:lnTo>
                  <a:pt x="19847" y="603367"/>
                </a:lnTo>
                <a:lnTo>
                  <a:pt x="19847" y="554235"/>
                </a:lnTo>
                <a:close/>
              </a:path>
              <a:path w="9126219" h="1649095">
                <a:moveTo>
                  <a:pt x="19847" y="652499"/>
                </a:moveTo>
                <a:lnTo>
                  <a:pt x="0" y="652499"/>
                </a:lnTo>
                <a:lnTo>
                  <a:pt x="0" y="701630"/>
                </a:lnTo>
                <a:lnTo>
                  <a:pt x="19847" y="701630"/>
                </a:lnTo>
                <a:lnTo>
                  <a:pt x="19847" y="652499"/>
                </a:lnTo>
                <a:close/>
              </a:path>
              <a:path w="9126219" h="1649095">
                <a:moveTo>
                  <a:pt x="19847" y="750762"/>
                </a:moveTo>
                <a:lnTo>
                  <a:pt x="0" y="750762"/>
                </a:lnTo>
                <a:lnTo>
                  <a:pt x="0" y="799893"/>
                </a:lnTo>
                <a:lnTo>
                  <a:pt x="19847" y="799893"/>
                </a:lnTo>
                <a:lnTo>
                  <a:pt x="19847" y="750762"/>
                </a:lnTo>
                <a:close/>
              </a:path>
              <a:path w="9126219" h="1649095">
                <a:moveTo>
                  <a:pt x="19847" y="849025"/>
                </a:moveTo>
                <a:lnTo>
                  <a:pt x="0" y="849025"/>
                </a:lnTo>
                <a:lnTo>
                  <a:pt x="0" y="898156"/>
                </a:lnTo>
                <a:lnTo>
                  <a:pt x="19847" y="898156"/>
                </a:lnTo>
                <a:lnTo>
                  <a:pt x="19847" y="849025"/>
                </a:lnTo>
                <a:close/>
              </a:path>
              <a:path w="9126219" h="1649095">
                <a:moveTo>
                  <a:pt x="19847" y="947288"/>
                </a:moveTo>
                <a:lnTo>
                  <a:pt x="0" y="947288"/>
                </a:lnTo>
                <a:lnTo>
                  <a:pt x="0" y="996420"/>
                </a:lnTo>
                <a:lnTo>
                  <a:pt x="19847" y="996420"/>
                </a:lnTo>
                <a:lnTo>
                  <a:pt x="19847" y="947288"/>
                </a:lnTo>
                <a:close/>
              </a:path>
              <a:path w="9126219" h="1649095">
                <a:moveTo>
                  <a:pt x="19847" y="1045551"/>
                </a:moveTo>
                <a:lnTo>
                  <a:pt x="0" y="1045551"/>
                </a:lnTo>
                <a:lnTo>
                  <a:pt x="0" y="1094683"/>
                </a:lnTo>
                <a:lnTo>
                  <a:pt x="19847" y="1094683"/>
                </a:lnTo>
                <a:lnTo>
                  <a:pt x="19847" y="1045551"/>
                </a:lnTo>
                <a:close/>
              </a:path>
              <a:path w="9126219" h="1649095">
                <a:moveTo>
                  <a:pt x="19847" y="1143814"/>
                </a:moveTo>
                <a:lnTo>
                  <a:pt x="0" y="1143814"/>
                </a:lnTo>
                <a:lnTo>
                  <a:pt x="0" y="1192946"/>
                </a:lnTo>
                <a:lnTo>
                  <a:pt x="19847" y="1192946"/>
                </a:lnTo>
                <a:lnTo>
                  <a:pt x="19847" y="1143814"/>
                </a:lnTo>
                <a:close/>
              </a:path>
              <a:path w="9126219" h="1649095">
                <a:moveTo>
                  <a:pt x="19847" y="1242077"/>
                </a:moveTo>
                <a:lnTo>
                  <a:pt x="0" y="1242077"/>
                </a:lnTo>
                <a:lnTo>
                  <a:pt x="0" y="1291209"/>
                </a:lnTo>
                <a:lnTo>
                  <a:pt x="19847" y="1291209"/>
                </a:lnTo>
                <a:lnTo>
                  <a:pt x="19847" y="1242077"/>
                </a:lnTo>
                <a:close/>
              </a:path>
              <a:path w="9126219" h="1649095">
                <a:moveTo>
                  <a:pt x="19847" y="1340340"/>
                </a:moveTo>
                <a:lnTo>
                  <a:pt x="0" y="1340340"/>
                </a:lnTo>
                <a:lnTo>
                  <a:pt x="0" y="1389472"/>
                </a:lnTo>
                <a:lnTo>
                  <a:pt x="19847" y="1389472"/>
                </a:lnTo>
                <a:lnTo>
                  <a:pt x="19847" y="1340340"/>
                </a:lnTo>
                <a:close/>
              </a:path>
              <a:path w="9126219" h="1649095">
                <a:moveTo>
                  <a:pt x="19847" y="1438604"/>
                </a:moveTo>
                <a:lnTo>
                  <a:pt x="0" y="1438604"/>
                </a:lnTo>
                <a:lnTo>
                  <a:pt x="0" y="1471383"/>
                </a:lnTo>
                <a:lnTo>
                  <a:pt x="420" y="1477758"/>
                </a:lnTo>
                <a:lnTo>
                  <a:pt x="533" y="1479477"/>
                </a:lnTo>
                <a:lnTo>
                  <a:pt x="1569" y="1487417"/>
                </a:lnTo>
                <a:lnTo>
                  <a:pt x="21250" y="1484850"/>
                </a:lnTo>
                <a:lnTo>
                  <a:pt x="20325" y="1477758"/>
                </a:lnTo>
                <a:lnTo>
                  <a:pt x="19904" y="1471383"/>
                </a:lnTo>
                <a:lnTo>
                  <a:pt x="19847" y="1438604"/>
                </a:lnTo>
                <a:close/>
              </a:path>
              <a:path w="9126219" h="1649095">
                <a:moveTo>
                  <a:pt x="32432" y="1526672"/>
                </a:moveTo>
                <a:lnTo>
                  <a:pt x="14098" y="1534274"/>
                </a:lnTo>
                <a:lnTo>
                  <a:pt x="19154" y="1545410"/>
                </a:lnTo>
                <a:lnTo>
                  <a:pt x="24906" y="1556138"/>
                </a:lnTo>
                <a:lnTo>
                  <a:pt x="31324" y="1566430"/>
                </a:lnTo>
                <a:lnTo>
                  <a:pt x="38380" y="1576256"/>
                </a:lnTo>
                <a:lnTo>
                  <a:pt x="54118" y="1564162"/>
                </a:lnTo>
                <a:lnTo>
                  <a:pt x="47814" y="1555383"/>
                </a:lnTo>
                <a:lnTo>
                  <a:pt x="42081" y="1546190"/>
                </a:lnTo>
                <a:lnTo>
                  <a:pt x="36945" y="1536611"/>
                </a:lnTo>
                <a:lnTo>
                  <a:pt x="32432" y="1526672"/>
                </a:lnTo>
                <a:close/>
              </a:path>
              <a:path w="9126219" h="1649095">
                <a:moveTo>
                  <a:pt x="84756" y="1594800"/>
                </a:moveTo>
                <a:lnTo>
                  <a:pt x="72662" y="1610538"/>
                </a:lnTo>
                <a:lnTo>
                  <a:pt x="82489" y="1617594"/>
                </a:lnTo>
                <a:lnTo>
                  <a:pt x="92780" y="1624012"/>
                </a:lnTo>
                <a:lnTo>
                  <a:pt x="103508" y="1629764"/>
                </a:lnTo>
                <a:lnTo>
                  <a:pt x="114644" y="1634820"/>
                </a:lnTo>
                <a:lnTo>
                  <a:pt x="122247" y="1616486"/>
                </a:lnTo>
                <a:lnTo>
                  <a:pt x="112307" y="1611973"/>
                </a:lnTo>
                <a:lnTo>
                  <a:pt x="102728" y="1606837"/>
                </a:lnTo>
                <a:lnTo>
                  <a:pt x="93536" y="1601104"/>
                </a:lnTo>
                <a:lnTo>
                  <a:pt x="84756" y="1594800"/>
                </a:lnTo>
                <a:close/>
              </a:path>
              <a:path w="9126219" h="1649095">
                <a:moveTo>
                  <a:pt x="164068" y="1627668"/>
                </a:moveTo>
                <a:lnTo>
                  <a:pt x="161501" y="1647349"/>
                </a:lnTo>
                <a:lnTo>
                  <a:pt x="169442" y="1648385"/>
                </a:lnTo>
                <a:lnTo>
                  <a:pt x="177536" y="1648919"/>
                </a:lnTo>
                <a:lnTo>
                  <a:pt x="185749" y="1648919"/>
                </a:lnTo>
                <a:lnTo>
                  <a:pt x="185749" y="1629071"/>
                </a:lnTo>
                <a:lnTo>
                  <a:pt x="178396" y="1629071"/>
                </a:lnTo>
                <a:lnTo>
                  <a:pt x="171160" y="1628593"/>
                </a:lnTo>
                <a:lnTo>
                  <a:pt x="164068" y="1627668"/>
                </a:lnTo>
                <a:close/>
              </a:path>
              <a:path w="9126219" h="1649095">
                <a:moveTo>
                  <a:pt x="210619" y="1629071"/>
                </a:moveTo>
                <a:lnTo>
                  <a:pt x="185749" y="1629071"/>
                </a:lnTo>
                <a:lnTo>
                  <a:pt x="185749" y="1648919"/>
                </a:lnTo>
                <a:lnTo>
                  <a:pt x="210619" y="1648919"/>
                </a:lnTo>
                <a:lnTo>
                  <a:pt x="210619" y="1629071"/>
                </a:lnTo>
                <a:close/>
              </a:path>
              <a:path w="9126219" h="1649095">
                <a:moveTo>
                  <a:pt x="310101" y="1629071"/>
                </a:moveTo>
                <a:lnTo>
                  <a:pt x="260360" y="1629071"/>
                </a:lnTo>
                <a:lnTo>
                  <a:pt x="260360" y="1648919"/>
                </a:lnTo>
                <a:lnTo>
                  <a:pt x="310101" y="1648919"/>
                </a:lnTo>
                <a:lnTo>
                  <a:pt x="310101" y="1629071"/>
                </a:lnTo>
                <a:close/>
              </a:path>
              <a:path w="9126219" h="1649095">
                <a:moveTo>
                  <a:pt x="409582" y="1629071"/>
                </a:moveTo>
                <a:lnTo>
                  <a:pt x="359841" y="1629071"/>
                </a:lnTo>
                <a:lnTo>
                  <a:pt x="359841" y="1648919"/>
                </a:lnTo>
                <a:lnTo>
                  <a:pt x="409582" y="1648919"/>
                </a:lnTo>
                <a:lnTo>
                  <a:pt x="409582" y="1629071"/>
                </a:lnTo>
                <a:close/>
              </a:path>
              <a:path w="9126219" h="1649095">
                <a:moveTo>
                  <a:pt x="509063" y="1629071"/>
                </a:moveTo>
                <a:lnTo>
                  <a:pt x="459322" y="1629071"/>
                </a:lnTo>
                <a:lnTo>
                  <a:pt x="459322" y="1648919"/>
                </a:lnTo>
                <a:lnTo>
                  <a:pt x="509063" y="1648919"/>
                </a:lnTo>
                <a:lnTo>
                  <a:pt x="509063" y="1629071"/>
                </a:lnTo>
                <a:close/>
              </a:path>
              <a:path w="9126219" h="1649095">
                <a:moveTo>
                  <a:pt x="608544" y="1629071"/>
                </a:moveTo>
                <a:lnTo>
                  <a:pt x="558804" y="1629071"/>
                </a:lnTo>
                <a:lnTo>
                  <a:pt x="558804" y="1648919"/>
                </a:lnTo>
                <a:lnTo>
                  <a:pt x="608544" y="1648919"/>
                </a:lnTo>
                <a:lnTo>
                  <a:pt x="608544" y="1629071"/>
                </a:lnTo>
                <a:close/>
              </a:path>
              <a:path w="9126219" h="1649095">
                <a:moveTo>
                  <a:pt x="708025" y="1629071"/>
                </a:moveTo>
                <a:lnTo>
                  <a:pt x="658285" y="1629071"/>
                </a:lnTo>
                <a:lnTo>
                  <a:pt x="658285" y="1648919"/>
                </a:lnTo>
                <a:lnTo>
                  <a:pt x="708025" y="1648919"/>
                </a:lnTo>
                <a:lnTo>
                  <a:pt x="708025" y="1629071"/>
                </a:lnTo>
                <a:close/>
              </a:path>
              <a:path w="9126219" h="1649095">
                <a:moveTo>
                  <a:pt x="807506" y="1629071"/>
                </a:moveTo>
                <a:lnTo>
                  <a:pt x="757766" y="1629071"/>
                </a:lnTo>
                <a:lnTo>
                  <a:pt x="757766" y="1648919"/>
                </a:lnTo>
                <a:lnTo>
                  <a:pt x="807506" y="1648919"/>
                </a:lnTo>
                <a:lnTo>
                  <a:pt x="807506" y="1629071"/>
                </a:lnTo>
                <a:close/>
              </a:path>
              <a:path w="9126219" h="1649095">
                <a:moveTo>
                  <a:pt x="906987" y="1629071"/>
                </a:moveTo>
                <a:lnTo>
                  <a:pt x="857247" y="1629071"/>
                </a:lnTo>
                <a:lnTo>
                  <a:pt x="857247" y="1648919"/>
                </a:lnTo>
                <a:lnTo>
                  <a:pt x="906987" y="1648919"/>
                </a:lnTo>
                <a:lnTo>
                  <a:pt x="906987" y="1629071"/>
                </a:lnTo>
                <a:close/>
              </a:path>
              <a:path w="9126219" h="1649095">
                <a:moveTo>
                  <a:pt x="1006469" y="1629071"/>
                </a:moveTo>
                <a:lnTo>
                  <a:pt x="956728" y="1629071"/>
                </a:lnTo>
                <a:lnTo>
                  <a:pt x="956728" y="1648919"/>
                </a:lnTo>
                <a:lnTo>
                  <a:pt x="1006469" y="1648919"/>
                </a:lnTo>
                <a:lnTo>
                  <a:pt x="1006469" y="1629071"/>
                </a:lnTo>
                <a:close/>
              </a:path>
              <a:path w="9126219" h="1649095">
                <a:moveTo>
                  <a:pt x="1105950" y="1629071"/>
                </a:moveTo>
                <a:lnTo>
                  <a:pt x="1056209" y="1629071"/>
                </a:lnTo>
                <a:lnTo>
                  <a:pt x="1056209" y="1648919"/>
                </a:lnTo>
                <a:lnTo>
                  <a:pt x="1105950" y="1648919"/>
                </a:lnTo>
                <a:lnTo>
                  <a:pt x="1105950" y="1629071"/>
                </a:lnTo>
                <a:close/>
              </a:path>
              <a:path w="9126219" h="1649095">
                <a:moveTo>
                  <a:pt x="1205431" y="1629071"/>
                </a:moveTo>
                <a:lnTo>
                  <a:pt x="1155690" y="1629071"/>
                </a:lnTo>
                <a:lnTo>
                  <a:pt x="1155690" y="1648919"/>
                </a:lnTo>
                <a:lnTo>
                  <a:pt x="1205431" y="1648919"/>
                </a:lnTo>
                <a:lnTo>
                  <a:pt x="1205431" y="1629071"/>
                </a:lnTo>
                <a:close/>
              </a:path>
              <a:path w="9126219" h="1649095">
                <a:moveTo>
                  <a:pt x="1304912" y="1629071"/>
                </a:moveTo>
                <a:lnTo>
                  <a:pt x="1255171" y="1629071"/>
                </a:lnTo>
                <a:lnTo>
                  <a:pt x="1255171" y="1648919"/>
                </a:lnTo>
                <a:lnTo>
                  <a:pt x="1304912" y="1648919"/>
                </a:lnTo>
                <a:lnTo>
                  <a:pt x="1304912" y="1629071"/>
                </a:lnTo>
                <a:close/>
              </a:path>
              <a:path w="9126219" h="1649095">
                <a:moveTo>
                  <a:pt x="1404393" y="1629071"/>
                </a:moveTo>
                <a:lnTo>
                  <a:pt x="1354652" y="1629071"/>
                </a:lnTo>
                <a:lnTo>
                  <a:pt x="1354652" y="1648919"/>
                </a:lnTo>
                <a:lnTo>
                  <a:pt x="1404393" y="1648919"/>
                </a:lnTo>
                <a:lnTo>
                  <a:pt x="1404393" y="1629071"/>
                </a:lnTo>
                <a:close/>
              </a:path>
              <a:path w="9126219" h="1649095">
                <a:moveTo>
                  <a:pt x="1503874" y="1629071"/>
                </a:moveTo>
                <a:lnTo>
                  <a:pt x="1454133" y="1629071"/>
                </a:lnTo>
                <a:lnTo>
                  <a:pt x="1454133" y="1648919"/>
                </a:lnTo>
                <a:lnTo>
                  <a:pt x="1503874" y="1648919"/>
                </a:lnTo>
                <a:lnTo>
                  <a:pt x="1503874" y="1629071"/>
                </a:lnTo>
                <a:close/>
              </a:path>
              <a:path w="9126219" h="1649095">
                <a:moveTo>
                  <a:pt x="1603355" y="1629071"/>
                </a:moveTo>
                <a:lnTo>
                  <a:pt x="1553615" y="1629071"/>
                </a:lnTo>
                <a:lnTo>
                  <a:pt x="1553615" y="1648919"/>
                </a:lnTo>
                <a:lnTo>
                  <a:pt x="1603355" y="1648919"/>
                </a:lnTo>
                <a:lnTo>
                  <a:pt x="1603355" y="1629071"/>
                </a:lnTo>
                <a:close/>
              </a:path>
              <a:path w="9126219" h="1649095">
                <a:moveTo>
                  <a:pt x="1702836" y="1629071"/>
                </a:moveTo>
                <a:lnTo>
                  <a:pt x="1653096" y="1629071"/>
                </a:lnTo>
                <a:lnTo>
                  <a:pt x="1653096" y="1648919"/>
                </a:lnTo>
                <a:lnTo>
                  <a:pt x="1702836" y="1648919"/>
                </a:lnTo>
                <a:lnTo>
                  <a:pt x="1702836" y="1629071"/>
                </a:lnTo>
                <a:close/>
              </a:path>
              <a:path w="9126219" h="1649095">
                <a:moveTo>
                  <a:pt x="1802317" y="1629071"/>
                </a:moveTo>
                <a:lnTo>
                  <a:pt x="1752577" y="1629071"/>
                </a:lnTo>
                <a:lnTo>
                  <a:pt x="1752577" y="1648919"/>
                </a:lnTo>
                <a:lnTo>
                  <a:pt x="1802317" y="1648919"/>
                </a:lnTo>
                <a:lnTo>
                  <a:pt x="1802317" y="1629071"/>
                </a:lnTo>
                <a:close/>
              </a:path>
              <a:path w="9126219" h="1649095">
                <a:moveTo>
                  <a:pt x="1901798" y="1629071"/>
                </a:moveTo>
                <a:lnTo>
                  <a:pt x="1852058" y="1629071"/>
                </a:lnTo>
                <a:lnTo>
                  <a:pt x="1852058" y="1648919"/>
                </a:lnTo>
                <a:lnTo>
                  <a:pt x="1901798" y="1648919"/>
                </a:lnTo>
                <a:lnTo>
                  <a:pt x="1901798" y="1629071"/>
                </a:lnTo>
                <a:close/>
              </a:path>
              <a:path w="9126219" h="1649095">
                <a:moveTo>
                  <a:pt x="2001279" y="1629071"/>
                </a:moveTo>
                <a:lnTo>
                  <a:pt x="1951539" y="1629071"/>
                </a:lnTo>
                <a:lnTo>
                  <a:pt x="1951539" y="1648919"/>
                </a:lnTo>
                <a:lnTo>
                  <a:pt x="2001279" y="1648919"/>
                </a:lnTo>
                <a:lnTo>
                  <a:pt x="2001279" y="1629071"/>
                </a:lnTo>
                <a:close/>
              </a:path>
              <a:path w="9126219" h="1649095">
                <a:moveTo>
                  <a:pt x="2100760" y="1629071"/>
                </a:moveTo>
                <a:lnTo>
                  <a:pt x="2051020" y="1629071"/>
                </a:lnTo>
                <a:lnTo>
                  <a:pt x="2051020" y="1648919"/>
                </a:lnTo>
                <a:lnTo>
                  <a:pt x="2100760" y="1648919"/>
                </a:lnTo>
                <a:lnTo>
                  <a:pt x="2100760" y="1629071"/>
                </a:lnTo>
                <a:close/>
              </a:path>
              <a:path w="9126219" h="1649095">
                <a:moveTo>
                  <a:pt x="2200241" y="1629071"/>
                </a:moveTo>
                <a:lnTo>
                  <a:pt x="2150501" y="1629071"/>
                </a:lnTo>
                <a:lnTo>
                  <a:pt x="2150501" y="1648919"/>
                </a:lnTo>
                <a:lnTo>
                  <a:pt x="2200241" y="1648919"/>
                </a:lnTo>
                <a:lnTo>
                  <a:pt x="2200241" y="1629071"/>
                </a:lnTo>
                <a:close/>
              </a:path>
              <a:path w="9126219" h="1649095">
                <a:moveTo>
                  <a:pt x="2299723" y="1629071"/>
                </a:moveTo>
                <a:lnTo>
                  <a:pt x="2249982" y="1629071"/>
                </a:lnTo>
                <a:lnTo>
                  <a:pt x="2249982" y="1648919"/>
                </a:lnTo>
                <a:lnTo>
                  <a:pt x="2299723" y="1648919"/>
                </a:lnTo>
                <a:lnTo>
                  <a:pt x="2299723" y="1629071"/>
                </a:lnTo>
                <a:close/>
              </a:path>
              <a:path w="9126219" h="1649095">
                <a:moveTo>
                  <a:pt x="2399204" y="1629071"/>
                </a:moveTo>
                <a:lnTo>
                  <a:pt x="2349463" y="1629071"/>
                </a:lnTo>
                <a:lnTo>
                  <a:pt x="2349463" y="1648919"/>
                </a:lnTo>
                <a:lnTo>
                  <a:pt x="2399204" y="1648919"/>
                </a:lnTo>
                <a:lnTo>
                  <a:pt x="2399204" y="1629071"/>
                </a:lnTo>
                <a:close/>
              </a:path>
              <a:path w="9126219" h="1649095">
                <a:moveTo>
                  <a:pt x="2498685" y="1629071"/>
                </a:moveTo>
                <a:lnTo>
                  <a:pt x="2448944" y="1629071"/>
                </a:lnTo>
                <a:lnTo>
                  <a:pt x="2448944" y="1648919"/>
                </a:lnTo>
                <a:lnTo>
                  <a:pt x="2498685" y="1648919"/>
                </a:lnTo>
                <a:lnTo>
                  <a:pt x="2498685" y="1629071"/>
                </a:lnTo>
                <a:close/>
              </a:path>
              <a:path w="9126219" h="1649095">
                <a:moveTo>
                  <a:pt x="2598166" y="1629071"/>
                </a:moveTo>
                <a:lnTo>
                  <a:pt x="2548425" y="1629071"/>
                </a:lnTo>
                <a:lnTo>
                  <a:pt x="2548425" y="1648919"/>
                </a:lnTo>
                <a:lnTo>
                  <a:pt x="2598166" y="1648919"/>
                </a:lnTo>
                <a:lnTo>
                  <a:pt x="2598166" y="1629071"/>
                </a:lnTo>
                <a:close/>
              </a:path>
              <a:path w="9126219" h="1649095">
                <a:moveTo>
                  <a:pt x="2697647" y="1629071"/>
                </a:moveTo>
                <a:lnTo>
                  <a:pt x="2647906" y="1629071"/>
                </a:lnTo>
                <a:lnTo>
                  <a:pt x="2647906" y="1648919"/>
                </a:lnTo>
                <a:lnTo>
                  <a:pt x="2697647" y="1648919"/>
                </a:lnTo>
                <a:lnTo>
                  <a:pt x="2697647" y="1629071"/>
                </a:lnTo>
                <a:close/>
              </a:path>
              <a:path w="9126219" h="1649095">
                <a:moveTo>
                  <a:pt x="2797128" y="1629071"/>
                </a:moveTo>
                <a:lnTo>
                  <a:pt x="2747387" y="1629071"/>
                </a:lnTo>
                <a:lnTo>
                  <a:pt x="2747387" y="1648919"/>
                </a:lnTo>
                <a:lnTo>
                  <a:pt x="2797128" y="1648919"/>
                </a:lnTo>
                <a:lnTo>
                  <a:pt x="2797128" y="1629071"/>
                </a:lnTo>
                <a:close/>
              </a:path>
              <a:path w="9126219" h="1649095">
                <a:moveTo>
                  <a:pt x="2896609" y="1629071"/>
                </a:moveTo>
                <a:lnTo>
                  <a:pt x="2846869" y="1629071"/>
                </a:lnTo>
                <a:lnTo>
                  <a:pt x="2846869" y="1648919"/>
                </a:lnTo>
                <a:lnTo>
                  <a:pt x="2896609" y="1648919"/>
                </a:lnTo>
                <a:lnTo>
                  <a:pt x="2896609" y="1629071"/>
                </a:lnTo>
                <a:close/>
              </a:path>
              <a:path w="9126219" h="1649095">
                <a:moveTo>
                  <a:pt x="2996090" y="1629071"/>
                </a:moveTo>
                <a:lnTo>
                  <a:pt x="2946350" y="1629071"/>
                </a:lnTo>
                <a:lnTo>
                  <a:pt x="2946350" y="1648919"/>
                </a:lnTo>
                <a:lnTo>
                  <a:pt x="2996090" y="1648919"/>
                </a:lnTo>
                <a:lnTo>
                  <a:pt x="2996090" y="1629071"/>
                </a:lnTo>
                <a:close/>
              </a:path>
              <a:path w="9126219" h="1649095">
                <a:moveTo>
                  <a:pt x="3095571" y="1629071"/>
                </a:moveTo>
                <a:lnTo>
                  <a:pt x="3045831" y="1629071"/>
                </a:lnTo>
                <a:lnTo>
                  <a:pt x="3045831" y="1648919"/>
                </a:lnTo>
                <a:lnTo>
                  <a:pt x="3095571" y="1648919"/>
                </a:lnTo>
                <a:lnTo>
                  <a:pt x="3095571" y="1629071"/>
                </a:lnTo>
                <a:close/>
              </a:path>
              <a:path w="9126219" h="1649095">
                <a:moveTo>
                  <a:pt x="3195052" y="1629071"/>
                </a:moveTo>
                <a:lnTo>
                  <a:pt x="3145312" y="1629071"/>
                </a:lnTo>
                <a:lnTo>
                  <a:pt x="3145312" y="1648919"/>
                </a:lnTo>
                <a:lnTo>
                  <a:pt x="3195052" y="1648919"/>
                </a:lnTo>
                <a:lnTo>
                  <a:pt x="3195052" y="1629071"/>
                </a:lnTo>
                <a:close/>
              </a:path>
              <a:path w="9126219" h="1649095">
                <a:moveTo>
                  <a:pt x="3294534" y="1629071"/>
                </a:moveTo>
                <a:lnTo>
                  <a:pt x="3244793" y="1629071"/>
                </a:lnTo>
                <a:lnTo>
                  <a:pt x="3244793" y="1648919"/>
                </a:lnTo>
                <a:lnTo>
                  <a:pt x="3294534" y="1648919"/>
                </a:lnTo>
                <a:lnTo>
                  <a:pt x="3294534" y="1629071"/>
                </a:lnTo>
                <a:close/>
              </a:path>
              <a:path w="9126219" h="1649095">
                <a:moveTo>
                  <a:pt x="3394015" y="1629071"/>
                </a:moveTo>
                <a:lnTo>
                  <a:pt x="3344274" y="1629071"/>
                </a:lnTo>
                <a:lnTo>
                  <a:pt x="3344274" y="1648919"/>
                </a:lnTo>
                <a:lnTo>
                  <a:pt x="3394015" y="1648919"/>
                </a:lnTo>
                <a:lnTo>
                  <a:pt x="3394015" y="1629071"/>
                </a:lnTo>
                <a:close/>
              </a:path>
              <a:path w="9126219" h="1649095">
                <a:moveTo>
                  <a:pt x="3493496" y="1629071"/>
                </a:moveTo>
                <a:lnTo>
                  <a:pt x="3443755" y="1629071"/>
                </a:lnTo>
                <a:lnTo>
                  <a:pt x="3443755" y="1648919"/>
                </a:lnTo>
                <a:lnTo>
                  <a:pt x="3493496" y="1648919"/>
                </a:lnTo>
                <a:lnTo>
                  <a:pt x="3493496" y="1629071"/>
                </a:lnTo>
                <a:close/>
              </a:path>
              <a:path w="9126219" h="1649095">
                <a:moveTo>
                  <a:pt x="3592977" y="1629071"/>
                </a:moveTo>
                <a:lnTo>
                  <a:pt x="3543236" y="1629071"/>
                </a:lnTo>
                <a:lnTo>
                  <a:pt x="3543236" y="1648919"/>
                </a:lnTo>
                <a:lnTo>
                  <a:pt x="3592977" y="1648919"/>
                </a:lnTo>
                <a:lnTo>
                  <a:pt x="3592977" y="1629071"/>
                </a:lnTo>
                <a:close/>
              </a:path>
              <a:path w="9126219" h="1649095">
                <a:moveTo>
                  <a:pt x="3692458" y="1629071"/>
                </a:moveTo>
                <a:lnTo>
                  <a:pt x="3642717" y="1629071"/>
                </a:lnTo>
                <a:lnTo>
                  <a:pt x="3642717" y="1648919"/>
                </a:lnTo>
                <a:lnTo>
                  <a:pt x="3692458" y="1648919"/>
                </a:lnTo>
                <a:lnTo>
                  <a:pt x="3692458" y="1629071"/>
                </a:lnTo>
                <a:close/>
              </a:path>
              <a:path w="9126219" h="1649095">
                <a:moveTo>
                  <a:pt x="3791939" y="1629071"/>
                </a:moveTo>
                <a:lnTo>
                  <a:pt x="3742198" y="1629071"/>
                </a:lnTo>
                <a:lnTo>
                  <a:pt x="3742198" y="1648919"/>
                </a:lnTo>
                <a:lnTo>
                  <a:pt x="3791939" y="1648919"/>
                </a:lnTo>
                <a:lnTo>
                  <a:pt x="3791939" y="1629071"/>
                </a:lnTo>
                <a:close/>
              </a:path>
              <a:path w="9126219" h="1649095">
                <a:moveTo>
                  <a:pt x="3891420" y="1629071"/>
                </a:moveTo>
                <a:lnTo>
                  <a:pt x="3841679" y="1629071"/>
                </a:lnTo>
                <a:lnTo>
                  <a:pt x="3841679" y="1648919"/>
                </a:lnTo>
                <a:lnTo>
                  <a:pt x="3891420" y="1648919"/>
                </a:lnTo>
                <a:lnTo>
                  <a:pt x="3891420" y="1629071"/>
                </a:lnTo>
                <a:close/>
              </a:path>
              <a:path w="9126219" h="1649095">
                <a:moveTo>
                  <a:pt x="3990901" y="1629071"/>
                </a:moveTo>
                <a:lnTo>
                  <a:pt x="3941161" y="1629071"/>
                </a:lnTo>
                <a:lnTo>
                  <a:pt x="3941161" y="1648919"/>
                </a:lnTo>
                <a:lnTo>
                  <a:pt x="3990901" y="1648919"/>
                </a:lnTo>
                <a:lnTo>
                  <a:pt x="3990901" y="1629071"/>
                </a:lnTo>
                <a:close/>
              </a:path>
              <a:path w="9126219" h="1649095">
                <a:moveTo>
                  <a:pt x="4090382" y="1629071"/>
                </a:moveTo>
                <a:lnTo>
                  <a:pt x="4040642" y="1629071"/>
                </a:lnTo>
                <a:lnTo>
                  <a:pt x="4040642" y="1648919"/>
                </a:lnTo>
                <a:lnTo>
                  <a:pt x="4090382" y="1648919"/>
                </a:lnTo>
                <a:lnTo>
                  <a:pt x="4090382" y="1629071"/>
                </a:lnTo>
                <a:close/>
              </a:path>
              <a:path w="9126219" h="1649095">
                <a:moveTo>
                  <a:pt x="4189863" y="1629071"/>
                </a:moveTo>
                <a:lnTo>
                  <a:pt x="4140123" y="1629071"/>
                </a:lnTo>
                <a:lnTo>
                  <a:pt x="4140123" y="1648919"/>
                </a:lnTo>
                <a:lnTo>
                  <a:pt x="4189863" y="1648919"/>
                </a:lnTo>
                <a:lnTo>
                  <a:pt x="4189863" y="1629071"/>
                </a:lnTo>
                <a:close/>
              </a:path>
              <a:path w="9126219" h="1649095">
                <a:moveTo>
                  <a:pt x="4289344" y="1629071"/>
                </a:moveTo>
                <a:lnTo>
                  <a:pt x="4239604" y="1629071"/>
                </a:lnTo>
                <a:lnTo>
                  <a:pt x="4239604" y="1648919"/>
                </a:lnTo>
                <a:lnTo>
                  <a:pt x="4289344" y="1648919"/>
                </a:lnTo>
                <a:lnTo>
                  <a:pt x="4289344" y="1629071"/>
                </a:lnTo>
                <a:close/>
              </a:path>
              <a:path w="9126219" h="1649095">
                <a:moveTo>
                  <a:pt x="4388825" y="1629071"/>
                </a:moveTo>
                <a:lnTo>
                  <a:pt x="4339085" y="1629071"/>
                </a:lnTo>
                <a:lnTo>
                  <a:pt x="4339085" y="1648919"/>
                </a:lnTo>
                <a:lnTo>
                  <a:pt x="4388825" y="1648919"/>
                </a:lnTo>
                <a:lnTo>
                  <a:pt x="4388825" y="1629071"/>
                </a:lnTo>
                <a:close/>
              </a:path>
              <a:path w="9126219" h="1649095">
                <a:moveTo>
                  <a:pt x="4488306" y="1629071"/>
                </a:moveTo>
                <a:lnTo>
                  <a:pt x="4438566" y="1629071"/>
                </a:lnTo>
                <a:lnTo>
                  <a:pt x="4438566" y="1648919"/>
                </a:lnTo>
                <a:lnTo>
                  <a:pt x="4488306" y="1648919"/>
                </a:lnTo>
                <a:lnTo>
                  <a:pt x="4488306" y="1629071"/>
                </a:lnTo>
                <a:close/>
              </a:path>
              <a:path w="9126219" h="1649095">
                <a:moveTo>
                  <a:pt x="4587788" y="1629071"/>
                </a:moveTo>
                <a:lnTo>
                  <a:pt x="4538047" y="1629071"/>
                </a:lnTo>
                <a:lnTo>
                  <a:pt x="4538047" y="1648919"/>
                </a:lnTo>
                <a:lnTo>
                  <a:pt x="4587788" y="1648919"/>
                </a:lnTo>
                <a:lnTo>
                  <a:pt x="4587788" y="1629071"/>
                </a:lnTo>
                <a:close/>
              </a:path>
              <a:path w="9126219" h="1649095">
                <a:moveTo>
                  <a:pt x="4687269" y="1629071"/>
                </a:moveTo>
                <a:lnTo>
                  <a:pt x="4637528" y="1629071"/>
                </a:lnTo>
                <a:lnTo>
                  <a:pt x="4637528" y="1648919"/>
                </a:lnTo>
                <a:lnTo>
                  <a:pt x="4687269" y="1648919"/>
                </a:lnTo>
                <a:lnTo>
                  <a:pt x="4687269" y="1629071"/>
                </a:lnTo>
                <a:close/>
              </a:path>
              <a:path w="9126219" h="1649095">
                <a:moveTo>
                  <a:pt x="4786750" y="1629071"/>
                </a:moveTo>
                <a:lnTo>
                  <a:pt x="4737009" y="1629071"/>
                </a:lnTo>
                <a:lnTo>
                  <a:pt x="4737009" y="1648919"/>
                </a:lnTo>
                <a:lnTo>
                  <a:pt x="4786750" y="1648919"/>
                </a:lnTo>
                <a:lnTo>
                  <a:pt x="4786750" y="1629071"/>
                </a:lnTo>
                <a:close/>
              </a:path>
              <a:path w="9126219" h="1649095">
                <a:moveTo>
                  <a:pt x="4886231" y="1629071"/>
                </a:moveTo>
                <a:lnTo>
                  <a:pt x="4836490" y="1629071"/>
                </a:lnTo>
                <a:lnTo>
                  <a:pt x="4836490" y="1648919"/>
                </a:lnTo>
                <a:lnTo>
                  <a:pt x="4886231" y="1648919"/>
                </a:lnTo>
                <a:lnTo>
                  <a:pt x="4886231" y="1629071"/>
                </a:lnTo>
                <a:close/>
              </a:path>
              <a:path w="9126219" h="1649095">
                <a:moveTo>
                  <a:pt x="4985712" y="1629071"/>
                </a:moveTo>
                <a:lnTo>
                  <a:pt x="4935971" y="1629071"/>
                </a:lnTo>
                <a:lnTo>
                  <a:pt x="4935971" y="1648919"/>
                </a:lnTo>
                <a:lnTo>
                  <a:pt x="4985712" y="1648919"/>
                </a:lnTo>
                <a:lnTo>
                  <a:pt x="4985712" y="1629071"/>
                </a:lnTo>
                <a:close/>
              </a:path>
              <a:path w="9126219" h="1649095">
                <a:moveTo>
                  <a:pt x="5085193" y="1629071"/>
                </a:moveTo>
                <a:lnTo>
                  <a:pt x="5035452" y="1629071"/>
                </a:lnTo>
                <a:lnTo>
                  <a:pt x="5035452" y="1648919"/>
                </a:lnTo>
                <a:lnTo>
                  <a:pt x="5085193" y="1648919"/>
                </a:lnTo>
                <a:lnTo>
                  <a:pt x="5085193" y="1629071"/>
                </a:lnTo>
                <a:close/>
              </a:path>
              <a:path w="9126219" h="1649095">
                <a:moveTo>
                  <a:pt x="5184674" y="1629071"/>
                </a:moveTo>
                <a:lnTo>
                  <a:pt x="5134933" y="1629071"/>
                </a:lnTo>
                <a:lnTo>
                  <a:pt x="5134933" y="1648919"/>
                </a:lnTo>
                <a:lnTo>
                  <a:pt x="5184674" y="1648919"/>
                </a:lnTo>
                <a:lnTo>
                  <a:pt x="5184674" y="1629071"/>
                </a:lnTo>
                <a:close/>
              </a:path>
              <a:path w="9126219" h="1649095">
                <a:moveTo>
                  <a:pt x="5284155" y="1629071"/>
                </a:moveTo>
                <a:lnTo>
                  <a:pt x="5234415" y="1629071"/>
                </a:lnTo>
                <a:lnTo>
                  <a:pt x="5234415" y="1648919"/>
                </a:lnTo>
                <a:lnTo>
                  <a:pt x="5284155" y="1648919"/>
                </a:lnTo>
                <a:lnTo>
                  <a:pt x="5284155" y="1629071"/>
                </a:lnTo>
                <a:close/>
              </a:path>
              <a:path w="9126219" h="1649095">
                <a:moveTo>
                  <a:pt x="5383636" y="1629071"/>
                </a:moveTo>
                <a:lnTo>
                  <a:pt x="5333895" y="1629071"/>
                </a:lnTo>
                <a:lnTo>
                  <a:pt x="5333895" y="1648919"/>
                </a:lnTo>
                <a:lnTo>
                  <a:pt x="5383636" y="1648919"/>
                </a:lnTo>
                <a:lnTo>
                  <a:pt x="5383636" y="1629071"/>
                </a:lnTo>
                <a:close/>
              </a:path>
              <a:path w="9126219" h="1649095">
                <a:moveTo>
                  <a:pt x="5483117" y="1629071"/>
                </a:moveTo>
                <a:lnTo>
                  <a:pt x="5433377" y="1629071"/>
                </a:lnTo>
                <a:lnTo>
                  <a:pt x="5433377" y="1648919"/>
                </a:lnTo>
                <a:lnTo>
                  <a:pt x="5483117" y="1648919"/>
                </a:lnTo>
                <a:lnTo>
                  <a:pt x="5483117" y="1629071"/>
                </a:lnTo>
                <a:close/>
              </a:path>
              <a:path w="9126219" h="1649095">
                <a:moveTo>
                  <a:pt x="5582598" y="1629071"/>
                </a:moveTo>
                <a:lnTo>
                  <a:pt x="5532858" y="1629071"/>
                </a:lnTo>
                <a:lnTo>
                  <a:pt x="5532858" y="1648919"/>
                </a:lnTo>
                <a:lnTo>
                  <a:pt x="5582598" y="1648919"/>
                </a:lnTo>
                <a:lnTo>
                  <a:pt x="5582598" y="1629071"/>
                </a:lnTo>
                <a:close/>
              </a:path>
              <a:path w="9126219" h="1649095">
                <a:moveTo>
                  <a:pt x="5682079" y="1629071"/>
                </a:moveTo>
                <a:lnTo>
                  <a:pt x="5632339" y="1629071"/>
                </a:lnTo>
                <a:lnTo>
                  <a:pt x="5632339" y="1648919"/>
                </a:lnTo>
                <a:lnTo>
                  <a:pt x="5682079" y="1648919"/>
                </a:lnTo>
                <a:lnTo>
                  <a:pt x="5682079" y="1629071"/>
                </a:lnTo>
                <a:close/>
              </a:path>
              <a:path w="9126219" h="1649095">
                <a:moveTo>
                  <a:pt x="5781561" y="1629071"/>
                </a:moveTo>
                <a:lnTo>
                  <a:pt x="5731820" y="1629071"/>
                </a:lnTo>
                <a:lnTo>
                  <a:pt x="5731820" y="1648919"/>
                </a:lnTo>
                <a:lnTo>
                  <a:pt x="5781561" y="1648919"/>
                </a:lnTo>
                <a:lnTo>
                  <a:pt x="5781561" y="1629071"/>
                </a:lnTo>
                <a:close/>
              </a:path>
              <a:path w="9126219" h="1649095">
                <a:moveTo>
                  <a:pt x="5881042" y="1629071"/>
                </a:moveTo>
                <a:lnTo>
                  <a:pt x="5831301" y="1629071"/>
                </a:lnTo>
                <a:lnTo>
                  <a:pt x="5831301" y="1648919"/>
                </a:lnTo>
                <a:lnTo>
                  <a:pt x="5881042" y="1648919"/>
                </a:lnTo>
                <a:lnTo>
                  <a:pt x="5881042" y="1629071"/>
                </a:lnTo>
                <a:close/>
              </a:path>
              <a:path w="9126219" h="1649095">
                <a:moveTo>
                  <a:pt x="5980523" y="1629071"/>
                </a:moveTo>
                <a:lnTo>
                  <a:pt x="5930782" y="1629071"/>
                </a:lnTo>
                <a:lnTo>
                  <a:pt x="5930782" y="1648919"/>
                </a:lnTo>
                <a:lnTo>
                  <a:pt x="5980523" y="1648919"/>
                </a:lnTo>
                <a:lnTo>
                  <a:pt x="5980523" y="1629071"/>
                </a:lnTo>
                <a:close/>
              </a:path>
              <a:path w="9126219" h="1649095">
                <a:moveTo>
                  <a:pt x="6080004" y="1629071"/>
                </a:moveTo>
                <a:lnTo>
                  <a:pt x="6030263" y="1629071"/>
                </a:lnTo>
                <a:lnTo>
                  <a:pt x="6030263" y="1648919"/>
                </a:lnTo>
                <a:lnTo>
                  <a:pt x="6080004" y="1648919"/>
                </a:lnTo>
                <a:lnTo>
                  <a:pt x="6080004" y="1629071"/>
                </a:lnTo>
                <a:close/>
              </a:path>
              <a:path w="9126219" h="1649095">
                <a:moveTo>
                  <a:pt x="6179485" y="1629071"/>
                </a:moveTo>
                <a:lnTo>
                  <a:pt x="6129744" y="1629071"/>
                </a:lnTo>
                <a:lnTo>
                  <a:pt x="6129744" y="1648919"/>
                </a:lnTo>
                <a:lnTo>
                  <a:pt x="6179485" y="1648919"/>
                </a:lnTo>
                <a:lnTo>
                  <a:pt x="6179485" y="1629071"/>
                </a:lnTo>
                <a:close/>
              </a:path>
              <a:path w="9126219" h="1649095">
                <a:moveTo>
                  <a:pt x="6278966" y="1629071"/>
                </a:moveTo>
                <a:lnTo>
                  <a:pt x="6229225" y="1629071"/>
                </a:lnTo>
                <a:lnTo>
                  <a:pt x="6229225" y="1648919"/>
                </a:lnTo>
                <a:lnTo>
                  <a:pt x="6278966" y="1648919"/>
                </a:lnTo>
                <a:lnTo>
                  <a:pt x="6278966" y="1629071"/>
                </a:lnTo>
                <a:close/>
              </a:path>
              <a:path w="9126219" h="1649095">
                <a:moveTo>
                  <a:pt x="6378447" y="1629071"/>
                </a:moveTo>
                <a:lnTo>
                  <a:pt x="6328706" y="1629071"/>
                </a:lnTo>
                <a:lnTo>
                  <a:pt x="6328706" y="1648919"/>
                </a:lnTo>
                <a:lnTo>
                  <a:pt x="6378447" y="1648919"/>
                </a:lnTo>
                <a:lnTo>
                  <a:pt x="6378447" y="1629071"/>
                </a:lnTo>
                <a:close/>
              </a:path>
              <a:path w="9126219" h="1649095">
                <a:moveTo>
                  <a:pt x="6477928" y="1629071"/>
                </a:moveTo>
                <a:lnTo>
                  <a:pt x="6428188" y="1629071"/>
                </a:lnTo>
                <a:lnTo>
                  <a:pt x="6428188" y="1648919"/>
                </a:lnTo>
                <a:lnTo>
                  <a:pt x="6477928" y="1648919"/>
                </a:lnTo>
                <a:lnTo>
                  <a:pt x="6477928" y="1629071"/>
                </a:lnTo>
                <a:close/>
              </a:path>
              <a:path w="9126219" h="1649095">
                <a:moveTo>
                  <a:pt x="6577409" y="1629071"/>
                </a:moveTo>
                <a:lnTo>
                  <a:pt x="6527669" y="1629071"/>
                </a:lnTo>
                <a:lnTo>
                  <a:pt x="6527669" y="1648919"/>
                </a:lnTo>
                <a:lnTo>
                  <a:pt x="6577409" y="1648919"/>
                </a:lnTo>
                <a:lnTo>
                  <a:pt x="6577409" y="1629071"/>
                </a:lnTo>
                <a:close/>
              </a:path>
              <a:path w="9126219" h="1649095">
                <a:moveTo>
                  <a:pt x="6676890" y="1629071"/>
                </a:moveTo>
                <a:lnTo>
                  <a:pt x="6627150" y="1629071"/>
                </a:lnTo>
                <a:lnTo>
                  <a:pt x="6627150" y="1648919"/>
                </a:lnTo>
                <a:lnTo>
                  <a:pt x="6676890" y="1648919"/>
                </a:lnTo>
                <a:lnTo>
                  <a:pt x="6676890" y="1629071"/>
                </a:lnTo>
                <a:close/>
              </a:path>
              <a:path w="9126219" h="1649095">
                <a:moveTo>
                  <a:pt x="6776371" y="1629071"/>
                </a:moveTo>
                <a:lnTo>
                  <a:pt x="6726631" y="1629071"/>
                </a:lnTo>
                <a:lnTo>
                  <a:pt x="6726631" y="1648919"/>
                </a:lnTo>
                <a:lnTo>
                  <a:pt x="6776371" y="1648919"/>
                </a:lnTo>
                <a:lnTo>
                  <a:pt x="6776371" y="1629071"/>
                </a:lnTo>
                <a:close/>
              </a:path>
              <a:path w="9126219" h="1649095">
                <a:moveTo>
                  <a:pt x="6875852" y="1629071"/>
                </a:moveTo>
                <a:lnTo>
                  <a:pt x="6826112" y="1629071"/>
                </a:lnTo>
                <a:lnTo>
                  <a:pt x="6826112" y="1648919"/>
                </a:lnTo>
                <a:lnTo>
                  <a:pt x="6875852" y="1648919"/>
                </a:lnTo>
                <a:lnTo>
                  <a:pt x="6875852" y="1629071"/>
                </a:lnTo>
                <a:close/>
              </a:path>
              <a:path w="9126219" h="1649095">
                <a:moveTo>
                  <a:pt x="6975333" y="1629071"/>
                </a:moveTo>
                <a:lnTo>
                  <a:pt x="6925593" y="1629071"/>
                </a:lnTo>
                <a:lnTo>
                  <a:pt x="6925593" y="1648919"/>
                </a:lnTo>
                <a:lnTo>
                  <a:pt x="6975333" y="1648919"/>
                </a:lnTo>
                <a:lnTo>
                  <a:pt x="6975333" y="1629071"/>
                </a:lnTo>
                <a:close/>
              </a:path>
              <a:path w="9126219" h="1649095">
                <a:moveTo>
                  <a:pt x="7074815" y="1629071"/>
                </a:moveTo>
                <a:lnTo>
                  <a:pt x="7025074" y="1629071"/>
                </a:lnTo>
                <a:lnTo>
                  <a:pt x="7025074" y="1648919"/>
                </a:lnTo>
                <a:lnTo>
                  <a:pt x="7074815" y="1648919"/>
                </a:lnTo>
                <a:lnTo>
                  <a:pt x="7074815" y="1629071"/>
                </a:lnTo>
                <a:close/>
              </a:path>
              <a:path w="9126219" h="1649095">
                <a:moveTo>
                  <a:pt x="7174296" y="1629071"/>
                </a:moveTo>
                <a:lnTo>
                  <a:pt x="7124555" y="1629071"/>
                </a:lnTo>
                <a:lnTo>
                  <a:pt x="7124555" y="1648919"/>
                </a:lnTo>
                <a:lnTo>
                  <a:pt x="7174296" y="1648919"/>
                </a:lnTo>
                <a:lnTo>
                  <a:pt x="7174296" y="1629071"/>
                </a:lnTo>
                <a:close/>
              </a:path>
              <a:path w="9126219" h="1649095">
                <a:moveTo>
                  <a:pt x="7273777" y="1629071"/>
                </a:moveTo>
                <a:lnTo>
                  <a:pt x="7224036" y="1629071"/>
                </a:lnTo>
                <a:lnTo>
                  <a:pt x="7224036" y="1648919"/>
                </a:lnTo>
                <a:lnTo>
                  <a:pt x="7273777" y="1648919"/>
                </a:lnTo>
                <a:lnTo>
                  <a:pt x="7273777" y="1629071"/>
                </a:lnTo>
                <a:close/>
              </a:path>
              <a:path w="9126219" h="1649095">
                <a:moveTo>
                  <a:pt x="7373258" y="1629071"/>
                </a:moveTo>
                <a:lnTo>
                  <a:pt x="7323517" y="1629071"/>
                </a:lnTo>
                <a:lnTo>
                  <a:pt x="7323517" y="1648919"/>
                </a:lnTo>
                <a:lnTo>
                  <a:pt x="7373258" y="1648919"/>
                </a:lnTo>
                <a:lnTo>
                  <a:pt x="7373258" y="1629071"/>
                </a:lnTo>
                <a:close/>
              </a:path>
              <a:path w="9126219" h="1649095">
                <a:moveTo>
                  <a:pt x="7472739" y="1629071"/>
                </a:moveTo>
                <a:lnTo>
                  <a:pt x="7422998" y="1629071"/>
                </a:lnTo>
                <a:lnTo>
                  <a:pt x="7422998" y="1648919"/>
                </a:lnTo>
                <a:lnTo>
                  <a:pt x="7472739" y="1648919"/>
                </a:lnTo>
                <a:lnTo>
                  <a:pt x="7472739" y="1629071"/>
                </a:lnTo>
                <a:close/>
              </a:path>
              <a:path w="9126219" h="1649095">
                <a:moveTo>
                  <a:pt x="7572220" y="1629071"/>
                </a:moveTo>
                <a:lnTo>
                  <a:pt x="7522479" y="1629071"/>
                </a:lnTo>
                <a:lnTo>
                  <a:pt x="7522479" y="1648919"/>
                </a:lnTo>
                <a:lnTo>
                  <a:pt x="7572220" y="1648919"/>
                </a:lnTo>
                <a:lnTo>
                  <a:pt x="7572220" y="1629071"/>
                </a:lnTo>
                <a:close/>
              </a:path>
              <a:path w="9126219" h="1649095">
                <a:moveTo>
                  <a:pt x="7671701" y="1629071"/>
                </a:moveTo>
                <a:lnTo>
                  <a:pt x="7621961" y="1629071"/>
                </a:lnTo>
                <a:lnTo>
                  <a:pt x="7621961" y="1648919"/>
                </a:lnTo>
                <a:lnTo>
                  <a:pt x="7671701" y="1648919"/>
                </a:lnTo>
                <a:lnTo>
                  <a:pt x="7671701" y="1629071"/>
                </a:lnTo>
                <a:close/>
              </a:path>
              <a:path w="9126219" h="1649095">
                <a:moveTo>
                  <a:pt x="7771182" y="1629071"/>
                </a:moveTo>
                <a:lnTo>
                  <a:pt x="7721442" y="1629071"/>
                </a:lnTo>
                <a:lnTo>
                  <a:pt x="7721442" y="1648919"/>
                </a:lnTo>
                <a:lnTo>
                  <a:pt x="7771182" y="1648919"/>
                </a:lnTo>
                <a:lnTo>
                  <a:pt x="7771182" y="1629071"/>
                </a:lnTo>
                <a:close/>
              </a:path>
              <a:path w="9126219" h="1649095">
                <a:moveTo>
                  <a:pt x="7870663" y="1629071"/>
                </a:moveTo>
                <a:lnTo>
                  <a:pt x="7820923" y="1629071"/>
                </a:lnTo>
                <a:lnTo>
                  <a:pt x="7820923" y="1648919"/>
                </a:lnTo>
                <a:lnTo>
                  <a:pt x="7870663" y="1648919"/>
                </a:lnTo>
                <a:lnTo>
                  <a:pt x="7870663" y="1629071"/>
                </a:lnTo>
                <a:close/>
              </a:path>
              <a:path w="9126219" h="1649095">
                <a:moveTo>
                  <a:pt x="7970144" y="1629071"/>
                </a:moveTo>
                <a:lnTo>
                  <a:pt x="7920404" y="1629071"/>
                </a:lnTo>
                <a:lnTo>
                  <a:pt x="7920404" y="1648919"/>
                </a:lnTo>
                <a:lnTo>
                  <a:pt x="7970144" y="1648919"/>
                </a:lnTo>
                <a:lnTo>
                  <a:pt x="7970144" y="1629071"/>
                </a:lnTo>
                <a:close/>
              </a:path>
              <a:path w="9126219" h="1649095">
                <a:moveTo>
                  <a:pt x="8069625" y="1629071"/>
                </a:moveTo>
                <a:lnTo>
                  <a:pt x="8019885" y="1629071"/>
                </a:lnTo>
                <a:lnTo>
                  <a:pt x="8019885" y="1648919"/>
                </a:lnTo>
                <a:lnTo>
                  <a:pt x="8069625" y="1648919"/>
                </a:lnTo>
                <a:lnTo>
                  <a:pt x="8069625" y="1629071"/>
                </a:lnTo>
                <a:close/>
              </a:path>
              <a:path w="9126219" h="1649095">
                <a:moveTo>
                  <a:pt x="8169106" y="1629071"/>
                </a:moveTo>
                <a:lnTo>
                  <a:pt x="8119366" y="1629071"/>
                </a:lnTo>
                <a:lnTo>
                  <a:pt x="8119366" y="1648919"/>
                </a:lnTo>
                <a:lnTo>
                  <a:pt x="8169106" y="1648919"/>
                </a:lnTo>
                <a:lnTo>
                  <a:pt x="8169106" y="1629071"/>
                </a:lnTo>
                <a:close/>
              </a:path>
              <a:path w="9126219" h="1649095">
                <a:moveTo>
                  <a:pt x="8268588" y="1629071"/>
                </a:moveTo>
                <a:lnTo>
                  <a:pt x="8218847" y="1629071"/>
                </a:lnTo>
                <a:lnTo>
                  <a:pt x="8218847" y="1648919"/>
                </a:lnTo>
                <a:lnTo>
                  <a:pt x="8268588" y="1648919"/>
                </a:lnTo>
                <a:lnTo>
                  <a:pt x="8268588" y="1629071"/>
                </a:lnTo>
                <a:close/>
              </a:path>
              <a:path w="9126219" h="1649095">
                <a:moveTo>
                  <a:pt x="8368069" y="1629071"/>
                </a:moveTo>
                <a:lnTo>
                  <a:pt x="8318328" y="1629071"/>
                </a:lnTo>
                <a:lnTo>
                  <a:pt x="8318328" y="1648919"/>
                </a:lnTo>
                <a:lnTo>
                  <a:pt x="8368069" y="1648919"/>
                </a:lnTo>
                <a:lnTo>
                  <a:pt x="8368069" y="1629071"/>
                </a:lnTo>
                <a:close/>
              </a:path>
              <a:path w="9126219" h="1649095">
                <a:moveTo>
                  <a:pt x="8467550" y="1629071"/>
                </a:moveTo>
                <a:lnTo>
                  <a:pt x="8417809" y="1629071"/>
                </a:lnTo>
                <a:lnTo>
                  <a:pt x="8417809" y="1648919"/>
                </a:lnTo>
                <a:lnTo>
                  <a:pt x="8467550" y="1648919"/>
                </a:lnTo>
                <a:lnTo>
                  <a:pt x="8467550" y="1629071"/>
                </a:lnTo>
                <a:close/>
              </a:path>
              <a:path w="9126219" h="1649095">
                <a:moveTo>
                  <a:pt x="8567031" y="1629071"/>
                </a:moveTo>
                <a:lnTo>
                  <a:pt x="8517290" y="1629071"/>
                </a:lnTo>
                <a:lnTo>
                  <a:pt x="8517290" y="1648919"/>
                </a:lnTo>
                <a:lnTo>
                  <a:pt x="8567031" y="1648919"/>
                </a:lnTo>
                <a:lnTo>
                  <a:pt x="8567031" y="1629071"/>
                </a:lnTo>
                <a:close/>
              </a:path>
              <a:path w="9126219" h="1649095">
                <a:moveTo>
                  <a:pt x="8666512" y="1629071"/>
                </a:moveTo>
                <a:lnTo>
                  <a:pt x="8616771" y="1629071"/>
                </a:lnTo>
                <a:lnTo>
                  <a:pt x="8616771" y="1648919"/>
                </a:lnTo>
                <a:lnTo>
                  <a:pt x="8666512" y="1648919"/>
                </a:lnTo>
                <a:lnTo>
                  <a:pt x="8666512" y="1629071"/>
                </a:lnTo>
                <a:close/>
              </a:path>
              <a:path w="9126219" h="1649095">
                <a:moveTo>
                  <a:pt x="8765993" y="1629071"/>
                </a:moveTo>
                <a:lnTo>
                  <a:pt x="8716252" y="1629071"/>
                </a:lnTo>
                <a:lnTo>
                  <a:pt x="8716252" y="1648919"/>
                </a:lnTo>
                <a:lnTo>
                  <a:pt x="8765993" y="1648919"/>
                </a:lnTo>
                <a:lnTo>
                  <a:pt x="8765993" y="1629071"/>
                </a:lnTo>
                <a:close/>
              </a:path>
              <a:path w="9126219" h="1649095">
                <a:moveTo>
                  <a:pt x="8865474" y="1629071"/>
                </a:moveTo>
                <a:lnTo>
                  <a:pt x="8815733" y="1629071"/>
                </a:lnTo>
                <a:lnTo>
                  <a:pt x="8815733" y="1648919"/>
                </a:lnTo>
                <a:lnTo>
                  <a:pt x="8865474" y="1648919"/>
                </a:lnTo>
                <a:lnTo>
                  <a:pt x="8865474" y="1629071"/>
                </a:lnTo>
                <a:close/>
              </a:path>
              <a:path w="9126219" h="1649095">
                <a:moveTo>
                  <a:pt x="8940089" y="1629071"/>
                </a:moveTo>
                <a:lnTo>
                  <a:pt x="8915215" y="1629071"/>
                </a:lnTo>
                <a:lnTo>
                  <a:pt x="8915215" y="1648919"/>
                </a:lnTo>
                <a:lnTo>
                  <a:pt x="8940089" y="1648919"/>
                </a:lnTo>
                <a:lnTo>
                  <a:pt x="8940089" y="1629071"/>
                </a:lnTo>
                <a:close/>
              </a:path>
              <a:path w="9126219" h="1649095">
                <a:moveTo>
                  <a:pt x="8961770" y="1627668"/>
                </a:moveTo>
                <a:lnTo>
                  <a:pt x="8954678" y="1628593"/>
                </a:lnTo>
                <a:lnTo>
                  <a:pt x="8947442" y="1629071"/>
                </a:lnTo>
                <a:lnTo>
                  <a:pt x="8940089" y="1629071"/>
                </a:lnTo>
                <a:lnTo>
                  <a:pt x="8940089" y="1648919"/>
                </a:lnTo>
                <a:lnTo>
                  <a:pt x="8948303" y="1648919"/>
                </a:lnTo>
                <a:lnTo>
                  <a:pt x="8956397" y="1648385"/>
                </a:lnTo>
                <a:lnTo>
                  <a:pt x="8964337" y="1647349"/>
                </a:lnTo>
                <a:lnTo>
                  <a:pt x="8961953" y="1629071"/>
                </a:lnTo>
                <a:lnTo>
                  <a:pt x="8961891" y="1628593"/>
                </a:lnTo>
                <a:lnTo>
                  <a:pt x="8961770" y="1627668"/>
                </a:lnTo>
                <a:close/>
              </a:path>
              <a:path w="9126219" h="1649095">
                <a:moveTo>
                  <a:pt x="9041082" y="1594800"/>
                </a:moveTo>
                <a:lnTo>
                  <a:pt x="9032303" y="1601104"/>
                </a:lnTo>
                <a:lnTo>
                  <a:pt x="9023111" y="1606837"/>
                </a:lnTo>
                <a:lnTo>
                  <a:pt x="9013532" y="1611973"/>
                </a:lnTo>
                <a:lnTo>
                  <a:pt x="9003592" y="1616486"/>
                </a:lnTo>
                <a:lnTo>
                  <a:pt x="9011195" y="1634820"/>
                </a:lnTo>
                <a:lnTo>
                  <a:pt x="9022330" y="1629764"/>
                </a:lnTo>
                <a:lnTo>
                  <a:pt x="9033058" y="1624012"/>
                </a:lnTo>
                <a:lnTo>
                  <a:pt x="9043350" y="1617594"/>
                </a:lnTo>
                <a:lnTo>
                  <a:pt x="9053176" y="1610538"/>
                </a:lnTo>
                <a:lnTo>
                  <a:pt x="9041082" y="1594800"/>
                </a:lnTo>
                <a:close/>
              </a:path>
              <a:path w="9126219" h="1649095">
                <a:moveTo>
                  <a:pt x="9093406" y="1526672"/>
                </a:moveTo>
                <a:lnTo>
                  <a:pt x="9088893" y="1536611"/>
                </a:lnTo>
                <a:lnTo>
                  <a:pt x="9083757" y="1546190"/>
                </a:lnTo>
                <a:lnTo>
                  <a:pt x="9078025" y="1555383"/>
                </a:lnTo>
                <a:lnTo>
                  <a:pt x="9071721" y="1564162"/>
                </a:lnTo>
                <a:lnTo>
                  <a:pt x="9087458" y="1576256"/>
                </a:lnTo>
                <a:lnTo>
                  <a:pt x="9094514" y="1566430"/>
                </a:lnTo>
                <a:lnTo>
                  <a:pt x="9100932" y="1556138"/>
                </a:lnTo>
                <a:lnTo>
                  <a:pt x="9106684" y="1545410"/>
                </a:lnTo>
                <a:lnTo>
                  <a:pt x="9111740" y="1534275"/>
                </a:lnTo>
                <a:lnTo>
                  <a:pt x="9093406" y="1526672"/>
                </a:lnTo>
                <a:close/>
              </a:path>
              <a:path w="9126219" h="1649095">
                <a:moveTo>
                  <a:pt x="9125839" y="1438604"/>
                </a:moveTo>
                <a:lnTo>
                  <a:pt x="9105991" y="1438604"/>
                </a:lnTo>
                <a:lnTo>
                  <a:pt x="9105934" y="1471383"/>
                </a:lnTo>
                <a:lnTo>
                  <a:pt x="9105513" y="1477759"/>
                </a:lnTo>
                <a:lnTo>
                  <a:pt x="9104588" y="1484850"/>
                </a:lnTo>
                <a:lnTo>
                  <a:pt x="9124269" y="1487417"/>
                </a:lnTo>
                <a:lnTo>
                  <a:pt x="9125305" y="1479477"/>
                </a:lnTo>
                <a:lnTo>
                  <a:pt x="9125839" y="1471383"/>
                </a:lnTo>
                <a:lnTo>
                  <a:pt x="9125839" y="1438604"/>
                </a:lnTo>
                <a:close/>
              </a:path>
              <a:path w="9126219" h="1649095">
                <a:moveTo>
                  <a:pt x="9125839" y="1340340"/>
                </a:moveTo>
                <a:lnTo>
                  <a:pt x="9105991" y="1340340"/>
                </a:lnTo>
                <a:lnTo>
                  <a:pt x="9105991" y="1389472"/>
                </a:lnTo>
                <a:lnTo>
                  <a:pt x="9125839" y="1389472"/>
                </a:lnTo>
                <a:lnTo>
                  <a:pt x="9125839" y="1340340"/>
                </a:lnTo>
                <a:close/>
              </a:path>
              <a:path w="9126219" h="1649095">
                <a:moveTo>
                  <a:pt x="9125839" y="1242077"/>
                </a:moveTo>
                <a:lnTo>
                  <a:pt x="9105991" y="1242077"/>
                </a:lnTo>
                <a:lnTo>
                  <a:pt x="9105991" y="1291209"/>
                </a:lnTo>
                <a:lnTo>
                  <a:pt x="9125839" y="1291209"/>
                </a:lnTo>
                <a:lnTo>
                  <a:pt x="9125839" y="1242077"/>
                </a:lnTo>
                <a:close/>
              </a:path>
              <a:path w="9126219" h="1649095">
                <a:moveTo>
                  <a:pt x="9125839" y="1143814"/>
                </a:moveTo>
                <a:lnTo>
                  <a:pt x="9105991" y="1143814"/>
                </a:lnTo>
                <a:lnTo>
                  <a:pt x="9105991" y="1192946"/>
                </a:lnTo>
                <a:lnTo>
                  <a:pt x="9125839" y="1192946"/>
                </a:lnTo>
                <a:lnTo>
                  <a:pt x="9125839" y="1143814"/>
                </a:lnTo>
                <a:close/>
              </a:path>
              <a:path w="9126219" h="1649095">
                <a:moveTo>
                  <a:pt x="9125839" y="1045551"/>
                </a:moveTo>
                <a:lnTo>
                  <a:pt x="9105991" y="1045551"/>
                </a:lnTo>
                <a:lnTo>
                  <a:pt x="9105991" y="1094683"/>
                </a:lnTo>
                <a:lnTo>
                  <a:pt x="9125839" y="1094683"/>
                </a:lnTo>
                <a:lnTo>
                  <a:pt x="9125839" y="1045551"/>
                </a:lnTo>
                <a:close/>
              </a:path>
              <a:path w="9126219" h="1649095">
                <a:moveTo>
                  <a:pt x="9125839" y="947288"/>
                </a:moveTo>
                <a:lnTo>
                  <a:pt x="9105991" y="947288"/>
                </a:lnTo>
                <a:lnTo>
                  <a:pt x="9105991" y="996419"/>
                </a:lnTo>
                <a:lnTo>
                  <a:pt x="9125839" y="996419"/>
                </a:lnTo>
                <a:lnTo>
                  <a:pt x="9125839" y="947288"/>
                </a:lnTo>
                <a:close/>
              </a:path>
              <a:path w="9126219" h="1649095">
                <a:moveTo>
                  <a:pt x="9125839" y="849025"/>
                </a:moveTo>
                <a:lnTo>
                  <a:pt x="9105991" y="849025"/>
                </a:lnTo>
                <a:lnTo>
                  <a:pt x="9105991" y="898156"/>
                </a:lnTo>
                <a:lnTo>
                  <a:pt x="9125839" y="898156"/>
                </a:lnTo>
                <a:lnTo>
                  <a:pt x="9125839" y="849025"/>
                </a:lnTo>
                <a:close/>
              </a:path>
              <a:path w="9126219" h="1649095">
                <a:moveTo>
                  <a:pt x="9125839" y="750762"/>
                </a:moveTo>
                <a:lnTo>
                  <a:pt x="9105991" y="750762"/>
                </a:lnTo>
                <a:lnTo>
                  <a:pt x="9105991" y="799893"/>
                </a:lnTo>
                <a:lnTo>
                  <a:pt x="9125839" y="799893"/>
                </a:lnTo>
                <a:lnTo>
                  <a:pt x="9125839" y="750762"/>
                </a:lnTo>
                <a:close/>
              </a:path>
              <a:path w="9126219" h="1649095">
                <a:moveTo>
                  <a:pt x="9125839" y="652499"/>
                </a:moveTo>
                <a:lnTo>
                  <a:pt x="9105991" y="652499"/>
                </a:lnTo>
                <a:lnTo>
                  <a:pt x="9105991" y="701630"/>
                </a:lnTo>
                <a:lnTo>
                  <a:pt x="9125839" y="701630"/>
                </a:lnTo>
                <a:lnTo>
                  <a:pt x="9125839" y="652499"/>
                </a:lnTo>
                <a:close/>
              </a:path>
              <a:path w="9126219" h="1649095">
                <a:moveTo>
                  <a:pt x="9125839" y="554235"/>
                </a:moveTo>
                <a:lnTo>
                  <a:pt x="9105991" y="554235"/>
                </a:lnTo>
                <a:lnTo>
                  <a:pt x="9105991" y="603367"/>
                </a:lnTo>
                <a:lnTo>
                  <a:pt x="9125839" y="603367"/>
                </a:lnTo>
                <a:lnTo>
                  <a:pt x="9125839" y="554235"/>
                </a:lnTo>
                <a:close/>
              </a:path>
              <a:path w="9126219" h="1649095">
                <a:moveTo>
                  <a:pt x="9125839" y="455972"/>
                </a:moveTo>
                <a:lnTo>
                  <a:pt x="9105991" y="455972"/>
                </a:lnTo>
                <a:lnTo>
                  <a:pt x="9105991" y="505104"/>
                </a:lnTo>
                <a:lnTo>
                  <a:pt x="9125839" y="505104"/>
                </a:lnTo>
                <a:lnTo>
                  <a:pt x="9125839" y="455972"/>
                </a:lnTo>
                <a:close/>
              </a:path>
              <a:path w="9126219" h="1649095">
                <a:moveTo>
                  <a:pt x="9125839" y="357709"/>
                </a:moveTo>
                <a:lnTo>
                  <a:pt x="9105991" y="357709"/>
                </a:lnTo>
                <a:lnTo>
                  <a:pt x="9105991" y="406841"/>
                </a:lnTo>
                <a:lnTo>
                  <a:pt x="9125839" y="406841"/>
                </a:lnTo>
                <a:lnTo>
                  <a:pt x="9125839" y="357709"/>
                </a:lnTo>
                <a:close/>
              </a:path>
              <a:path w="9126219" h="1649095">
                <a:moveTo>
                  <a:pt x="9125839" y="259446"/>
                </a:moveTo>
                <a:lnTo>
                  <a:pt x="9105991" y="259446"/>
                </a:lnTo>
                <a:lnTo>
                  <a:pt x="9105991" y="308577"/>
                </a:lnTo>
                <a:lnTo>
                  <a:pt x="9125839" y="308577"/>
                </a:lnTo>
                <a:lnTo>
                  <a:pt x="9125839" y="259446"/>
                </a:lnTo>
                <a:close/>
              </a:path>
              <a:path w="9126219" h="1649095">
                <a:moveTo>
                  <a:pt x="9124269" y="161501"/>
                </a:moveTo>
                <a:lnTo>
                  <a:pt x="9104588" y="164068"/>
                </a:lnTo>
                <a:lnTo>
                  <a:pt x="9105513" y="171159"/>
                </a:lnTo>
                <a:lnTo>
                  <a:pt x="9105934" y="177535"/>
                </a:lnTo>
                <a:lnTo>
                  <a:pt x="9105991" y="210314"/>
                </a:lnTo>
                <a:lnTo>
                  <a:pt x="9125839" y="210314"/>
                </a:lnTo>
                <a:lnTo>
                  <a:pt x="9125839" y="177535"/>
                </a:lnTo>
                <a:lnTo>
                  <a:pt x="9125418" y="171159"/>
                </a:lnTo>
                <a:lnTo>
                  <a:pt x="9125305" y="169441"/>
                </a:lnTo>
                <a:lnTo>
                  <a:pt x="9124269" y="161501"/>
                </a:lnTo>
                <a:close/>
              </a:path>
              <a:path w="9126219" h="1649095">
                <a:moveTo>
                  <a:pt x="9087458" y="72662"/>
                </a:moveTo>
                <a:lnTo>
                  <a:pt x="9071721" y="84756"/>
                </a:lnTo>
                <a:lnTo>
                  <a:pt x="9078025" y="93535"/>
                </a:lnTo>
                <a:lnTo>
                  <a:pt x="9083757" y="102728"/>
                </a:lnTo>
                <a:lnTo>
                  <a:pt x="9088893" y="112307"/>
                </a:lnTo>
                <a:lnTo>
                  <a:pt x="9093406" y="122246"/>
                </a:lnTo>
                <a:lnTo>
                  <a:pt x="9111740" y="114644"/>
                </a:lnTo>
                <a:lnTo>
                  <a:pt x="9106684" y="103508"/>
                </a:lnTo>
                <a:lnTo>
                  <a:pt x="9100932" y="92780"/>
                </a:lnTo>
                <a:lnTo>
                  <a:pt x="9094514" y="82488"/>
                </a:lnTo>
                <a:lnTo>
                  <a:pt x="9087458" y="72662"/>
                </a:lnTo>
                <a:close/>
              </a:path>
              <a:path w="9126219" h="1649095">
                <a:moveTo>
                  <a:pt x="9011195" y="14098"/>
                </a:moveTo>
                <a:lnTo>
                  <a:pt x="9003592" y="32432"/>
                </a:lnTo>
                <a:lnTo>
                  <a:pt x="9013532" y="36945"/>
                </a:lnTo>
                <a:lnTo>
                  <a:pt x="9023111" y="42081"/>
                </a:lnTo>
                <a:lnTo>
                  <a:pt x="9032303" y="47814"/>
                </a:lnTo>
                <a:lnTo>
                  <a:pt x="9041082" y="54118"/>
                </a:lnTo>
                <a:lnTo>
                  <a:pt x="9053176" y="38380"/>
                </a:lnTo>
                <a:lnTo>
                  <a:pt x="9043350" y="31324"/>
                </a:lnTo>
                <a:lnTo>
                  <a:pt x="9033058" y="24906"/>
                </a:lnTo>
                <a:lnTo>
                  <a:pt x="9022330" y="19154"/>
                </a:lnTo>
                <a:lnTo>
                  <a:pt x="9011195" y="14098"/>
                </a:lnTo>
                <a:close/>
              </a:path>
              <a:path w="9126219" h="1649095">
                <a:moveTo>
                  <a:pt x="8948303" y="0"/>
                </a:moveTo>
                <a:lnTo>
                  <a:pt x="8940089" y="0"/>
                </a:lnTo>
                <a:lnTo>
                  <a:pt x="8940089" y="19847"/>
                </a:lnTo>
                <a:lnTo>
                  <a:pt x="8947442" y="19847"/>
                </a:lnTo>
                <a:lnTo>
                  <a:pt x="8954678" y="20325"/>
                </a:lnTo>
                <a:lnTo>
                  <a:pt x="8961770" y="21250"/>
                </a:lnTo>
                <a:lnTo>
                  <a:pt x="8964337" y="1569"/>
                </a:lnTo>
                <a:lnTo>
                  <a:pt x="8956397" y="533"/>
                </a:lnTo>
                <a:lnTo>
                  <a:pt x="8948303" y="0"/>
                </a:lnTo>
                <a:close/>
              </a:path>
              <a:path w="9126219" h="1649095">
                <a:moveTo>
                  <a:pt x="8940089" y="0"/>
                </a:moveTo>
                <a:lnTo>
                  <a:pt x="8915374" y="0"/>
                </a:lnTo>
                <a:lnTo>
                  <a:pt x="8915374" y="19847"/>
                </a:lnTo>
                <a:lnTo>
                  <a:pt x="8940089" y="19847"/>
                </a:lnTo>
                <a:lnTo>
                  <a:pt x="8940089" y="0"/>
                </a:lnTo>
                <a:close/>
              </a:path>
              <a:path w="9126219" h="1649095">
                <a:moveTo>
                  <a:pt x="8865942" y="0"/>
                </a:moveTo>
                <a:lnTo>
                  <a:pt x="8816510" y="0"/>
                </a:lnTo>
                <a:lnTo>
                  <a:pt x="8816510" y="19847"/>
                </a:lnTo>
                <a:lnTo>
                  <a:pt x="8865942" y="19847"/>
                </a:lnTo>
                <a:lnTo>
                  <a:pt x="8865942" y="0"/>
                </a:lnTo>
                <a:close/>
              </a:path>
              <a:path w="9126219" h="1649095">
                <a:moveTo>
                  <a:pt x="8767078" y="0"/>
                </a:moveTo>
                <a:lnTo>
                  <a:pt x="8717646" y="0"/>
                </a:lnTo>
                <a:lnTo>
                  <a:pt x="8717646" y="19847"/>
                </a:lnTo>
                <a:lnTo>
                  <a:pt x="8767078" y="19847"/>
                </a:lnTo>
                <a:lnTo>
                  <a:pt x="8767078" y="0"/>
                </a:lnTo>
                <a:close/>
              </a:path>
              <a:path w="9126219" h="1649095">
                <a:moveTo>
                  <a:pt x="8668214" y="0"/>
                </a:moveTo>
                <a:lnTo>
                  <a:pt x="8618783" y="0"/>
                </a:lnTo>
                <a:lnTo>
                  <a:pt x="8618783" y="19847"/>
                </a:lnTo>
                <a:lnTo>
                  <a:pt x="8668214" y="19847"/>
                </a:lnTo>
                <a:lnTo>
                  <a:pt x="8668214" y="0"/>
                </a:lnTo>
                <a:close/>
              </a:path>
              <a:path w="9126219" h="1649095">
                <a:moveTo>
                  <a:pt x="8569351" y="0"/>
                </a:moveTo>
                <a:lnTo>
                  <a:pt x="8519919" y="0"/>
                </a:lnTo>
                <a:lnTo>
                  <a:pt x="8519919" y="19847"/>
                </a:lnTo>
                <a:lnTo>
                  <a:pt x="8569351" y="19847"/>
                </a:lnTo>
                <a:lnTo>
                  <a:pt x="8569351" y="0"/>
                </a:lnTo>
                <a:close/>
              </a:path>
              <a:path w="9126219" h="1649095">
                <a:moveTo>
                  <a:pt x="8470487" y="0"/>
                </a:moveTo>
                <a:lnTo>
                  <a:pt x="8421055" y="0"/>
                </a:lnTo>
                <a:lnTo>
                  <a:pt x="8421055" y="19847"/>
                </a:lnTo>
                <a:lnTo>
                  <a:pt x="8470487" y="19847"/>
                </a:lnTo>
                <a:lnTo>
                  <a:pt x="8470487" y="0"/>
                </a:lnTo>
                <a:close/>
              </a:path>
              <a:path w="9126219" h="1649095">
                <a:moveTo>
                  <a:pt x="8371624" y="0"/>
                </a:moveTo>
                <a:lnTo>
                  <a:pt x="8322192" y="0"/>
                </a:lnTo>
                <a:lnTo>
                  <a:pt x="8322192" y="19847"/>
                </a:lnTo>
                <a:lnTo>
                  <a:pt x="8371624" y="19847"/>
                </a:lnTo>
                <a:lnTo>
                  <a:pt x="8371624" y="0"/>
                </a:lnTo>
                <a:close/>
              </a:path>
              <a:path w="9126219" h="1649095">
                <a:moveTo>
                  <a:pt x="8272760" y="0"/>
                </a:moveTo>
                <a:lnTo>
                  <a:pt x="8223328" y="0"/>
                </a:lnTo>
                <a:lnTo>
                  <a:pt x="8223328" y="19847"/>
                </a:lnTo>
                <a:lnTo>
                  <a:pt x="8272760" y="19847"/>
                </a:lnTo>
                <a:lnTo>
                  <a:pt x="8272760" y="0"/>
                </a:lnTo>
                <a:close/>
              </a:path>
              <a:path w="9126219" h="1649095">
                <a:moveTo>
                  <a:pt x="8173896" y="0"/>
                </a:moveTo>
                <a:lnTo>
                  <a:pt x="8124465" y="0"/>
                </a:lnTo>
                <a:lnTo>
                  <a:pt x="8124465" y="19847"/>
                </a:lnTo>
                <a:lnTo>
                  <a:pt x="8173896" y="19847"/>
                </a:lnTo>
                <a:lnTo>
                  <a:pt x="8173896" y="0"/>
                </a:lnTo>
                <a:close/>
              </a:path>
              <a:path w="9126219" h="1649095">
                <a:moveTo>
                  <a:pt x="8075033" y="0"/>
                </a:moveTo>
                <a:lnTo>
                  <a:pt x="8025601" y="0"/>
                </a:lnTo>
                <a:lnTo>
                  <a:pt x="8025601" y="19847"/>
                </a:lnTo>
                <a:lnTo>
                  <a:pt x="8075033" y="19847"/>
                </a:lnTo>
                <a:lnTo>
                  <a:pt x="8075033" y="0"/>
                </a:lnTo>
                <a:close/>
              </a:path>
              <a:path w="9126219" h="1649095">
                <a:moveTo>
                  <a:pt x="7976170" y="0"/>
                </a:moveTo>
                <a:lnTo>
                  <a:pt x="7926738" y="0"/>
                </a:lnTo>
                <a:lnTo>
                  <a:pt x="7926738" y="19847"/>
                </a:lnTo>
                <a:lnTo>
                  <a:pt x="7976170" y="19847"/>
                </a:lnTo>
                <a:lnTo>
                  <a:pt x="7976170" y="0"/>
                </a:lnTo>
                <a:close/>
              </a:path>
              <a:path w="9126219" h="1649095">
                <a:moveTo>
                  <a:pt x="7877306" y="0"/>
                </a:moveTo>
                <a:lnTo>
                  <a:pt x="7827874" y="0"/>
                </a:lnTo>
                <a:lnTo>
                  <a:pt x="7827874" y="19847"/>
                </a:lnTo>
                <a:lnTo>
                  <a:pt x="7877306" y="19847"/>
                </a:lnTo>
                <a:lnTo>
                  <a:pt x="7877306" y="0"/>
                </a:lnTo>
                <a:close/>
              </a:path>
              <a:path w="9126219" h="1649095">
                <a:moveTo>
                  <a:pt x="7778442" y="0"/>
                </a:moveTo>
                <a:lnTo>
                  <a:pt x="7729010" y="0"/>
                </a:lnTo>
                <a:lnTo>
                  <a:pt x="7729010" y="19847"/>
                </a:lnTo>
                <a:lnTo>
                  <a:pt x="7778442" y="19847"/>
                </a:lnTo>
                <a:lnTo>
                  <a:pt x="7778442" y="0"/>
                </a:lnTo>
                <a:close/>
              </a:path>
              <a:path w="9126219" h="1649095">
                <a:moveTo>
                  <a:pt x="7679578" y="0"/>
                </a:moveTo>
                <a:lnTo>
                  <a:pt x="7630147" y="0"/>
                </a:lnTo>
                <a:lnTo>
                  <a:pt x="7630147" y="19847"/>
                </a:lnTo>
                <a:lnTo>
                  <a:pt x="7679578" y="19847"/>
                </a:lnTo>
                <a:lnTo>
                  <a:pt x="7679578" y="0"/>
                </a:lnTo>
                <a:close/>
              </a:path>
              <a:path w="9126219" h="1649095">
                <a:moveTo>
                  <a:pt x="7580715" y="0"/>
                </a:moveTo>
                <a:lnTo>
                  <a:pt x="7531284" y="0"/>
                </a:lnTo>
                <a:lnTo>
                  <a:pt x="7531284" y="19847"/>
                </a:lnTo>
                <a:lnTo>
                  <a:pt x="7580715" y="19847"/>
                </a:lnTo>
                <a:lnTo>
                  <a:pt x="7580715" y="0"/>
                </a:lnTo>
                <a:close/>
              </a:path>
              <a:path w="9126219" h="1649095">
                <a:moveTo>
                  <a:pt x="7481851" y="0"/>
                </a:moveTo>
                <a:lnTo>
                  <a:pt x="7432420" y="0"/>
                </a:lnTo>
                <a:lnTo>
                  <a:pt x="7432420" y="19847"/>
                </a:lnTo>
                <a:lnTo>
                  <a:pt x="7481851" y="19847"/>
                </a:lnTo>
                <a:lnTo>
                  <a:pt x="7481851" y="0"/>
                </a:lnTo>
                <a:close/>
              </a:path>
              <a:path w="9126219" h="1649095">
                <a:moveTo>
                  <a:pt x="7382988" y="0"/>
                </a:moveTo>
                <a:lnTo>
                  <a:pt x="7333555" y="0"/>
                </a:lnTo>
                <a:lnTo>
                  <a:pt x="7333555" y="19847"/>
                </a:lnTo>
                <a:lnTo>
                  <a:pt x="7382988" y="19847"/>
                </a:lnTo>
                <a:lnTo>
                  <a:pt x="7382988" y="0"/>
                </a:lnTo>
                <a:close/>
              </a:path>
              <a:path w="9126219" h="1649095">
                <a:moveTo>
                  <a:pt x="7284124" y="0"/>
                </a:moveTo>
                <a:lnTo>
                  <a:pt x="7234692" y="0"/>
                </a:lnTo>
                <a:lnTo>
                  <a:pt x="7234692" y="19847"/>
                </a:lnTo>
                <a:lnTo>
                  <a:pt x="7284124" y="19847"/>
                </a:lnTo>
                <a:lnTo>
                  <a:pt x="7284124" y="0"/>
                </a:lnTo>
                <a:close/>
              </a:path>
              <a:path w="9126219" h="1649095">
                <a:moveTo>
                  <a:pt x="7185260" y="0"/>
                </a:moveTo>
                <a:lnTo>
                  <a:pt x="7135829" y="0"/>
                </a:lnTo>
                <a:lnTo>
                  <a:pt x="7135829" y="19847"/>
                </a:lnTo>
                <a:lnTo>
                  <a:pt x="7185260" y="19847"/>
                </a:lnTo>
                <a:lnTo>
                  <a:pt x="7185260" y="0"/>
                </a:lnTo>
                <a:close/>
              </a:path>
              <a:path w="9126219" h="1649095">
                <a:moveTo>
                  <a:pt x="7086397" y="0"/>
                </a:moveTo>
                <a:lnTo>
                  <a:pt x="7036965" y="0"/>
                </a:lnTo>
                <a:lnTo>
                  <a:pt x="7036965" y="19847"/>
                </a:lnTo>
                <a:lnTo>
                  <a:pt x="7086397" y="19847"/>
                </a:lnTo>
                <a:lnTo>
                  <a:pt x="7086397" y="0"/>
                </a:lnTo>
                <a:close/>
              </a:path>
              <a:path w="9126219" h="1649095">
                <a:moveTo>
                  <a:pt x="6987532" y="0"/>
                </a:moveTo>
                <a:lnTo>
                  <a:pt x="6938101" y="0"/>
                </a:lnTo>
                <a:lnTo>
                  <a:pt x="6938101" y="19847"/>
                </a:lnTo>
                <a:lnTo>
                  <a:pt x="6987532" y="19847"/>
                </a:lnTo>
                <a:lnTo>
                  <a:pt x="6987532" y="0"/>
                </a:lnTo>
                <a:close/>
              </a:path>
              <a:path w="9126219" h="1649095">
                <a:moveTo>
                  <a:pt x="6888669" y="0"/>
                </a:moveTo>
                <a:lnTo>
                  <a:pt x="6839238" y="0"/>
                </a:lnTo>
                <a:lnTo>
                  <a:pt x="6839238" y="19847"/>
                </a:lnTo>
                <a:lnTo>
                  <a:pt x="6888669" y="19847"/>
                </a:lnTo>
                <a:lnTo>
                  <a:pt x="6888669" y="0"/>
                </a:lnTo>
                <a:close/>
              </a:path>
              <a:path w="9126219" h="1649095">
                <a:moveTo>
                  <a:pt x="6789806" y="0"/>
                </a:moveTo>
                <a:lnTo>
                  <a:pt x="6740373" y="0"/>
                </a:lnTo>
                <a:lnTo>
                  <a:pt x="6740373" y="19847"/>
                </a:lnTo>
                <a:lnTo>
                  <a:pt x="6789806" y="19847"/>
                </a:lnTo>
                <a:lnTo>
                  <a:pt x="6789806" y="0"/>
                </a:lnTo>
                <a:close/>
              </a:path>
              <a:path w="9126219" h="1649095">
                <a:moveTo>
                  <a:pt x="6690941" y="0"/>
                </a:moveTo>
                <a:lnTo>
                  <a:pt x="6641509" y="0"/>
                </a:lnTo>
                <a:lnTo>
                  <a:pt x="6641509" y="19847"/>
                </a:lnTo>
                <a:lnTo>
                  <a:pt x="6690941" y="19847"/>
                </a:lnTo>
                <a:lnTo>
                  <a:pt x="6690941" y="0"/>
                </a:lnTo>
                <a:close/>
              </a:path>
              <a:path w="9126219" h="1649095">
                <a:moveTo>
                  <a:pt x="6592078" y="0"/>
                </a:moveTo>
                <a:lnTo>
                  <a:pt x="6542646" y="0"/>
                </a:lnTo>
                <a:lnTo>
                  <a:pt x="6542646" y="19847"/>
                </a:lnTo>
                <a:lnTo>
                  <a:pt x="6592078" y="19847"/>
                </a:lnTo>
                <a:lnTo>
                  <a:pt x="6592078" y="0"/>
                </a:lnTo>
                <a:close/>
              </a:path>
              <a:path w="9126219" h="1649095">
                <a:moveTo>
                  <a:pt x="6493215" y="0"/>
                </a:moveTo>
                <a:lnTo>
                  <a:pt x="6443782" y="0"/>
                </a:lnTo>
                <a:lnTo>
                  <a:pt x="6443782" y="19847"/>
                </a:lnTo>
                <a:lnTo>
                  <a:pt x="6493215" y="19847"/>
                </a:lnTo>
                <a:lnTo>
                  <a:pt x="6493215" y="0"/>
                </a:lnTo>
                <a:close/>
              </a:path>
              <a:path w="9126219" h="1649095">
                <a:moveTo>
                  <a:pt x="6394350" y="0"/>
                </a:moveTo>
                <a:lnTo>
                  <a:pt x="6344919" y="0"/>
                </a:lnTo>
                <a:lnTo>
                  <a:pt x="6344919" y="19847"/>
                </a:lnTo>
                <a:lnTo>
                  <a:pt x="6394350" y="19847"/>
                </a:lnTo>
                <a:lnTo>
                  <a:pt x="6394350" y="0"/>
                </a:lnTo>
                <a:close/>
              </a:path>
              <a:path w="9126219" h="1649095">
                <a:moveTo>
                  <a:pt x="6295487" y="0"/>
                </a:moveTo>
                <a:lnTo>
                  <a:pt x="6246055" y="0"/>
                </a:lnTo>
                <a:lnTo>
                  <a:pt x="6246055" y="19847"/>
                </a:lnTo>
                <a:lnTo>
                  <a:pt x="6295487" y="19847"/>
                </a:lnTo>
                <a:lnTo>
                  <a:pt x="6295487" y="0"/>
                </a:lnTo>
                <a:close/>
              </a:path>
              <a:path w="9126219" h="1649095">
                <a:moveTo>
                  <a:pt x="6196623" y="0"/>
                </a:moveTo>
                <a:lnTo>
                  <a:pt x="6147191" y="0"/>
                </a:lnTo>
                <a:lnTo>
                  <a:pt x="6147191" y="19847"/>
                </a:lnTo>
                <a:lnTo>
                  <a:pt x="6196623" y="19847"/>
                </a:lnTo>
                <a:lnTo>
                  <a:pt x="6196623" y="0"/>
                </a:lnTo>
                <a:close/>
              </a:path>
              <a:path w="9126219" h="1649095">
                <a:moveTo>
                  <a:pt x="6097759" y="0"/>
                </a:moveTo>
                <a:lnTo>
                  <a:pt x="6048328" y="0"/>
                </a:lnTo>
                <a:lnTo>
                  <a:pt x="6048328" y="19847"/>
                </a:lnTo>
                <a:lnTo>
                  <a:pt x="6097759" y="19847"/>
                </a:lnTo>
                <a:lnTo>
                  <a:pt x="6097759" y="0"/>
                </a:lnTo>
                <a:close/>
              </a:path>
              <a:path w="9126219" h="1649095">
                <a:moveTo>
                  <a:pt x="5998896" y="0"/>
                </a:moveTo>
                <a:lnTo>
                  <a:pt x="5949464" y="0"/>
                </a:lnTo>
                <a:lnTo>
                  <a:pt x="5949464" y="19847"/>
                </a:lnTo>
                <a:lnTo>
                  <a:pt x="5998896" y="19847"/>
                </a:lnTo>
                <a:lnTo>
                  <a:pt x="5998896" y="0"/>
                </a:lnTo>
                <a:close/>
              </a:path>
              <a:path w="9126219" h="1649095">
                <a:moveTo>
                  <a:pt x="5900032" y="0"/>
                </a:moveTo>
                <a:lnTo>
                  <a:pt x="5850600" y="0"/>
                </a:lnTo>
                <a:lnTo>
                  <a:pt x="5850600" y="19847"/>
                </a:lnTo>
                <a:lnTo>
                  <a:pt x="5900032" y="19847"/>
                </a:lnTo>
                <a:lnTo>
                  <a:pt x="5900032" y="0"/>
                </a:lnTo>
                <a:close/>
              </a:path>
              <a:path w="9126219" h="1649095">
                <a:moveTo>
                  <a:pt x="5801169" y="0"/>
                </a:moveTo>
                <a:lnTo>
                  <a:pt x="5751737" y="0"/>
                </a:lnTo>
                <a:lnTo>
                  <a:pt x="5751737" y="19847"/>
                </a:lnTo>
                <a:lnTo>
                  <a:pt x="5801169" y="19847"/>
                </a:lnTo>
                <a:lnTo>
                  <a:pt x="5801169" y="0"/>
                </a:lnTo>
                <a:close/>
              </a:path>
              <a:path w="9126219" h="1649095">
                <a:moveTo>
                  <a:pt x="5702305" y="0"/>
                </a:moveTo>
                <a:lnTo>
                  <a:pt x="5652872" y="0"/>
                </a:lnTo>
                <a:lnTo>
                  <a:pt x="5652872" y="19847"/>
                </a:lnTo>
                <a:lnTo>
                  <a:pt x="5702305" y="19847"/>
                </a:lnTo>
                <a:lnTo>
                  <a:pt x="5702305" y="0"/>
                </a:lnTo>
                <a:close/>
              </a:path>
              <a:path w="9126219" h="1649095">
                <a:moveTo>
                  <a:pt x="5603440" y="0"/>
                </a:moveTo>
                <a:lnTo>
                  <a:pt x="5554009" y="0"/>
                </a:lnTo>
                <a:lnTo>
                  <a:pt x="5554009" y="19847"/>
                </a:lnTo>
                <a:lnTo>
                  <a:pt x="5603440" y="19847"/>
                </a:lnTo>
                <a:lnTo>
                  <a:pt x="5603440" y="0"/>
                </a:lnTo>
                <a:close/>
              </a:path>
              <a:path w="9126219" h="1649095">
                <a:moveTo>
                  <a:pt x="5504577" y="0"/>
                </a:moveTo>
                <a:lnTo>
                  <a:pt x="5455145" y="0"/>
                </a:lnTo>
                <a:lnTo>
                  <a:pt x="5455145" y="19847"/>
                </a:lnTo>
                <a:lnTo>
                  <a:pt x="5504577" y="19847"/>
                </a:lnTo>
                <a:lnTo>
                  <a:pt x="5504577" y="0"/>
                </a:lnTo>
                <a:close/>
              </a:path>
              <a:path w="9126219" h="1649095">
                <a:moveTo>
                  <a:pt x="5405714" y="0"/>
                </a:moveTo>
                <a:lnTo>
                  <a:pt x="5381000" y="0"/>
                </a:lnTo>
                <a:lnTo>
                  <a:pt x="5381000" y="19847"/>
                </a:lnTo>
                <a:lnTo>
                  <a:pt x="5405714" y="19847"/>
                </a:lnTo>
                <a:lnTo>
                  <a:pt x="5405714" y="0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0870" y="4185433"/>
            <a:ext cx="2575702" cy="205149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73139" y="2631461"/>
            <a:ext cx="4893736" cy="109049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78922" y="7132206"/>
            <a:ext cx="2873110" cy="720376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13949286" y="8217803"/>
            <a:ext cx="1246505" cy="246379"/>
          </a:xfrm>
          <a:custGeom>
            <a:avLst/>
            <a:gdLst/>
            <a:ahLst/>
            <a:cxnLst/>
            <a:rect l="l" t="t" r="r" b="b"/>
            <a:pathLst>
              <a:path w="1246505" h="246379">
                <a:moveTo>
                  <a:pt x="30110" y="0"/>
                </a:moveTo>
                <a:lnTo>
                  <a:pt x="0" y="0"/>
                </a:lnTo>
                <a:lnTo>
                  <a:pt x="0" y="184192"/>
                </a:lnTo>
                <a:lnTo>
                  <a:pt x="30110" y="184192"/>
                </a:lnTo>
                <a:lnTo>
                  <a:pt x="30110" y="90836"/>
                </a:lnTo>
                <a:lnTo>
                  <a:pt x="64918" y="90836"/>
                </a:lnTo>
                <a:lnTo>
                  <a:pt x="63577" y="89198"/>
                </a:lnTo>
                <a:lnTo>
                  <a:pt x="30110" y="89198"/>
                </a:lnTo>
                <a:lnTo>
                  <a:pt x="30110" y="0"/>
                </a:lnTo>
                <a:close/>
              </a:path>
              <a:path w="1246505" h="246379">
                <a:moveTo>
                  <a:pt x="64918" y="90836"/>
                </a:moveTo>
                <a:lnTo>
                  <a:pt x="30110" y="90836"/>
                </a:lnTo>
                <a:lnTo>
                  <a:pt x="105954" y="184192"/>
                </a:lnTo>
                <a:lnTo>
                  <a:pt x="141357" y="184192"/>
                </a:lnTo>
                <a:lnTo>
                  <a:pt x="64918" y="90836"/>
                </a:lnTo>
                <a:close/>
              </a:path>
              <a:path w="1246505" h="246379">
                <a:moveTo>
                  <a:pt x="137703" y="0"/>
                </a:moveTo>
                <a:lnTo>
                  <a:pt x="104694" y="0"/>
                </a:lnTo>
                <a:lnTo>
                  <a:pt x="30110" y="89198"/>
                </a:lnTo>
                <a:lnTo>
                  <a:pt x="63577" y="89198"/>
                </a:lnTo>
                <a:lnTo>
                  <a:pt x="63371" y="88946"/>
                </a:lnTo>
                <a:lnTo>
                  <a:pt x="137703" y="0"/>
                </a:lnTo>
                <a:close/>
              </a:path>
              <a:path w="1246505" h="246379">
                <a:moveTo>
                  <a:pt x="186586" y="44851"/>
                </a:moveTo>
                <a:lnTo>
                  <a:pt x="162648" y="44851"/>
                </a:lnTo>
                <a:lnTo>
                  <a:pt x="162648" y="246178"/>
                </a:lnTo>
                <a:lnTo>
                  <a:pt x="192255" y="246178"/>
                </a:lnTo>
                <a:lnTo>
                  <a:pt x="192168" y="185523"/>
                </a:lnTo>
                <a:lnTo>
                  <a:pt x="191667" y="179447"/>
                </a:lnTo>
                <a:lnTo>
                  <a:pt x="190491" y="167688"/>
                </a:lnTo>
                <a:lnTo>
                  <a:pt x="274069" y="167688"/>
                </a:lnTo>
                <a:lnTo>
                  <a:pt x="277265" y="162522"/>
                </a:lnTo>
                <a:lnTo>
                  <a:pt x="226650" y="162522"/>
                </a:lnTo>
                <a:lnTo>
                  <a:pt x="218153" y="161814"/>
                </a:lnTo>
                <a:lnTo>
                  <a:pt x="192759" y="126120"/>
                </a:lnTo>
                <a:lnTo>
                  <a:pt x="192255" y="114269"/>
                </a:lnTo>
                <a:lnTo>
                  <a:pt x="192255" y="109860"/>
                </a:lnTo>
                <a:lnTo>
                  <a:pt x="205004" y="72332"/>
                </a:lnTo>
                <a:lnTo>
                  <a:pt x="217516" y="67276"/>
                </a:lnTo>
                <a:lnTo>
                  <a:pt x="216512" y="67276"/>
                </a:lnTo>
                <a:lnTo>
                  <a:pt x="226146" y="66520"/>
                </a:lnTo>
                <a:lnTo>
                  <a:pt x="277651" y="66520"/>
                </a:lnTo>
                <a:lnTo>
                  <a:pt x="275793" y="63497"/>
                </a:lnTo>
                <a:lnTo>
                  <a:pt x="190743" y="63497"/>
                </a:lnTo>
                <a:lnTo>
                  <a:pt x="188765" y="54237"/>
                </a:lnTo>
                <a:lnTo>
                  <a:pt x="187295" y="47622"/>
                </a:lnTo>
                <a:lnTo>
                  <a:pt x="186586" y="44851"/>
                </a:lnTo>
                <a:close/>
              </a:path>
              <a:path w="1246505" h="246379">
                <a:moveTo>
                  <a:pt x="274025" y="167688"/>
                </a:moveTo>
                <a:lnTo>
                  <a:pt x="192255" y="167688"/>
                </a:lnTo>
                <a:lnTo>
                  <a:pt x="200303" y="176011"/>
                </a:lnTo>
                <a:lnTo>
                  <a:pt x="209830" y="181956"/>
                </a:lnTo>
                <a:lnTo>
                  <a:pt x="220838" y="185523"/>
                </a:lnTo>
                <a:lnTo>
                  <a:pt x="233327" y="186712"/>
                </a:lnTo>
                <a:lnTo>
                  <a:pt x="245577" y="185523"/>
                </a:lnTo>
                <a:lnTo>
                  <a:pt x="256476" y="181956"/>
                </a:lnTo>
                <a:lnTo>
                  <a:pt x="265955" y="176011"/>
                </a:lnTo>
                <a:lnTo>
                  <a:pt x="274025" y="167688"/>
                </a:lnTo>
                <a:close/>
              </a:path>
              <a:path w="1246505" h="246379">
                <a:moveTo>
                  <a:pt x="277651" y="66520"/>
                </a:moveTo>
                <a:lnTo>
                  <a:pt x="226146" y="66520"/>
                </a:lnTo>
                <a:lnTo>
                  <a:pt x="233658" y="67276"/>
                </a:lnTo>
                <a:lnTo>
                  <a:pt x="240193" y="69544"/>
                </a:lnTo>
                <a:lnTo>
                  <a:pt x="258650" y="114017"/>
                </a:lnTo>
                <a:lnTo>
                  <a:pt x="258131" y="125002"/>
                </a:lnTo>
                <a:lnTo>
                  <a:pt x="240256" y="159373"/>
                </a:lnTo>
                <a:lnTo>
                  <a:pt x="233682" y="161814"/>
                </a:lnTo>
                <a:lnTo>
                  <a:pt x="233169" y="161814"/>
                </a:lnTo>
                <a:lnTo>
                  <a:pt x="226650" y="162522"/>
                </a:lnTo>
                <a:lnTo>
                  <a:pt x="277265" y="162522"/>
                </a:lnTo>
                <a:lnTo>
                  <a:pt x="280651" y="157050"/>
                </a:lnTo>
                <a:lnTo>
                  <a:pt x="285296" y="144664"/>
                </a:lnTo>
                <a:lnTo>
                  <a:pt x="288084" y="130404"/>
                </a:lnTo>
                <a:lnTo>
                  <a:pt x="289013" y="114269"/>
                </a:lnTo>
                <a:lnTo>
                  <a:pt x="288164" y="99293"/>
                </a:lnTo>
                <a:lnTo>
                  <a:pt x="288100" y="98151"/>
                </a:lnTo>
                <a:lnTo>
                  <a:pt x="285359" y="83938"/>
                </a:lnTo>
                <a:lnTo>
                  <a:pt x="280792" y="71631"/>
                </a:lnTo>
                <a:lnTo>
                  <a:pt x="277651" y="66520"/>
                </a:lnTo>
                <a:close/>
              </a:path>
              <a:path w="1246505" h="246379">
                <a:moveTo>
                  <a:pt x="233831" y="42331"/>
                </a:moveTo>
                <a:lnTo>
                  <a:pt x="220839" y="43654"/>
                </a:lnTo>
                <a:lnTo>
                  <a:pt x="209578" y="47622"/>
                </a:lnTo>
                <a:lnTo>
                  <a:pt x="200051" y="54237"/>
                </a:lnTo>
                <a:lnTo>
                  <a:pt x="192255" y="63497"/>
                </a:lnTo>
                <a:lnTo>
                  <a:pt x="275793" y="63497"/>
                </a:lnTo>
                <a:lnTo>
                  <a:pt x="233831" y="42331"/>
                </a:lnTo>
                <a:close/>
              </a:path>
              <a:path w="1246505" h="246379">
                <a:moveTo>
                  <a:pt x="351754" y="44851"/>
                </a:moveTo>
                <a:lnTo>
                  <a:pt x="323407" y="44851"/>
                </a:lnTo>
                <a:lnTo>
                  <a:pt x="323407" y="184192"/>
                </a:lnTo>
                <a:lnTo>
                  <a:pt x="359566" y="184192"/>
                </a:lnTo>
                <a:lnTo>
                  <a:pt x="379751" y="152947"/>
                </a:lnTo>
                <a:lnTo>
                  <a:pt x="349739" y="152947"/>
                </a:lnTo>
                <a:lnTo>
                  <a:pt x="350621" y="141585"/>
                </a:lnTo>
                <a:lnTo>
                  <a:pt x="351251" y="131687"/>
                </a:lnTo>
                <a:lnTo>
                  <a:pt x="351628" y="123254"/>
                </a:lnTo>
                <a:lnTo>
                  <a:pt x="351754" y="44851"/>
                </a:lnTo>
                <a:close/>
              </a:path>
              <a:path w="1246505" h="246379">
                <a:moveTo>
                  <a:pt x="455820" y="76347"/>
                </a:moveTo>
                <a:lnTo>
                  <a:pt x="429236" y="76347"/>
                </a:lnTo>
                <a:lnTo>
                  <a:pt x="428900" y="80295"/>
                </a:lnTo>
                <a:lnTo>
                  <a:pt x="428480" y="86594"/>
                </a:lnTo>
                <a:lnTo>
                  <a:pt x="427976" y="95245"/>
                </a:lnTo>
                <a:lnTo>
                  <a:pt x="427557" y="103897"/>
                </a:lnTo>
                <a:lnTo>
                  <a:pt x="427347" y="110154"/>
                </a:lnTo>
                <a:lnTo>
                  <a:pt x="427347" y="184192"/>
                </a:lnTo>
                <a:lnTo>
                  <a:pt x="455820" y="184192"/>
                </a:lnTo>
                <a:lnTo>
                  <a:pt x="455820" y="76347"/>
                </a:lnTo>
                <a:close/>
              </a:path>
              <a:path w="1246505" h="246379">
                <a:moveTo>
                  <a:pt x="455820" y="44851"/>
                </a:moveTo>
                <a:lnTo>
                  <a:pt x="419661" y="44851"/>
                </a:lnTo>
                <a:lnTo>
                  <a:pt x="349739" y="152947"/>
                </a:lnTo>
                <a:lnTo>
                  <a:pt x="379751" y="152947"/>
                </a:lnTo>
                <a:lnTo>
                  <a:pt x="429236" y="76347"/>
                </a:lnTo>
                <a:lnTo>
                  <a:pt x="455820" y="76347"/>
                </a:lnTo>
                <a:lnTo>
                  <a:pt x="455820" y="44851"/>
                </a:lnTo>
                <a:close/>
              </a:path>
              <a:path w="1246505" h="246379">
                <a:moveTo>
                  <a:pt x="557365" y="68032"/>
                </a:moveTo>
                <a:lnTo>
                  <a:pt x="527632" y="68032"/>
                </a:lnTo>
                <a:lnTo>
                  <a:pt x="527632" y="184192"/>
                </a:lnTo>
                <a:lnTo>
                  <a:pt x="557365" y="184192"/>
                </a:lnTo>
                <a:lnTo>
                  <a:pt x="557365" y="68032"/>
                </a:lnTo>
                <a:close/>
              </a:path>
              <a:path w="1246505" h="246379">
                <a:moveTo>
                  <a:pt x="602720" y="44851"/>
                </a:moveTo>
                <a:lnTo>
                  <a:pt x="482277" y="44851"/>
                </a:lnTo>
                <a:lnTo>
                  <a:pt x="482277" y="68032"/>
                </a:lnTo>
                <a:lnTo>
                  <a:pt x="602720" y="68032"/>
                </a:lnTo>
                <a:lnTo>
                  <a:pt x="602720" y="44851"/>
                </a:lnTo>
                <a:close/>
              </a:path>
              <a:path w="1246505" h="246379">
                <a:moveTo>
                  <a:pt x="684989" y="42331"/>
                </a:moveTo>
                <a:lnTo>
                  <a:pt x="647548" y="53316"/>
                </a:lnTo>
                <a:lnTo>
                  <a:pt x="625492" y="85041"/>
                </a:lnTo>
                <a:lnTo>
                  <a:pt x="621240" y="115529"/>
                </a:lnTo>
                <a:lnTo>
                  <a:pt x="622345" y="130758"/>
                </a:lnTo>
                <a:lnTo>
                  <a:pt x="622382" y="131270"/>
                </a:lnTo>
                <a:lnTo>
                  <a:pt x="625807" y="145231"/>
                </a:lnTo>
                <a:lnTo>
                  <a:pt x="631409" y="157184"/>
                </a:lnTo>
                <a:lnTo>
                  <a:pt x="631516" y="157412"/>
                </a:lnTo>
                <a:lnTo>
                  <a:pt x="661430" y="181987"/>
                </a:lnTo>
                <a:lnTo>
                  <a:pt x="690407" y="186712"/>
                </a:lnTo>
                <a:lnTo>
                  <a:pt x="697328" y="186578"/>
                </a:lnTo>
                <a:lnTo>
                  <a:pt x="737652" y="177263"/>
                </a:lnTo>
                <a:lnTo>
                  <a:pt x="737652" y="163278"/>
                </a:lnTo>
                <a:lnTo>
                  <a:pt x="691793" y="163278"/>
                </a:lnTo>
                <a:lnTo>
                  <a:pt x="682934" y="162601"/>
                </a:lnTo>
                <a:lnTo>
                  <a:pt x="652650" y="130758"/>
                </a:lnTo>
                <a:lnTo>
                  <a:pt x="651729" y="121199"/>
                </a:lnTo>
                <a:lnTo>
                  <a:pt x="744581" y="121199"/>
                </a:lnTo>
                <a:lnTo>
                  <a:pt x="744581" y="105198"/>
                </a:lnTo>
                <a:lnTo>
                  <a:pt x="744191" y="99781"/>
                </a:lnTo>
                <a:lnTo>
                  <a:pt x="652233" y="99781"/>
                </a:lnTo>
                <a:lnTo>
                  <a:pt x="653477" y="91726"/>
                </a:lnTo>
                <a:lnTo>
                  <a:pt x="655468" y="85041"/>
                </a:lnTo>
                <a:lnTo>
                  <a:pt x="655571" y="84694"/>
                </a:lnTo>
                <a:lnTo>
                  <a:pt x="658516" y="78686"/>
                </a:lnTo>
                <a:lnTo>
                  <a:pt x="662312" y="73702"/>
                </a:lnTo>
                <a:lnTo>
                  <a:pt x="668023" y="67738"/>
                </a:lnTo>
                <a:lnTo>
                  <a:pt x="675582" y="64757"/>
                </a:lnTo>
                <a:lnTo>
                  <a:pt x="732911" y="64757"/>
                </a:lnTo>
                <a:lnTo>
                  <a:pt x="728581" y="59087"/>
                </a:lnTo>
                <a:lnTo>
                  <a:pt x="719856" y="51756"/>
                </a:lnTo>
                <a:lnTo>
                  <a:pt x="709683" y="46520"/>
                </a:lnTo>
                <a:lnTo>
                  <a:pt x="698060" y="43378"/>
                </a:lnTo>
                <a:lnTo>
                  <a:pt x="684989" y="42331"/>
                </a:lnTo>
                <a:close/>
              </a:path>
              <a:path w="1246505" h="246379">
                <a:moveTo>
                  <a:pt x="737652" y="153199"/>
                </a:moveTo>
                <a:lnTo>
                  <a:pt x="729505" y="156811"/>
                </a:lnTo>
                <a:lnTo>
                  <a:pt x="721861" y="159415"/>
                </a:lnTo>
                <a:lnTo>
                  <a:pt x="707299" y="162601"/>
                </a:lnTo>
                <a:lnTo>
                  <a:pt x="706871" y="162601"/>
                </a:lnTo>
                <a:lnTo>
                  <a:pt x="700024" y="163278"/>
                </a:lnTo>
                <a:lnTo>
                  <a:pt x="737652" y="163278"/>
                </a:lnTo>
                <a:lnTo>
                  <a:pt x="737652" y="153199"/>
                </a:lnTo>
                <a:close/>
              </a:path>
              <a:path w="1246505" h="246379">
                <a:moveTo>
                  <a:pt x="732911" y="64757"/>
                </a:moveTo>
                <a:lnTo>
                  <a:pt x="694396" y="64757"/>
                </a:lnTo>
                <a:lnTo>
                  <a:pt x="701788" y="67738"/>
                </a:lnTo>
                <a:lnTo>
                  <a:pt x="707163" y="73702"/>
                </a:lnTo>
                <a:lnTo>
                  <a:pt x="715447" y="99372"/>
                </a:lnTo>
                <a:lnTo>
                  <a:pt x="715478" y="99781"/>
                </a:lnTo>
                <a:lnTo>
                  <a:pt x="744191" y="99781"/>
                </a:lnTo>
                <a:lnTo>
                  <a:pt x="743611" y="91726"/>
                </a:lnTo>
                <a:lnTo>
                  <a:pt x="743581" y="91308"/>
                </a:lnTo>
                <a:lnTo>
                  <a:pt x="740581" y="78993"/>
                </a:lnTo>
                <a:lnTo>
                  <a:pt x="735581" y="68253"/>
                </a:lnTo>
                <a:lnTo>
                  <a:pt x="732911" y="64757"/>
                </a:lnTo>
                <a:close/>
              </a:path>
              <a:path w="1246505" h="246379">
                <a:moveTo>
                  <a:pt x="802157" y="44851"/>
                </a:moveTo>
                <a:lnTo>
                  <a:pt x="778220" y="44851"/>
                </a:lnTo>
                <a:lnTo>
                  <a:pt x="778220" y="246178"/>
                </a:lnTo>
                <a:lnTo>
                  <a:pt x="807826" y="246178"/>
                </a:lnTo>
                <a:lnTo>
                  <a:pt x="807739" y="185523"/>
                </a:lnTo>
                <a:lnTo>
                  <a:pt x="807238" y="179447"/>
                </a:lnTo>
                <a:lnTo>
                  <a:pt x="806063" y="167688"/>
                </a:lnTo>
                <a:lnTo>
                  <a:pt x="889640" y="167688"/>
                </a:lnTo>
                <a:lnTo>
                  <a:pt x="892836" y="162522"/>
                </a:lnTo>
                <a:lnTo>
                  <a:pt x="842221" y="162522"/>
                </a:lnTo>
                <a:lnTo>
                  <a:pt x="833725" y="161814"/>
                </a:lnTo>
                <a:lnTo>
                  <a:pt x="808330" y="126120"/>
                </a:lnTo>
                <a:lnTo>
                  <a:pt x="807826" y="114269"/>
                </a:lnTo>
                <a:lnTo>
                  <a:pt x="807826" y="109860"/>
                </a:lnTo>
                <a:lnTo>
                  <a:pt x="820575" y="72332"/>
                </a:lnTo>
                <a:lnTo>
                  <a:pt x="833087" y="67276"/>
                </a:lnTo>
                <a:lnTo>
                  <a:pt x="832083" y="67276"/>
                </a:lnTo>
                <a:lnTo>
                  <a:pt x="841717" y="66520"/>
                </a:lnTo>
                <a:lnTo>
                  <a:pt x="893222" y="66520"/>
                </a:lnTo>
                <a:lnTo>
                  <a:pt x="891364" y="63497"/>
                </a:lnTo>
                <a:lnTo>
                  <a:pt x="806315" y="63497"/>
                </a:lnTo>
                <a:lnTo>
                  <a:pt x="804336" y="54237"/>
                </a:lnTo>
                <a:lnTo>
                  <a:pt x="802866" y="47622"/>
                </a:lnTo>
                <a:lnTo>
                  <a:pt x="802157" y="44851"/>
                </a:lnTo>
                <a:close/>
              </a:path>
              <a:path w="1246505" h="246379">
                <a:moveTo>
                  <a:pt x="889596" y="167688"/>
                </a:moveTo>
                <a:lnTo>
                  <a:pt x="807826" y="167688"/>
                </a:lnTo>
                <a:lnTo>
                  <a:pt x="815874" y="176011"/>
                </a:lnTo>
                <a:lnTo>
                  <a:pt x="825402" y="181956"/>
                </a:lnTo>
                <a:lnTo>
                  <a:pt x="836410" y="185523"/>
                </a:lnTo>
                <a:lnTo>
                  <a:pt x="848898" y="186712"/>
                </a:lnTo>
                <a:lnTo>
                  <a:pt x="861148" y="185523"/>
                </a:lnTo>
                <a:lnTo>
                  <a:pt x="872047" y="181956"/>
                </a:lnTo>
                <a:lnTo>
                  <a:pt x="881526" y="176011"/>
                </a:lnTo>
                <a:lnTo>
                  <a:pt x="889596" y="167688"/>
                </a:lnTo>
                <a:close/>
              </a:path>
              <a:path w="1246505" h="246379">
                <a:moveTo>
                  <a:pt x="893222" y="66520"/>
                </a:moveTo>
                <a:lnTo>
                  <a:pt x="841717" y="66520"/>
                </a:lnTo>
                <a:lnTo>
                  <a:pt x="849229" y="67276"/>
                </a:lnTo>
                <a:lnTo>
                  <a:pt x="855764" y="69544"/>
                </a:lnTo>
                <a:lnTo>
                  <a:pt x="874221" y="114017"/>
                </a:lnTo>
                <a:lnTo>
                  <a:pt x="873702" y="125002"/>
                </a:lnTo>
                <a:lnTo>
                  <a:pt x="855827" y="159373"/>
                </a:lnTo>
                <a:lnTo>
                  <a:pt x="849253" y="161814"/>
                </a:lnTo>
                <a:lnTo>
                  <a:pt x="848741" y="161814"/>
                </a:lnTo>
                <a:lnTo>
                  <a:pt x="842221" y="162522"/>
                </a:lnTo>
                <a:lnTo>
                  <a:pt x="892836" y="162522"/>
                </a:lnTo>
                <a:lnTo>
                  <a:pt x="896222" y="157050"/>
                </a:lnTo>
                <a:lnTo>
                  <a:pt x="900868" y="144664"/>
                </a:lnTo>
                <a:lnTo>
                  <a:pt x="903655" y="130404"/>
                </a:lnTo>
                <a:lnTo>
                  <a:pt x="904584" y="114269"/>
                </a:lnTo>
                <a:lnTo>
                  <a:pt x="903735" y="99293"/>
                </a:lnTo>
                <a:lnTo>
                  <a:pt x="903671" y="98151"/>
                </a:lnTo>
                <a:lnTo>
                  <a:pt x="900931" y="83938"/>
                </a:lnTo>
                <a:lnTo>
                  <a:pt x="896364" y="71631"/>
                </a:lnTo>
                <a:lnTo>
                  <a:pt x="893222" y="66520"/>
                </a:lnTo>
                <a:close/>
              </a:path>
              <a:path w="1246505" h="246379">
                <a:moveTo>
                  <a:pt x="849402" y="42331"/>
                </a:moveTo>
                <a:lnTo>
                  <a:pt x="836410" y="43654"/>
                </a:lnTo>
                <a:lnTo>
                  <a:pt x="825150" y="47622"/>
                </a:lnTo>
                <a:lnTo>
                  <a:pt x="815622" y="54237"/>
                </a:lnTo>
                <a:lnTo>
                  <a:pt x="807826" y="63497"/>
                </a:lnTo>
                <a:lnTo>
                  <a:pt x="891364" y="63497"/>
                </a:lnTo>
                <a:lnTo>
                  <a:pt x="849402" y="42331"/>
                </a:lnTo>
                <a:close/>
              </a:path>
              <a:path w="1246505" h="246379">
                <a:moveTo>
                  <a:pt x="967326" y="44851"/>
                </a:moveTo>
                <a:lnTo>
                  <a:pt x="938979" y="44851"/>
                </a:lnTo>
                <a:lnTo>
                  <a:pt x="938979" y="184192"/>
                </a:lnTo>
                <a:lnTo>
                  <a:pt x="975137" y="184192"/>
                </a:lnTo>
                <a:lnTo>
                  <a:pt x="995322" y="152947"/>
                </a:lnTo>
                <a:lnTo>
                  <a:pt x="965310" y="152947"/>
                </a:lnTo>
                <a:lnTo>
                  <a:pt x="966192" y="141585"/>
                </a:lnTo>
                <a:lnTo>
                  <a:pt x="966822" y="131687"/>
                </a:lnTo>
                <a:lnTo>
                  <a:pt x="967200" y="123254"/>
                </a:lnTo>
                <a:lnTo>
                  <a:pt x="967326" y="44851"/>
                </a:lnTo>
                <a:close/>
              </a:path>
              <a:path w="1246505" h="246379">
                <a:moveTo>
                  <a:pt x="1071391" y="76347"/>
                </a:moveTo>
                <a:lnTo>
                  <a:pt x="1044807" y="76347"/>
                </a:lnTo>
                <a:lnTo>
                  <a:pt x="1044472" y="80295"/>
                </a:lnTo>
                <a:lnTo>
                  <a:pt x="1044052" y="86594"/>
                </a:lnTo>
                <a:lnTo>
                  <a:pt x="1043548" y="95245"/>
                </a:lnTo>
                <a:lnTo>
                  <a:pt x="1043128" y="103897"/>
                </a:lnTo>
                <a:lnTo>
                  <a:pt x="1042918" y="110154"/>
                </a:lnTo>
                <a:lnTo>
                  <a:pt x="1042918" y="184192"/>
                </a:lnTo>
                <a:lnTo>
                  <a:pt x="1071391" y="184192"/>
                </a:lnTo>
                <a:lnTo>
                  <a:pt x="1071391" y="76347"/>
                </a:lnTo>
                <a:close/>
              </a:path>
              <a:path w="1246505" h="246379">
                <a:moveTo>
                  <a:pt x="1071391" y="44851"/>
                </a:moveTo>
                <a:lnTo>
                  <a:pt x="1035232" y="44851"/>
                </a:lnTo>
                <a:lnTo>
                  <a:pt x="965310" y="152947"/>
                </a:lnTo>
                <a:lnTo>
                  <a:pt x="995322" y="152947"/>
                </a:lnTo>
                <a:lnTo>
                  <a:pt x="1044807" y="76347"/>
                </a:lnTo>
                <a:lnTo>
                  <a:pt x="1071391" y="76347"/>
                </a:lnTo>
                <a:lnTo>
                  <a:pt x="1071391" y="44851"/>
                </a:lnTo>
                <a:close/>
              </a:path>
              <a:path w="1246505" h="246379">
                <a:moveTo>
                  <a:pt x="1141943" y="44851"/>
                </a:moveTo>
                <a:lnTo>
                  <a:pt x="1113596" y="44851"/>
                </a:lnTo>
                <a:lnTo>
                  <a:pt x="1113596" y="184192"/>
                </a:lnTo>
                <a:lnTo>
                  <a:pt x="1149754" y="184192"/>
                </a:lnTo>
                <a:lnTo>
                  <a:pt x="1169939" y="152947"/>
                </a:lnTo>
                <a:lnTo>
                  <a:pt x="1139927" y="152947"/>
                </a:lnTo>
                <a:lnTo>
                  <a:pt x="1140809" y="141585"/>
                </a:lnTo>
                <a:lnTo>
                  <a:pt x="1141439" y="131687"/>
                </a:lnTo>
                <a:lnTo>
                  <a:pt x="1141817" y="123254"/>
                </a:lnTo>
                <a:lnTo>
                  <a:pt x="1141943" y="44851"/>
                </a:lnTo>
                <a:close/>
              </a:path>
              <a:path w="1246505" h="246379">
                <a:moveTo>
                  <a:pt x="1246008" y="76347"/>
                </a:moveTo>
                <a:lnTo>
                  <a:pt x="1219425" y="76347"/>
                </a:lnTo>
                <a:lnTo>
                  <a:pt x="1219089" y="80295"/>
                </a:lnTo>
                <a:lnTo>
                  <a:pt x="1218669" y="86594"/>
                </a:lnTo>
                <a:lnTo>
                  <a:pt x="1218165" y="95245"/>
                </a:lnTo>
                <a:lnTo>
                  <a:pt x="1217745" y="103897"/>
                </a:lnTo>
                <a:lnTo>
                  <a:pt x="1217535" y="110154"/>
                </a:lnTo>
                <a:lnTo>
                  <a:pt x="1217535" y="184192"/>
                </a:lnTo>
                <a:lnTo>
                  <a:pt x="1246008" y="184192"/>
                </a:lnTo>
                <a:lnTo>
                  <a:pt x="1246008" y="76347"/>
                </a:lnTo>
                <a:close/>
              </a:path>
              <a:path w="1246505" h="246379">
                <a:moveTo>
                  <a:pt x="1246008" y="44851"/>
                </a:moveTo>
                <a:lnTo>
                  <a:pt x="1209850" y="44851"/>
                </a:lnTo>
                <a:lnTo>
                  <a:pt x="1139927" y="152947"/>
                </a:lnTo>
                <a:lnTo>
                  <a:pt x="1169939" y="152947"/>
                </a:lnTo>
                <a:lnTo>
                  <a:pt x="1219425" y="76347"/>
                </a:lnTo>
                <a:lnTo>
                  <a:pt x="1246008" y="76347"/>
                </a:lnTo>
                <a:lnTo>
                  <a:pt x="1246008" y="44851"/>
                </a:lnTo>
                <a:close/>
              </a:path>
            </a:pathLst>
          </a:custGeom>
          <a:solidFill>
            <a:srgbClr val="6C5E5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971090" y="8892303"/>
            <a:ext cx="2044898" cy="62934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923903" y="8892303"/>
            <a:ext cx="1830915" cy="629342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30198" y="8892303"/>
            <a:ext cx="1467236" cy="460916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28945" y="2837067"/>
            <a:ext cx="2717316" cy="61831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42359" y="2804796"/>
            <a:ext cx="2194844" cy="88479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30341" y="4333985"/>
            <a:ext cx="2123228" cy="1778921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17763002" y="6449032"/>
            <a:ext cx="292735" cy="488950"/>
          </a:xfrm>
          <a:custGeom>
            <a:avLst/>
            <a:gdLst/>
            <a:ahLst/>
            <a:cxnLst/>
            <a:rect l="l" t="t" r="r" b="b"/>
            <a:pathLst>
              <a:path w="292734" h="488950">
                <a:moveTo>
                  <a:pt x="292316" y="342505"/>
                </a:moveTo>
                <a:lnTo>
                  <a:pt x="290862" y="335036"/>
                </a:lnTo>
                <a:lnTo>
                  <a:pt x="286502" y="328470"/>
                </a:lnTo>
                <a:lnTo>
                  <a:pt x="279937" y="324110"/>
                </a:lnTo>
                <a:lnTo>
                  <a:pt x="272468" y="322657"/>
                </a:lnTo>
                <a:lnTo>
                  <a:pt x="264999" y="324110"/>
                </a:lnTo>
                <a:lnTo>
                  <a:pt x="258433" y="328470"/>
                </a:lnTo>
                <a:lnTo>
                  <a:pt x="146158" y="440746"/>
                </a:lnTo>
                <a:lnTo>
                  <a:pt x="33882" y="328470"/>
                </a:lnTo>
                <a:lnTo>
                  <a:pt x="27316" y="324110"/>
                </a:lnTo>
                <a:lnTo>
                  <a:pt x="19847" y="322657"/>
                </a:lnTo>
                <a:lnTo>
                  <a:pt x="12379" y="324110"/>
                </a:lnTo>
                <a:lnTo>
                  <a:pt x="5813" y="328470"/>
                </a:lnTo>
                <a:lnTo>
                  <a:pt x="1453" y="335036"/>
                </a:lnTo>
                <a:lnTo>
                  <a:pt x="0" y="342505"/>
                </a:lnTo>
                <a:lnTo>
                  <a:pt x="1453" y="349973"/>
                </a:lnTo>
                <a:lnTo>
                  <a:pt x="5813" y="356539"/>
                </a:lnTo>
                <a:lnTo>
                  <a:pt x="126310" y="477036"/>
                </a:lnTo>
                <a:lnTo>
                  <a:pt x="126310" y="468815"/>
                </a:lnTo>
                <a:lnTo>
                  <a:pt x="166005" y="468815"/>
                </a:lnTo>
                <a:lnTo>
                  <a:pt x="166005" y="477036"/>
                </a:lnTo>
                <a:lnTo>
                  <a:pt x="286502" y="356539"/>
                </a:lnTo>
                <a:lnTo>
                  <a:pt x="290862" y="349973"/>
                </a:lnTo>
                <a:lnTo>
                  <a:pt x="292316" y="342505"/>
                </a:lnTo>
                <a:close/>
              </a:path>
              <a:path w="292734" h="488950">
                <a:moveTo>
                  <a:pt x="166005" y="19847"/>
                </a:moveTo>
                <a:lnTo>
                  <a:pt x="164446" y="12122"/>
                </a:lnTo>
                <a:lnTo>
                  <a:pt x="160192" y="5813"/>
                </a:lnTo>
                <a:lnTo>
                  <a:pt x="153883" y="1559"/>
                </a:lnTo>
                <a:lnTo>
                  <a:pt x="146158" y="0"/>
                </a:lnTo>
                <a:lnTo>
                  <a:pt x="138689" y="1507"/>
                </a:lnTo>
                <a:lnTo>
                  <a:pt x="138432" y="1559"/>
                </a:lnTo>
                <a:lnTo>
                  <a:pt x="132123" y="5813"/>
                </a:lnTo>
                <a:lnTo>
                  <a:pt x="127870" y="12122"/>
                </a:lnTo>
                <a:lnTo>
                  <a:pt x="126310" y="19847"/>
                </a:lnTo>
                <a:lnTo>
                  <a:pt x="166005" y="19847"/>
                </a:lnTo>
                <a:close/>
              </a:path>
              <a:path w="292734" h="488950">
                <a:moveTo>
                  <a:pt x="166005" y="420898"/>
                </a:moveTo>
                <a:lnTo>
                  <a:pt x="166005" y="19847"/>
                </a:lnTo>
                <a:lnTo>
                  <a:pt x="126310" y="19847"/>
                </a:lnTo>
                <a:lnTo>
                  <a:pt x="126310" y="420898"/>
                </a:lnTo>
                <a:lnTo>
                  <a:pt x="146158" y="440746"/>
                </a:lnTo>
                <a:lnTo>
                  <a:pt x="166005" y="420898"/>
                </a:lnTo>
                <a:close/>
              </a:path>
              <a:path w="292734" h="488950">
                <a:moveTo>
                  <a:pt x="166005" y="477036"/>
                </a:moveTo>
                <a:lnTo>
                  <a:pt x="166005" y="468815"/>
                </a:lnTo>
                <a:lnTo>
                  <a:pt x="126310" y="468815"/>
                </a:lnTo>
                <a:lnTo>
                  <a:pt x="126310" y="477036"/>
                </a:lnTo>
                <a:lnTo>
                  <a:pt x="132123" y="482849"/>
                </a:lnTo>
                <a:lnTo>
                  <a:pt x="138689" y="487209"/>
                </a:lnTo>
                <a:lnTo>
                  <a:pt x="146158" y="488663"/>
                </a:lnTo>
                <a:lnTo>
                  <a:pt x="153626" y="487209"/>
                </a:lnTo>
                <a:lnTo>
                  <a:pt x="160192" y="482849"/>
                </a:lnTo>
                <a:lnTo>
                  <a:pt x="166005" y="477036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21777" y="8897072"/>
            <a:ext cx="130095" cy="13009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660783" y="8897072"/>
            <a:ext cx="130095" cy="130095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660783" y="9361360"/>
            <a:ext cx="130095" cy="13009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21777" y="9361360"/>
            <a:ext cx="130095" cy="13009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367098" y="8897072"/>
            <a:ext cx="130095" cy="13009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75080" y="6573404"/>
            <a:ext cx="1169990" cy="18204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75080" y="6962351"/>
            <a:ext cx="1168391" cy="18204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79416" y="6599295"/>
            <a:ext cx="130095" cy="13009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97842" y="6983804"/>
            <a:ext cx="130095" cy="13009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75080" y="7386728"/>
            <a:ext cx="1171115" cy="18204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5080" y="7775675"/>
            <a:ext cx="1390445" cy="18204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79416" y="7412619"/>
            <a:ext cx="130095" cy="13009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97842" y="7797128"/>
            <a:ext cx="130095" cy="130095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4255975" y="2697336"/>
            <a:ext cx="5047615" cy="7026275"/>
            <a:chOff x="4255975" y="2697336"/>
            <a:chExt cx="5047615" cy="7026275"/>
          </a:xfrm>
        </p:grpSpPr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55975" y="2697336"/>
              <a:ext cx="5047308" cy="702598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53229" y="2774743"/>
              <a:ext cx="4793257" cy="6771931"/>
            </a:xfrm>
            <a:prstGeom prst="rect">
              <a:avLst/>
            </a:prstGeom>
          </p:spPr>
        </p:pic>
      </p:grpSp>
      <p:sp>
        <p:nvSpPr>
          <p:cNvPr id="39" name="object 39" descr=""/>
          <p:cNvSpPr/>
          <p:nvPr/>
        </p:nvSpPr>
        <p:spPr>
          <a:xfrm>
            <a:off x="915527" y="10653450"/>
            <a:ext cx="17566640" cy="12065"/>
          </a:xfrm>
          <a:custGeom>
            <a:avLst/>
            <a:gdLst/>
            <a:ahLst/>
            <a:cxnLst/>
            <a:rect l="l" t="t" r="r" b="b"/>
            <a:pathLst>
              <a:path w="17566640" h="12065">
                <a:moveTo>
                  <a:pt x="0" y="2646"/>
                </a:moveTo>
                <a:lnTo>
                  <a:pt x="0" y="9174"/>
                </a:lnTo>
                <a:lnTo>
                  <a:pt x="2646" y="11821"/>
                </a:lnTo>
                <a:lnTo>
                  <a:pt x="35413" y="11821"/>
                </a:lnTo>
                <a:lnTo>
                  <a:pt x="35413" y="0"/>
                </a:lnTo>
                <a:lnTo>
                  <a:pt x="2646" y="0"/>
                </a:lnTo>
                <a:lnTo>
                  <a:pt x="0" y="2646"/>
                </a:lnTo>
                <a:close/>
              </a:path>
              <a:path w="17566640" h="12065">
                <a:moveTo>
                  <a:pt x="17530718" y="0"/>
                </a:moveTo>
                <a:lnTo>
                  <a:pt x="17530718" y="11821"/>
                </a:lnTo>
                <a:lnTo>
                  <a:pt x="17563469" y="11821"/>
                </a:lnTo>
                <a:lnTo>
                  <a:pt x="17566115" y="9174"/>
                </a:lnTo>
                <a:lnTo>
                  <a:pt x="17566115" y="2646"/>
                </a:lnTo>
                <a:lnTo>
                  <a:pt x="17563469" y="0"/>
                </a:lnTo>
                <a:lnTo>
                  <a:pt x="17530718" y="0"/>
                </a:lnTo>
                <a:close/>
              </a:path>
              <a:path w="17566640" h="12065">
                <a:moveTo>
                  <a:pt x="79668" y="0"/>
                </a:moveTo>
                <a:lnTo>
                  <a:pt x="79668" y="11821"/>
                </a:lnTo>
                <a:lnTo>
                  <a:pt x="138674" y="11821"/>
                </a:lnTo>
                <a:lnTo>
                  <a:pt x="138674" y="0"/>
                </a:lnTo>
                <a:lnTo>
                  <a:pt x="79668" y="0"/>
                </a:lnTo>
                <a:close/>
              </a:path>
              <a:path w="17566640" h="12065">
                <a:moveTo>
                  <a:pt x="182928" y="0"/>
                </a:moveTo>
                <a:lnTo>
                  <a:pt x="182928" y="11821"/>
                </a:lnTo>
                <a:lnTo>
                  <a:pt x="241934" y="11821"/>
                </a:lnTo>
                <a:lnTo>
                  <a:pt x="241934" y="0"/>
                </a:lnTo>
                <a:lnTo>
                  <a:pt x="182928" y="0"/>
                </a:lnTo>
                <a:close/>
              </a:path>
              <a:path w="17566640" h="12065">
                <a:moveTo>
                  <a:pt x="286189" y="0"/>
                </a:moveTo>
                <a:lnTo>
                  <a:pt x="286189" y="11821"/>
                </a:lnTo>
                <a:lnTo>
                  <a:pt x="345195" y="11821"/>
                </a:lnTo>
                <a:lnTo>
                  <a:pt x="345195" y="0"/>
                </a:lnTo>
                <a:lnTo>
                  <a:pt x="286189" y="0"/>
                </a:lnTo>
                <a:close/>
              </a:path>
              <a:path w="17566640" h="12065">
                <a:moveTo>
                  <a:pt x="389449" y="0"/>
                </a:moveTo>
                <a:lnTo>
                  <a:pt x="389449" y="11821"/>
                </a:lnTo>
                <a:lnTo>
                  <a:pt x="448455" y="11821"/>
                </a:lnTo>
                <a:lnTo>
                  <a:pt x="448455" y="0"/>
                </a:lnTo>
                <a:lnTo>
                  <a:pt x="389449" y="0"/>
                </a:lnTo>
                <a:close/>
              </a:path>
              <a:path w="17566640" h="12065">
                <a:moveTo>
                  <a:pt x="492710" y="0"/>
                </a:moveTo>
                <a:lnTo>
                  <a:pt x="492710" y="11821"/>
                </a:lnTo>
                <a:lnTo>
                  <a:pt x="551716" y="11821"/>
                </a:lnTo>
                <a:lnTo>
                  <a:pt x="551716" y="0"/>
                </a:lnTo>
                <a:lnTo>
                  <a:pt x="492710" y="0"/>
                </a:lnTo>
                <a:close/>
              </a:path>
              <a:path w="17566640" h="12065">
                <a:moveTo>
                  <a:pt x="595970" y="0"/>
                </a:moveTo>
                <a:lnTo>
                  <a:pt x="595970" y="11821"/>
                </a:lnTo>
                <a:lnTo>
                  <a:pt x="654976" y="11821"/>
                </a:lnTo>
                <a:lnTo>
                  <a:pt x="654976" y="0"/>
                </a:lnTo>
                <a:lnTo>
                  <a:pt x="595970" y="0"/>
                </a:lnTo>
                <a:close/>
              </a:path>
              <a:path w="17566640" h="12065">
                <a:moveTo>
                  <a:pt x="699231" y="0"/>
                </a:moveTo>
                <a:lnTo>
                  <a:pt x="699231" y="11821"/>
                </a:lnTo>
                <a:lnTo>
                  <a:pt x="758237" y="11821"/>
                </a:lnTo>
                <a:lnTo>
                  <a:pt x="758237" y="0"/>
                </a:lnTo>
                <a:lnTo>
                  <a:pt x="699231" y="0"/>
                </a:lnTo>
                <a:close/>
              </a:path>
              <a:path w="17566640" h="12065">
                <a:moveTo>
                  <a:pt x="802491" y="0"/>
                </a:moveTo>
                <a:lnTo>
                  <a:pt x="802491" y="11821"/>
                </a:lnTo>
                <a:lnTo>
                  <a:pt x="861497" y="11821"/>
                </a:lnTo>
                <a:lnTo>
                  <a:pt x="861497" y="0"/>
                </a:lnTo>
                <a:lnTo>
                  <a:pt x="802491" y="0"/>
                </a:lnTo>
                <a:close/>
              </a:path>
              <a:path w="17566640" h="12065">
                <a:moveTo>
                  <a:pt x="905752" y="0"/>
                </a:moveTo>
                <a:lnTo>
                  <a:pt x="905752" y="11821"/>
                </a:lnTo>
                <a:lnTo>
                  <a:pt x="964758" y="11821"/>
                </a:lnTo>
                <a:lnTo>
                  <a:pt x="964758" y="0"/>
                </a:lnTo>
                <a:lnTo>
                  <a:pt x="905752" y="0"/>
                </a:lnTo>
                <a:close/>
              </a:path>
              <a:path w="17566640" h="12065">
                <a:moveTo>
                  <a:pt x="1009012" y="0"/>
                </a:moveTo>
                <a:lnTo>
                  <a:pt x="1009012" y="11821"/>
                </a:lnTo>
                <a:lnTo>
                  <a:pt x="1068018" y="11821"/>
                </a:lnTo>
                <a:lnTo>
                  <a:pt x="1068018" y="0"/>
                </a:lnTo>
                <a:lnTo>
                  <a:pt x="1009012" y="0"/>
                </a:lnTo>
                <a:close/>
              </a:path>
              <a:path w="17566640" h="12065">
                <a:moveTo>
                  <a:pt x="1112273" y="0"/>
                </a:moveTo>
                <a:lnTo>
                  <a:pt x="1112273" y="11821"/>
                </a:lnTo>
                <a:lnTo>
                  <a:pt x="1171279" y="11821"/>
                </a:lnTo>
                <a:lnTo>
                  <a:pt x="1171279" y="0"/>
                </a:lnTo>
                <a:lnTo>
                  <a:pt x="1112273" y="0"/>
                </a:lnTo>
                <a:close/>
              </a:path>
              <a:path w="17566640" h="12065">
                <a:moveTo>
                  <a:pt x="1215533" y="0"/>
                </a:moveTo>
                <a:lnTo>
                  <a:pt x="1215533" y="11821"/>
                </a:lnTo>
                <a:lnTo>
                  <a:pt x="1274539" y="11821"/>
                </a:lnTo>
                <a:lnTo>
                  <a:pt x="1274539" y="0"/>
                </a:lnTo>
                <a:lnTo>
                  <a:pt x="1215533" y="0"/>
                </a:lnTo>
                <a:close/>
              </a:path>
              <a:path w="17566640" h="12065">
                <a:moveTo>
                  <a:pt x="1318794" y="0"/>
                </a:moveTo>
                <a:lnTo>
                  <a:pt x="1318794" y="11821"/>
                </a:lnTo>
                <a:lnTo>
                  <a:pt x="1377800" y="11821"/>
                </a:lnTo>
                <a:lnTo>
                  <a:pt x="1377800" y="0"/>
                </a:lnTo>
                <a:lnTo>
                  <a:pt x="1318794" y="0"/>
                </a:lnTo>
                <a:close/>
              </a:path>
              <a:path w="17566640" h="12065">
                <a:moveTo>
                  <a:pt x="1422055" y="0"/>
                </a:moveTo>
                <a:lnTo>
                  <a:pt x="1422055" y="11821"/>
                </a:lnTo>
                <a:lnTo>
                  <a:pt x="1481061" y="11821"/>
                </a:lnTo>
                <a:lnTo>
                  <a:pt x="1481061" y="0"/>
                </a:lnTo>
                <a:lnTo>
                  <a:pt x="1422055" y="0"/>
                </a:lnTo>
                <a:close/>
              </a:path>
              <a:path w="17566640" h="12065">
                <a:moveTo>
                  <a:pt x="1525315" y="0"/>
                </a:moveTo>
                <a:lnTo>
                  <a:pt x="1525315" y="11821"/>
                </a:lnTo>
                <a:lnTo>
                  <a:pt x="1584321" y="11821"/>
                </a:lnTo>
                <a:lnTo>
                  <a:pt x="1584321" y="0"/>
                </a:lnTo>
                <a:lnTo>
                  <a:pt x="1525315" y="0"/>
                </a:lnTo>
                <a:close/>
              </a:path>
              <a:path w="17566640" h="12065">
                <a:moveTo>
                  <a:pt x="1628576" y="0"/>
                </a:moveTo>
                <a:lnTo>
                  <a:pt x="1628576" y="11821"/>
                </a:lnTo>
                <a:lnTo>
                  <a:pt x="1687582" y="11821"/>
                </a:lnTo>
                <a:lnTo>
                  <a:pt x="1687582" y="0"/>
                </a:lnTo>
                <a:lnTo>
                  <a:pt x="1628576" y="0"/>
                </a:lnTo>
                <a:close/>
              </a:path>
              <a:path w="17566640" h="12065">
                <a:moveTo>
                  <a:pt x="1731837" y="0"/>
                </a:moveTo>
                <a:lnTo>
                  <a:pt x="1731837" y="11821"/>
                </a:lnTo>
                <a:lnTo>
                  <a:pt x="1790843" y="11821"/>
                </a:lnTo>
                <a:lnTo>
                  <a:pt x="1790843" y="0"/>
                </a:lnTo>
                <a:lnTo>
                  <a:pt x="1731837" y="0"/>
                </a:lnTo>
                <a:close/>
              </a:path>
              <a:path w="17566640" h="12065">
                <a:moveTo>
                  <a:pt x="1835097" y="0"/>
                </a:moveTo>
                <a:lnTo>
                  <a:pt x="1835097" y="11821"/>
                </a:lnTo>
                <a:lnTo>
                  <a:pt x="1894103" y="11821"/>
                </a:lnTo>
                <a:lnTo>
                  <a:pt x="1894103" y="0"/>
                </a:lnTo>
                <a:lnTo>
                  <a:pt x="1835097" y="0"/>
                </a:lnTo>
                <a:close/>
              </a:path>
              <a:path w="17566640" h="12065">
                <a:moveTo>
                  <a:pt x="1938358" y="0"/>
                </a:moveTo>
                <a:lnTo>
                  <a:pt x="1938358" y="11821"/>
                </a:lnTo>
                <a:lnTo>
                  <a:pt x="1997364" y="11821"/>
                </a:lnTo>
                <a:lnTo>
                  <a:pt x="1997364" y="0"/>
                </a:lnTo>
                <a:lnTo>
                  <a:pt x="1938358" y="0"/>
                </a:lnTo>
                <a:close/>
              </a:path>
              <a:path w="17566640" h="12065">
                <a:moveTo>
                  <a:pt x="2041618" y="0"/>
                </a:moveTo>
                <a:lnTo>
                  <a:pt x="2041618" y="11821"/>
                </a:lnTo>
                <a:lnTo>
                  <a:pt x="2100625" y="11821"/>
                </a:lnTo>
                <a:lnTo>
                  <a:pt x="2100625" y="0"/>
                </a:lnTo>
                <a:lnTo>
                  <a:pt x="2041618" y="0"/>
                </a:lnTo>
                <a:close/>
              </a:path>
              <a:path w="17566640" h="12065">
                <a:moveTo>
                  <a:pt x="2144879" y="0"/>
                </a:moveTo>
                <a:lnTo>
                  <a:pt x="2144879" y="11821"/>
                </a:lnTo>
                <a:lnTo>
                  <a:pt x="2203885" y="11821"/>
                </a:lnTo>
                <a:lnTo>
                  <a:pt x="2203885" y="0"/>
                </a:lnTo>
                <a:lnTo>
                  <a:pt x="2144879" y="0"/>
                </a:lnTo>
                <a:close/>
              </a:path>
              <a:path w="17566640" h="12065">
                <a:moveTo>
                  <a:pt x="2248140" y="0"/>
                </a:moveTo>
                <a:lnTo>
                  <a:pt x="2248140" y="11821"/>
                </a:lnTo>
                <a:lnTo>
                  <a:pt x="2307146" y="11821"/>
                </a:lnTo>
                <a:lnTo>
                  <a:pt x="2307146" y="0"/>
                </a:lnTo>
                <a:lnTo>
                  <a:pt x="2248140" y="0"/>
                </a:lnTo>
                <a:close/>
              </a:path>
              <a:path w="17566640" h="12065">
                <a:moveTo>
                  <a:pt x="2351401" y="0"/>
                </a:moveTo>
                <a:lnTo>
                  <a:pt x="2351401" y="11821"/>
                </a:lnTo>
                <a:lnTo>
                  <a:pt x="2410407" y="11821"/>
                </a:lnTo>
                <a:lnTo>
                  <a:pt x="2410407" y="0"/>
                </a:lnTo>
                <a:lnTo>
                  <a:pt x="2351401" y="0"/>
                </a:lnTo>
                <a:close/>
              </a:path>
              <a:path w="17566640" h="12065">
                <a:moveTo>
                  <a:pt x="2454661" y="0"/>
                </a:moveTo>
                <a:lnTo>
                  <a:pt x="2454661" y="11821"/>
                </a:lnTo>
                <a:lnTo>
                  <a:pt x="2513667" y="11821"/>
                </a:lnTo>
                <a:lnTo>
                  <a:pt x="2513667" y="0"/>
                </a:lnTo>
                <a:lnTo>
                  <a:pt x="2454661" y="0"/>
                </a:lnTo>
                <a:close/>
              </a:path>
              <a:path w="17566640" h="12065">
                <a:moveTo>
                  <a:pt x="2557922" y="0"/>
                </a:moveTo>
                <a:lnTo>
                  <a:pt x="2557922" y="11821"/>
                </a:lnTo>
                <a:lnTo>
                  <a:pt x="2616928" y="11821"/>
                </a:lnTo>
                <a:lnTo>
                  <a:pt x="2616928" y="0"/>
                </a:lnTo>
                <a:lnTo>
                  <a:pt x="2557922" y="0"/>
                </a:lnTo>
                <a:close/>
              </a:path>
              <a:path w="17566640" h="12065">
                <a:moveTo>
                  <a:pt x="2661183" y="0"/>
                </a:moveTo>
                <a:lnTo>
                  <a:pt x="2661183" y="11821"/>
                </a:lnTo>
                <a:lnTo>
                  <a:pt x="2720189" y="11821"/>
                </a:lnTo>
                <a:lnTo>
                  <a:pt x="2720189" y="0"/>
                </a:lnTo>
                <a:lnTo>
                  <a:pt x="2661183" y="0"/>
                </a:lnTo>
                <a:close/>
              </a:path>
              <a:path w="17566640" h="12065">
                <a:moveTo>
                  <a:pt x="2764443" y="0"/>
                </a:moveTo>
                <a:lnTo>
                  <a:pt x="2764443" y="11821"/>
                </a:lnTo>
                <a:lnTo>
                  <a:pt x="2823449" y="11821"/>
                </a:lnTo>
                <a:lnTo>
                  <a:pt x="2823449" y="0"/>
                </a:lnTo>
                <a:lnTo>
                  <a:pt x="2764443" y="0"/>
                </a:lnTo>
                <a:close/>
              </a:path>
              <a:path w="17566640" h="12065">
                <a:moveTo>
                  <a:pt x="2867704" y="0"/>
                </a:moveTo>
                <a:lnTo>
                  <a:pt x="2867704" y="11821"/>
                </a:lnTo>
                <a:lnTo>
                  <a:pt x="2926710" y="11821"/>
                </a:lnTo>
                <a:lnTo>
                  <a:pt x="2926710" y="0"/>
                </a:lnTo>
                <a:lnTo>
                  <a:pt x="2867704" y="0"/>
                </a:lnTo>
                <a:close/>
              </a:path>
              <a:path w="17566640" h="12065">
                <a:moveTo>
                  <a:pt x="2970965" y="0"/>
                </a:moveTo>
                <a:lnTo>
                  <a:pt x="2970965" y="11821"/>
                </a:lnTo>
                <a:lnTo>
                  <a:pt x="3029971" y="11821"/>
                </a:lnTo>
                <a:lnTo>
                  <a:pt x="3029971" y="0"/>
                </a:lnTo>
                <a:lnTo>
                  <a:pt x="2970965" y="0"/>
                </a:lnTo>
                <a:close/>
              </a:path>
              <a:path w="17566640" h="12065">
                <a:moveTo>
                  <a:pt x="3074225" y="0"/>
                </a:moveTo>
                <a:lnTo>
                  <a:pt x="3074225" y="11821"/>
                </a:lnTo>
                <a:lnTo>
                  <a:pt x="3133231" y="11821"/>
                </a:lnTo>
                <a:lnTo>
                  <a:pt x="3133231" y="0"/>
                </a:lnTo>
                <a:lnTo>
                  <a:pt x="3074225" y="0"/>
                </a:lnTo>
                <a:close/>
              </a:path>
              <a:path w="17566640" h="12065">
                <a:moveTo>
                  <a:pt x="3177486" y="0"/>
                </a:moveTo>
                <a:lnTo>
                  <a:pt x="3177486" y="11821"/>
                </a:lnTo>
                <a:lnTo>
                  <a:pt x="3236492" y="11821"/>
                </a:lnTo>
                <a:lnTo>
                  <a:pt x="3236492" y="0"/>
                </a:lnTo>
                <a:lnTo>
                  <a:pt x="3177486" y="0"/>
                </a:lnTo>
                <a:close/>
              </a:path>
              <a:path w="17566640" h="12065">
                <a:moveTo>
                  <a:pt x="3280747" y="0"/>
                </a:moveTo>
                <a:lnTo>
                  <a:pt x="3280747" y="11821"/>
                </a:lnTo>
                <a:lnTo>
                  <a:pt x="3339752" y="11821"/>
                </a:lnTo>
                <a:lnTo>
                  <a:pt x="3339752" y="0"/>
                </a:lnTo>
                <a:lnTo>
                  <a:pt x="3280747" y="0"/>
                </a:lnTo>
                <a:close/>
              </a:path>
              <a:path w="17566640" h="12065">
                <a:moveTo>
                  <a:pt x="3384007" y="0"/>
                </a:moveTo>
                <a:lnTo>
                  <a:pt x="3384007" y="11821"/>
                </a:lnTo>
                <a:lnTo>
                  <a:pt x="3443013" y="11821"/>
                </a:lnTo>
                <a:lnTo>
                  <a:pt x="3443013" y="0"/>
                </a:lnTo>
                <a:lnTo>
                  <a:pt x="3384007" y="0"/>
                </a:lnTo>
                <a:close/>
              </a:path>
              <a:path w="17566640" h="12065">
                <a:moveTo>
                  <a:pt x="3487268" y="0"/>
                </a:moveTo>
                <a:lnTo>
                  <a:pt x="3487268" y="11821"/>
                </a:lnTo>
                <a:lnTo>
                  <a:pt x="3546274" y="11821"/>
                </a:lnTo>
                <a:lnTo>
                  <a:pt x="3546274" y="0"/>
                </a:lnTo>
                <a:lnTo>
                  <a:pt x="3487268" y="0"/>
                </a:lnTo>
                <a:close/>
              </a:path>
              <a:path w="17566640" h="12065">
                <a:moveTo>
                  <a:pt x="3590528" y="0"/>
                </a:moveTo>
                <a:lnTo>
                  <a:pt x="3590528" y="11821"/>
                </a:lnTo>
                <a:lnTo>
                  <a:pt x="3649535" y="11821"/>
                </a:lnTo>
                <a:lnTo>
                  <a:pt x="3649535" y="0"/>
                </a:lnTo>
                <a:lnTo>
                  <a:pt x="3590528" y="0"/>
                </a:lnTo>
                <a:close/>
              </a:path>
              <a:path w="17566640" h="12065">
                <a:moveTo>
                  <a:pt x="3693789" y="0"/>
                </a:moveTo>
                <a:lnTo>
                  <a:pt x="3693789" y="11821"/>
                </a:lnTo>
                <a:lnTo>
                  <a:pt x="3752795" y="11821"/>
                </a:lnTo>
                <a:lnTo>
                  <a:pt x="3752795" y="0"/>
                </a:lnTo>
                <a:lnTo>
                  <a:pt x="3693789" y="0"/>
                </a:lnTo>
                <a:close/>
              </a:path>
              <a:path w="17566640" h="12065">
                <a:moveTo>
                  <a:pt x="3797050" y="0"/>
                </a:moveTo>
                <a:lnTo>
                  <a:pt x="3797050" y="11821"/>
                </a:lnTo>
                <a:lnTo>
                  <a:pt x="3856056" y="11821"/>
                </a:lnTo>
                <a:lnTo>
                  <a:pt x="3856056" y="0"/>
                </a:lnTo>
                <a:lnTo>
                  <a:pt x="3797050" y="0"/>
                </a:lnTo>
                <a:close/>
              </a:path>
              <a:path w="17566640" h="12065">
                <a:moveTo>
                  <a:pt x="3900311" y="0"/>
                </a:moveTo>
                <a:lnTo>
                  <a:pt x="3900311" y="11821"/>
                </a:lnTo>
                <a:lnTo>
                  <a:pt x="3959317" y="11821"/>
                </a:lnTo>
                <a:lnTo>
                  <a:pt x="3959317" y="0"/>
                </a:lnTo>
                <a:lnTo>
                  <a:pt x="3900311" y="0"/>
                </a:lnTo>
                <a:close/>
              </a:path>
              <a:path w="17566640" h="12065">
                <a:moveTo>
                  <a:pt x="4003571" y="0"/>
                </a:moveTo>
                <a:lnTo>
                  <a:pt x="4003571" y="11821"/>
                </a:lnTo>
                <a:lnTo>
                  <a:pt x="4062577" y="11821"/>
                </a:lnTo>
                <a:lnTo>
                  <a:pt x="4062577" y="0"/>
                </a:lnTo>
                <a:lnTo>
                  <a:pt x="4003571" y="0"/>
                </a:lnTo>
                <a:close/>
              </a:path>
              <a:path w="17566640" h="12065">
                <a:moveTo>
                  <a:pt x="4106832" y="0"/>
                </a:moveTo>
                <a:lnTo>
                  <a:pt x="4106832" y="11821"/>
                </a:lnTo>
                <a:lnTo>
                  <a:pt x="4165838" y="11821"/>
                </a:lnTo>
                <a:lnTo>
                  <a:pt x="4165838" y="0"/>
                </a:lnTo>
                <a:lnTo>
                  <a:pt x="4106832" y="0"/>
                </a:lnTo>
                <a:close/>
              </a:path>
              <a:path w="17566640" h="12065">
                <a:moveTo>
                  <a:pt x="4210093" y="0"/>
                </a:moveTo>
                <a:lnTo>
                  <a:pt x="4210093" y="11821"/>
                </a:lnTo>
                <a:lnTo>
                  <a:pt x="4269098" y="11821"/>
                </a:lnTo>
                <a:lnTo>
                  <a:pt x="4269098" y="0"/>
                </a:lnTo>
                <a:lnTo>
                  <a:pt x="4210093" y="0"/>
                </a:lnTo>
                <a:close/>
              </a:path>
              <a:path w="17566640" h="12065">
                <a:moveTo>
                  <a:pt x="4313353" y="0"/>
                </a:moveTo>
                <a:lnTo>
                  <a:pt x="4313353" y="11821"/>
                </a:lnTo>
                <a:lnTo>
                  <a:pt x="4372359" y="11821"/>
                </a:lnTo>
                <a:lnTo>
                  <a:pt x="4372359" y="0"/>
                </a:lnTo>
                <a:lnTo>
                  <a:pt x="4313353" y="0"/>
                </a:lnTo>
                <a:close/>
              </a:path>
              <a:path w="17566640" h="12065">
                <a:moveTo>
                  <a:pt x="4416614" y="0"/>
                </a:moveTo>
                <a:lnTo>
                  <a:pt x="4416614" y="11821"/>
                </a:lnTo>
                <a:lnTo>
                  <a:pt x="4475620" y="11821"/>
                </a:lnTo>
                <a:lnTo>
                  <a:pt x="4475620" y="0"/>
                </a:lnTo>
                <a:lnTo>
                  <a:pt x="4416614" y="0"/>
                </a:lnTo>
                <a:close/>
              </a:path>
              <a:path w="17566640" h="12065">
                <a:moveTo>
                  <a:pt x="4519874" y="0"/>
                </a:moveTo>
                <a:lnTo>
                  <a:pt x="4519874" y="11821"/>
                </a:lnTo>
                <a:lnTo>
                  <a:pt x="4578880" y="11821"/>
                </a:lnTo>
                <a:lnTo>
                  <a:pt x="4578880" y="0"/>
                </a:lnTo>
                <a:lnTo>
                  <a:pt x="4519874" y="0"/>
                </a:lnTo>
                <a:close/>
              </a:path>
              <a:path w="17566640" h="12065">
                <a:moveTo>
                  <a:pt x="4623135" y="0"/>
                </a:moveTo>
                <a:lnTo>
                  <a:pt x="4623135" y="11821"/>
                </a:lnTo>
                <a:lnTo>
                  <a:pt x="4682141" y="11821"/>
                </a:lnTo>
                <a:lnTo>
                  <a:pt x="4682141" y="0"/>
                </a:lnTo>
                <a:lnTo>
                  <a:pt x="4623135" y="0"/>
                </a:lnTo>
                <a:close/>
              </a:path>
              <a:path w="17566640" h="12065">
                <a:moveTo>
                  <a:pt x="4726396" y="0"/>
                </a:moveTo>
                <a:lnTo>
                  <a:pt x="4726396" y="11821"/>
                </a:lnTo>
                <a:lnTo>
                  <a:pt x="4785402" y="11821"/>
                </a:lnTo>
                <a:lnTo>
                  <a:pt x="4785402" y="0"/>
                </a:lnTo>
                <a:lnTo>
                  <a:pt x="4726396" y="0"/>
                </a:lnTo>
                <a:close/>
              </a:path>
              <a:path w="17566640" h="12065">
                <a:moveTo>
                  <a:pt x="4829657" y="0"/>
                </a:moveTo>
                <a:lnTo>
                  <a:pt x="4829657" y="11821"/>
                </a:lnTo>
                <a:lnTo>
                  <a:pt x="4888663" y="11821"/>
                </a:lnTo>
                <a:lnTo>
                  <a:pt x="4888663" y="0"/>
                </a:lnTo>
                <a:lnTo>
                  <a:pt x="4829657" y="0"/>
                </a:lnTo>
                <a:close/>
              </a:path>
              <a:path w="17566640" h="12065">
                <a:moveTo>
                  <a:pt x="4932917" y="0"/>
                </a:moveTo>
                <a:lnTo>
                  <a:pt x="4932917" y="11821"/>
                </a:lnTo>
                <a:lnTo>
                  <a:pt x="4991923" y="11821"/>
                </a:lnTo>
                <a:lnTo>
                  <a:pt x="4991923" y="0"/>
                </a:lnTo>
                <a:lnTo>
                  <a:pt x="4932917" y="0"/>
                </a:lnTo>
                <a:close/>
              </a:path>
              <a:path w="17566640" h="12065">
                <a:moveTo>
                  <a:pt x="5036178" y="0"/>
                </a:moveTo>
                <a:lnTo>
                  <a:pt x="5036178" y="11821"/>
                </a:lnTo>
                <a:lnTo>
                  <a:pt x="5095184" y="11821"/>
                </a:lnTo>
                <a:lnTo>
                  <a:pt x="5095184" y="0"/>
                </a:lnTo>
                <a:lnTo>
                  <a:pt x="5036178" y="0"/>
                </a:lnTo>
                <a:close/>
              </a:path>
              <a:path w="17566640" h="12065">
                <a:moveTo>
                  <a:pt x="5139439" y="0"/>
                </a:moveTo>
                <a:lnTo>
                  <a:pt x="5139439" y="11821"/>
                </a:lnTo>
                <a:lnTo>
                  <a:pt x="5198445" y="11821"/>
                </a:lnTo>
                <a:lnTo>
                  <a:pt x="5198445" y="0"/>
                </a:lnTo>
                <a:lnTo>
                  <a:pt x="5139439" y="0"/>
                </a:lnTo>
                <a:close/>
              </a:path>
              <a:path w="17566640" h="12065">
                <a:moveTo>
                  <a:pt x="5242699" y="0"/>
                </a:moveTo>
                <a:lnTo>
                  <a:pt x="5242699" y="11821"/>
                </a:lnTo>
                <a:lnTo>
                  <a:pt x="5301705" y="11821"/>
                </a:lnTo>
                <a:lnTo>
                  <a:pt x="5301705" y="0"/>
                </a:lnTo>
                <a:lnTo>
                  <a:pt x="5242699" y="0"/>
                </a:lnTo>
                <a:close/>
              </a:path>
              <a:path w="17566640" h="12065">
                <a:moveTo>
                  <a:pt x="5345960" y="0"/>
                </a:moveTo>
                <a:lnTo>
                  <a:pt x="5345960" y="11821"/>
                </a:lnTo>
                <a:lnTo>
                  <a:pt x="5404966" y="11821"/>
                </a:lnTo>
                <a:lnTo>
                  <a:pt x="5404966" y="0"/>
                </a:lnTo>
                <a:lnTo>
                  <a:pt x="5345960" y="0"/>
                </a:lnTo>
                <a:close/>
              </a:path>
              <a:path w="17566640" h="12065">
                <a:moveTo>
                  <a:pt x="5449221" y="0"/>
                </a:moveTo>
                <a:lnTo>
                  <a:pt x="5449221" y="11821"/>
                </a:lnTo>
                <a:lnTo>
                  <a:pt x="5508226" y="11821"/>
                </a:lnTo>
                <a:lnTo>
                  <a:pt x="5508226" y="0"/>
                </a:lnTo>
                <a:lnTo>
                  <a:pt x="5449221" y="0"/>
                </a:lnTo>
                <a:close/>
              </a:path>
              <a:path w="17566640" h="12065">
                <a:moveTo>
                  <a:pt x="5552481" y="0"/>
                </a:moveTo>
                <a:lnTo>
                  <a:pt x="5552481" y="11821"/>
                </a:lnTo>
                <a:lnTo>
                  <a:pt x="5611487" y="11821"/>
                </a:lnTo>
                <a:lnTo>
                  <a:pt x="5611487" y="0"/>
                </a:lnTo>
                <a:lnTo>
                  <a:pt x="5552481" y="0"/>
                </a:lnTo>
                <a:close/>
              </a:path>
              <a:path w="17566640" h="12065">
                <a:moveTo>
                  <a:pt x="5655742" y="0"/>
                </a:moveTo>
                <a:lnTo>
                  <a:pt x="5655742" y="11821"/>
                </a:lnTo>
                <a:lnTo>
                  <a:pt x="5714748" y="11821"/>
                </a:lnTo>
                <a:lnTo>
                  <a:pt x="5714748" y="0"/>
                </a:lnTo>
                <a:lnTo>
                  <a:pt x="5655742" y="0"/>
                </a:lnTo>
                <a:close/>
              </a:path>
              <a:path w="17566640" h="12065">
                <a:moveTo>
                  <a:pt x="5759003" y="0"/>
                </a:moveTo>
                <a:lnTo>
                  <a:pt x="5759003" y="11821"/>
                </a:lnTo>
                <a:lnTo>
                  <a:pt x="5818009" y="11821"/>
                </a:lnTo>
                <a:lnTo>
                  <a:pt x="5818009" y="0"/>
                </a:lnTo>
                <a:lnTo>
                  <a:pt x="5759003" y="0"/>
                </a:lnTo>
                <a:close/>
              </a:path>
              <a:path w="17566640" h="12065">
                <a:moveTo>
                  <a:pt x="5862263" y="0"/>
                </a:moveTo>
                <a:lnTo>
                  <a:pt x="5862263" y="11821"/>
                </a:lnTo>
                <a:lnTo>
                  <a:pt x="5921269" y="11821"/>
                </a:lnTo>
                <a:lnTo>
                  <a:pt x="5921269" y="0"/>
                </a:lnTo>
                <a:lnTo>
                  <a:pt x="5862263" y="0"/>
                </a:lnTo>
                <a:close/>
              </a:path>
              <a:path w="17566640" h="12065">
                <a:moveTo>
                  <a:pt x="5965523" y="0"/>
                </a:moveTo>
                <a:lnTo>
                  <a:pt x="5965523" y="11821"/>
                </a:lnTo>
                <a:lnTo>
                  <a:pt x="6024530" y="11821"/>
                </a:lnTo>
                <a:lnTo>
                  <a:pt x="6024530" y="0"/>
                </a:lnTo>
                <a:lnTo>
                  <a:pt x="5965523" y="0"/>
                </a:lnTo>
                <a:close/>
              </a:path>
              <a:path w="17566640" h="12065">
                <a:moveTo>
                  <a:pt x="6068785" y="0"/>
                </a:moveTo>
                <a:lnTo>
                  <a:pt x="6068785" y="11821"/>
                </a:lnTo>
                <a:lnTo>
                  <a:pt x="6127791" y="11821"/>
                </a:lnTo>
                <a:lnTo>
                  <a:pt x="6127791" y="0"/>
                </a:lnTo>
                <a:lnTo>
                  <a:pt x="6068785" y="0"/>
                </a:lnTo>
                <a:close/>
              </a:path>
              <a:path w="17566640" h="12065">
                <a:moveTo>
                  <a:pt x="6172045" y="0"/>
                </a:moveTo>
                <a:lnTo>
                  <a:pt x="6172045" y="11821"/>
                </a:lnTo>
                <a:lnTo>
                  <a:pt x="6231051" y="11821"/>
                </a:lnTo>
                <a:lnTo>
                  <a:pt x="6231051" y="0"/>
                </a:lnTo>
                <a:lnTo>
                  <a:pt x="6172045" y="0"/>
                </a:lnTo>
                <a:close/>
              </a:path>
              <a:path w="17566640" h="12065">
                <a:moveTo>
                  <a:pt x="6275306" y="0"/>
                </a:moveTo>
                <a:lnTo>
                  <a:pt x="6275306" y="11821"/>
                </a:lnTo>
                <a:lnTo>
                  <a:pt x="6334312" y="11821"/>
                </a:lnTo>
                <a:lnTo>
                  <a:pt x="6334312" y="0"/>
                </a:lnTo>
                <a:lnTo>
                  <a:pt x="6275306" y="0"/>
                </a:lnTo>
                <a:close/>
              </a:path>
              <a:path w="17566640" h="12065">
                <a:moveTo>
                  <a:pt x="6378566" y="0"/>
                </a:moveTo>
                <a:lnTo>
                  <a:pt x="6378566" y="11821"/>
                </a:lnTo>
                <a:lnTo>
                  <a:pt x="6437572" y="11821"/>
                </a:lnTo>
                <a:lnTo>
                  <a:pt x="6437572" y="0"/>
                </a:lnTo>
                <a:lnTo>
                  <a:pt x="6378566" y="0"/>
                </a:lnTo>
                <a:close/>
              </a:path>
              <a:path w="17566640" h="12065">
                <a:moveTo>
                  <a:pt x="6481827" y="0"/>
                </a:moveTo>
                <a:lnTo>
                  <a:pt x="6481827" y="11821"/>
                </a:lnTo>
                <a:lnTo>
                  <a:pt x="6540833" y="11821"/>
                </a:lnTo>
                <a:lnTo>
                  <a:pt x="6540833" y="0"/>
                </a:lnTo>
                <a:lnTo>
                  <a:pt x="6481827" y="0"/>
                </a:lnTo>
                <a:close/>
              </a:path>
              <a:path w="17566640" h="12065">
                <a:moveTo>
                  <a:pt x="6585088" y="0"/>
                </a:moveTo>
                <a:lnTo>
                  <a:pt x="6585088" y="11821"/>
                </a:lnTo>
                <a:lnTo>
                  <a:pt x="6644094" y="11821"/>
                </a:lnTo>
                <a:lnTo>
                  <a:pt x="6644094" y="0"/>
                </a:lnTo>
                <a:lnTo>
                  <a:pt x="6585088" y="0"/>
                </a:lnTo>
                <a:close/>
              </a:path>
              <a:path w="17566640" h="12065">
                <a:moveTo>
                  <a:pt x="6688349" y="0"/>
                </a:moveTo>
                <a:lnTo>
                  <a:pt x="6688349" y="11821"/>
                </a:lnTo>
                <a:lnTo>
                  <a:pt x="6747355" y="11821"/>
                </a:lnTo>
                <a:lnTo>
                  <a:pt x="6747355" y="0"/>
                </a:lnTo>
                <a:lnTo>
                  <a:pt x="6688349" y="0"/>
                </a:lnTo>
                <a:close/>
              </a:path>
              <a:path w="17566640" h="12065">
                <a:moveTo>
                  <a:pt x="6791609" y="0"/>
                </a:moveTo>
                <a:lnTo>
                  <a:pt x="6791609" y="11821"/>
                </a:lnTo>
                <a:lnTo>
                  <a:pt x="6850615" y="11821"/>
                </a:lnTo>
                <a:lnTo>
                  <a:pt x="6850615" y="0"/>
                </a:lnTo>
                <a:lnTo>
                  <a:pt x="6791609" y="0"/>
                </a:lnTo>
                <a:close/>
              </a:path>
              <a:path w="17566640" h="12065">
                <a:moveTo>
                  <a:pt x="6894870" y="0"/>
                </a:moveTo>
                <a:lnTo>
                  <a:pt x="6894870" y="11821"/>
                </a:lnTo>
                <a:lnTo>
                  <a:pt x="6953876" y="11821"/>
                </a:lnTo>
                <a:lnTo>
                  <a:pt x="6953876" y="0"/>
                </a:lnTo>
                <a:lnTo>
                  <a:pt x="6894870" y="0"/>
                </a:lnTo>
                <a:close/>
              </a:path>
              <a:path w="17566640" h="12065">
                <a:moveTo>
                  <a:pt x="6998131" y="0"/>
                </a:moveTo>
                <a:lnTo>
                  <a:pt x="6998131" y="11821"/>
                </a:lnTo>
                <a:lnTo>
                  <a:pt x="7057137" y="11821"/>
                </a:lnTo>
                <a:lnTo>
                  <a:pt x="7057137" y="0"/>
                </a:lnTo>
                <a:lnTo>
                  <a:pt x="6998131" y="0"/>
                </a:lnTo>
                <a:close/>
              </a:path>
              <a:path w="17566640" h="12065">
                <a:moveTo>
                  <a:pt x="7101391" y="0"/>
                </a:moveTo>
                <a:lnTo>
                  <a:pt x="7101391" y="11821"/>
                </a:lnTo>
                <a:lnTo>
                  <a:pt x="7160397" y="11821"/>
                </a:lnTo>
                <a:lnTo>
                  <a:pt x="7160397" y="0"/>
                </a:lnTo>
                <a:lnTo>
                  <a:pt x="7101391" y="0"/>
                </a:lnTo>
                <a:close/>
              </a:path>
              <a:path w="17566640" h="12065">
                <a:moveTo>
                  <a:pt x="7204652" y="0"/>
                </a:moveTo>
                <a:lnTo>
                  <a:pt x="7204652" y="11821"/>
                </a:lnTo>
                <a:lnTo>
                  <a:pt x="7263657" y="11821"/>
                </a:lnTo>
                <a:lnTo>
                  <a:pt x="7263657" y="0"/>
                </a:lnTo>
                <a:lnTo>
                  <a:pt x="7204652" y="0"/>
                </a:lnTo>
                <a:close/>
              </a:path>
              <a:path w="17566640" h="12065">
                <a:moveTo>
                  <a:pt x="7307912" y="0"/>
                </a:moveTo>
                <a:lnTo>
                  <a:pt x="7307912" y="11821"/>
                </a:lnTo>
                <a:lnTo>
                  <a:pt x="7366919" y="11821"/>
                </a:lnTo>
                <a:lnTo>
                  <a:pt x="7366919" y="0"/>
                </a:lnTo>
                <a:lnTo>
                  <a:pt x="7307912" y="0"/>
                </a:lnTo>
                <a:close/>
              </a:path>
              <a:path w="17566640" h="12065">
                <a:moveTo>
                  <a:pt x="7411173" y="0"/>
                </a:moveTo>
                <a:lnTo>
                  <a:pt x="7411173" y="11821"/>
                </a:lnTo>
                <a:lnTo>
                  <a:pt x="7470179" y="11821"/>
                </a:lnTo>
                <a:lnTo>
                  <a:pt x="7470179" y="0"/>
                </a:lnTo>
                <a:lnTo>
                  <a:pt x="7411173" y="0"/>
                </a:lnTo>
                <a:close/>
              </a:path>
              <a:path w="17566640" h="12065">
                <a:moveTo>
                  <a:pt x="7514434" y="0"/>
                </a:moveTo>
                <a:lnTo>
                  <a:pt x="7514434" y="11821"/>
                </a:lnTo>
                <a:lnTo>
                  <a:pt x="7573440" y="11821"/>
                </a:lnTo>
                <a:lnTo>
                  <a:pt x="7573440" y="0"/>
                </a:lnTo>
                <a:lnTo>
                  <a:pt x="7514434" y="0"/>
                </a:lnTo>
                <a:close/>
              </a:path>
              <a:path w="17566640" h="12065">
                <a:moveTo>
                  <a:pt x="7617695" y="0"/>
                </a:moveTo>
                <a:lnTo>
                  <a:pt x="7617695" y="11821"/>
                </a:lnTo>
                <a:lnTo>
                  <a:pt x="7676701" y="11821"/>
                </a:lnTo>
                <a:lnTo>
                  <a:pt x="7676701" y="0"/>
                </a:lnTo>
                <a:lnTo>
                  <a:pt x="7617695" y="0"/>
                </a:lnTo>
                <a:close/>
              </a:path>
              <a:path w="17566640" h="12065">
                <a:moveTo>
                  <a:pt x="7720955" y="0"/>
                </a:moveTo>
                <a:lnTo>
                  <a:pt x="7720955" y="11821"/>
                </a:lnTo>
                <a:lnTo>
                  <a:pt x="7779961" y="11821"/>
                </a:lnTo>
                <a:lnTo>
                  <a:pt x="7779961" y="0"/>
                </a:lnTo>
                <a:lnTo>
                  <a:pt x="7720955" y="0"/>
                </a:lnTo>
                <a:close/>
              </a:path>
              <a:path w="17566640" h="12065">
                <a:moveTo>
                  <a:pt x="7824216" y="0"/>
                </a:moveTo>
                <a:lnTo>
                  <a:pt x="7824216" y="11821"/>
                </a:lnTo>
                <a:lnTo>
                  <a:pt x="7883222" y="11821"/>
                </a:lnTo>
                <a:lnTo>
                  <a:pt x="7883222" y="0"/>
                </a:lnTo>
                <a:lnTo>
                  <a:pt x="7824216" y="0"/>
                </a:lnTo>
                <a:close/>
              </a:path>
              <a:path w="17566640" h="12065">
                <a:moveTo>
                  <a:pt x="7927477" y="0"/>
                </a:moveTo>
                <a:lnTo>
                  <a:pt x="7927477" y="11821"/>
                </a:lnTo>
                <a:lnTo>
                  <a:pt x="7986483" y="11821"/>
                </a:lnTo>
                <a:lnTo>
                  <a:pt x="7986483" y="0"/>
                </a:lnTo>
                <a:lnTo>
                  <a:pt x="7927477" y="0"/>
                </a:lnTo>
                <a:close/>
              </a:path>
              <a:path w="17566640" h="12065">
                <a:moveTo>
                  <a:pt x="8030737" y="0"/>
                </a:moveTo>
                <a:lnTo>
                  <a:pt x="8030737" y="11821"/>
                </a:lnTo>
                <a:lnTo>
                  <a:pt x="8089744" y="11821"/>
                </a:lnTo>
                <a:lnTo>
                  <a:pt x="8089744" y="0"/>
                </a:lnTo>
                <a:lnTo>
                  <a:pt x="8030737" y="0"/>
                </a:lnTo>
                <a:close/>
              </a:path>
              <a:path w="17566640" h="12065">
                <a:moveTo>
                  <a:pt x="8133998" y="0"/>
                </a:moveTo>
                <a:lnTo>
                  <a:pt x="8133998" y="11821"/>
                </a:lnTo>
                <a:lnTo>
                  <a:pt x="8193004" y="11821"/>
                </a:lnTo>
                <a:lnTo>
                  <a:pt x="8193004" y="0"/>
                </a:lnTo>
                <a:lnTo>
                  <a:pt x="8133998" y="0"/>
                </a:lnTo>
                <a:close/>
              </a:path>
              <a:path w="17566640" h="12065">
                <a:moveTo>
                  <a:pt x="8237258" y="0"/>
                </a:moveTo>
                <a:lnTo>
                  <a:pt x="8237258" y="11821"/>
                </a:lnTo>
                <a:lnTo>
                  <a:pt x="8296265" y="11821"/>
                </a:lnTo>
                <a:lnTo>
                  <a:pt x="8296265" y="0"/>
                </a:lnTo>
                <a:lnTo>
                  <a:pt x="8237258" y="0"/>
                </a:lnTo>
                <a:close/>
              </a:path>
              <a:path w="17566640" h="12065">
                <a:moveTo>
                  <a:pt x="8340519" y="0"/>
                </a:moveTo>
                <a:lnTo>
                  <a:pt x="8340519" y="11821"/>
                </a:lnTo>
                <a:lnTo>
                  <a:pt x="8399526" y="11821"/>
                </a:lnTo>
                <a:lnTo>
                  <a:pt x="8399526" y="0"/>
                </a:lnTo>
                <a:lnTo>
                  <a:pt x="8340519" y="0"/>
                </a:lnTo>
                <a:close/>
              </a:path>
              <a:path w="17566640" h="12065">
                <a:moveTo>
                  <a:pt x="8443780" y="0"/>
                </a:moveTo>
                <a:lnTo>
                  <a:pt x="8443780" y="11821"/>
                </a:lnTo>
                <a:lnTo>
                  <a:pt x="8502786" y="11821"/>
                </a:lnTo>
                <a:lnTo>
                  <a:pt x="8502786" y="0"/>
                </a:lnTo>
                <a:lnTo>
                  <a:pt x="8443780" y="0"/>
                </a:lnTo>
                <a:close/>
              </a:path>
              <a:path w="17566640" h="12065">
                <a:moveTo>
                  <a:pt x="8547041" y="0"/>
                </a:moveTo>
                <a:lnTo>
                  <a:pt x="8547041" y="11821"/>
                </a:lnTo>
                <a:lnTo>
                  <a:pt x="8606046" y="11821"/>
                </a:lnTo>
                <a:lnTo>
                  <a:pt x="8606046" y="0"/>
                </a:lnTo>
                <a:lnTo>
                  <a:pt x="8547041" y="0"/>
                </a:lnTo>
                <a:close/>
              </a:path>
              <a:path w="17566640" h="12065">
                <a:moveTo>
                  <a:pt x="8650301" y="0"/>
                </a:moveTo>
                <a:lnTo>
                  <a:pt x="8650301" y="11821"/>
                </a:lnTo>
                <a:lnTo>
                  <a:pt x="8709307" y="11821"/>
                </a:lnTo>
                <a:lnTo>
                  <a:pt x="8709307" y="0"/>
                </a:lnTo>
                <a:lnTo>
                  <a:pt x="8650301" y="0"/>
                </a:lnTo>
                <a:close/>
              </a:path>
              <a:path w="17566640" h="12065">
                <a:moveTo>
                  <a:pt x="8753562" y="0"/>
                </a:moveTo>
                <a:lnTo>
                  <a:pt x="8753562" y="11821"/>
                </a:lnTo>
                <a:lnTo>
                  <a:pt x="8812568" y="11821"/>
                </a:lnTo>
                <a:lnTo>
                  <a:pt x="8812568" y="0"/>
                </a:lnTo>
                <a:lnTo>
                  <a:pt x="8753562" y="0"/>
                </a:lnTo>
                <a:close/>
              </a:path>
              <a:path w="17566640" h="12065">
                <a:moveTo>
                  <a:pt x="8856823" y="0"/>
                </a:moveTo>
                <a:lnTo>
                  <a:pt x="8856823" y="11821"/>
                </a:lnTo>
                <a:lnTo>
                  <a:pt x="8915829" y="11821"/>
                </a:lnTo>
                <a:lnTo>
                  <a:pt x="8915829" y="0"/>
                </a:lnTo>
                <a:lnTo>
                  <a:pt x="8856823" y="0"/>
                </a:lnTo>
                <a:close/>
              </a:path>
              <a:path w="17566640" h="12065">
                <a:moveTo>
                  <a:pt x="8960083" y="0"/>
                </a:moveTo>
                <a:lnTo>
                  <a:pt x="8960083" y="11821"/>
                </a:lnTo>
                <a:lnTo>
                  <a:pt x="9019090" y="11821"/>
                </a:lnTo>
                <a:lnTo>
                  <a:pt x="9019090" y="0"/>
                </a:lnTo>
                <a:lnTo>
                  <a:pt x="8960083" y="0"/>
                </a:lnTo>
                <a:close/>
              </a:path>
              <a:path w="17566640" h="12065">
                <a:moveTo>
                  <a:pt x="9063343" y="0"/>
                </a:moveTo>
                <a:lnTo>
                  <a:pt x="9063343" y="11821"/>
                </a:lnTo>
                <a:lnTo>
                  <a:pt x="9122350" y="11821"/>
                </a:lnTo>
                <a:lnTo>
                  <a:pt x="9122350" y="0"/>
                </a:lnTo>
                <a:lnTo>
                  <a:pt x="9063343" y="0"/>
                </a:lnTo>
                <a:close/>
              </a:path>
              <a:path w="17566640" h="12065">
                <a:moveTo>
                  <a:pt x="9166605" y="0"/>
                </a:moveTo>
                <a:lnTo>
                  <a:pt x="9166605" y="11821"/>
                </a:lnTo>
                <a:lnTo>
                  <a:pt x="9225611" y="11821"/>
                </a:lnTo>
                <a:lnTo>
                  <a:pt x="9225611" y="0"/>
                </a:lnTo>
                <a:lnTo>
                  <a:pt x="9166605" y="0"/>
                </a:lnTo>
                <a:close/>
              </a:path>
              <a:path w="17566640" h="12065">
                <a:moveTo>
                  <a:pt x="9269865" y="0"/>
                </a:moveTo>
                <a:lnTo>
                  <a:pt x="9269865" y="11821"/>
                </a:lnTo>
                <a:lnTo>
                  <a:pt x="9328871" y="11821"/>
                </a:lnTo>
                <a:lnTo>
                  <a:pt x="9328871" y="0"/>
                </a:lnTo>
                <a:lnTo>
                  <a:pt x="9269865" y="0"/>
                </a:lnTo>
                <a:close/>
              </a:path>
              <a:path w="17566640" h="12065">
                <a:moveTo>
                  <a:pt x="9373126" y="0"/>
                </a:moveTo>
                <a:lnTo>
                  <a:pt x="9373126" y="11821"/>
                </a:lnTo>
                <a:lnTo>
                  <a:pt x="9432132" y="11821"/>
                </a:lnTo>
                <a:lnTo>
                  <a:pt x="9432132" y="0"/>
                </a:lnTo>
                <a:lnTo>
                  <a:pt x="9373126" y="0"/>
                </a:lnTo>
                <a:close/>
              </a:path>
              <a:path w="17566640" h="12065">
                <a:moveTo>
                  <a:pt x="9476387" y="0"/>
                </a:moveTo>
                <a:lnTo>
                  <a:pt x="9476387" y="11821"/>
                </a:lnTo>
                <a:lnTo>
                  <a:pt x="9535393" y="11821"/>
                </a:lnTo>
                <a:lnTo>
                  <a:pt x="9535393" y="0"/>
                </a:lnTo>
                <a:lnTo>
                  <a:pt x="9476387" y="0"/>
                </a:lnTo>
                <a:close/>
              </a:path>
              <a:path w="17566640" h="12065">
                <a:moveTo>
                  <a:pt x="9579647" y="0"/>
                </a:moveTo>
                <a:lnTo>
                  <a:pt x="9579647" y="11821"/>
                </a:lnTo>
                <a:lnTo>
                  <a:pt x="9638653" y="11821"/>
                </a:lnTo>
                <a:lnTo>
                  <a:pt x="9638653" y="0"/>
                </a:lnTo>
                <a:lnTo>
                  <a:pt x="9579647" y="0"/>
                </a:lnTo>
                <a:close/>
              </a:path>
              <a:path w="17566640" h="12065">
                <a:moveTo>
                  <a:pt x="9682908" y="0"/>
                </a:moveTo>
                <a:lnTo>
                  <a:pt x="9682908" y="11821"/>
                </a:lnTo>
                <a:lnTo>
                  <a:pt x="9741914" y="11821"/>
                </a:lnTo>
                <a:lnTo>
                  <a:pt x="9741914" y="0"/>
                </a:lnTo>
                <a:lnTo>
                  <a:pt x="9682908" y="0"/>
                </a:lnTo>
                <a:close/>
              </a:path>
              <a:path w="17566640" h="12065">
                <a:moveTo>
                  <a:pt x="9786168" y="0"/>
                </a:moveTo>
                <a:lnTo>
                  <a:pt x="9786168" y="11821"/>
                </a:lnTo>
                <a:lnTo>
                  <a:pt x="9845174" y="11821"/>
                </a:lnTo>
                <a:lnTo>
                  <a:pt x="9845174" y="0"/>
                </a:lnTo>
                <a:lnTo>
                  <a:pt x="9786168" y="0"/>
                </a:lnTo>
                <a:close/>
              </a:path>
              <a:path w="17566640" h="12065">
                <a:moveTo>
                  <a:pt x="9889429" y="0"/>
                </a:moveTo>
                <a:lnTo>
                  <a:pt x="9889429" y="11821"/>
                </a:lnTo>
                <a:lnTo>
                  <a:pt x="9948435" y="11821"/>
                </a:lnTo>
                <a:lnTo>
                  <a:pt x="9948435" y="0"/>
                </a:lnTo>
                <a:lnTo>
                  <a:pt x="9889429" y="0"/>
                </a:lnTo>
                <a:close/>
              </a:path>
              <a:path w="17566640" h="12065">
                <a:moveTo>
                  <a:pt x="9992690" y="0"/>
                </a:moveTo>
                <a:lnTo>
                  <a:pt x="9992690" y="11821"/>
                </a:lnTo>
                <a:lnTo>
                  <a:pt x="10051696" y="11821"/>
                </a:lnTo>
                <a:lnTo>
                  <a:pt x="10051696" y="0"/>
                </a:lnTo>
                <a:lnTo>
                  <a:pt x="9992690" y="0"/>
                </a:lnTo>
                <a:close/>
              </a:path>
              <a:path w="17566640" h="12065">
                <a:moveTo>
                  <a:pt x="10095950" y="0"/>
                </a:moveTo>
                <a:lnTo>
                  <a:pt x="10095950" y="11821"/>
                </a:lnTo>
                <a:lnTo>
                  <a:pt x="10154956" y="11821"/>
                </a:lnTo>
                <a:lnTo>
                  <a:pt x="10154956" y="0"/>
                </a:lnTo>
                <a:lnTo>
                  <a:pt x="10095950" y="0"/>
                </a:lnTo>
                <a:close/>
              </a:path>
              <a:path w="17566640" h="12065">
                <a:moveTo>
                  <a:pt x="10199211" y="0"/>
                </a:moveTo>
                <a:lnTo>
                  <a:pt x="10199211" y="11821"/>
                </a:lnTo>
                <a:lnTo>
                  <a:pt x="10258218" y="11821"/>
                </a:lnTo>
                <a:lnTo>
                  <a:pt x="10258218" y="0"/>
                </a:lnTo>
                <a:lnTo>
                  <a:pt x="10199211" y="0"/>
                </a:lnTo>
                <a:close/>
              </a:path>
              <a:path w="17566640" h="12065">
                <a:moveTo>
                  <a:pt x="10302472" y="0"/>
                </a:moveTo>
                <a:lnTo>
                  <a:pt x="10302472" y="11821"/>
                </a:lnTo>
                <a:lnTo>
                  <a:pt x="10361478" y="11821"/>
                </a:lnTo>
                <a:lnTo>
                  <a:pt x="10361478" y="0"/>
                </a:lnTo>
                <a:lnTo>
                  <a:pt x="10302472" y="0"/>
                </a:lnTo>
                <a:close/>
              </a:path>
              <a:path w="17566640" h="12065">
                <a:moveTo>
                  <a:pt x="10405732" y="0"/>
                </a:moveTo>
                <a:lnTo>
                  <a:pt x="10405732" y="11821"/>
                </a:lnTo>
                <a:lnTo>
                  <a:pt x="10464738" y="11821"/>
                </a:lnTo>
                <a:lnTo>
                  <a:pt x="10464738" y="0"/>
                </a:lnTo>
                <a:lnTo>
                  <a:pt x="10405732" y="0"/>
                </a:lnTo>
                <a:close/>
              </a:path>
              <a:path w="17566640" h="12065">
                <a:moveTo>
                  <a:pt x="10508994" y="0"/>
                </a:moveTo>
                <a:lnTo>
                  <a:pt x="10508994" y="11821"/>
                </a:lnTo>
                <a:lnTo>
                  <a:pt x="10568000" y="11821"/>
                </a:lnTo>
                <a:lnTo>
                  <a:pt x="10568000" y="0"/>
                </a:lnTo>
                <a:lnTo>
                  <a:pt x="10508994" y="0"/>
                </a:lnTo>
                <a:close/>
              </a:path>
              <a:path w="17566640" h="12065">
                <a:moveTo>
                  <a:pt x="10612254" y="0"/>
                </a:moveTo>
                <a:lnTo>
                  <a:pt x="10612254" y="11821"/>
                </a:lnTo>
                <a:lnTo>
                  <a:pt x="10671260" y="11821"/>
                </a:lnTo>
                <a:lnTo>
                  <a:pt x="10671260" y="0"/>
                </a:lnTo>
                <a:lnTo>
                  <a:pt x="10612254" y="0"/>
                </a:lnTo>
                <a:close/>
              </a:path>
              <a:path w="17566640" h="12065">
                <a:moveTo>
                  <a:pt x="10715515" y="0"/>
                </a:moveTo>
                <a:lnTo>
                  <a:pt x="10715515" y="11821"/>
                </a:lnTo>
                <a:lnTo>
                  <a:pt x="10774519" y="11821"/>
                </a:lnTo>
                <a:lnTo>
                  <a:pt x="10774519" y="0"/>
                </a:lnTo>
                <a:lnTo>
                  <a:pt x="10715515" y="0"/>
                </a:lnTo>
                <a:close/>
              </a:path>
              <a:path w="17566640" h="12065">
                <a:moveTo>
                  <a:pt x="10818775" y="0"/>
                </a:moveTo>
                <a:lnTo>
                  <a:pt x="10818775" y="11821"/>
                </a:lnTo>
                <a:lnTo>
                  <a:pt x="10877781" y="11821"/>
                </a:lnTo>
                <a:lnTo>
                  <a:pt x="10877781" y="0"/>
                </a:lnTo>
                <a:lnTo>
                  <a:pt x="10818775" y="0"/>
                </a:lnTo>
                <a:close/>
              </a:path>
              <a:path w="17566640" h="12065">
                <a:moveTo>
                  <a:pt x="10922036" y="0"/>
                </a:moveTo>
                <a:lnTo>
                  <a:pt x="10922036" y="11821"/>
                </a:lnTo>
                <a:lnTo>
                  <a:pt x="10981042" y="11821"/>
                </a:lnTo>
                <a:lnTo>
                  <a:pt x="10981042" y="0"/>
                </a:lnTo>
                <a:lnTo>
                  <a:pt x="10922036" y="0"/>
                </a:lnTo>
                <a:close/>
              </a:path>
              <a:path w="17566640" h="12065">
                <a:moveTo>
                  <a:pt x="11025296" y="0"/>
                </a:moveTo>
                <a:lnTo>
                  <a:pt x="11025296" y="11821"/>
                </a:lnTo>
                <a:lnTo>
                  <a:pt x="11084302" y="11821"/>
                </a:lnTo>
                <a:lnTo>
                  <a:pt x="11084302" y="0"/>
                </a:lnTo>
                <a:lnTo>
                  <a:pt x="11025296" y="0"/>
                </a:lnTo>
                <a:close/>
              </a:path>
              <a:path w="17566640" h="12065">
                <a:moveTo>
                  <a:pt x="11128557" y="0"/>
                </a:moveTo>
                <a:lnTo>
                  <a:pt x="11128557" y="11821"/>
                </a:lnTo>
                <a:lnTo>
                  <a:pt x="11187563" y="11821"/>
                </a:lnTo>
                <a:lnTo>
                  <a:pt x="11187563" y="0"/>
                </a:lnTo>
                <a:lnTo>
                  <a:pt x="11128557" y="0"/>
                </a:lnTo>
                <a:close/>
              </a:path>
              <a:path w="17566640" h="12065">
                <a:moveTo>
                  <a:pt x="11231816" y="0"/>
                </a:moveTo>
                <a:lnTo>
                  <a:pt x="11231816" y="11821"/>
                </a:lnTo>
                <a:lnTo>
                  <a:pt x="11290822" y="11821"/>
                </a:lnTo>
                <a:lnTo>
                  <a:pt x="11290822" y="0"/>
                </a:lnTo>
                <a:lnTo>
                  <a:pt x="11231816" y="0"/>
                </a:lnTo>
                <a:close/>
              </a:path>
              <a:path w="17566640" h="12065">
                <a:moveTo>
                  <a:pt x="11335078" y="0"/>
                </a:moveTo>
                <a:lnTo>
                  <a:pt x="11335078" y="11821"/>
                </a:lnTo>
                <a:lnTo>
                  <a:pt x="11394084" y="11821"/>
                </a:lnTo>
                <a:lnTo>
                  <a:pt x="11394084" y="0"/>
                </a:lnTo>
                <a:lnTo>
                  <a:pt x="11335078" y="0"/>
                </a:lnTo>
                <a:close/>
              </a:path>
              <a:path w="17566640" h="12065">
                <a:moveTo>
                  <a:pt x="11438339" y="0"/>
                </a:moveTo>
                <a:lnTo>
                  <a:pt x="11438339" y="11821"/>
                </a:lnTo>
                <a:lnTo>
                  <a:pt x="11497345" y="11821"/>
                </a:lnTo>
                <a:lnTo>
                  <a:pt x="11497345" y="0"/>
                </a:lnTo>
                <a:lnTo>
                  <a:pt x="11438339" y="0"/>
                </a:lnTo>
                <a:close/>
              </a:path>
              <a:path w="17566640" h="12065">
                <a:moveTo>
                  <a:pt x="11541600" y="0"/>
                </a:moveTo>
                <a:lnTo>
                  <a:pt x="11541600" y="11821"/>
                </a:lnTo>
                <a:lnTo>
                  <a:pt x="11600606" y="11821"/>
                </a:lnTo>
                <a:lnTo>
                  <a:pt x="11600606" y="0"/>
                </a:lnTo>
                <a:lnTo>
                  <a:pt x="11541600" y="0"/>
                </a:lnTo>
                <a:close/>
              </a:path>
              <a:path w="17566640" h="12065">
                <a:moveTo>
                  <a:pt x="11644860" y="0"/>
                </a:moveTo>
                <a:lnTo>
                  <a:pt x="11644860" y="11821"/>
                </a:lnTo>
                <a:lnTo>
                  <a:pt x="11703866" y="11821"/>
                </a:lnTo>
                <a:lnTo>
                  <a:pt x="11703866" y="0"/>
                </a:lnTo>
                <a:lnTo>
                  <a:pt x="11644860" y="0"/>
                </a:lnTo>
                <a:close/>
              </a:path>
              <a:path w="17566640" h="12065">
                <a:moveTo>
                  <a:pt x="11748120" y="0"/>
                </a:moveTo>
                <a:lnTo>
                  <a:pt x="11748120" y="11821"/>
                </a:lnTo>
                <a:lnTo>
                  <a:pt x="11807127" y="11821"/>
                </a:lnTo>
                <a:lnTo>
                  <a:pt x="11807127" y="0"/>
                </a:lnTo>
                <a:lnTo>
                  <a:pt x="11748120" y="0"/>
                </a:lnTo>
                <a:close/>
              </a:path>
              <a:path w="17566640" h="12065">
                <a:moveTo>
                  <a:pt x="11851382" y="0"/>
                </a:moveTo>
                <a:lnTo>
                  <a:pt x="11851382" y="11821"/>
                </a:lnTo>
                <a:lnTo>
                  <a:pt x="11910388" y="11821"/>
                </a:lnTo>
                <a:lnTo>
                  <a:pt x="11910388" y="0"/>
                </a:lnTo>
                <a:lnTo>
                  <a:pt x="11851382" y="0"/>
                </a:lnTo>
                <a:close/>
              </a:path>
              <a:path w="17566640" h="12065">
                <a:moveTo>
                  <a:pt x="11954642" y="0"/>
                </a:moveTo>
                <a:lnTo>
                  <a:pt x="11954642" y="11821"/>
                </a:lnTo>
                <a:lnTo>
                  <a:pt x="12013648" y="11821"/>
                </a:lnTo>
                <a:lnTo>
                  <a:pt x="12013648" y="0"/>
                </a:lnTo>
                <a:lnTo>
                  <a:pt x="11954642" y="0"/>
                </a:lnTo>
                <a:close/>
              </a:path>
              <a:path w="17566640" h="12065">
                <a:moveTo>
                  <a:pt x="12057903" y="0"/>
                </a:moveTo>
                <a:lnTo>
                  <a:pt x="12057903" y="11821"/>
                </a:lnTo>
                <a:lnTo>
                  <a:pt x="12116908" y="11821"/>
                </a:lnTo>
                <a:lnTo>
                  <a:pt x="12116908" y="0"/>
                </a:lnTo>
                <a:lnTo>
                  <a:pt x="12057903" y="0"/>
                </a:lnTo>
                <a:close/>
              </a:path>
              <a:path w="17566640" h="12065">
                <a:moveTo>
                  <a:pt x="12161164" y="0"/>
                </a:moveTo>
                <a:lnTo>
                  <a:pt x="12161164" y="11821"/>
                </a:lnTo>
                <a:lnTo>
                  <a:pt x="12220170" y="11821"/>
                </a:lnTo>
                <a:lnTo>
                  <a:pt x="12220170" y="0"/>
                </a:lnTo>
                <a:lnTo>
                  <a:pt x="12161164" y="0"/>
                </a:lnTo>
                <a:close/>
              </a:path>
              <a:path w="17566640" h="12065">
                <a:moveTo>
                  <a:pt x="12264424" y="0"/>
                </a:moveTo>
                <a:lnTo>
                  <a:pt x="12264424" y="11821"/>
                </a:lnTo>
                <a:lnTo>
                  <a:pt x="12323430" y="11821"/>
                </a:lnTo>
                <a:lnTo>
                  <a:pt x="12323430" y="0"/>
                </a:lnTo>
                <a:lnTo>
                  <a:pt x="12264424" y="0"/>
                </a:lnTo>
                <a:close/>
              </a:path>
              <a:path w="17566640" h="12065">
                <a:moveTo>
                  <a:pt x="12367685" y="0"/>
                </a:moveTo>
                <a:lnTo>
                  <a:pt x="12367685" y="11821"/>
                </a:lnTo>
                <a:lnTo>
                  <a:pt x="12426691" y="11821"/>
                </a:lnTo>
                <a:lnTo>
                  <a:pt x="12426691" y="0"/>
                </a:lnTo>
                <a:lnTo>
                  <a:pt x="12367685" y="0"/>
                </a:lnTo>
                <a:close/>
              </a:path>
              <a:path w="17566640" h="12065">
                <a:moveTo>
                  <a:pt x="12470946" y="0"/>
                </a:moveTo>
                <a:lnTo>
                  <a:pt x="12470946" y="11821"/>
                </a:lnTo>
                <a:lnTo>
                  <a:pt x="12529952" y="11821"/>
                </a:lnTo>
                <a:lnTo>
                  <a:pt x="12529952" y="0"/>
                </a:lnTo>
                <a:lnTo>
                  <a:pt x="12470946" y="0"/>
                </a:lnTo>
                <a:close/>
              </a:path>
              <a:path w="17566640" h="12065">
                <a:moveTo>
                  <a:pt x="12574205" y="0"/>
                </a:moveTo>
                <a:lnTo>
                  <a:pt x="12574205" y="11821"/>
                </a:lnTo>
                <a:lnTo>
                  <a:pt x="12633211" y="11821"/>
                </a:lnTo>
                <a:lnTo>
                  <a:pt x="12633211" y="0"/>
                </a:lnTo>
                <a:lnTo>
                  <a:pt x="12574205" y="0"/>
                </a:lnTo>
                <a:close/>
              </a:path>
              <a:path w="17566640" h="12065">
                <a:moveTo>
                  <a:pt x="12677467" y="0"/>
                </a:moveTo>
                <a:lnTo>
                  <a:pt x="12677467" y="11821"/>
                </a:lnTo>
                <a:lnTo>
                  <a:pt x="12736473" y="11821"/>
                </a:lnTo>
                <a:lnTo>
                  <a:pt x="12736473" y="0"/>
                </a:lnTo>
                <a:lnTo>
                  <a:pt x="12677467" y="0"/>
                </a:lnTo>
                <a:close/>
              </a:path>
              <a:path w="17566640" h="12065">
                <a:moveTo>
                  <a:pt x="12780728" y="0"/>
                </a:moveTo>
                <a:lnTo>
                  <a:pt x="12780728" y="11821"/>
                </a:lnTo>
                <a:lnTo>
                  <a:pt x="12839734" y="11821"/>
                </a:lnTo>
                <a:lnTo>
                  <a:pt x="12839734" y="0"/>
                </a:lnTo>
                <a:lnTo>
                  <a:pt x="12780728" y="0"/>
                </a:lnTo>
                <a:close/>
              </a:path>
              <a:path w="17566640" h="12065">
                <a:moveTo>
                  <a:pt x="12883988" y="0"/>
                </a:moveTo>
                <a:lnTo>
                  <a:pt x="12883988" y="11821"/>
                </a:lnTo>
                <a:lnTo>
                  <a:pt x="12942994" y="11821"/>
                </a:lnTo>
                <a:lnTo>
                  <a:pt x="12942994" y="0"/>
                </a:lnTo>
                <a:lnTo>
                  <a:pt x="12883988" y="0"/>
                </a:lnTo>
                <a:close/>
              </a:path>
              <a:path w="17566640" h="12065">
                <a:moveTo>
                  <a:pt x="12987249" y="0"/>
                </a:moveTo>
                <a:lnTo>
                  <a:pt x="12987249" y="11821"/>
                </a:lnTo>
                <a:lnTo>
                  <a:pt x="13046255" y="11821"/>
                </a:lnTo>
                <a:lnTo>
                  <a:pt x="13046255" y="0"/>
                </a:lnTo>
                <a:lnTo>
                  <a:pt x="12987249" y="0"/>
                </a:lnTo>
                <a:close/>
              </a:path>
              <a:path w="17566640" h="12065">
                <a:moveTo>
                  <a:pt x="13090508" y="0"/>
                </a:moveTo>
                <a:lnTo>
                  <a:pt x="13090508" y="11821"/>
                </a:lnTo>
                <a:lnTo>
                  <a:pt x="13149516" y="11821"/>
                </a:lnTo>
                <a:lnTo>
                  <a:pt x="13149516" y="0"/>
                </a:lnTo>
                <a:lnTo>
                  <a:pt x="13090508" y="0"/>
                </a:lnTo>
                <a:close/>
              </a:path>
              <a:path w="17566640" h="12065">
                <a:moveTo>
                  <a:pt x="13193770" y="0"/>
                </a:moveTo>
                <a:lnTo>
                  <a:pt x="13193770" y="11821"/>
                </a:lnTo>
                <a:lnTo>
                  <a:pt x="13252776" y="11821"/>
                </a:lnTo>
                <a:lnTo>
                  <a:pt x="13252776" y="0"/>
                </a:lnTo>
                <a:lnTo>
                  <a:pt x="13193770" y="0"/>
                </a:lnTo>
                <a:close/>
              </a:path>
              <a:path w="17566640" h="12065">
                <a:moveTo>
                  <a:pt x="13297031" y="0"/>
                </a:moveTo>
                <a:lnTo>
                  <a:pt x="13297031" y="11821"/>
                </a:lnTo>
                <a:lnTo>
                  <a:pt x="13356037" y="11821"/>
                </a:lnTo>
                <a:lnTo>
                  <a:pt x="13356037" y="0"/>
                </a:lnTo>
                <a:lnTo>
                  <a:pt x="13297031" y="0"/>
                </a:lnTo>
                <a:close/>
              </a:path>
              <a:path w="17566640" h="12065">
                <a:moveTo>
                  <a:pt x="13400292" y="0"/>
                </a:moveTo>
                <a:lnTo>
                  <a:pt x="13400292" y="11821"/>
                </a:lnTo>
                <a:lnTo>
                  <a:pt x="13459296" y="11821"/>
                </a:lnTo>
                <a:lnTo>
                  <a:pt x="13459296" y="0"/>
                </a:lnTo>
                <a:lnTo>
                  <a:pt x="13400292" y="0"/>
                </a:lnTo>
                <a:close/>
              </a:path>
              <a:path w="17566640" h="12065">
                <a:moveTo>
                  <a:pt x="13503552" y="0"/>
                </a:moveTo>
                <a:lnTo>
                  <a:pt x="13503552" y="11821"/>
                </a:lnTo>
                <a:lnTo>
                  <a:pt x="13562558" y="11821"/>
                </a:lnTo>
                <a:lnTo>
                  <a:pt x="13562558" y="0"/>
                </a:lnTo>
                <a:lnTo>
                  <a:pt x="13503552" y="0"/>
                </a:lnTo>
                <a:close/>
              </a:path>
              <a:path w="17566640" h="12065">
                <a:moveTo>
                  <a:pt x="13606813" y="0"/>
                </a:moveTo>
                <a:lnTo>
                  <a:pt x="13606813" y="11821"/>
                </a:lnTo>
                <a:lnTo>
                  <a:pt x="13665819" y="11821"/>
                </a:lnTo>
                <a:lnTo>
                  <a:pt x="13665819" y="0"/>
                </a:lnTo>
                <a:lnTo>
                  <a:pt x="13606813" y="0"/>
                </a:lnTo>
                <a:close/>
              </a:path>
              <a:path w="17566640" h="12065">
                <a:moveTo>
                  <a:pt x="13710074" y="0"/>
                </a:moveTo>
                <a:lnTo>
                  <a:pt x="13710074" y="11821"/>
                </a:lnTo>
                <a:lnTo>
                  <a:pt x="13769080" y="11821"/>
                </a:lnTo>
                <a:lnTo>
                  <a:pt x="13769080" y="0"/>
                </a:lnTo>
                <a:lnTo>
                  <a:pt x="13710074" y="0"/>
                </a:lnTo>
                <a:close/>
              </a:path>
              <a:path w="17566640" h="12065">
                <a:moveTo>
                  <a:pt x="13813334" y="0"/>
                </a:moveTo>
                <a:lnTo>
                  <a:pt x="13813334" y="11821"/>
                </a:lnTo>
                <a:lnTo>
                  <a:pt x="13872340" y="11821"/>
                </a:lnTo>
                <a:lnTo>
                  <a:pt x="13872340" y="0"/>
                </a:lnTo>
                <a:lnTo>
                  <a:pt x="13813334" y="0"/>
                </a:lnTo>
                <a:close/>
              </a:path>
              <a:path w="17566640" h="12065">
                <a:moveTo>
                  <a:pt x="13916594" y="0"/>
                </a:moveTo>
                <a:lnTo>
                  <a:pt x="13916594" y="11821"/>
                </a:lnTo>
                <a:lnTo>
                  <a:pt x="13975600" y="11821"/>
                </a:lnTo>
                <a:lnTo>
                  <a:pt x="13975600" y="0"/>
                </a:lnTo>
                <a:lnTo>
                  <a:pt x="13916594" y="0"/>
                </a:lnTo>
                <a:close/>
              </a:path>
              <a:path w="17566640" h="12065">
                <a:moveTo>
                  <a:pt x="14019856" y="0"/>
                </a:moveTo>
                <a:lnTo>
                  <a:pt x="14019856" y="11821"/>
                </a:lnTo>
                <a:lnTo>
                  <a:pt x="14078862" y="11821"/>
                </a:lnTo>
                <a:lnTo>
                  <a:pt x="14078862" y="0"/>
                </a:lnTo>
                <a:lnTo>
                  <a:pt x="14019856" y="0"/>
                </a:lnTo>
                <a:close/>
              </a:path>
              <a:path w="17566640" h="12065">
                <a:moveTo>
                  <a:pt x="14123116" y="0"/>
                </a:moveTo>
                <a:lnTo>
                  <a:pt x="14123116" y="11821"/>
                </a:lnTo>
                <a:lnTo>
                  <a:pt x="14182122" y="11821"/>
                </a:lnTo>
                <a:lnTo>
                  <a:pt x="14182122" y="0"/>
                </a:lnTo>
                <a:lnTo>
                  <a:pt x="14123116" y="0"/>
                </a:lnTo>
                <a:close/>
              </a:path>
              <a:path w="17566640" h="12065">
                <a:moveTo>
                  <a:pt x="14226377" y="0"/>
                </a:moveTo>
                <a:lnTo>
                  <a:pt x="14226377" y="11821"/>
                </a:lnTo>
                <a:lnTo>
                  <a:pt x="14285383" y="11821"/>
                </a:lnTo>
                <a:lnTo>
                  <a:pt x="14285383" y="0"/>
                </a:lnTo>
                <a:lnTo>
                  <a:pt x="14226377" y="0"/>
                </a:lnTo>
                <a:close/>
              </a:path>
              <a:path w="17566640" h="12065">
                <a:moveTo>
                  <a:pt x="14329638" y="0"/>
                </a:moveTo>
                <a:lnTo>
                  <a:pt x="14329638" y="11821"/>
                </a:lnTo>
                <a:lnTo>
                  <a:pt x="14388644" y="11821"/>
                </a:lnTo>
                <a:lnTo>
                  <a:pt x="14388644" y="0"/>
                </a:lnTo>
                <a:lnTo>
                  <a:pt x="14329638" y="0"/>
                </a:lnTo>
                <a:close/>
              </a:path>
              <a:path w="17566640" h="12065">
                <a:moveTo>
                  <a:pt x="14432897" y="0"/>
                </a:moveTo>
                <a:lnTo>
                  <a:pt x="14432897" y="11821"/>
                </a:lnTo>
                <a:lnTo>
                  <a:pt x="14491904" y="11821"/>
                </a:lnTo>
                <a:lnTo>
                  <a:pt x="14491904" y="0"/>
                </a:lnTo>
                <a:lnTo>
                  <a:pt x="14432897" y="0"/>
                </a:lnTo>
                <a:close/>
              </a:path>
              <a:path w="17566640" h="12065">
                <a:moveTo>
                  <a:pt x="14536159" y="0"/>
                </a:moveTo>
                <a:lnTo>
                  <a:pt x="14536159" y="11821"/>
                </a:lnTo>
                <a:lnTo>
                  <a:pt x="14595165" y="11821"/>
                </a:lnTo>
                <a:lnTo>
                  <a:pt x="14595165" y="0"/>
                </a:lnTo>
                <a:lnTo>
                  <a:pt x="14536159" y="0"/>
                </a:lnTo>
                <a:close/>
              </a:path>
              <a:path w="17566640" h="12065">
                <a:moveTo>
                  <a:pt x="14639420" y="0"/>
                </a:moveTo>
                <a:lnTo>
                  <a:pt x="14639420" y="11821"/>
                </a:lnTo>
                <a:lnTo>
                  <a:pt x="14698426" y="11821"/>
                </a:lnTo>
                <a:lnTo>
                  <a:pt x="14698426" y="0"/>
                </a:lnTo>
                <a:lnTo>
                  <a:pt x="14639420" y="0"/>
                </a:lnTo>
                <a:close/>
              </a:path>
              <a:path w="17566640" h="12065">
                <a:moveTo>
                  <a:pt x="14742680" y="0"/>
                </a:moveTo>
                <a:lnTo>
                  <a:pt x="14742680" y="11821"/>
                </a:lnTo>
                <a:lnTo>
                  <a:pt x="14801685" y="11821"/>
                </a:lnTo>
                <a:lnTo>
                  <a:pt x="14801685" y="0"/>
                </a:lnTo>
                <a:lnTo>
                  <a:pt x="14742680" y="0"/>
                </a:lnTo>
                <a:close/>
              </a:path>
              <a:path w="17566640" h="12065">
                <a:moveTo>
                  <a:pt x="14845941" y="0"/>
                </a:moveTo>
                <a:lnTo>
                  <a:pt x="14845941" y="11821"/>
                </a:lnTo>
                <a:lnTo>
                  <a:pt x="14904947" y="11821"/>
                </a:lnTo>
                <a:lnTo>
                  <a:pt x="14904947" y="0"/>
                </a:lnTo>
                <a:lnTo>
                  <a:pt x="14845941" y="0"/>
                </a:lnTo>
                <a:close/>
              </a:path>
              <a:path w="17566640" h="12065">
                <a:moveTo>
                  <a:pt x="14949202" y="0"/>
                </a:moveTo>
                <a:lnTo>
                  <a:pt x="14949202" y="11821"/>
                </a:lnTo>
                <a:lnTo>
                  <a:pt x="15008208" y="11821"/>
                </a:lnTo>
                <a:lnTo>
                  <a:pt x="15008208" y="0"/>
                </a:lnTo>
                <a:lnTo>
                  <a:pt x="14949202" y="0"/>
                </a:lnTo>
                <a:close/>
              </a:path>
              <a:path w="17566640" h="12065">
                <a:moveTo>
                  <a:pt x="15052462" y="0"/>
                </a:moveTo>
                <a:lnTo>
                  <a:pt x="15052462" y="11821"/>
                </a:lnTo>
                <a:lnTo>
                  <a:pt x="15111468" y="11821"/>
                </a:lnTo>
                <a:lnTo>
                  <a:pt x="15111468" y="0"/>
                </a:lnTo>
                <a:lnTo>
                  <a:pt x="15052462" y="0"/>
                </a:lnTo>
                <a:close/>
              </a:path>
              <a:path w="17566640" h="12065">
                <a:moveTo>
                  <a:pt x="15155723" y="0"/>
                </a:moveTo>
                <a:lnTo>
                  <a:pt x="15155723" y="11821"/>
                </a:lnTo>
                <a:lnTo>
                  <a:pt x="15214729" y="11821"/>
                </a:lnTo>
                <a:lnTo>
                  <a:pt x="15214729" y="0"/>
                </a:lnTo>
                <a:lnTo>
                  <a:pt x="15155723" y="0"/>
                </a:lnTo>
                <a:close/>
              </a:path>
              <a:path w="17566640" h="12065">
                <a:moveTo>
                  <a:pt x="15258982" y="0"/>
                </a:moveTo>
                <a:lnTo>
                  <a:pt x="15258982" y="11821"/>
                </a:lnTo>
                <a:lnTo>
                  <a:pt x="15317989" y="11821"/>
                </a:lnTo>
                <a:lnTo>
                  <a:pt x="15317989" y="0"/>
                </a:lnTo>
                <a:lnTo>
                  <a:pt x="15258982" y="0"/>
                </a:lnTo>
                <a:close/>
              </a:path>
              <a:path w="17566640" h="12065">
                <a:moveTo>
                  <a:pt x="15362244" y="0"/>
                </a:moveTo>
                <a:lnTo>
                  <a:pt x="15362244" y="11821"/>
                </a:lnTo>
                <a:lnTo>
                  <a:pt x="15421251" y="11821"/>
                </a:lnTo>
                <a:lnTo>
                  <a:pt x="15421251" y="0"/>
                </a:lnTo>
                <a:lnTo>
                  <a:pt x="15362244" y="0"/>
                </a:lnTo>
                <a:close/>
              </a:path>
              <a:path w="17566640" h="12065">
                <a:moveTo>
                  <a:pt x="15465505" y="0"/>
                </a:moveTo>
                <a:lnTo>
                  <a:pt x="15465505" y="11821"/>
                </a:lnTo>
                <a:lnTo>
                  <a:pt x="15524511" y="11821"/>
                </a:lnTo>
                <a:lnTo>
                  <a:pt x="15524511" y="0"/>
                </a:lnTo>
                <a:lnTo>
                  <a:pt x="15465505" y="0"/>
                </a:lnTo>
                <a:close/>
              </a:path>
              <a:path w="17566640" h="12065">
                <a:moveTo>
                  <a:pt x="15568766" y="0"/>
                </a:moveTo>
                <a:lnTo>
                  <a:pt x="15568766" y="11821"/>
                </a:lnTo>
                <a:lnTo>
                  <a:pt x="15627772" y="11821"/>
                </a:lnTo>
                <a:lnTo>
                  <a:pt x="15627772" y="0"/>
                </a:lnTo>
                <a:lnTo>
                  <a:pt x="15568766" y="0"/>
                </a:lnTo>
                <a:close/>
              </a:path>
              <a:path w="17566640" h="12065">
                <a:moveTo>
                  <a:pt x="15672026" y="0"/>
                </a:moveTo>
                <a:lnTo>
                  <a:pt x="15672026" y="11821"/>
                </a:lnTo>
                <a:lnTo>
                  <a:pt x="15731033" y="11821"/>
                </a:lnTo>
                <a:lnTo>
                  <a:pt x="15731033" y="0"/>
                </a:lnTo>
                <a:lnTo>
                  <a:pt x="15672026" y="0"/>
                </a:lnTo>
                <a:close/>
              </a:path>
              <a:path w="17566640" h="12065">
                <a:moveTo>
                  <a:pt x="15775286" y="0"/>
                </a:moveTo>
                <a:lnTo>
                  <a:pt x="15775286" y="11821"/>
                </a:lnTo>
                <a:lnTo>
                  <a:pt x="15834292" y="11821"/>
                </a:lnTo>
                <a:lnTo>
                  <a:pt x="15834292" y="0"/>
                </a:lnTo>
                <a:lnTo>
                  <a:pt x="15775286" y="0"/>
                </a:lnTo>
                <a:close/>
              </a:path>
              <a:path w="17566640" h="12065">
                <a:moveTo>
                  <a:pt x="15878548" y="0"/>
                </a:moveTo>
                <a:lnTo>
                  <a:pt x="15878548" y="11821"/>
                </a:lnTo>
                <a:lnTo>
                  <a:pt x="15937554" y="11821"/>
                </a:lnTo>
                <a:lnTo>
                  <a:pt x="15937554" y="0"/>
                </a:lnTo>
                <a:lnTo>
                  <a:pt x="15878548" y="0"/>
                </a:lnTo>
                <a:close/>
              </a:path>
              <a:path w="17566640" h="12065">
                <a:moveTo>
                  <a:pt x="15981808" y="0"/>
                </a:moveTo>
                <a:lnTo>
                  <a:pt x="15981808" y="11821"/>
                </a:lnTo>
                <a:lnTo>
                  <a:pt x="16040815" y="11821"/>
                </a:lnTo>
                <a:lnTo>
                  <a:pt x="16040815" y="0"/>
                </a:lnTo>
                <a:lnTo>
                  <a:pt x="15981808" y="0"/>
                </a:lnTo>
                <a:close/>
              </a:path>
              <a:path w="17566640" h="12065">
                <a:moveTo>
                  <a:pt x="16085069" y="0"/>
                </a:moveTo>
                <a:lnTo>
                  <a:pt x="16085069" y="11821"/>
                </a:lnTo>
                <a:lnTo>
                  <a:pt x="16144074" y="11821"/>
                </a:lnTo>
                <a:lnTo>
                  <a:pt x="16144074" y="0"/>
                </a:lnTo>
                <a:lnTo>
                  <a:pt x="16085069" y="0"/>
                </a:lnTo>
                <a:close/>
              </a:path>
              <a:path w="17566640" h="12065">
                <a:moveTo>
                  <a:pt x="16188330" y="0"/>
                </a:moveTo>
                <a:lnTo>
                  <a:pt x="16188330" y="11821"/>
                </a:lnTo>
                <a:lnTo>
                  <a:pt x="16247336" y="11821"/>
                </a:lnTo>
                <a:lnTo>
                  <a:pt x="16247336" y="0"/>
                </a:lnTo>
                <a:lnTo>
                  <a:pt x="16188330" y="0"/>
                </a:lnTo>
                <a:close/>
              </a:path>
              <a:path w="17566640" h="12065">
                <a:moveTo>
                  <a:pt x="16291589" y="0"/>
                </a:moveTo>
                <a:lnTo>
                  <a:pt x="16291589" y="11821"/>
                </a:lnTo>
                <a:lnTo>
                  <a:pt x="16350597" y="11821"/>
                </a:lnTo>
                <a:lnTo>
                  <a:pt x="16350597" y="0"/>
                </a:lnTo>
                <a:lnTo>
                  <a:pt x="16291589" y="0"/>
                </a:lnTo>
                <a:close/>
              </a:path>
              <a:path w="17566640" h="12065">
                <a:moveTo>
                  <a:pt x="16394851" y="0"/>
                </a:moveTo>
                <a:lnTo>
                  <a:pt x="16394851" y="11821"/>
                </a:lnTo>
                <a:lnTo>
                  <a:pt x="16453857" y="11821"/>
                </a:lnTo>
                <a:lnTo>
                  <a:pt x="16453857" y="0"/>
                </a:lnTo>
                <a:lnTo>
                  <a:pt x="16394851" y="0"/>
                </a:lnTo>
                <a:close/>
              </a:path>
              <a:path w="17566640" h="12065">
                <a:moveTo>
                  <a:pt x="16498112" y="0"/>
                </a:moveTo>
                <a:lnTo>
                  <a:pt x="16498112" y="11821"/>
                </a:lnTo>
                <a:lnTo>
                  <a:pt x="16557118" y="11821"/>
                </a:lnTo>
                <a:lnTo>
                  <a:pt x="16557118" y="0"/>
                </a:lnTo>
                <a:lnTo>
                  <a:pt x="16498112" y="0"/>
                </a:lnTo>
                <a:close/>
              </a:path>
              <a:path w="17566640" h="12065">
                <a:moveTo>
                  <a:pt x="16601371" y="0"/>
                </a:moveTo>
                <a:lnTo>
                  <a:pt x="16601371" y="11821"/>
                </a:lnTo>
                <a:lnTo>
                  <a:pt x="16660377" y="11821"/>
                </a:lnTo>
                <a:lnTo>
                  <a:pt x="16660377" y="0"/>
                </a:lnTo>
                <a:lnTo>
                  <a:pt x="16601371" y="0"/>
                </a:lnTo>
                <a:close/>
              </a:path>
              <a:path w="17566640" h="12065">
                <a:moveTo>
                  <a:pt x="16704633" y="0"/>
                </a:moveTo>
                <a:lnTo>
                  <a:pt x="16704633" y="11821"/>
                </a:lnTo>
                <a:lnTo>
                  <a:pt x="16763639" y="11821"/>
                </a:lnTo>
                <a:lnTo>
                  <a:pt x="16763639" y="0"/>
                </a:lnTo>
                <a:lnTo>
                  <a:pt x="16704633" y="0"/>
                </a:lnTo>
                <a:close/>
              </a:path>
              <a:path w="17566640" h="12065">
                <a:moveTo>
                  <a:pt x="16807894" y="0"/>
                </a:moveTo>
                <a:lnTo>
                  <a:pt x="16807894" y="11821"/>
                </a:lnTo>
                <a:lnTo>
                  <a:pt x="16866900" y="11821"/>
                </a:lnTo>
                <a:lnTo>
                  <a:pt x="16866900" y="0"/>
                </a:lnTo>
                <a:lnTo>
                  <a:pt x="16807894" y="0"/>
                </a:lnTo>
                <a:close/>
              </a:path>
              <a:path w="17566640" h="12065">
                <a:moveTo>
                  <a:pt x="16911154" y="0"/>
                </a:moveTo>
                <a:lnTo>
                  <a:pt x="16911154" y="11821"/>
                </a:lnTo>
                <a:lnTo>
                  <a:pt x="16970161" y="11821"/>
                </a:lnTo>
                <a:lnTo>
                  <a:pt x="16970161" y="0"/>
                </a:lnTo>
                <a:lnTo>
                  <a:pt x="16911154" y="0"/>
                </a:lnTo>
                <a:close/>
              </a:path>
              <a:path w="17566640" h="12065">
                <a:moveTo>
                  <a:pt x="17014415" y="0"/>
                </a:moveTo>
                <a:lnTo>
                  <a:pt x="17014415" y="11821"/>
                </a:lnTo>
                <a:lnTo>
                  <a:pt x="17073421" y="11821"/>
                </a:lnTo>
                <a:lnTo>
                  <a:pt x="17073421" y="0"/>
                </a:lnTo>
                <a:lnTo>
                  <a:pt x="17014415" y="0"/>
                </a:lnTo>
                <a:close/>
              </a:path>
              <a:path w="17566640" h="12065">
                <a:moveTo>
                  <a:pt x="17117675" y="0"/>
                </a:moveTo>
                <a:lnTo>
                  <a:pt x="17117675" y="11821"/>
                </a:lnTo>
                <a:lnTo>
                  <a:pt x="17176681" y="11821"/>
                </a:lnTo>
                <a:lnTo>
                  <a:pt x="17176681" y="0"/>
                </a:lnTo>
                <a:lnTo>
                  <a:pt x="17117675" y="0"/>
                </a:lnTo>
                <a:close/>
              </a:path>
              <a:path w="17566640" h="12065">
                <a:moveTo>
                  <a:pt x="17220936" y="0"/>
                </a:moveTo>
                <a:lnTo>
                  <a:pt x="17220936" y="11821"/>
                </a:lnTo>
                <a:lnTo>
                  <a:pt x="17279943" y="11821"/>
                </a:lnTo>
                <a:lnTo>
                  <a:pt x="17279943" y="0"/>
                </a:lnTo>
                <a:lnTo>
                  <a:pt x="17220936" y="0"/>
                </a:lnTo>
                <a:close/>
              </a:path>
              <a:path w="17566640" h="12065">
                <a:moveTo>
                  <a:pt x="17324197" y="0"/>
                </a:moveTo>
                <a:lnTo>
                  <a:pt x="17324197" y="11821"/>
                </a:lnTo>
                <a:lnTo>
                  <a:pt x="17383203" y="11821"/>
                </a:lnTo>
                <a:lnTo>
                  <a:pt x="17383203" y="0"/>
                </a:lnTo>
                <a:lnTo>
                  <a:pt x="17324197" y="0"/>
                </a:lnTo>
                <a:close/>
              </a:path>
              <a:path w="17566640" h="12065">
                <a:moveTo>
                  <a:pt x="17427457" y="0"/>
                </a:moveTo>
                <a:lnTo>
                  <a:pt x="17427457" y="11821"/>
                </a:lnTo>
                <a:lnTo>
                  <a:pt x="17486463" y="11821"/>
                </a:lnTo>
                <a:lnTo>
                  <a:pt x="17486463" y="0"/>
                </a:lnTo>
                <a:lnTo>
                  <a:pt x="17427457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0" name="object 40" descr=""/>
          <p:cNvGrpSpPr/>
          <p:nvPr/>
        </p:nvGrpSpPr>
        <p:grpSpPr>
          <a:xfrm>
            <a:off x="18831593" y="10501674"/>
            <a:ext cx="313055" cy="313055"/>
            <a:chOff x="18831593" y="10501674"/>
            <a:chExt cx="313055" cy="313055"/>
          </a:xfrm>
        </p:grpSpPr>
        <p:sp>
          <p:nvSpPr>
            <p:cNvPr id="41" name="object 41" descr=""/>
            <p:cNvSpPr/>
            <p:nvPr/>
          </p:nvSpPr>
          <p:spPr>
            <a:xfrm>
              <a:off x="18831593" y="10501674"/>
              <a:ext cx="313055" cy="313055"/>
            </a:xfrm>
            <a:custGeom>
              <a:avLst/>
              <a:gdLst/>
              <a:ahLst/>
              <a:cxnLst/>
              <a:rect l="l" t="t" r="r" b="b"/>
              <a:pathLst>
                <a:path w="313055" h="313054">
                  <a:moveTo>
                    <a:pt x="156391" y="0"/>
                  </a:moveTo>
                  <a:lnTo>
                    <a:pt x="106959" y="7972"/>
                  </a:lnTo>
                  <a:lnTo>
                    <a:pt x="64028" y="30174"/>
                  </a:lnTo>
                  <a:lnTo>
                    <a:pt x="30174" y="64028"/>
                  </a:lnTo>
                  <a:lnTo>
                    <a:pt x="7972" y="106959"/>
                  </a:lnTo>
                  <a:lnTo>
                    <a:pt x="0" y="156391"/>
                  </a:lnTo>
                  <a:lnTo>
                    <a:pt x="7972" y="205823"/>
                  </a:lnTo>
                  <a:lnTo>
                    <a:pt x="30174" y="248754"/>
                  </a:lnTo>
                  <a:lnTo>
                    <a:pt x="64028" y="282608"/>
                  </a:lnTo>
                  <a:lnTo>
                    <a:pt x="106959" y="304810"/>
                  </a:lnTo>
                  <a:lnTo>
                    <a:pt x="156391" y="312783"/>
                  </a:lnTo>
                  <a:lnTo>
                    <a:pt x="205823" y="304810"/>
                  </a:lnTo>
                  <a:lnTo>
                    <a:pt x="248754" y="282608"/>
                  </a:lnTo>
                  <a:lnTo>
                    <a:pt x="282608" y="248754"/>
                  </a:lnTo>
                  <a:lnTo>
                    <a:pt x="304810" y="205823"/>
                  </a:lnTo>
                  <a:lnTo>
                    <a:pt x="312783" y="156391"/>
                  </a:lnTo>
                  <a:lnTo>
                    <a:pt x="304810" y="106959"/>
                  </a:lnTo>
                  <a:lnTo>
                    <a:pt x="282608" y="64028"/>
                  </a:lnTo>
                  <a:lnTo>
                    <a:pt x="248754" y="30174"/>
                  </a:lnTo>
                  <a:lnTo>
                    <a:pt x="205823" y="7972"/>
                  </a:lnTo>
                  <a:lnTo>
                    <a:pt x="156391" y="0"/>
                  </a:lnTo>
                  <a:close/>
                </a:path>
              </a:pathLst>
            </a:custGeom>
            <a:solidFill>
              <a:srgbClr val="E151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942010" y="10579593"/>
              <a:ext cx="90822" cy="126580"/>
            </a:xfrm>
            <a:prstGeom prst="rect">
              <a:avLst/>
            </a:prstGeom>
          </p:spPr>
        </p:pic>
      </p:grpSp>
      <p:pic>
        <p:nvPicPr>
          <p:cNvPr id="43" name="object 4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963511" y="7142677"/>
            <a:ext cx="3657969" cy="525093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11150180" y="5843081"/>
            <a:ext cx="1247140" cy="147955"/>
            <a:chOff x="11150180" y="5843081"/>
            <a:chExt cx="1247140" cy="147955"/>
          </a:xfrm>
        </p:grpSpPr>
        <p:pic>
          <p:nvPicPr>
            <p:cNvPr id="45" name="object 4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150180" y="5843081"/>
              <a:ext cx="123167" cy="11574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06781" y="5871186"/>
              <a:ext cx="83974" cy="8764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21502" y="5871186"/>
              <a:ext cx="81704" cy="8764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534119" y="5871186"/>
              <a:ext cx="84061" cy="8764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40749" y="5870316"/>
              <a:ext cx="258303" cy="8947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923671" y="5870316"/>
              <a:ext cx="473130" cy="120549"/>
            </a:xfrm>
            <a:prstGeom prst="rect">
              <a:avLst/>
            </a:prstGeom>
          </p:spPr>
        </p:pic>
      </p:grpSp>
      <p:pic>
        <p:nvPicPr>
          <p:cNvPr id="51" name="object 51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0620661" y="6068645"/>
            <a:ext cx="1434448" cy="89735"/>
          </a:xfrm>
          <a:prstGeom prst="rect">
            <a:avLst/>
          </a:prstGeom>
        </p:spPr>
      </p:pic>
      <p:grpSp>
        <p:nvGrpSpPr>
          <p:cNvPr id="52" name="object 52" descr=""/>
          <p:cNvGrpSpPr/>
          <p:nvPr/>
        </p:nvGrpSpPr>
        <p:grpSpPr>
          <a:xfrm>
            <a:off x="12122626" y="6068476"/>
            <a:ext cx="781685" cy="121285"/>
            <a:chOff x="12122626" y="6068476"/>
            <a:chExt cx="781685" cy="121285"/>
          </a:xfrm>
        </p:grpSpPr>
        <p:pic>
          <p:nvPicPr>
            <p:cNvPr id="53" name="object 5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122626" y="6068476"/>
              <a:ext cx="274706" cy="12078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421402" y="6069600"/>
              <a:ext cx="76729" cy="8764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523016" y="6069600"/>
              <a:ext cx="280272" cy="87640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826600" y="6069600"/>
              <a:ext cx="77689" cy="87640"/>
            </a:xfrm>
            <a:prstGeom prst="rect">
              <a:avLst/>
            </a:prstGeom>
          </p:spPr>
        </p:pic>
      </p:grpSp>
      <p:grpSp>
        <p:nvGrpSpPr>
          <p:cNvPr id="57" name="object 57" descr=""/>
          <p:cNvGrpSpPr/>
          <p:nvPr/>
        </p:nvGrpSpPr>
        <p:grpSpPr>
          <a:xfrm>
            <a:off x="10749686" y="6233781"/>
            <a:ext cx="1017269" cy="123189"/>
            <a:chOff x="10749686" y="6233781"/>
            <a:chExt cx="1017269" cy="123189"/>
          </a:xfrm>
        </p:grpSpPr>
        <p:pic>
          <p:nvPicPr>
            <p:cNvPr id="58" name="object 5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749686" y="6239911"/>
              <a:ext cx="386422" cy="116790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156680" y="6268010"/>
              <a:ext cx="83974" cy="87640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271360" y="6233781"/>
              <a:ext cx="84061" cy="121858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378012" y="6267228"/>
              <a:ext cx="82053" cy="8947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480596" y="6267228"/>
              <a:ext cx="178849" cy="8947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682483" y="6233781"/>
              <a:ext cx="83974" cy="121858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11833759" y="6235637"/>
            <a:ext cx="659130" cy="152400"/>
            <a:chOff x="11833759" y="6235637"/>
            <a:chExt cx="659130" cy="152400"/>
          </a:xfrm>
        </p:grpSpPr>
        <p:pic>
          <p:nvPicPr>
            <p:cNvPr id="65" name="object 6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833759" y="6235637"/>
              <a:ext cx="452409" cy="140353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310808" y="6267228"/>
              <a:ext cx="181742" cy="120549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12521179" y="6267467"/>
            <a:ext cx="313055" cy="109220"/>
            <a:chOff x="12521179" y="6267467"/>
            <a:chExt cx="313055" cy="109220"/>
          </a:xfrm>
        </p:grpSpPr>
        <p:sp>
          <p:nvSpPr>
            <p:cNvPr id="68" name="object 68" descr=""/>
            <p:cNvSpPr/>
            <p:nvPr/>
          </p:nvSpPr>
          <p:spPr>
            <a:xfrm>
              <a:off x="12521171" y="6267468"/>
              <a:ext cx="93980" cy="109220"/>
            </a:xfrm>
            <a:custGeom>
              <a:avLst/>
              <a:gdLst/>
              <a:ahLst/>
              <a:cxnLst/>
              <a:rect l="l" t="t" r="r" b="b"/>
              <a:pathLst>
                <a:path w="93979" h="109220">
                  <a:moveTo>
                    <a:pt x="93573" y="74930"/>
                  </a:moveTo>
                  <a:lnTo>
                    <a:pt x="79705" y="74930"/>
                  </a:lnTo>
                  <a:lnTo>
                    <a:pt x="79705" y="0"/>
                  </a:lnTo>
                  <a:lnTo>
                    <a:pt x="63817" y="0"/>
                  </a:lnTo>
                  <a:lnTo>
                    <a:pt x="63817" y="74930"/>
                  </a:lnTo>
                  <a:lnTo>
                    <a:pt x="15887" y="74930"/>
                  </a:lnTo>
                  <a:lnTo>
                    <a:pt x="15887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87630"/>
                  </a:lnTo>
                  <a:lnTo>
                    <a:pt x="78562" y="87630"/>
                  </a:lnTo>
                  <a:lnTo>
                    <a:pt x="78562" y="109220"/>
                  </a:lnTo>
                  <a:lnTo>
                    <a:pt x="93573" y="109220"/>
                  </a:lnTo>
                  <a:lnTo>
                    <a:pt x="93573" y="87630"/>
                  </a:lnTo>
                  <a:lnTo>
                    <a:pt x="93573" y="74930"/>
                  </a:lnTo>
                  <a:close/>
                </a:path>
              </a:pathLst>
            </a:custGeom>
            <a:solidFill>
              <a:srgbClr val="3846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635282" y="6268011"/>
              <a:ext cx="83974" cy="8764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750043" y="6268011"/>
              <a:ext cx="83974" cy="87640"/>
            </a:xfrm>
            <a:prstGeom prst="rect">
              <a:avLst/>
            </a:prstGeom>
          </p:spPr>
        </p:pic>
      </p:grpSp>
      <p:pic>
        <p:nvPicPr>
          <p:cNvPr id="71" name="object 71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1111994" y="4332124"/>
            <a:ext cx="1357097" cy="1339488"/>
          </a:xfrm>
          <a:prstGeom prst="rect">
            <a:avLst/>
          </a:prstGeom>
        </p:spPr>
      </p:pic>
      <p:sp>
        <p:nvSpPr>
          <p:cNvPr id="72" name="object 72" descr=""/>
          <p:cNvSpPr/>
          <p:nvPr/>
        </p:nvSpPr>
        <p:spPr>
          <a:xfrm>
            <a:off x="11635182" y="6583609"/>
            <a:ext cx="292735" cy="354330"/>
          </a:xfrm>
          <a:custGeom>
            <a:avLst/>
            <a:gdLst/>
            <a:ahLst/>
            <a:cxnLst/>
            <a:rect l="l" t="t" r="r" b="b"/>
            <a:pathLst>
              <a:path w="292734" h="354329">
                <a:moveTo>
                  <a:pt x="292316" y="207933"/>
                </a:moveTo>
                <a:lnTo>
                  <a:pt x="290862" y="200464"/>
                </a:lnTo>
                <a:lnTo>
                  <a:pt x="286502" y="193898"/>
                </a:lnTo>
                <a:lnTo>
                  <a:pt x="279937" y="189538"/>
                </a:lnTo>
                <a:lnTo>
                  <a:pt x="272468" y="188085"/>
                </a:lnTo>
                <a:lnTo>
                  <a:pt x="264999" y="189538"/>
                </a:lnTo>
                <a:lnTo>
                  <a:pt x="258433" y="193898"/>
                </a:lnTo>
                <a:lnTo>
                  <a:pt x="146158" y="306174"/>
                </a:lnTo>
                <a:lnTo>
                  <a:pt x="33882" y="193898"/>
                </a:lnTo>
                <a:lnTo>
                  <a:pt x="27316" y="189538"/>
                </a:lnTo>
                <a:lnTo>
                  <a:pt x="19847" y="188085"/>
                </a:lnTo>
                <a:lnTo>
                  <a:pt x="12379" y="189538"/>
                </a:lnTo>
                <a:lnTo>
                  <a:pt x="5813" y="193898"/>
                </a:lnTo>
                <a:lnTo>
                  <a:pt x="1453" y="200464"/>
                </a:lnTo>
                <a:lnTo>
                  <a:pt x="0" y="207933"/>
                </a:lnTo>
                <a:lnTo>
                  <a:pt x="1453" y="215402"/>
                </a:lnTo>
                <a:lnTo>
                  <a:pt x="5813" y="221967"/>
                </a:lnTo>
                <a:lnTo>
                  <a:pt x="126310" y="342464"/>
                </a:lnTo>
                <a:lnTo>
                  <a:pt x="126310" y="334243"/>
                </a:lnTo>
                <a:lnTo>
                  <a:pt x="166005" y="334243"/>
                </a:lnTo>
                <a:lnTo>
                  <a:pt x="166005" y="342464"/>
                </a:lnTo>
                <a:lnTo>
                  <a:pt x="286502" y="221967"/>
                </a:lnTo>
                <a:lnTo>
                  <a:pt x="290862" y="215402"/>
                </a:lnTo>
                <a:lnTo>
                  <a:pt x="292316" y="207933"/>
                </a:lnTo>
                <a:close/>
              </a:path>
              <a:path w="292734" h="354329">
                <a:moveTo>
                  <a:pt x="166005" y="19847"/>
                </a:moveTo>
                <a:lnTo>
                  <a:pt x="164446" y="12122"/>
                </a:lnTo>
                <a:lnTo>
                  <a:pt x="160192" y="5813"/>
                </a:lnTo>
                <a:lnTo>
                  <a:pt x="153883" y="1559"/>
                </a:lnTo>
                <a:lnTo>
                  <a:pt x="146158" y="0"/>
                </a:lnTo>
                <a:lnTo>
                  <a:pt x="138689" y="1507"/>
                </a:lnTo>
                <a:lnTo>
                  <a:pt x="138432" y="1559"/>
                </a:lnTo>
                <a:lnTo>
                  <a:pt x="132123" y="5813"/>
                </a:lnTo>
                <a:lnTo>
                  <a:pt x="127870" y="12122"/>
                </a:lnTo>
                <a:lnTo>
                  <a:pt x="126310" y="19847"/>
                </a:lnTo>
                <a:lnTo>
                  <a:pt x="166005" y="19847"/>
                </a:lnTo>
                <a:close/>
              </a:path>
              <a:path w="292734" h="354329">
                <a:moveTo>
                  <a:pt x="166005" y="286326"/>
                </a:moveTo>
                <a:lnTo>
                  <a:pt x="166005" y="19847"/>
                </a:lnTo>
                <a:lnTo>
                  <a:pt x="126310" y="19847"/>
                </a:lnTo>
                <a:lnTo>
                  <a:pt x="126310" y="286326"/>
                </a:lnTo>
                <a:lnTo>
                  <a:pt x="146158" y="306174"/>
                </a:lnTo>
                <a:lnTo>
                  <a:pt x="166005" y="286326"/>
                </a:lnTo>
                <a:close/>
              </a:path>
              <a:path w="292734" h="354329">
                <a:moveTo>
                  <a:pt x="166005" y="342464"/>
                </a:moveTo>
                <a:lnTo>
                  <a:pt x="166005" y="334243"/>
                </a:lnTo>
                <a:lnTo>
                  <a:pt x="126310" y="334243"/>
                </a:lnTo>
                <a:lnTo>
                  <a:pt x="126310" y="342464"/>
                </a:lnTo>
                <a:lnTo>
                  <a:pt x="132123" y="348278"/>
                </a:lnTo>
                <a:lnTo>
                  <a:pt x="138689" y="352638"/>
                </a:lnTo>
                <a:lnTo>
                  <a:pt x="146158" y="354091"/>
                </a:lnTo>
                <a:lnTo>
                  <a:pt x="153626" y="352638"/>
                </a:lnTo>
                <a:lnTo>
                  <a:pt x="160192" y="348278"/>
                </a:lnTo>
                <a:lnTo>
                  <a:pt x="166005" y="342464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3" name="object 73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3888080" y="5795283"/>
            <a:ext cx="1726171" cy="169924"/>
          </a:xfrm>
          <a:prstGeom prst="rect">
            <a:avLst/>
          </a:prstGeom>
        </p:spPr>
      </p:pic>
      <p:grpSp>
        <p:nvGrpSpPr>
          <p:cNvPr id="74" name="object 74" descr=""/>
          <p:cNvGrpSpPr/>
          <p:nvPr/>
        </p:nvGrpSpPr>
        <p:grpSpPr>
          <a:xfrm>
            <a:off x="15646198" y="5796919"/>
            <a:ext cx="408305" cy="158750"/>
            <a:chOff x="15646198" y="5796919"/>
            <a:chExt cx="408305" cy="158750"/>
          </a:xfrm>
        </p:grpSpPr>
        <p:sp>
          <p:nvSpPr>
            <p:cNvPr id="75" name="object 75" descr=""/>
            <p:cNvSpPr/>
            <p:nvPr/>
          </p:nvSpPr>
          <p:spPr>
            <a:xfrm>
              <a:off x="15646198" y="5796921"/>
              <a:ext cx="122555" cy="158750"/>
            </a:xfrm>
            <a:custGeom>
              <a:avLst/>
              <a:gdLst/>
              <a:ahLst/>
              <a:cxnLst/>
              <a:rect l="l" t="t" r="r" b="b"/>
              <a:pathLst>
                <a:path w="122555" h="158750">
                  <a:moveTo>
                    <a:pt x="121996" y="107950"/>
                  </a:moveTo>
                  <a:lnTo>
                    <a:pt x="107899" y="107950"/>
                  </a:lnTo>
                  <a:lnTo>
                    <a:pt x="107899" y="3810"/>
                  </a:lnTo>
                  <a:lnTo>
                    <a:pt x="107759" y="3810"/>
                  </a:lnTo>
                  <a:lnTo>
                    <a:pt x="107759" y="2540"/>
                  </a:lnTo>
                  <a:lnTo>
                    <a:pt x="107200" y="2540"/>
                  </a:lnTo>
                  <a:lnTo>
                    <a:pt x="107200" y="1270"/>
                  </a:lnTo>
                  <a:lnTo>
                    <a:pt x="105359" y="1270"/>
                  </a:lnTo>
                  <a:lnTo>
                    <a:pt x="105359" y="0"/>
                  </a:lnTo>
                  <a:lnTo>
                    <a:pt x="87668" y="0"/>
                  </a:lnTo>
                  <a:lnTo>
                    <a:pt x="87668" y="1270"/>
                  </a:lnTo>
                  <a:lnTo>
                    <a:pt x="85940" y="1270"/>
                  </a:lnTo>
                  <a:lnTo>
                    <a:pt x="85940" y="2540"/>
                  </a:lnTo>
                  <a:lnTo>
                    <a:pt x="85318" y="2540"/>
                  </a:lnTo>
                  <a:lnTo>
                    <a:pt x="85318" y="3810"/>
                  </a:lnTo>
                  <a:lnTo>
                    <a:pt x="85102" y="3810"/>
                  </a:lnTo>
                  <a:lnTo>
                    <a:pt x="85102" y="107950"/>
                  </a:lnTo>
                  <a:lnTo>
                    <a:pt x="22783" y="107950"/>
                  </a:lnTo>
                  <a:lnTo>
                    <a:pt x="22783" y="3810"/>
                  </a:lnTo>
                  <a:lnTo>
                    <a:pt x="22644" y="3810"/>
                  </a:lnTo>
                  <a:lnTo>
                    <a:pt x="22644" y="2540"/>
                  </a:lnTo>
                  <a:lnTo>
                    <a:pt x="22085" y="2540"/>
                  </a:lnTo>
                  <a:lnTo>
                    <a:pt x="22085" y="1270"/>
                  </a:lnTo>
                  <a:lnTo>
                    <a:pt x="20243" y="1270"/>
                  </a:lnTo>
                  <a:lnTo>
                    <a:pt x="20243" y="0"/>
                  </a:lnTo>
                  <a:lnTo>
                    <a:pt x="2552" y="0"/>
                  </a:lnTo>
                  <a:lnTo>
                    <a:pt x="2552" y="1270"/>
                  </a:lnTo>
                  <a:lnTo>
                    <a:pt x="825" y="1270"/>
                  </a:lnTo>
                  <a:lnTo>
                    <a:pt x="825" y="2540"/>
                  </a:lnTo>
                  <a:lnTo>
                    <a:pt x="203" y="2540"/>
                  </a:lnTo>
                  <a:lnTo>
                    <a:pt x="203" y="3810"/>
                  </a:lnTo>
                  <a:lnTo>
                    <a:pt x="0" y="3810"/>
                  </a:lnTo>
                  <a:lnTo>
                    <a:pt x="0" y="107950"/>
                  </a:lnTo>
                  <a:lnTo>
                    <a:pt x="25" y="125730"/>
                  </a:lnTo>
                  <a:lnTo>
                    <a:pt x="177" y="125730"/>
                  </a:lnTo>
                  <a:lnTo>
                    <a:pt x="177" y="127000"/>
                  </a:lnTo>
                  <a:lnTo>
                    <a:pt x="774" y="127000"/>
                  </a:lnTo>
                  <a:lnTo>
                    <a:pt x="774" y="128270"/>
                  </a:lnTo>
                  <a:lnTo>
                    <a:pt x="2743" y="128270"/>
                  </a:lnTo>
                  <a:lnTo>
                    <a:pt x="2743" y="129540"/>
                  </a:lnTo>
                  <a:lnTo>
                    <a:pt x="100101" y="129540"/>
                  </a:lnTo>
                  <a:lnTo>
                    <a:pt x="100101" y="154940"/>
                  </a:lnTo>
                  <a:lnTo>
                    <a:pt x="100609" y="154940"/>
                  </a:lnTo>
                  <a:lnTo>
                    <a:pt x="100609" y="156210"/>
                  </a:lnTo>
                  <a:lnTo>
                    <a:pt x="101180" y="156210"/>
                  </a:lnTo>
                  <a:lnTo>
                    <a:pt x="101180" y="157480"/>
                  </a:lnTo>
                  <a:lnTo>
                    <a:pt x="102438" y="157480"/>
                  </a:lnTo>
                  <a:lnTo>
                    <a:pt x="102438" y="158750"/>
                  </a:lnTo>
                  <a:lnTo>
                    <a:pt x="119329" y="158750"/>
                  </a:lnTo>
                  <a:lnTo>
                    <a:pt x="119329" y="157480"/>
                  </a:lnTo>
                  <a:lnTo>
                    <a:pt x="120586" y="157480"/>
                  </a:lnTo>
                  <a:lnTo>
                    <a:pt x="120586" y="156210"/>
                  </a:lnTo>
                  <a:lnTo>
                    <a:pt x="120980" y="156210"/>
                  </a:lnTo>
                  <a:lnTo>
                    <a:pt x="120980" y="154940"/>
                  </a:lnTo>
                  <a:lnTo>
                    <a:pt x="121399" y="154940"/>
                  </a:lnTo>
                  <a:lnTo>
                    <a:pt x="121399" y="129540"/>
                  </a:lnTo>
                  <a:lnTo>
                    <a:pt x="121716" y="129540"/>
                  </a:lnTo>
                  <a:lnTo>
                    <a:pt x="121716" y="128270"/>
                  </a:lnTo>
                  <a:lnTo>
                    <a:pt x="121742" y="127000"/>
                  </a:lnTo>
                  <a:lnTo>
                    <a:pt x="121767" y="125730"/>
                  </a:lnTo>
                  <a:lnTo>
                    <a:pt x="121996" y="125730"/>
                  </a:lnTo>
                  <a:lnTo>
                    <a:pt x="121996" y="107950"/>
                  </a:lnTo>
                  <a:close/>
                </a:path>
              </a:pathLst>
            </a:custGeom>
            <a:solidFill>
              <a:srgbClr val="D256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795580" y="5797254"/>
              <a:ext cx="115478" cy="12884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43094" y="5797329"/>
              <a:ext cx="110859" cy="129346"/>
            </a:xfrm>
            <a:prstGeom prst="rect">
              <a:avLst/>
            </a:prstGeom>
          </p:spPr>
        </p:pic>
      </p:grpSp>
      <p:sp>
        <p:nvSpPr>
          <p:cNvPr id="78" name="object 78" descr=""/>
          <p:cNvSpPr/>
          <p:nvPr/>
        </p:nvSpPr>
        <p:spPr>
          <a:xfrm>
            <a:off x="14485340" y="4399870"/>
            <a:ext cx="626745" cy="1082675"/>
          </a:xfrm>
          <a:custGeom>
            <a:avLst/>
            <a:gdLst/>
            <a:ahLst/>
            <a:cxnLst/>
            <a:rect l="l" t="t" r="r" b="b"/>
            <a:pathLst>
              <a:path w="626744" h="1082675">
                <a:moveTo>
                  <a:pt x="625551" y="843419"/>
                </a:moveTo>
                <a:lnTo>
                  <a:pt x="625055" y="843419"/>
                </a:lnTo>
                <a:lnTo>
                  <a:pt x="625055" y="843686"/>
                </a:lnTo>
                <a:lnTo>
                  <a:pt x="625551" y="843419"/>
                </a:lnTo>
                <a:close/>
              </a:path>
              <a:path w="626744" h="1082675">
                <a:moveTo>
                  <a:pt x="625551" y="520230"/>
                </a:moveTo>
                <a:lnTo>
                  <a:pt x="339623" y="652792"/>
                </a:lnTo>
                <a:lnTo>
                  <a:pt x="339623" y="653135"/>
                </a:lnTo>
                <a:lnTo>
                  <a:pt x="361937" y="692759"/>
                </a:lnTo>
                <a:lnTo>
                  <a:pt x="411048" y="726109"/>
                </a:lnTo>
                <a:lnTo>
                  <a:pt x="460184" y="749109"/>
                </a:lnTo>
                <a:lnTo>
                  <a:pt x="482587" y="757682"/>
                </a:lnTo>
                <a:lnTo>
                  <a:pt x="504990" y="749109"/>
                </a:lnTo>
                <a:lnTo>
                  <a:pt x="554126" y="726109"/>
                </a:lnTo>
                <a:lnTo>
                  <a:pt x="603237" y="692759"/>
                </a:lnTo>
                <a:lnTo>
                  <a:pt x="625551" y="653135"/>
                </a:lnTo>
                <a:lnTo>
                  <a:pt x="625551" y="520230"/>
                </a:lnTo>
                <a:close/>
              </a:path>
              <a:path w="626744" h="1082675">
                <a:moveTo>
                  <a:pt x="626389" y="360794"/>
                </a:moveTo>
                <a:lnTo>
                  <a:pt x="592150" y="345884"/>
                </a:lnTo>
                <a:lnTo>
                  <a:pt x="556590" y="334835"/>
                </a:lnTo>
                <a:lnTo>
                  <a:pt x="556818" y="334835"/>
                </a:lnTo>
                <a:lnTo>
                  <a:pt x="519938" y="327761"/>
                </a:lnTo>
                <a:lnTo>
                  <a:pt x="520598" y="327761"/>
                </a:lnTo>
                <a:lnTo>
                  <a:pt x="482092" y="324726"/>
                </a:lnTo>
                <a:lnTo>
                  <a:pt x="445033" y="327761"/>
                </a:lnTo>
                <a:lnTo>
                  <a:pt x="408647" y="334835"/>
                </a:lnTo>
                <a:lnTo>
                  <a:pt x="373227" y="345884"/>
                </a:lnTo>
                <a:lnTo>
                  <a:pt x="339128" y="360794"/>
                </a:lnTo>
                <a:lnTo>
                  <a:pt x="339128" y="451078"/>
                </a:lnTo>
                <a:lnTo>
                  <a:pt x="303695" y="445757"/>
                </a:lnTo>
                <a:lnTo>
                  <a:pt x="253580" y="430860"/>
                </a:lnTo>
                <a:lnTo>
                  <a:pt x="201549" y="408038"/>
                </a:lnTo>
                <a:lnTo>
                  <a:pt x="160413" y="378917"/>
                </a:lnTo>
                <a:lnTo>
                  <a:pt x="160413" y="288645"/>
                </a:lnTo>
                <a:lnTo>
                  <a:pt x="216827" y="251053"/>
                </a:lnTo>
                <a:lnTo>
                  <a:pt x="258508" y="229552"/>
                </a:lnTo>
                <a:lnTo>
                  <a:pt x="301853" y="211797"/>
                </a:lnTo>
                <a:lnTo>
                  <a:pt x="346595" y="197904"/>
                </a:lnTo>
                <a:lnTo>
                  <a:pt x="392506" y="187985"/>
                </a:lnTo>
                <a:lnTo>
                  <a:pt x="439089" y="182130"/>
                </a:lnTo>
                <a:lnTo>
                  <a:pt x="485876" y="180416"/>
                </a:lnTo>
                <a:lnTo>
                  <a:pt x="532587" y="182803"/>
                </a:lnTo>
                <a:lnTo>
                  <a:pt x="578954" y="189293"/>
                </a:lnTo>
                <a:lnTo>
                  <a:pt x="624725" y="199872"/>
                </a:lnTo>
                <a:lnTo>
                  <a:pt x="624725" y="180416"/>
                </a:lnTo>
                <a:lnTo>
                  <a:pt x="624725" y="12763"/>
                </a:lnTo>
                <a:lnTo>
                  <a:pt x="553681" y="3200"/>
                </a:lnTo>
                <a:lnTo>
                  <a:pt x="482092" y="0"/>
                </a:lnTo>
                <a:lnTo>
                  <a:pt x="433285" y="1435"/>
                </a:lnTo>
                <a:lnTo>
                  <a:pt x="384835" y="5854"/>
                </a:lnTo>
                <a:lnTo>
                  <a:pt x="336880" y="13220"/>
                </a:lnTo>
                <a:lnTo>
                  <a:pt x="289534" y="23482"/>
                </a:lnTo>
                <a:lnTo>
                  <a:pt x="242938" y="36614"/>
                </a:lnTo>
                <a:lnTo>
                  <a:pt x="197205" y="52578"/>
                </a:lnTo>
                <a:lnTo>
                  <a:pt x="152476" y="71310"/>
                </a:lnTo>
                <a:lnTo>
                  <a:pt x="108889" y="92786"/>
                </a:lnTo>
                <a:lnTo>
                  <a:pt x="66548" y="116979"/>
                </a:lnTo>
                <a:lnTo>
                  <a:pt x="25603" y="143814"/>
                </a:lnTo>
                <a:lnTo>
                  <a:pt x="0" y="162280"/>
                </a:lnTo>
                <a:lnTo>
                  <a:pt x="0" y="595401"/>
                </a:lnTo>
                <a:lnTo>
                  <a:pt x="75323" y="828459"/>
                </a:lnTo>
                <a:lnTo>
                  <a:pt x="241046" y="978306"/>
                </a:lnTo>
                <a:lnTo>
                  <a:pt x="406768" y="1058354"/>
                </a:lnTo>
                <a:lnTo>
                  <a:pt x="482092" y="1082052"/>
                </a:lnTo>
                <a:lnTo>
                  <a:pt x="518642" y="1071537"/>
                </a:lnTo>
                <a:lnTo>
                  <a:pt x="554685" y="1059434"/>
                </a:lnTo>
                <a:lnTo>
                  <a:pt x="590169" y="1045756"/>
                </a:lnTo>
                <a:lnTo>
                  <a:pt x="625055" y="1030541"/>
                </a:lnTo>
                <a:lnTo>
                  <a:pt x="625055" y="902157"/>
                </a:lnTo>
                <a:lnTo>
                  <a:pt x="625055" y="843686"/>
                </a:lnTo>
                <a:lnTo>
                  <a:pt x="591248" y="861517"/>
                </a:lnTo>
                <a:lnTo>
                  <a:pt x="555917" y="877366"/>
                </a:lnTo>
                <a:lnTo>
                  <a:pt x="519658" y="890930"/>
                </a:lnTo>
                <a:lnTo>
                  <a:pt x="482587" y="902157"/>
                </a:lnTo>
                <a:lnTo>
                  <a:pt x="432333" y="886294"/>
                </a:lnTo>
                <a:lnTo>
                  <a:pt x="321754" y="832789"/>
                </a:lnTo>
                <a:lnTo>
                  <a:pt x="211175" y="732751"/>
                </a:lnTo>
                <a:lnTo>
                  <a:pt x="160921" y="577278"/>
                </a:lnTo>
                <a:lnTo>
                  <a:pt x="432257" y="451078"/>
                </a:lnTo>
                <a:lnTo>
                  <a:pt x="626389" y="360794"/>
                </a:lnTo>
                <a:close/>
              </a:path>
            </a:pathLst>
          </a:custGeom>
          <a:solidFill>
            <a:srgbClr val="A79C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5266511" y="5031332"/>
            <a:ext cx="267970" cy="270510"/>
          </a:xfrm>
          <a:custGeom>
            <a:avLst/>
            <a:gdLst/>
            <a:ahLst/>
            <a:cxnLst/>
            <a:rect l="l" t="t" r="r" b="b"/>
            <a:pathLst>
              <a:path w="267969" h="270510">
                <a:moveTo>
                  <a:pt x="133142" y="0"/>
                </a:moveTo>
                <a:lnTo>
                  <a:pt x="94316" y="6006"/>
                </a:lnTo>
                <a:lnTo>
                  <a:pt x="58884" y="23120"/>
                </a:lnTo>
                <a:lnTo>
                  <a:pt x="29891" y="49870"/>
                </a:lnTo>
                <a:lnTo>
                  <a:pt x="9828" y="83959"/>
                </a:lnTo>
                <a:lnTo>
                  <a:pt x="420" y="122455"/>
                </a:lnTo>
                <a:lnTo>
                  <a:pt x="0" y="142277"/>
                </a:lnTo>
                <a:lnTo>
                  <a:pt x="2475" y="162052"/>
                </a:lnTo>
                <a:lnTo>
                  <a:pt x="15816" y="199345"/>
                </a:lnTo>
                <a:lnTo>
                  <a:pt x="39298" y="231131"/>
                </a:lnTo>
                <a:lnTo>
                  <a:pt x="70901" y="254677"/>
                </a:lnTo>
                <a:lnTo>
                  <a:pt x="107911" y="267960"/>
                </a:lnTo>
                <a:lnTo>
                  <a:pt x="127512" y="270361"/>
                </a:lnTo>
                <a:lnTo>
                  <a:pt x="147146" y="269838"/>
                </a:lnTo>
                <a:lnTo>
                  <a:pt x="185234" y="260150"/>
                </a:lnTo>
                <a:lnTo>
                  <a:pt x="218903" y="239729"/>
                </a:lnTo>
                <a:lnTo>
                  <a:pt x="245259" y="210330"/>
                </a:lnTo>
                <a:lnTo>
                  <a:pt x="262037" y="174478"/>
                </a:lnTo>
                <a:lnTo>
                  <a:pt x="267795" y="135256"/>
                </a:lnTo>
                <a:lnTo>
                  <a:pt x="267130" y="135256"/>
                </a:lnTo>
                <a:lnTo>
                  <a:pt x="264504" y="108757"/>
                </a:lnTo>
                <a:lnTo>
                  <a:pt x="244567" y="60255"/>
                </a:lnTo>
                <a:lnTo>
                  <a:pt x="207440" y="22776"/>
                </a:lnTo>
                <a:lnTo>
                  <a:pt x="159392" y="2650"/>
                </a:lnTo>
                <a:lnTo>
                  <a:pt x="133142" y="0"/>
                </a:lnTo>
                <a:close/>
              </a:path>
            </a:pathLst>
          </a:custGeom>
          <a:solidFill>
            <a:srgbClr val="D2565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0" name="object 80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3993821" y="7141964"/>
            <a:ext cx="1752492" cy="525806"/>
          </a:xfrm>
          <a:prstGeom prst="rect">
            <a:avLst/>
          </a:prstGeom>
        </p:spPr>
      </p:pic>
      <p:sp>
        <p:nvSpPr>
          <p:cNvPr id="81" name="object 81" descr=""/>
          <p:cNvSpPr/>
          <p:nvPr/>
        </p:nvSpPr>
        <p:spPr>
          <a:xfrm>
            <a:off x="14733889" y="6274861"/>
            <a:ext cx="292735" cy="662940"/>
          </a:xfrm>
          <a:custGeom>
            <a:avLst/>
            <a:gdLst/>
            <a:ahLst/>
            <a:cxnLst/>
            <a:rect l="l" t="t" r="r" b="b"/>
            <a:pathLst>
              <a:path w="292734" h="662940">
                <a:moveTo>
                  <a:pt x="292316" y="516677"/>
                </a:moveTo>
                <a:lnTo>
                  <a:pt x="290862" y="509208"/>
                </a:lnTo>
                <a:lnTo>
                  <a:pt x="286502" y="502642"/>
                </a:lnTo>
                <a:lnTo>
                  <a:pt x="279937" y="498282"/>
                </a:lnTo>
                <a:lnTo>
                  <a:pt x="272468" y="496829"/>
                </a:lnTo>
                <a:lnTo>
                  <a:pt x="264999" y="498282"/>
                </a:lnTo>
                <a:lnTo>
                  <a:pt x="258433" y="502642"/>
                </a:lnTo>
                <a:lnTo>
                  <a:pt x="146158" y="614918"/>
                </a:lnTo>
                <a:lnTo>
                  <a:pt x="33882" y="502642"/>
                </a:lnTo>
                <a:lnTo>
                  <a:pt x="27316" y="498282"/>
                </a:lnTo>
                <a:lnTo>
                  <a:pt x="19847" y="496829"/>
                </a:lnTo>
                <a:lnTo>
                  <a:pt x="12379" y="498282"/>
                </a:lnTo>
                <a:lnTo>
                  <a:pt x="5813" y="502642"/>
                </a:lnTo>
                <a:lnTo>
                  <a:pt x="1453" y="509208"/>
                </a:lnTo>
                <a:lnTo>
                  <a:pt x="0" y="516677"/>
                </a:lnTo>
                <a:lnTo>
                  <a:pt x="1453" y="524146"/>
                </a:lnTo>
                <a:lnTo>
                  <a:pt x="5813" y="530711"/>
                </a:lnTo>
                <a:lnTo>
                  <a:pt x="126310" y="651208"/>
                </a:lnTo>
                <a:lnTo>
                  <a:pt x="126310" y="642987"/>
                </a:lnTo>
                <a:lnTo>
                  <a:pt x="166005" y="642987"/>
                </a:lnTo>
                <a:lnTo>
                  <a:pt x="166005" y="651208"/>
                </a:lnTo>
                <a:lnTo>
                  <a:pt x="286502" y="530711"/>
                </a:lnTo>
                <a:lnTo>
                  <a:pt x="290862" y="524146"/>
                </a:lnTo>
                <a:lnTo>
                  <a:pt x="292316" y="516677"/>
                </a:lnTo>
                <a:close/>
              </a:path>
              <a:path w="292734" h="662940">
                <a:moveTo>
                  <a:pt x="166005" y="19847"/>
                </a:moveTo>
                <a:lnTo>
                  <a:pt x="164446" y="12122"/>
                </a:lnTo>
                <a:lnTo>
                  <a:pt x="160192" y="5813"/>
                </a:lnTo>
                <a:lnTo>
                  <a:pt x="153883" y="1559"/>
                </a:lnTo>
                <a:lnTo>
                  <a:pt x="146158" y="0"/>
                </a:lnTo>
                <a:lnTo>
                  <a:pt x="138689" y="1507"/>
                </a:lnTo>
                <a:lnTo>
                  <a:pt x="138432" y="1559"/>
                </a:lnTo>
                <a:lnTo>
                  <a:pt x="132123" y="5813"/>
                </a:lnTo>
                <a:lnTo>
                  <a:pt x="127870" y="12122"/>
                </a:lnTo>
                <a:lnTo>
                  <a:pt x="126310" y="19847"/>
                </a:lnTo>
                <a:lnTo>
                  <a:pt x="166005" y="19847"/>
                </a:lnTo>
                <a:close/>
              </a:path>
              <a:path w="292734" h="662940">
                <a:moveTo>
                  <a:pt x="166005" y="595070"/>
                </a:moveTo>
                <a:lnTo>
                  <a:pt x="166005" y="19847"/>
                </a:lnTo>
                <a:lnTo>
                  <a:pt x="126310" y="19847"/>
                </a:lnTo>
                <a:lnTo>
                  <a:pt x="126310" y="595070"/>
                </a:lnTo>
                <a:lnTo>
                  <a:pt x="146158" y="614918"/>
                </a:lnTo>
                <a:lnTo>
                  <a:pt x="166005" y="595070"/>
                </a:lnTo>
                <a:close/>
              </a:path>
              <a:path w="292734" h="662940">
                <a:moveTo>
                  <a:pt x="166005" y="651208"/>
                </a:moveTo>
                <a:lnTo>
                  <a:pt x="166005" y="642987"/>
                </a:lnTo>
                <a:lnTo>
                  <a:pt x="126310" y="642987"/>
                </a:lnTo>
                <a:lnTo>
                  <a:pt x="126310" y="651208"/>
                </a:lnTo>
                <a:lnTo>
                  <a:pt x="132123" y="657022"/>
                </a:lnTo>
                <a:lnTo>
                  <a:pt x="138689" y="661382"/>
                </a:lnTo>
                <a:lnTo>
                  <a:pt x="146158" y="662835"/>
                </a:lnTo>
                <a:lnTo>
                  <a:pt x="153626" y="661382"/>
                </a:lnTo>
                <a:lnTo>
                  <a:pt x="160192" y="657022"/>
                </a:lnTo>
                <a:lnTo>
                  <a:pt x="166005" y="651208"/>
                </a:lnTo>
                <a:close/>
              </a:path>
            </a:pathLst>
          </a:custGeom>
          <a:solidFill>
            <a:srgbClr val="C2B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6171786" y="4694726"/>
            <a:ext cx="452120" cy="553720"/>
          </a:xfrm>
          <a:custGeom>
            <a:avLst/>
            <a:gdLst/>
            <a:ahLst/>
            <a:cxnLst/>
            <a:rect l="l" t="t" r="r" b="b"/>
            <a:pathLst>
              <a:path w="452119" h="553720">
                <a:moveTo>
                  <a:pt x="437299" y="407352"/>
                </a:moveTo>
                <a:lnTo>
                  <a:pt x="435737" y="399618"/>
                </a:lnTo>
                <a:lnTo>
                  <a:pt x="431482" y="393306"/>
                </a:lnTo>
                <a:lnTo>
                  <a:pt x="425170" y="389064"/>
                </a:lnTo>
                <a:lnTo>
                  <a:pt x="417449" y="387502"/>
                </a:lnTo>
                <a:lnTo>
                  <a:pt x="67767" y="387502"/>
                </a:lnTo>
                <a:lnTo>
                  <a:pt x="160197" y="295071"/>
                </a:lnTo>
                <a:lnTo>
                  <a:pt x="164553" y="288505"/>
                </a:lnTo>
                <a:lnTo>
                  <a:pt x="166001" y="281038"/>
                </a:lnTo>
                <a:lnTo>
                  <a:pt x="164553" y="273570"/>
                </a:lnTo>
                <a:lnTo>
                  <a:pt x="160197" y="267004"/>
                </a:lnTo>
                <a:lnTo>
                  <a:pt x="153631" y="262636"/>
                </a:lnTo>
                <a:lnTo>
                  <a:pt x="146151" y="261188"/>
                </a:lnTo>
                <a:lnTo>
                  <a:pt x="138684" y="262636"/>
                </a:lnTo>
                <a:lnTo>
                  <a:pt x="132118" y="267004"/>
                </a:lnTo>
                <a:lnTo>
                  <a:pt x="11620" y="387502"/>
                </a:lnTo>
                <a:lnTo>
                  <a:pt x="5816" y="393306"/>
                </a:lnTo>
                <a:lnTo>
                  <a:pt x="1447" y="399872"/>
                </a:lnTo>
                <a:lnTo>
                  <a:pt x="0" y="407352"/>
                </a:lnTo>
                <a:lnTo>
                  <a:pt x="1447" y="414820"/>
                </a:lnTo>
                <a:lnTo>
                  <a:pt x="5816" y="421386"/>
                </a:lnTo>
                <a:lnTo>
                  <a:pt x="11620" y="427189"/>
                </a:lnTo>
                <a:lnTo>
                  <a:pt x="132118" y="547687"/>
                </a:lnTo>
                <a:lnTo>
                  <a:pt x="138684" y="552056"/>
                </a:lnTo>
                <a:lnTo>
                  <a:pt x="146151" y="553504"/>
                </a:lnTo>
                <a:lnTo>
                  <a:pt x="153631" y="552056"/>
                </a:lnTo>
                <a:lnTo>
                  <a:pt x="160197" y="547687"/>
                </a:lnTo>
                <a:lnTo>
                  <a:pt x="164553" y="541121"/>
                </a:lnTo>
                <a:lnTo>
                  <a:pt x="166001" y="533654"/>
                </a:lnTo>
                <a:lnTo>
                  <a:pt x="164553" y="526186"/>
                </a:lnTo>
                <a:lnTo>
                  <a:pt x="160197" y="519620"/>
                </a:lnTo>
                <a:lnTo>
                  <a:pt x="47917" y="407352"/>
                </a:lnTo>
                <a:lnTo>
                  <a:pt x="67767" y="427189"/>
                </a:lnTo>
                <a:lnTo>
                  <a:pt x="417449" y="427189"/>
                </a:lnTo>
                <a:lnTo>
                  <a:pt x="425170" y="425640"/>
                </a:lnTo>
                <a:lnTo>
                  <a:pt x="431482" y="421386"/>
                </a:lnTo>
                <a:lnTo>
                  <a:pt x="435737" y="415074"/>
                </a:lnTo>
                <a:lnTo>
                  <a:pt x="435787" y="414820"/>
                </a:lnTo>
                <a:lnTo>
                  <a:pt x="437299" y="407352"/>
                </a:lnTo>
                <a:close/>
              </a:path>
              <a:path w="452119" h="553720">
                <a:moveTo>
                  <a:pt x="451739" y="146164"/>
                </a:moveTo>
                <a:lnTo>
                  <a:pt x="319620" y="5816"/>
                </a:lnTo>
                <a:lnTo>
                  <a:pt x="305587" y="0"/>
                </a:lnTo>
                <a:lnTo>
                  <a:pt x="298119" y="1460"/>
                </a:lnTo>
                <a:lnTo>
                  <a:pt x="291553" y="5816"/>
                </a:lnTo>
                <a:lnTo>
                  <a:pt x="287185" y="12382"/>
                </a:lnTo>
                <a:lnTo>
                  <a:pt x="285737" y="19850"/>
                </a:lnTo>
                <a:lnTo>
                  <a:pt x="287185" y="27317"/>
                </a:lnTo>
                <a:lnTo>
                  <a:pt x="291553" y="33883"/>
                </a:lnTo>
                <a:lnTo>
                  <a:pt x="383971" y="126314"/>
                </a:lnTo>
                <a:lnTo>
                  <a:pt x="34290" y="126314"/>
                </a:lnTo>
                <a:lnTo>
                  <a:pt x="26568" y="127876"/>
                </a:lnTo>
                <a:lnTo>
                  <a:pt x="20256" y="132130"/>
                </a:lnTo>
                <a:lnTo>
                  <a:pt x="16002" y="138442"/>
                </a:lnTo>
                <a:lnTo>
                  <a:pt x="14452" y="146164"/>
                </a:lnTo>
                <a:lnTo>
                  <a:pt x="15951" y="153631"/>
                </a:lnTo>
                <a:lnTo>
                  <a:pt x="16002" y="153885"/>
                </a:lnTo>
                <a:lnTo>
                  <a:pt x="20256" y="160197"/>
                </a:lnTo>
                <a:lnTo>
                  <a:pt x="26568" y="164452"/>
                </a:lnTo>
                <a:lnTo>
                  <a:pt x="34290" y="166014"/>
                </a:lnTo>
                <a:lnTo>
                  <a:pt x="383971" y="166014"/>
                </a:lnTo>
                <a:lnTo>
                  <a:pt x="291553" y="258432"/>
                </a:lnTo>
                <a:lnTo>
                  <a:pt x="287185" y="264998"/>
                </a:lnTo>
                <a:lnTo>
                  <a:pt x="285737" y="272478"/>
                </a:lnTo>
                <a:lnTo>
                  <a:pt x="287185" y="279946"/>
                </a:lnTo>
                <a:lnTo>
                  <a:pt x="291553" y="286512"/>
                </a:lnTo>
                <a:lnTo>
                  <a:pt x="298119" y="290868"/>
                </a:lnTo>
                <a:lnTo>
                  <a:pt x="305587" y="292315"/>
                </a:lnTo>
                <a:lnTo>
                  <a:pt x="313055" y="290868"/>
                </a:lnTo>
                <a:lnTo>
                  <a:pt x="319620" y="286512"/>
                </a:lnTo>
                <a:lnTo>
                  <a:pt x="440118" y="166014"/>
                </a:lnTo>
                <a:lnTo>
                  <a:pt x="445922" y="160197"/>
                </a:lnTo>
                <a:lnTo>
                  <a:pt x="450291" y="153631"/>
                </a:lnTo>
                <a:lnTo>
                  <a:pt x="451739" y="146164"/>
                </a:lnTo>
                <a:close/>
              </a:path>
            </a:pathLst>
          </a:custGeom>
          <a:solidFill>
            <a:srgbClr val="DAD9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3218972" y="4694726"/>
            <a:ext cx="452120" cy="553720"/>
          </a:xfrm>
          <a:custGeom>
            <a:avLst/>
            <a:gdLst/>
            <a:ahLst/>
            <a:cxnLst/>
            <a:rect l="l" t="t" r="r" b="b"/>
            <a:pathLst>
              <a:path w="452119" h="553720">
                <a:moveTo>
                  <a:pt x="437299" y="407352"/>
                </a:moveTo>
                <a:lnTo>
                  <a:pt x="435737" y="399630"/>
                </a:lnTo>
                <a:lnTo>
                  <a:pt x="431482" y="393319"/>
                </a:lnTo>
                <a:lnTo>
                  <a:pt x="425170" y="389064"/>
                </a:lnTo>
                <a:lnTo>
                  <a:pt x="417449" y="387502"/>
                </a:lnTo>
                <a:lnTo>
                  <a:pt x="67767" y="387502"/>
                </a:lnTo>
                <a:lnTo>
                  <a:pt x="160197" y="295071"/>
                </a:lnTo>
                <a:lnTo>
                  <a:pt x="164553" y="288505"/>
                </a:lnTo>
                <a:lnTo>
                  <a:pt x="166001" y="281038"/>
                </a:lnTo>
                <a:lnTo>
                  <a:pt x="164553" y="273570"/>
                </a:lnTo>
                <a:lnTo>
                  <a:pt x="160197" y="267004"/>
                </a:lnTo>
                <a:lnTo>
                  <a:pt x="153631" y="262648"/>
                </a:lnTo>
                <a:lnTo>
                  <a:pt x="146164" y="261188"/>
                </a:lnTo>
                <a:lnTo>
                  <a:pt x="138696" y="262648"/>
                </a:lnTo>
                <a:lnTo>
                  <a:pt x="132130" y="267004"/>
                </a:lnTo>
                <a:lnTo>
                  <a:pt x="11633" y="387502"/>
                </a:lnTo>
                <a:lnTo>
                  <a:pt x="5816" y="393319"/>
                </a:lnTo>
                <a:lnTo>
                  <a:pt x="1460" y="399884"/>
                </a:lnTo>
                <a:lnTo>
                  <a:pt x="0" y="407352"/>
                </a:lnTo>
                <a:lnTo>
                  <a:pt x="1460" y="414820"/>
                </a:lnTo>
                <a:lnTo>
                  <a:pt x="5816" y="421386"/>
                </a:lnTo>
                <a:lnTo>
                  <a:pt x="11633" y="427202"/>
                </a:lnTo>
                <a:lnTo>
                  <a:pt x="132130" y="547700"/>
                </a:lnTo>
                <a:lnTo>
                  <a:pt x="138696" y="552056"/>
                </a:lnTo>
                <a:lnTo>
                  <a:pt x="146164" y="553504"/>
                </a:lnTo>
                <a:lnTo>
                  <a:pt x="153631" y="552056"/>
                </a:lnTo>
                <a:lnTo>
                  <a:pt x="160197" y="547700"/>
                </a:lnTo>
                <a:lnTo>
                  <a:pt x="164553" y="541134"/>
                </a:lnTo>
                <a:lnTo>
                  <a:pt x="166001" y="533666"/>
                </a:lnTo>
                <a:lnTo>
                  <a:pt x="164553" y="526199"/>
                </a:lnTo>
                <a:lnTo>
                  <a:pt x="160197" y="519633"/>
                </a:lnTo>
                <a:lnTo>
                  <a:pt x="67767" y="427202"/>
                </a:lnTo>
                <a:lnTo>
                  <a:pt x="417449" y="427202"/>
                </a:lnTo>
                <a:lnTo>
                  <a:pt x="425170" y="425640"/>
                </a:lnTo>
                <a:lnTo>
                  <a:pt x="431482" y="421386"/>
                </a:lnTo>
                <a:lnTo>
                  <a:pt x="435737" y="415074"/>
                </a:lnTo>
                <a:lnTo>
                  <a:pt x="435787" y="414820"/>
                </a:lnTo>
                <a:lnTo>
                  <a:pt x="437299" y="407352"/>
                </a:lnTo>
                <a:close/>
              </a:path>
              <a:path w="452119" h="553720">
                <a:moveTo>
                  <a:pt x="451751" y="146164"/>
                </a:moveTo>
                <a:lnTo>
                  <a:pt x="450291" y="138696"/>
                </a:lnTo>
                <a:lnTo>
                  <a:pt x="445935" y="132130"/>
                </a:lnTo>
                <a:lnTo>
                  <a:pt x="440118" y="126314"/>
                </a:lnTo>
                <a:lnTo>
                  <a:pt x="319620" y="5816"/>
                </a:lnTo>
                <a:lnTo>
                  <a:pt x="313055" y="1460"/>
                </a:lnTo>
                <a:lnTo>
                  <a:pt x="305587" y="0"/>
                </a:lnTo>
                <a:lnTo>
                  <a:pt x="298119" y="1460"/>
                </a:lnTo>
                <a:lnTo>
                  <a:pt x="291553" y="5816"/>
                </a:lnTo>
                <a:lnTo>
                  <a:pt x="287197" y="12382"/>
                </a:lnTo>
                <a:lnTo>
                  <a:pt x="285737" y="19850"/>
                </a:lnTo>
                <a:lnTo>
                  <a:pt x="287197" y="27317"/>
                </a:lnTo>
                <a:lnTo>
                  <a:pt x="291553" y="33883"/>
                </a:lnTo>
                <a:lnTo>
                  <a:pt x="383984" y="126314"/>
                </a:lnTo>
                <a:lnTo>
                  <a:pt x="34302" y="126314"/>
                </a:lnTo>
                <a:lnTo>
                  <a:pt x="26568" y="127876"/>
                </a:lnTo>
                <a:lnTo>
                  <a:pt x="20269" y="132130"/>
                </a:lnTo>
                <a:lnTo>
                  <a:pt x="16014" y="138442"/>
                </a:lnTo>
                <a:lnTo>
                  <a:pt x="14452" y="146164"/>
                </a:lnTo>
                <a:lnTo>
                  <a:pt x="15963" y="153631"/>
                </a:lnTo>
                <a:lnTo>
                  <a:pt x="16014" y="153885"/>
                </a:lnTo>
                <a:lnTo>
                  <a:pt x="20269" y="160197"/>
                </a:lnTo>
                <a:lnTo>
                  <a:pt x="26568" y="164452"/>
                </a:lnTo>
                <a:lnTo>
                  <a:pt x="34302" y="166014"/>
                </a:lnTo>
                <a:lnTo>
                  <a:pt x="383971" y="166014"/>
                </a:lnTo>
                <a:lnTo>
                  <a:pt x="291553" y="258432"/>
                </a:lnTo>
                <a:lnTo>
                  <a:pt x="287197" y="264998"/>
                </a:lnTo>
                <a:lnTo>
                  <a:pt x="285737" y="272478"/>
                </a:lnTo>
                <a:lnTo>
                  <a:pt x="287197" y="279946"/>
                </a:lnTo>
                <a:lnTo>
                  <a:pt x="291553" y="286512"/>
                </a:lnTo>
                <a:lnTo>
                  <a:pt x="298119" y="290868"/>
                </a:lnTo>
                <a:lnTo>
                  <a:pt x="305587" y="292315"/>
                </a:lnTo>
                <a:lnTo>
                  <a:pt x="313055" y="290868"/>
                </a:lnTo>
                <a:lnTo>
                  <a:pt x="319620" y="286512"/>
                </a:lnTo>
                <a:lnTo>
                  <a:pt x="440118" y="166014"/>
                </a:lnTo>
                <a:lnTo>
                  <a:pt x="445935" y="160197"/>
                </a:lnTo>
                <a:lnTo>
                  <a:pt x="450291" y="153631"/>
                </a:lnTo>
                <a:lnTo>
                  <a:pt x="451751" y="146164"/>
                </a:lnTo>
                <a:close/>
              </a:path>
            </a:pathLst>
          </a:custGeom>
          <a:solidFill>
            <a:srgbClr val="DAD9D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25137" y="0"/>
            <a:ext cx="6278962" cy="101684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0185"/>
            <a:ext cx="5959079" cy="978837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7539528" y="2444951"/>
            <a:ext cx="4617720" cy="4617720"/>
          </a:xfrm>
          <a:custGeom>
            <a:avLst/>
            <a:gdLst/>
            <a:ahLst/>
            <a:cxnLst/>
            <a:rect l="l" t="t" r="r" b="b"/>
            <a:pathLst>
              <a:path w="4617720" h="4617720">
                <a:moveTo>
                  <a:pt x="1287918" y="0"/>
                </a:moveTo>
                <a:lnTo>
                  <a:pt x="0" y="0"/>
                </a:lnTo>
                <a:lnTo>
                  <a:pt x="0" y="1287918"/>
                </a:lnTo>
                <a:lnTo>
                  <a:pt x="1287918" y="1287918"/>
                </a:lnTo>
                <a:lnTo>
                  <a:pt x="1287918" y="1104678"/>
                </a:lnTo>
                <a:lnTo>
                  <a:pt x="183240" y="1104678"/>
                </a:lnTo>
                <a:lnTo>
                  <a:pt x="180507" y="654430"/>
                </a:lnTo>
                <a:lnTo>
                  <a:pt x="180098" y="573555"/>
                </a:lnTo>
                <a:lnTo>
                  <a:pt x="179873" y="496910"/>
                </a:lnTo>
                <a:lnTo>
                  <a:pt x="179943" y="361650"/>
                </a:lnTo>
                <a:lnTo>
                  <a:pt x="180226" y="305706"/>
                </a:lnTo>
                <a:lnTo>
                  <a:pt x="180664" y="259332"/>
                </a:lnTo>
                <a:lnTo>
                  <a:pt x="181979" y="200633"/>
                </a:lnTo>
                <a:lnTo>
                  <a:pt x="223677" y="183240"/>
                </a:lnTo>
                <a:lnTo>
                  <a:pt x="222854" y="183240"/>
                </a:lnTo>
                <a:lnTo>
                  <a:pt x="258864" y="181626"/>
                </a:lnTo>
                <a:lnTo>
                  <a:pt x="305739" y="180567"/>
                </a:lnTo>
                <a:lnTo>
                  <a:pt x="366393" y="179959"/>
                </a:lnTo>
                <a:lnTo>
                  <a:pt x="365977" y="179959"/>
                </a:lnTo>
                <a:lnTo>
                  <a:pt x="1287918" y="179765"/>
                </a:lnTo>
                <a:lnTo>
                  <a:pt x="1287918" y="0"/>
                </a:lnTo>
                <a:close/>
              </a:path>
              <a:path w="4617720" h="4617720">
                <a:moveTo>
                  <a:pt x="1287918" y="179765"/>
                </a:moveTo>
                <a:lnTo>
                  <a:pt x="442633" y="179765"/>
                </a:lnTo>
                <a:lnTo>
                  <a:pt x="658404" y="180567"/>
                </a:lnTo>
                <a:lnTo>
                  <a:pt x="1104678" y="183240"/>
                </a:lnTo>
                <a:lnTo>
                  <a:pt x="1104678" y="1104678"/>
                </a:lnTo>
                <a:lnTo>
                  <a:pt x="1287918" y="1104678"/>
                </a:lnTo>
                <a:lnTo>
                  <a:pt x="1287918" y="179765"/>
                </a:lnTo>
                <a:close/>
              </a:path>
              <a:path w="4617720" h="4617720">
                <a:moveTo>
                  <a:pt x="921437" y="366480"/>
                </a:moveTo>
                <a:lnTo>
                  <a:pt x="366480" y="366480"/>
                </a:lnTo>
                <a:lnTo>
                  <a:pt x="366480" y="921437"/>
                </a:lnTo>
                <a:lnTo>
                  <a:pt x="921437" y="921437"/>
                </a:lnTo>
                <a:lnTo>
                  <a:pt x="921437" y="366480"/>
                </a:lnTo>
                <a:close/>
              </a:path>
              <a:path w="4617720" h="4617720">
                <a:moveTo>
                  <a:pt x="1287918" y="3334960"/>
                </a:moveTo>
                <a:lnTo>
                  <a:pt x="0" y="3334960"/>
                </a:lnTo>
                <a:lnTo>
                  <a:pt x="0" y="4617660"/>
                </a:lnTo>
                <a:lnTo>
                  <a:pt x="1287918" y="4617660"/>
                </a:lnTo>
                <a:lnTo>
                  <a:pt x="1287918" y="4439860"/>
                </a:lnTo>
                <a:lnTo>
                  <a:pt x="183240" y="4439860"/>
                </a:lnTo>
                <a:lnTo>
                  <a:pt x="180507" y="3995360"/>
                </a:lnTo>
                <a:lnTo>
                  <a:pt x="180098" y="3906460"/>
                </a:lnTo>
                <a:lnTo>
                  <a:pt x="180023" y="3881060"/>
                </a:lnTo>
                <a:lnTo>
                  <a:pt x="179943" y="3703260"/>
                </a:lnTo>
                <a:lnTo>
                  <a:pt x="180226" y="3639760"/>
                </a:lnTo>
                <a:lnTo>
                  <a:pt x="180664" y="3601660"/>
                </a:lnTo>
                <a:lnTo>
                  <a:pt x="181250" y="3563560"/>
                </a:lnTo>
                <a:lnTo>
                  <a:pt x="181979" y="3538160"/>
                </a:lnTo>
                <a:lnTo>
                  <a:pt x="182842" y="3525460"/>
                </a:lnTo>
                <a:lnTo>
                  <a:pt x="224523" y="3525460"/>
                </a:lnTo>
                <a:lnTo>
                  <a:pt x="258864" y="3512760"/>
                </a:lnTo>
                <a:lnTo>
                  <a:pt x="1287918" y="3512760"/>
                </a:lnTo>
                <a:lnTo>
                  <a:pt x="1287918" y="3334960"/>
                </a:lnTo>
                <a:close/>
              </a:path>
              <a:path w="4617720" h="4617720">
                <a:moveTo>
                  <a:pt x="2031351" y="4262060"/>
                </a:moveTo>
                <a:lnTo>
                  <a:pt x="1665687" y="4262060"/>
                </a:lnTo>
                <a:lnTo>
                  <a:pt x="1659635" y="4439860"/>
                </a:lnTo>
                <a:lnTo>
                  <a:pt x="1476394" y="4452560"/>
                </a:lnTo>
                <a:lnTo>
                  <a:pt x="1476394" y="4617660"/>
                </a:lnTo>
                <a:lnTo>
                  <a:pt x="1664870" y="4617660"/>
                </a:lnTo>
                <a:lnTo>
                  <a:pt x="1664870" y="4439860"/>
                </a:lnTo>
                <a:lnTo>
                  <a:pt x="2031351" y="4439860"/>
                </a:lnTo>
                <a:lnTo>
                  <a:pt x="2031351" y="4262060"/>
                </a:lnTo>
                <a:close/>
              </a:path>
              <a:path w="4617720" h="4617720">
                <a:moveTo>
                  <a:pt x="3141265" y="4071560"/>
                </a:moveTo>
                <a:lnTo>
                  <a:pt x="2586308" y="4071560"/>
                </a:lnTo>
                <a:lnTo>
                  <a:pt x="2586308" y="4262060"/>
                </a:lnTo>
                <a:lnTo>
                  <a:pt x="2220644" y="4262060"/>
                </a:lnTo>
                <a:lnTo>
                  <a:pt x="2214592" y="4439860"/>
                </a:lnTo>
                <a:lnTo>
                  <a:pt x="2031351" y="4452560"/>
                </a:lnTo>
                <a:lnTo>
                  <a:pt x="2031351" y="4617660"/>
                </a:lnTo>
                <a:lnTo>
                  <a:pt x="2219827" y="4617660"/>
                </a:lnTo>
                <a:lnTo>
                  <a:pt x="2219827" y="4439860"/>
                </a:lnTo>
                <a:lnTo>
                  <a:pt x="3141265" y="4439860"/>
                </a:lnTo>
                <a:lnTo>
                  <a:pt x="3141265" y="4071560"/>
                </a:lnTo>
                <a:close/>
              </a:path>
              <a:path w="4617720" h="4617720">
                <a:moveTo>
                  <a:pt x="3141265" y="4439860"/>
                </a:moveTo>
                <a:lnTo>
                  <a:pt x="2586308" y="4439860"/>
                </a:lnTo>
                <a:lnTo>
                  <a:pt x="2586308" y="4617660"/>
                </a:lnTo>
                <a:lnTo>
                  <a:pt x="3141265" y="4617660"/>
                </a:lnTo>
                <a:lnTo>
                  <a:pt x="3141265" y="4439860"/>
                </a:lnTo>
                <a:close/>
              </a:path>
              <a:path w="4617720" h="4617720">
                <a:moveTo>
                  <a:pt x="3506929" y="4262060"/>
                </a:moveTo>
                <a:lnTo>
                  <a:pt x="3329741" y="4262060"/>
                </a:lnTo>
                <a:lnTo>
                  <a:pt x="3329741" y="4439860"/>
                </a:lnTo>
                <a:lnTo>
                  <a:pt x="3507746" y="4439860"/>
                </a:lnTo>
                <a:lnTo>
                  <a:pt x="3507746" y="4617660"/>
                </a:lnTo>
                <a:lnTo>
                  <a:pt x="3696222" y="4617660"/>
                </a:lnTo>
                <a:lnTo>
                  <a:pt x="3696222" y="4452560"/>
                </a:lnTo>
                <a:lnTo>
                  <a:pt x="3512982" y="4439860"/>
                </a:lnTo>
                <a:lnTo>
                  <a:pt x="3506929" y="4262060"/>
                </a:lnTo>
                <a:close/>
              </a:path>
              <a:path w="4617720" h="4617720">
                <a:moveTo>
                  <a:pt x="4439655" y="4262060"/>
                </a:moveTo>
                <a:lnTo>
                  <a:pt x="4251179" y="4262060"/>
                </a:lnTo>
                <a:lnTo>
                  <a:pt x="4251179" y="4617660"/>
                </a:lnTo>
                <a:lnTo>
                  <a:pt x="4617660" y="4617660"/>
                </a:lnTo>
                <a:lnTo>
                  <a:pt x="4617660" y="4439860"/>
                </a:lnTo>
                <a:lnTo>
                  <a:pt x="4439655" y="4439860"/>
                </a:lnTo>
                <a:lnTo>
                  <a:pt x="4439655" y="4262060"/>
                </a:lnTo>
                <a:close/>
              </a:path>
              <a:path w="4617720" h="4617720">
                <a:moveTo>
                  <a:pt x="1287918" y="3512760"/>
                </a:moveTo>
                <a:lnTo>
                  <a:pt x="646294" y="3512760"/>
                </a:lnTo>
                <a:lnTo>
                  <a:pt x="1104678" y="3525460"/>
                </a:lnTo>
                <a:lnTo>
                  <a:pt x="1104678" y="4439860"/>
                </a:lnTo>
                <a:lnTo>
                  <a:pt x="1287918" y="4439860"/>
                </a:lnTo>
                <a:lnTo>
                  <a:pt x="1287918" y="3512760"/>
                </a:lnTo>
                <a:close/>
              </a:path>
              <a:path w="4617720" h="4617720">
                <a:moveTo>
                  <a:pt x="3884698" y="4071560"/>
                </a:moveTo>
                <a:lnTo>
                  <a:pt x="3696222" y="4071560"/>
                </a:lnTo>
                <a:lnTo>
                  <a:pt x="3696222" y="4439860"/>
                </a:lnTo>
                <a:lnTo>
                  <a:pt x="4062703" y="4439860"/>
                </a:lnTo>
                <a:lnTo>
                  <a:pt x="4062703" y="4262060"/>
                </a:lnTo>
                <a:lnTo>
                  <a:pt x="3884698" y="4262060"/>
                </a:lnTo>
                <a:lnTo>
                  <a:pt x="3884698" y="4071560"/>
                </a:lnTo>
                <a:close/>
              </a:path>
              <a:path w="4617720" h="4617720">
                <a:moveTo>
                  <a:pt x="921437" y="3703260"/>
                </a:moveTo>
                <a:lnTo>
                  <a:pt x="366480" y="3703260"/>
                </a:lnTo>
                <a:lnTo>
                  <a:pt x="366480" y="4262060"/>
                </a:lnTo>
                <a:lnTo>
                  <a:pt x="921437" y="4262060"/>
                </a:lnTo>
                <a:lnTo>
                  <a:pt x="921437" y="3703260"/>
                </a:lnTo>
                <a:close/>
              </a:path>
              <a:path w="4617720" h="4617720">
                <a:moveTo>
                  <a:pt x="1659635" y="4071560"/>
                </a:moveTo>
                <a:lnTo>
                  <a:pt x="1476394" y="4071560"/>
                </a:lnTo>
                <a:lnTo>
                  <a:pt x="1476394" y="4262060"/>
                </a:lnTo>
                <a:lnTo>
                  <a:pt x="1665687" y="4262060"/>
                </a:lnTo>
                <a:lnTo>
                  <a:pt x="1659635" y="4071560"/>
                </a:lnTo>
                <a:close/>
              </a:path>
              <a:path w="4617720" h="4617720">
                <a:moveTo>
                  <a:pt x="2403068" y="4071560"/>
                </a:moveTo>
                <a:lnTo>
                  <a:pt x="2031351" y="4071560"/>
                </a:lnTo>
                <a:lnTo>
                  <a:pt x="2031351" y="4262060"/>
                </a:lnTo>
                <a:lnTo>
                  <a:pt x="2397015" y="4262060"/>
                </a:lnTo>
                <a:lnTo>
                  <a:pt x="2403068" y="4071560"/>
                </a:lnTo>
                <a:close/>
              </a:path>
              <a:path w="4617720" h="4617720">
                <a:moveTo>
                  <a:pt x="4617660" y="4071560"/>
                </a:moveTo>
                <a:lnTo>
                  <a:pt x="4439655" y="4071560"/>
                </a:lnTo>
                <a:lnTo>
                  <a:pt x="4439655" y="4262060"/>
                </a:lnTo>
                <a:lnTo>
                  <a:pt x="4617660" y="4262060"/>
                </a:lnTo>
                <a:lnTo>
                  <a:pt x="4617660" y="4071560"/>
                </a:lnTo>
                <a:close/>
              </a:path>
              <a:path w="4617720" h="4617720">
                <a:moveTo>
                  <a:pt x="1842059" y="3703260"/>
                </a:moveTo>
                <a:lnTo>
                  <a:pt x="1476394" y="3703260"/>
                </a:lnTo>
                <a:lnTo>
                  <a:pt x="1476394" y="3893760"/>
                </a:lnTo>
                <a:lnTo>
                  <a:pt x="1842875" y="3893760"/>
                </a:lnTo>
                <a:lnTo>
                  <a:pt x="1842875" y="4071560"/>
                </a:lnTo>
                <a:lnTo>
                  <a:pt x="2586308" y="4071560"/>
                </a:lnTo>
                <a:lnTo>
                  <a:pt x="2586308" y="3893760"/>
                </a:lnTo>
                <a:lnTo>
                  <a:pt x="2403068" y="3881060"/>
                </a:lnTo>
                <a:lnTo>
                  <a:pt x="1848111" y="3881060"/>
                </a:lnTo>
                <a:lnTo>
                  <a:pt x="1842059" y="3703260"/>
                </a:lnTo>
                <a:close/>
              </a:path>
              <a:path w="4617720" h="4617720">
                <a:moveTo>
                  <a:pt x="4062483" y="2953960"/>
                </a:moveTo>
                <a:lnTo>
                  <a:pt x="2586308" y="2953960"/>
                </a:lnTo>
                <a:lnTo>
                  <a:pt x="2586308" y="3334960"/>
                </a:lnTo>
                <a:lnTo>
                  <a:pt x="2774784" y="3334960"/>
                </a:lnTo>
                <a:lnTo>
                  <a:pt x="2774784" y="3512760"/>
                </a:lnTo>
                <a:lnTo>
                  <a:pt x="2952789" y="3512760"/>
                </a:lnTo>
                <a:lnTo>
                  <a:pt x="2952789" y="4071560"/>
                </a:lnTo>
                <a:lnTo>
                  <a:pt x="3329741" y="4071560"/>
                </a:lnTo>
                <a:lnTo>
                  <a:pt x="3329741" y="3893760"/>
                </a:lnTo>
                <a:lnTo>
                  <a:pt x="4251179" y="3893760"/>
                </a:lnTo>
                <a:lnTo>
                  <a:pt x="4067938" y="3881060"/>
                </a:lnTo>
                <a:lnTo>
                  <a:pt x="4066892" y="3703260"/>
                </a:lnTo>
                <a:lnTo>
                  <a:pt x="3141265" y="3703260"/>
                </a:lnTo>
                <a:lnTo>
                  <a:pt x="3141265" y="3144460"/>
                </a:lnTo>
                <a:lnTo>
                  <a:pt x="4063604" y="3144460"/>
                </a:lnTo>
                <a:lnTo>
                  <a:pt x="4062558" y="2966660"/>
                </a:lnTo>
                <a:lnTo>
                  <a:pt x="4062483" y="2953960"/>
                </a:lnTo>
                <a:close/>
              </a:path>
              <a:path w="4617720" h="4617720">
                <a:moveTo>
                  <a:pt x="4251179" y="3893760"/>
                </a:moveTo>
                <a:lnTo>
                  <a:pt x="3507746" y="3893760"/>
                </a:lnTo>
                <a:lnTo>
                  <a:pt x="3507746" y="4071560"/>
                </a:lnTo>
                <a:lnTo>
                  <a:pt x="4251179" y="4071560"/>
                </a:lnTo>
                <a:lnTo>
                  <a:pt x="4251179" y="3893760"/>
                </a:lnTo>
                <a:close/>
              </a:path>
              <a:path w="4617720" h="4617720">
                <a:moveTo>
                  <a:pt x="4617660" y="3144460"/>
                </a:moveTo>
                <a:lnTo>
                  <a:pt x="4251179" y="3144460"/>
                </a:lnTo>
                <a:lnTo>
                  <a:pt x="4251179" y="3512760"/>
                </a:lnTo>
                <a:lnTo>
                  <a:pt x="4434419" y="3525460"/>
                </a:lnTo>
                <a:lnTo>
                  <a:pt x="4440136" y="3893760"/>
                </a:lnTo>
                <a:lnTo>
                  <a:pt x="4617660" y="3893760"/>
                </a:lnTo>
                <a:lnTo>
                  <a:pt x="4617660" y="3144460"/>
                </a:lnTo>
                <a:close/>
              </a:path>
              <a:path w="4617720" h="4617720">
                <a:moveTo>
                  <a:pt x="2397015" y="3703260"/>
                </a:moveTo>
                <a:lnTo>
                  <a:pt x="2220644" y="3703260"/>
                </a:lnTo>
                <a:lnTo>
                  <a:pt x="2214592" y="3881060"/>
                </a:lnTo>
                <a:lnTo>
                  <a:pt x="2403068" y="3881060"/>
                </a:lnTo>
                <a:lnTo>
                  <a:pt x="2397015" y="3703260"/>
                </a:lnTo>
                <a:close/>
              </a:path>
              <a:path w="4617720" h="4617720">
                <a:moveTo>
                  <a:pt x="1842875" y="3512760"/>
                </a:moveTo>
                <a:lnTo>
                  <a:pt x="1842875" y="3703260"/>
                </a:lnTo>
                <a:lnTo>
                  <a:pt x="2220644" y="3703260"/>
                </a:lnTo>
                <a:lnTo>
                  <a:pt x="2214592" y="3525460"/>
                </a:lnTo>
                <a:lnTo>
                  <a:pt x="1842875" y="3512760"/>
                </a:lnTo>
                <a:close/>
              </a:path>
              <a:path w="4617720" h="4617720">
                <a:moveTo>
                  <a:pt x="4063604" y="3144460"/>
                </a:moveTo>
                <a:lnTo>
                  <a:pt x="3696222" y="3144460"/>
                </a:lnTo>
                <a:lnTo>
                  <a:pt x="3696222" y="3703260"/>
                </a:lnTo>
                <a:lnTo>
                  <a:pt x="4066892" y="3703260"/>
                </a:lnTo>
                <a:lnTo>
                  <a:pt x="4063604" y="3144460"/>
                </a:lnTo>
                <a:close/>
              </a:path>
              <a:path w="4617720" h="4617720">
                <a:moveTo>
                  <a:pt x="1842875" y="3334960"/>
                </a:moveTo>
                <a:lnTo>
                  <a:pt x="1664870" y="3334960"/>
                </a:lnTo>
                <a:lnTo>
                  <a:pt x="1664870" y="3512760"/>
                </a:lnTo>
                <a:lnTo>
                  <a:pt x="1842875" y="3512760"/>
                </a:lnTo>
                <a:lnTo>
                  <a:pt x="1842875" y="3334960"/>
                </a:lnTo>
                <a:close/>
              </a:path>
              <a:path w="4617720" h="4617720">
                <a:moveTo>
                  <a:pt x="2586308" y="3334960"/>
                </a:moveTo>
                <a:lnTo>
                  <a:pt x="2397832" y="3334960"/>
                </a:lnTo>
                <a:lnTo>
                  <a:pt x="2397832" y="3512760"/>
                </a:lnTo>
                <a:lnTo>
                  <a:pt x="2586308" y="3512760"/>
                </a:lnTo>
                <a:lnTo>
                  <a:pt x="2586308" y="3334960"/>
                </a:lnTo>
                <a:close/>
              </a:path>
              <a:path w="4617720" h="4617720">
                <a:moveTo>
                  <a:pt x="3507746" y="3334960"/>
                </a:moveTo>
                <a:lnTo>
                  <a:pt x="3329741" y="3334960"/>
                </a:lnTo>
                <a:lnTo>
                  <a:pt x="3329741" y="3512760"/>
                </a:lnTo>
                <a:lnTo>
                  <a:pt x="3507746" y="3512760"/>
                </a:lnTo>
                <a:lnTo>
                  <a:pt x="3507746" y="3334960"/>
                </a:lnTo>
                <a:close/>
              </a:path>
              <a:path w="4617720" h="4617720">
                <a:moveTo>
                  <a:pt x="2220309" y="2953960"/>
                </a:moveTo>
                <a:lnTo>
                  <a:pt x="2031351" y="2953960"/>
                </a:lnTo>
                <a:lnTo>
                  <a:pt x="2031351" y="3144460"/>
                </a:lnTo>
                <a:lnTo>
                  <a:pt x="1476394" y="3144460"/>
                </a:lnTo>
                <a:lnTo>
                  <a:pt x="1476394" y="3334960"/>
                </a:lnTo>
                <a:lnTo>
                  <a:pt x="2214592" y="3334960"/>
                </a:lnTo>
                <a:lnTo>
                  <a:pt x="2220309" y="2953960"/>
                </a:lnTo>
                <a:close/>
              </a:path>
              <a:path w="4617720" h="4617720">
                <a:moveTo>
                  <a:pt x="921437" y="2953960"/>
                </a:moveTo>
                <a:lnTo>
                  <a:pt x="178005" y="2953960"/>
                </a:lnTo>
                <a:lnTo>
                  <a:pt x="178005" y="3144460"/>
                </a:lnTo>
                <a:lnTo>
                  <a:pt x="921437" y="3144460"/>
                </a:lnTo>
                <a:lnTo>
                  <a:pt x="921437" y="2953960"/>
                </a:lnTo>
                <a:close/>
              </a:path>
              <a:path w="4617720" h="4617720">
                <a:moveTo>
                  <a:pt x="1109913" y="2776160"/>
                </a:moveTo>
                <a:lnTo>
                  <a:pt x="921437" y="2776160"/>
                </a:lnTo>
                <a:lnTo>
                  <a:pt x="921437" y="2953960"/>
                </a:lnTo>
                <a:lnTo>
                  <a:pt x="1104678" y="2966660"/>
                </a:lnTo>
                <a:lnTo>
                  <a:pt x="1110730" y="3144460"/>
                </a:lnTo>
                <a:lnTo>
                  <a:pt x="1476394" y="3144460"/>
                </a:lnTo>
                <a:lnTo>
                  <a:pt x="1476394" y="2953960"/>
                </a:lnTo>
                <a:lnTo>
                  <a:pt x="1109913" y="2953960"/>
                </a:lnTo>
                <a:lnTo>
                  <a:pt x="1109913" y="2776160"/>
                </a:lnTo>
                <a:close/>
              </a:path>
              <a:path w="4617720" h="4617720">
                <a:moveTo>
                  <a:pt x="1842875" y="2953960"/>
                </a:moveTo>
                <a:lnTo>
                  <a:pt x="1664870" y="2953960"/>
                </a:lnTo>
                <a:lnTo>
                  <a:pt x="1664870" y="3144460"/>
                </a:lnTo>
                <a:lnTo>
                  <a:pt x="1842875" y="3144460"/>
                </a:lnTo>
                <a:lnTo>
                  <a:pt x="1842875" y="2953960"/>
                </a:lnTo>
                <a:close/>
              </a:path>
              <a:path w="4617720" h="4617720">
                <a:moveTo>
                  <a:pt x="178005" y="2776160"/>
                </a:moveTo>
                <a:lnTo>
                  <a:pt x="0" y="2776160"/>
                </a:lnTo>
                <a:lnTo>
                  <a:pt x="0" y="2953960"/>
                </a:lnTo>
                <a:lnTo>
                  <a:pt x="178005" y="2953960"/>
                </a:lnTo>
                <a:lnTo>
                  <a:pt x="178005" y="2776160"/>
                </a:lnTo>
                <a:close/>
              </a:path>
              <a:path w="4617720" h="4617720">
                <a:moveTo>
                  <a:pt x="739946" y="2407860"/>
                </a:moveTo>
                <a:lnTo>
                  <a:pt x="549721" y="2407860"/>
                </a:lnTo>
                <a:lnTo>
                  <a:pt x="555773" y="2598360"/>
                </a:lnTo>
                <a:lnTo>
                  <a:pt x="178005" y="2598360"/>
                </a:lnTo>
                <a:lnTo>
                  <a:pt x="178005" y="2776160"/>
                </a:lnTo>
                <a:lnTo>
                  <a:pt x="366480" y="2776160"/>
                </a:lnTo>
                <a:lnTo>
                  <a:pt x="366480" y="2953960"/>
                </a:lnTo>
                <a:lnTo>
                  <a:pt x="732961" y="2953960"/>
                </a:lnTo>
                <a:lnTo>
                  <a:pt x="732961" y="2687260"/>
                </a:lnTo>
                <a:lnTo>
                  <a:pt x="733319" y="2598360"/>
                </a:lnTo>
                <a:lnTo>
                  <a:pt x="734313" y="2522160"/>
                </a:lnTo>
                <a:lnTo>
                  <a:pt x="735827" y="2471360"/>
                </a:lnTo>
                <a:lnTo>
                  <a:pt x="737744" y="2433260"/>
                </a:lnTo>
                <a:lnTo>
                  <a:pt x="739946" y="2407860"/>
                </a:lnTo>
                <a:close/>
              </a:path>
              <a:path w="4617720" h="4617720">
                <a:moveTo>
                  <a:pt x="1476394" y="2598360"/>
                </a:moveTo>
                <a:lnTo>
                  <a:pt x="1110730" y="2598360"/>
                </a:lnTo>
                <a:lnTo>
                  <a:pt x="1104678" y="2776160"/>
                </a:lnTo>
                <a:lnTo>
                  <a:pt x="1287918" y="2776160"/>
                </a:lnTo>
                <a:lnTo>
                  <a:pt x="1287918" y="2953960"/>
                </a:lnTo>
                <a:lnTo>
                  <a:pt x="1476394" y="2953960"/>
                </a:lnTo>
                <a:lnTo>
                  <a:pt x="1476394" y="2598360"/>
                </a:lnTo>
                <a:close/>
              </a:path>
              <a:path w="4617720" h="4617720">
                <a:moveTo>
                  <a:pt x="2774784" y="2598360"/>
                </a:moveTo>
                <a:lnTo>
                  <a:pt x="2586308" y="2598360"/>
                </a:lnTo>
                <a:lnTo>
                  <a:pt x="2586308" y="2776160"/>
                </a:lnTo>
                <a:lnTo>
                  <a:pt x="2219827" y="2776160"/>
                </a:lnTo>
                <a:lnTo>
                  <a:pt x="2219827" y="2953960"/>
                </a:lnTo>
                <a:lnTo>
                  <a:pt x="2774784" y="2953960"/>
                </a:lnTo>
                <a:lnTo>
                  <a:pt x="2774784" y="2598360"/>
                </a:lnTo>
                <a:close/>
              </a:path>
              <a:path w="4617720" h="4617720">
                <a:moveTo>
                  <a:pt x="3141265" y="2776160"/>
                </a:moveTo>
                <a:lnTo>
                  <a:pt x="2952789" y="2776160"/>
                </a:lnTo>
                <a:lnTo>
                  <a:pt x="2952789" y="2953960"/>
                </a:lnTo>
                <a:lnTo>
                  <a:pt x="3141265" y="2953960"/>
                </a:lnTo>
                <a:lnTo>
                  <a:pt x="3141265" y="2776160"/>
                </a:lnTo>
                <a:close/>
              </a:path>
              <a:path w="4617720" h="4617720">
                <a:moveTo>
                  <a:pt x="3884698" y="2776160"/>
                </a:moveTo>
                <a:lnTo>
                  <a:pt x="3696222" y="2776160"/>
                </a:lnTo>
                <a:lnTo>
                  <a:pt x="3696222" y="2953960"/>
                </a:lnTo>
                <a:lnTo>
                  <a:pt x="3884698" y="2953960"/>
                </a:lnTo>
                <a:lnTo>
                  <a:pt x="3884698" y="2776160"/>
                </a:lnTo>
                <a:close/>
              </a:path>
              <a:path w="4617720" h="4617720">
                <a:moveTo>
                  <a:pt x="4439655" y="2776160"/>
                </a:moveTo>
                <a:lnTo>
                  <a:pt x="4251179" y="2776160"/>
                </a:lnTo>
                <a:lnTo>
                  <a:pt x="4251179" y="2953960"/>
                </a:lnTo>
                <a:lnTo>
                  <a:pt x="4439655" y="2953960"/>
                </a:lnTo>
                <a:lnTo>
                  <a:pt x="4439655" y="2776160"/>
                </a:lnTo>
                <a:close/>
              </a:path>
              <a:path w="4617720" h="4617720">
                <a:moveTo>
                  <a:pt x="2586308" y="2407860"/>
                </a:moveTo>
                <a:lnTo>
                  <a:pt x="1842394" y="2407860"/>
                </a:lnTo>
                <a:lnTo>
                  <a:pt x="1848111" y="2776160"/>
                </a:lnTo>
                <a:lnTo>
                  <a:pt x="2403068" y="2776160"/>
                </a:lnTo>
                <a:lnTo>
                  <a:pt x="2397015" y="2598360"/>
                </a:lnTo>
                <a:lnTo>
                  <a:pt x="2586308" y="2598360"/>
                </a:lnTo>
                <a:lnTo>
                  <a:pt x="2586308" y="2407860"/>
                </a:lnTo>
                <a:close/>
              </a:path>
              <a:path w="4617720" h="4617720">
                <a:moveTo>
                  <a:pt x="3696222" y="2598360"/>
                </a:moveTo>
                <a:lnTo>
                  <a:pt x="3329741" y="2598360"/>
                </a:lnTo>
                <a:lnTo>
                  <a:pt x="3329741" y="2776160"/>
                </a:lnTo>
                <a:lnTo>
                  <a:pt x="3696222" y="2776160"/>
                </a:lnTo>
                <a:lnTo>
                  <a:pt x="3696222" y="2598360"/>
                </a:lnTo>
                <a:close/>
              </a:path>
              <a:path w="4617720" h="4617720">
                <a:moveTo>
                  <a:pt x="4439655" y="2039560"/>
                </a:moveTo>
                <a:lnTo>
                  <a:pt x="4251179" y="2039560"/>
                </a:lnTo>
                <a:lnTo>
                  <a:pt x="4251179" y="2407860"/>
                </a:lnTo>
                <a:lnTo>
                  <a:pt x="4434419" y="2407860"/>
                </a:lnTo>
                <a:lnTo>
                  <a:pt x="4440472" y="2598360"/>
                </a:lnTo>
                <a:lnTo>
                  <a:pt x="4061886" y="2598360"/>
                </a:lnTo>
                <a:lnTo>
                  <a:pt x="4067938" y="2776160"/>
                </a:lnTo>
                <a:lnTo>
                  <a:pt x="4617660" y="2776160"/>
                </a:lnTo>
                <a:lnTo>
                  <a:pt x="4617660" y="2230060"/>
                </a:lnTo>
                <a:lnTo>
                  <a:pt x="4439655" y="2230060"/>
                </a:lnTo>
                <a:lnTo>
                  <a:pt x="4439655" y="2039560"/>
                </a:lnTo>
                <a:close/>
              </a:path>
              <a:path w="4617720" h="4617720">
                <a:moveTo>
                  <a:pt x="549721" y="1849060"/>
                </a:moveTo>
                <a:lnTo>
                  <a:pt x="0" y="1849060"/>
                </a:lnTo>
                <a:lnTo>
                  <a:pt x="0" y="2598360"/>
                </a:lnTo>
                <a:lnTo>
                  <a:pt x="366480" y="2598360"/>
                </a:lnTo>
                <a:lnTo>
                  <a:pt x="366480" y="2407860"/>
                </a:lnTo>
                <a:lnTo>
                  <a:pt x="178005" y="2407860"/>
                </a:lnTo>
                <a:lnTo>
                  <a:pt x="178005" y="2230060"/>
                </a:lnTo>
                <a:lnTo>
                  <a:pt x="555438" y="2230060"/>
                </a:lnTo>
                <a:lnTo>
                  <a:pt x="549721" y="1849060"/>
                </a:lnTo>
                <a:close/>
              </a:path>
              <a:path w="4617720" h="4617720">
                <a:moveTo>
                  <a:pt x="1664870" y="2407860"/>
                </a:moveTo>
                <a:lnTo>
                  <a:pt x="1476394" y="2407860"/>
                </a:lnTo>
                <a:lnTo>
                  <a:pt x="1476394" y="2598360"/>
                </a:lnTo>
                <a:lnTo>
                  <a:pt x="1664870" y="2598360"/>
                </a:lnTo>
                <a:lnTo>
                  <a:pt x="1664870" y="2407860"/>
                </a:lnTo>
                <a:close/>
              </a:path>
              <a:path w="4617720" h="4617720">
                <a:moveTo>
                  <a:pt x="3507746" y="1671260"/>
                </a:moveTo>
                <a:lnTo>
                  <a:pt x="3330086" y="1671260"/>
                </a:lnTo>
                <a:lnTo>
                  <a:pt x="3324506" y="2217360"/>
                </a:lnTo>
                <a:lnTo>
                  <a:pt x="3141265" y="2230060"/>
                </a:lnTo>
                <a:lnTo>
                  <a:pt x="3141265" y="2407860"/>
                </a:lnTo>
                <a:lnTo>
                  <a:pt x="2958025" y="2407860"/>
                </a:lnTo>
                <a:lnTo>
                  <a:pt x="2951972" y="2598360"/>
                </a:lnTo>
                <a:lnTo>
                  <a:pt x="3507746" y="2598360"/>
                </a:lnTo>
                <a:lnTo>
                  <a:pt x="3507746" y="1671260"/>
                </a:lnTo>
                <a:close/>
              </a:path>
              <a:path w="4617720" h="4617720">
                <a:moveTo>
                  <a:pt x="4062703" y="2230060"/>
                </a:moveTo>
                <a:lnTo>
                  <a:pt x="3884698" y="2230060"/>
                </a:lnTo>
                <a:lnTo>
                  <a:pt x="3884698" y="2598360"/>
                </a:lnTo>
                <a:lnTo>
                  <a:pt x="4062703" y="2598360"/>
                </a:lnTo>
                <a:lnTo>
                  <a:pt x="4062703" y="2230060"/>
                </a:lnTo>
                <a:close/>
              </a:path>
              <a:path w="4617720" h="4617720">
                <a:moveTo>
                  <a:pt x="2397832" y="2039560"/>
                </a:moveTo>
                <a:lnTo>
                  <a:pt x="1665687" y="2039560"/>
                </a:lnTo>
                <a:lnTo>
                  <a:pt x="1659635" y="2217360"/>
                </a:lnTo>
                <a:lnTo>
                  <a:pt x="1476394" y="2230060"/>
                </a:lnTo>
                <a:lnTo>
                  <a:pt x="366480" y="2230060"/>
                </a:lnTo>
                <a:lnTo>
                  <a:pt x="366480" y="2407860"/>
                </a:lnTo>
                <a:lnTo>
                  <a:pt x="2397832" y="2407860"/>
                </a:lnTo>
                <a:lnTo>
                  <a:pt x="2397832" y="2039560"/>
                </a:lnTo>
                <a:close/>
              </a:path>
              <a:path w="4617720" h="4617720">
                <a:moveTo>
                  <a:pt x="1476394" y="2039560"/>
                </a:moveTo>
                <a:lnTo>
                  <a:pt x="1287918" y="2039560"/>
                </a:lnTo>
                <a:lnTo>
                  <a:pt x="1287918" y="2230060"/>
                </a:lnTo>
                <a:lnTo>
                  <a:pt x="1476394" y="2230060"/>
                </a:lnTo>
                <a:lnTo>
                  <a:pt x="1476394" y="2039560"/>
                </a:lnTo>
                <a:close/>
              </a:path>
              <a:path w="4617720" h="4617720">
                <a:moveTo>
                  <a:pt x="3141265" y="1849060"/>
                </a:moveTo>
                <a:lnTo>
                  <a:pt x="2958025" y="1849060"/>
                </a:lnTo>
                <a:lnTo>
                  <a:pt x="2958025" y="2217360"/>
                </a:lnTo>
                <a:lnTo>
                  <a:pt x="3141265" y="2230060"/>
                </a:lnTo>
                <a:lnTo>
                  <a:pt x="3141265" y="1849060"/>
                </a:lnTo>
                <a:close/>
              </a:path>
              <a:path w="4617720" h="4617720">
                <a:moveTo>
                  <a:pt x="921437" y="1480760"/>
                </a:moveTo>
                <a:lnTo>
                  <a:pt x="732961" y="1480760"/>
                </a:lnTo>
                <a:lnTo>
                  <a:pt x="732961" y="2039560"/>
                </a:lnTo>
                <a:lnTo>
                  <a:pt x="1664870" y="2039560"/>
                </a:lnTo>
                <a:lnTo>
                  <a:pt x="1664870" y="1849060"/>
                </a:lnTo>
                <a:lnTo>
                  <a:pt x="1109913" y="1849060"/>
                </a:lnTo>
                <a:lnTo>
                  <a:pt x="1109913" y="1671260"/>
                </a:lnTo>
                <a:lnTo>
                  <a:pt x="921437" y="1671260"/>
                </a:lnTo>
                <a:lnTo>
                  <a:pt x="921437" y="1480760"/>
                </a:lnTo>
                <a:close/>
              </a:path>
              <a:path w="4617720" h="4617720">
                <a:moveTo>
                  <a:pt x="2219827" y="1671260"/>
                </a:moveTo>
                <a:lnTo>
                  <a:pt x="1842875" y="1671260"/>
                </a:lnTo>
                <a:lnTo>
                  <a:pt x="1842875" y="2039560"/>
                </a:lnTo>
                <a:lnTo>
                  <a:pt x="2031351" y="2039560"/>
                </a:lnTo>
                <a:lnTo>
                  <a:pt x="2031351" y="1849060"/>
                </a:lnTo>
                <a:lnTo>
                  <a:pt x="2219827" y="1849060"/>
                </a:lnTo>
                <a:lnTo>
                  <a:pt x="2219827" y="1671260"/>
                </a:lnTo>
                <a:close/>
              </a:path>
              <a:path w="4617720" h="4617720">
                <a:moveTo>
                  <a:pt x="2586308" y="1849060"/>
                </a:moveTo>
                <a:lnTo>
                  <a:pt x="2214592" y="1849060"/>
                </a:lnTo>
                <a:lnTo>
                  <a:pt x="2217618" y="1950660"/>
                </a:lnTo>
                <a:lnTo>
                  <a:pt x="2220644" y="2039560"/>
                </a:lnTo>
                <a:lnTo>
                  <a:pt x="2586308" y="2039560"/>
                </a:lnTo>
                <a:lnTo>
                  <a:pt x="2586308" y="1849060"/>
                </a:lnTo>
                <a:close/>
              </a:path>
              <a:path w="4617720" h="4617720">
                <a:moveTo>
                  <a:pt x="4617660" y="1671260"/>
                </a:moveTo>
                <a:lnTo>
                  <a:pt x="4439655" y="1671260"/>
                </a:lnTo>
                <a:lnTo>
                  <a:pt x="4439655" y="1849060"/>
                </a:lnTo>
                <a:lnTo>
                  <a:pt x="4067938" y="1849060"/>
                </a:lnTo>
                <a:lnTo>
                  <a:pt x="4061886" y="2039560"/>
                </a:lnTo>
                <a:lnTo>
                  <a:pt x="4617660" y="2039560"/>
                </a:lnTo>
                <a:lnTo>
                  <a:pt x="4617660" y="1671260"/>
                </a:lnTo>
                <a:close/>
              </a:path>
              <a:path w="4617720" h="4617720">
                <a:moveTo>
                  <a:pt x="366480" y="1671260"/>
                </a:moveTo>
                <a:lnTo>
                  <a:pt x="178005" y="1671260"/>
                </a:lnTo>
                <a:lnTo>
                  <a:pt x="178005" y="1849060"/>
                </a:lnTo>
                <a:lnTo>
                  <a:pt x="366480" y="1849060"/>
                </a:lnTo>
                <a:lnTo>
                  <a:pt x="366480" y="1671260"/>
                </a:lnTo>
                <a:close/>
              </a:path>
              <a:path w="4617720" h="4617720">
                <a:moveTo>
                  <a:pt x="1664870" y="1671260"/>
                </a:moveTo>
                <a:lnTo>
                  <a:pt x="1287918" y="1671260"/>
                </a:lnTo>
                <a:lnTo>
                  <a:pt x="1287918" y="1849060"/>
                </a:lnTo>
                <a:lnTo>
                  <a:pt x="1664870" y="1849060"/>
                </a:lnTo>
                <a:lnTo>
                  <a:pt x="1664870" y="1671260"/>
                </a:lnTo>
                <a:close/>
              </a:path>
              <a:path w="4617720" h="4617720">
                <a:moveTo>
                  <a:pt x="177188" y="1480760"/>
                </a:moveTo>
                <a:lnTo>
                  <a:pt x="0" y="1480760"/>
                </a:lnTo>
                <a:lnTo>
                  <a:pt x="0" y="1671260"/>
                </a:lnTo>
                <a:lnTo>
                  <a:pt x="183240" y="1671260"/>
                </a:lnTo>
                <a:lnTo>
                  <a:pt x="177188" y="1480760"/>
                </a:lnTo>
                <a:close/>
              </a:path>
              <a:path w="4617720" h="4617720">
                <a:moveTo>
                  <a:pt x="555773" y="1480760"/>
                </a:moveTo>
                <a:lnTo>
                  <a:pt x="366480" y="1480760"/>
                </a:lnTo>
                <a:lnTo>
                  <a:pt x="366480" y="1671260"/>
                </a:lnTo>
                <a:lnTo>
                  <a:pt x="549721" y="1671260"/>
                </a:lnTo>
                <a:lnTo>
                  <a:pt x="555773" y="1480760"/>
                </a:lnTo>
                <a:close/>
              </a:path>
              <a:path w="4617720" h="4617720">
                <a:moveTo>
                  <a:pt x="1287102" y="1480760"/>
                </a:moveTo>
                <a:lnTo>
                  <a:pt x="1110730" y="1480760"/>
                </a:lnTo>
                <a:lnTo>
                  <a:pt x="1104678" y="1671260"/>
                </a:lnTo>
                <a:lnTo>
                  <a:pt x="1293154" y="1671260"/>
                </a:lnTo>
                <a:lnTo>
                  <a:pt x="1287102" y="1480760"/>
                </a:lnTo>
                <a:close/>
              </a:path>
              <a:path w="4617720" h="4617720">
                <a:moveTo>
                  <a:pt x="3141265" y="1112460"/>
                </a:moveTo>
                <a:lnTo>
                  <a:pt x="2952789" y="1112460"/>
                </a:lnTo>
                <a:lnTo>
                  <a:pt x="2952789" y="1480760"/>
                </a:lnTo>
                <a:lnTo>
                  <a:pt x="2586308" y="1480760"/>
                </a:lnTo>
                <a:lnTo>
                  <a:pt x="2586308" y="1671260"/>
                </a:lnTo>
                <a:lnTo>
                  <a:pt x="3141265" y="1671260"/>
                </a:lnTo>
                <a:lnTo>
                  <a:pt x="3141265" y="1112460"/>
                </a:lnTo>
                <a:close/>
              </a:path>
              <a:path w="4617720" h="4617720">
                <a:moveTo>
                  <a:pt x="3885515" y="1480760"/>
                </a:moveTo>
                <a:lnTo>
                  <a:pt x="3696222" y="1480760"/>
                </a:lnTo>
                <a:lnTo>
                  <a:pt x="3696222" y="1671260"/>
                </a:lnTo>
                <a:lnTo>
                  <a:pt x="3879463" y="1671260"/>
                </a:lnTo>
                <a:lnTo>
                  <a:pt x="3885515" y="1480760"/>
                </a:lnTo>
                <a:close/>
              </a:path>
              <a:path w="4617720" h="4617720">
                <a:moveTo>
                  <a:pt x="4439655" y="1480760"/>
                </a:moveTo>
                <a:lnTo>
                  <a:pt x="4251179" y="1480760"/>
                </a:lnTo>
                <a:lnTo>
                  <a:pt x="4251179" y="1671260"/>
                </a:lnTo>
                <a:lnTo>
                  <a:pt x="4439655" y="1671260"/>
                </a:lnTo>
                <a:lnTo>
                  <a:pt x="4439655" y="1480760"/>
                </a:lnTo>
                <a:close/>
              </a:path>
              <a:path w="4617720" h="4617720">
                <a:moveTo>
                  <a:pt x="2958025" y="744160"/>
                </a:moveTo>
                <a:lnTo>
                  <a:pt x="2403068" y="744160"/>
                </a:lnTo>
                <a:lnTo>
                  <a:pt x="2397015" y="921960"/>
                </a:lnTo>
                <a:lnTo>
                  <a:pt x="2586308" y="921960"/>
                </a:lnTo>
                <a:lnTo>
                  <a:pt x="2586308" y="1290260"/>
                </a:lnTo>
                <a:lnTo>
                  <a:pt x="2031351" y="1290260"/>
                </a:lnTo>
                <a:lnTo>
                  <a:pt x="2031351" y="1480760"/>
                </a:lnTo>
                <a:lnTo>
                  <a:pt x="2774784" y="1480760"/>
                </a:lnTo>
                <a:lnTo>
                  <a:pt x="2774784" y="1112460"/>
                </a:lnTo>
                <a:lnTo>
                  <a:pt x="2958025" y="1112460"/>
                </a:lnTo>
                <a:lnTo>
                  <a:pt x="2958025" y="744160"/>
                </a:lnTo>
                <a:close/>
              </a:path>
              <a:path w="4617720" h="4617720">
                <a:moveTo>
                  <a:pt x="1664870" y="1112460"/>
                </a:moveTo>
                <a:lnTo>
                  <a:pt x="1476394" y="1112460"/>
                </a:lnTo>
                <a:lnTo>
                  <a:pt x="1476394" y="1290260"/>
                </a:lnTo>
                <a:lnTo>
                  <a:pt x="1664870" y="1290260"/>
                </a:lnTo>
                <a:lnTo>
                  <a:pt x="1664870" y="1112460"/>
                </a:lnTo>
                <a:close/>
              </a:path>
              <a:path w="4617720" h="4617720">
                <a:moveTo>
                  <a:pt x="2031351" y="1112460"/>
                </a:moveTo>
                <a:lnTo>
                  <a:pt x="1842875" y="1112460"/>
                </a:lnTo>
                <a:lnTo>
                  <a:pt x="1842875" y="1290260"/>
                </a:lnTo>
                <a:lnTo>
                  <a:pt x="2031351" y="1290260"/>
                </a:lnTo>
                <a:lnTo>
                  <a:pt x="2031351" y="1112460"/>
                </a:lnTo>
                <a:close/>
              </a:path>
              <a:path w="4617720" h="4617720">
                <a:moveTo>
                  <a:pt x="2397832" y="921960"/>
                </a:moveTo>
                <a:lnTo>
                  <a:pt x="2219827" y="921960"/>
                </a:lnTo>
                <a:lnTo>
                  <a:pt x="2219827" y="1290260"/>
                </a:lnTo>
                <a:lnTo>
                  <a:pt x="2397832" y="1290260"/>
                </a:lnTo>
                <a:lnTo>
                  <a:pt x="2397832" y="921960"/>
                </a:lnTo>
                <a:close/>
              </a:path>
              <a:path w="4617720" h="4617720">
                <a:moveTo>
                  <a:pt x="4617660" y="7560"/>
                </a:moveTo>
                <a:lnTo>
                  <a:pt x="3329741" y="7560"/>
                </a:lnTo>
                <a:lnTo>
                  <a:pt x="3329741" y="1290260"/>
                </a:lnTo>
                <a:lnTo>
                  <a:pt x="4617660" y="1290260"/>
                </a:lnTo>
                <a:lnTo>
                  <a:pt x="4617660" y="1112460"/>
                </a:lnTo>
                <a:lnTo>
                  <a:pt x="3512982" y="1112460"/>
                </a:lnTo>
                <a:lnTo>
                  <a:pt x="3510249" y="655260"/>
                </a:lnTo>
                <a:lnTo>
                  <a:pt x="3509840" y="579060"/>
                </a:lnTo>
                <a:lnTo>
                  <a:pt x="3509614" y="502860"/>
                </a:lnTo>
                <a:lnTo>
                  <a:pt x="3509685" y="363160"/>
                </a:lnTo>
                <a:lnTo>
                  <a:pt x="3509967" y="312360"/>
                </a:lnTo>
                <a:lnTo>
                  <a:pt x="3510405" y="261560"/>
                </a:lnTo>
                <a:lnTo>
                  <a:pt x="3511720" y="210760"/>
                </a:lnTo>
                <a:lnTo>
                  <a:pt x="3512584" y="198060"/>
                </a:lnTo>
                <a:lnTo>
                  <a:pt x="3517639" y="198060"/>
                </a:lnTo>
                <a:lnTo>
                  <a:pt x="3531071" y="185360"/>
                </a:lnTo>
                <a:lnTo>
                  <a:pt x="4617660" y="185360"/>
                </a:lnTo>
                <a:lnTo>
                  <a:pt x="4617660" y="7560"/>
                </a:lnTo>
                <a:close/>
              </a:path>
              <a:path w="4617720" h="4617720">
                <a:moveTo>
                  <a:pt x="1842059" y="921960"/>
                </a:moveTo>
                <a:lnTo>
                  <a:pt x="1665687" y="921960"/>
                </a:lnTo>
                <a:lnTo>
                  <a:pt x="1659635" y="1112460"/>
                </a:lnTo>
                <a:lnTo>
                  <a:pt x="1848111" y="1112460"/>
                </a:lnTo>
                <a:lnTo>
                  <a:pt x="1842059" y="921960"/>
                </a:lnTo>
                <a:close/>
              </a:path>
              <a:path w="4617720" h="4617720">
                <a:moveTo>
                  <a:pt x="4617660" y="185360"/>
                </a:moveTo>
                <a:lnTo>
                  <a:pt x="4434419" y="185360"/>
                </a:lnTo>
                <a:lnTo>
                  <a:pt x="4434419" y="1112460"/>
                </a:lnTo>
                <a:lnTo>
                  <a:pt x="4617660" y="1112460"/>
                </a:lnTo>
                <a:lnTo>
                  <a:pt x="4617660" y="185360"/>
                </a:lnTo>
                <a:close/>
              </a:path>
              <a:path w="4617720" h="4617720">
                <a:moveTo>
                  <a:pt x="1659635" y="744160"/>
                </a:moveTo>
                <a:lnTo>
                  <a:pt x="1476394" y="744160"/>
                </a:lnTo>
                <a:lnTo>
                  <a:pt x="1476394" y="921960"/>
                </a:lnTo>
                <a:lnTo>
                  <a:pt x="1665687" y="921960"/>
                </a:lnTo>
                <a:lnTo>
                  <a:pt x="1659635" y="744160"/>
                </a:lnTo>
                <a:close/>
              </a:path>
              <a:path w="4617720" h="4617720">
                <a:moveTo>
                  <a:pt x="2031351" y="185360"/>
                </a:moveTo>
                <a:lnTo>
                  <a:pt x="1842875" y="185360"/>
                </a:lnTo>
                <a:lnTo>
                  <a:pt x="1842875" y="921960"/>
                </a:lnTo>
                <a:lnTo>
                  <a:pt x="2219827" y="921960"/>
                </a:lnTo>
                <a:lnTo>
                  <a:pt x="2219827" y="375860"/>
                </a:lnTo>
                <a:lnTo>
                  <a:pt x="2031351" y="375860"/>
                </a:lnTo>
                <a:lnTo>
                  <a:pt x="2031351" y="185360"/>
                </a:lnTo>
                <a:close/>
              </a:path>
              <a:path w="4617720" h="4617720">
                <a:moveTo>
                  <a:pt x="4251179" y="375860"/>
                </a:moveTo>
                <a:lnTo>
                  <a:pt x="3696222" y="375860"/>
                </a:lnTo>
                <a:lnTo>
                  <a:pt x="3696222" y="921960"/>
                </a:lnTo>
                <a:lnTo>
                  <a:pt x="4251179" y="921960"/>
                </a:lnTo>
                <a:lnTo>
                  <a:pt x="4251179" y="375860"/>
                </a:lnTo>
                <a:close/>
              </a:path>
              <a:path w="4617720" h="4617720">
                <a:moveTo>
                  <a:pt x="3141265" y="375860"/>
                </a:moveTo>
                <a:lnTo>
                  <a:pt x="2774784" y="375860"/>
                </a:lnTo>
                <a:lnTo>
                  <a:pt x="2774784" y="744160"/>
                </a:lnTo>
                <a:lnTo>
                  <a:pt x="3141265" y="744160"/>
                </a:lnTo>
                <a:lnTo>
                  <a:pt x="3141265" y="375860"/>
                </a:lnTo>
                <a:close/>
              </a:path>
              <a:path w="4617720" h="4617720">
                <a:moveTo>
                  <a:pt x="1664870" y="185360"/>
                </a:moveTo>
                <a:lnTo>
                  <a:pt x="1476394" y="185360"/>
                </a:lnTo>
                <a:lnTo>
                  <a:pt x="1476394" y="375860"/>
                </a:lnTo>
                <a:lnTo>
                  <a:pt x="1664870" y="375860"/>
                </a:lnTo>
                <a:lnTo>
                  <a:pt x="1664870" y="185360"/>
                </a:lnTo>
                <a:close/>
              </a:path>
              <a:path w="4617720" h="4617720">
                <a:moveTo>
                  <a:pt x="2952789" y="7560"/>
                </a:moveTo>
                <a:lnTo>
                  <a:pt x="2774784" y="7560"/>
                </a:lnTo>
                <a:lnTo>
                  <a:pt x="2774784" y="185360"/>
                </a:lnTo>
                <a:lnTo>
                  <a:pt x="2403068" y="185360"/>
                </a:lnTo>
                <a:lnTo>
                  <a:pt x="2397015" y="375860"/>
                </a:lnTo>
                <a:lnTo>
                  <a:pt x="2952789" y="375860"/>
                </a:lnTo>
                <a:lnTo>
                  <a:pt x="2952789" y="7560"/>
                </a:lnTo>
                <a:close/>
              </a:path>
              <a:path w="4617720" h="4617720">
                <a:moveTo>
                  <a:pt x="2219827" y="7560"/>
                </a:moveTo>
                <a:lnTo>
                  <a:pt x="1664870" y="7560"/>
                </a:lnTo>
                <a:lnTo>
                  <a:pt x="1664870" y="185360"/>
                </a:lnTo>
                <a:lnTo>
                  <a:pt x="2219827" y="185360"/>
                </a:lnTo>
                <a:lnTo>
                  <a:pt x="2219827" y="7560"/>
                </a:lnTo>
                <a:close/>
              </a:path>
            </a:pathLst>
          </a:custGeom>
          <a:solidFill>
            <a:srgbClr val="A49D9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9330247" y="8957842"/>
            <a:ext cx="1853564" cy="196850"/>
            <a:chOff x="9330247" y="8957842"/>
            <a:chExt cx="1853564" cy="19685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30247" y="8957842"/>
              <a:ext cx="308016" cy="15259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7722" y="8958353"/>
              <a:ext cx="150907" cy="15182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48345" y="8960685"/>
              <a:ext cx="281917" cy="14794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53003" y="8958619"/>
              <a:ext cx="146256" cy="19545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22515" y="8958353"/>
              <a:ext cx="152457" cy="15207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04690" y="8960685"/>
              <a:ext cx="129201" cy="1476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70843" y="8960685"/>
              <a:ext cx="129201" cy="14768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36737" y="8960685"/>
              <a:ext cx="165895" cy="1476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32349" y="8958353"/>
              <a:ext cx="150907" cy="151820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1282484" y="8958353"/>
            <a:ext cx="1172845" cy="196215"/>
            <a:chOff x="11282484" y="8958353"/>
            <a:chExt cx="1172845" cy="196215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82484" y="8958353"/>
              <a:ext cx="308791" cy="15259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1250" y="8958619"/>
              <a:ext cx="146256" cy="19545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97739" y="8960419"/>
              <a:ext cx="131785" cy="14768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959241" y="8960685"/>
              <a:ext cx="133594" cy="14794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22294" y="8958871"/>
              <a:ext cx="140313" cy="15207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89481" y="8960685"/>
              <a:ext cx="165636" cy="147689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7288889" y="7753690"/>
            <a:ext cx="1738630" cy="1508125"/>
            <a:chOff x="7288889" y="7753690"/>
            <a:chExt cx="1738630" cy="1508125"/>
          </a:xfrm>
        </p:grpSpPr>
        <p:sp>
          <p:nvSpPr>
            <p:cNvPr id="23" name="object 23" descr=""/>
            <p:cNvSpPr/>
            <p:nvPr/>
          </p:nvSpPr>
          <p:spPr>
            <a:xfrm>
              <a:off x="8608221" y="8853133"/>
              <a:ext cx="419100" cy="408940"/>
            </a:xfrm>
            <a:custGeom>
              <a:avLst/>
              <a:gdLst/>
              <a:ahLst/>
              <a:cxnLst/>
              <a:rect l="l" t="t" r="r" b="b"/>
              <a:pathLst>
                <a:path w="419100" h="408940">
                  <a:moveTo>
                    <a:pt x="209417" y="0"/>
                  </a:moveTo>
                  <a:lnTo>
                    <a:pt x="161402" y="5392"/>
                  </a:lnTo>
                  <a:lnTo>
                    <a:pt x="117324" y="20754"/>
                  </a:lnTo>
                  <a:lnTo>
                    <a:pt x="78440" y="44858"/>
                  </a:lnTo>
                  <a:lnTo>
                    <a:pt x="46008" y="76479"/>
                  </a:lnTo>
                  <a:lnTo>
                    <a:pt x="21286" y="114391"/>
                  </a:lnTo>
                  <a:lnTo>
                    <a:pt x="5531" y="157367"/>
                  </a:lnTo>
                  <a:lnTo>
                    <a:pt x="0" y="204182"/>
                  </a:lnTo>
                  <a:lnTo>
                    <a:pt x="5531" y="250997"/>
                  </a:lnTo>
                  <a:lnTo>
                    <a:pt x="21286" y="293973"/>
                  </a:lnTo>
                  <a:lnTo>
                    <a:pt x="46008" y="331884"/>
                  </a:lnTo>
                  <a:lnTo>
                    <a:pt x="78440" y="363505"/>
                  </a:lnTo>
                  <a:lnTo>
                    <a:pt x="117324" y="387609"/>
                  </a:lnTo>
                  <a:lnTo>
                    <a:pt x="161402" y="402971"/>
                  </a:lnTo>
                  <a:lnTo>
                    <a:pt x="209417" y="408364"/>
                  </a:lnTo>
                  <a:lnTo>
                    <a:pt x="257432" y="402971"/>
                  </a:lnTo>
                  <a:lnTo>
                    <a:pt x="301511" y="387609"/>
                  </a:lnTo>
                  <a:lnTo>
                    <a:pt x="340394" y="363505"/>
                  </a:lnTo>
                  <a:lnTo>
                    <a:pt x="372826" y="331884"/>
                  </a:lnTo>
                  <a:lnTo>
                    <a:pt x="397548" y="293973"/>
                  </a:lnTo>
                  <a:lnTo>
                    <a:pt x="413304" y="250997"/>
                  </a:lnTo>
                  <a:lnTo>
                    <a:pt x="418835" y="204182"/>
                  </a:lnTo>
                  <a:lnTo>
                    <a:pt x="413304" y="157367"/>
                  </a:lnTo>
                  <a:lnTo>
                    <a:pt x="397548" y="114391"/>
                  </a:lnTo>
                  <a:lnTo>
                    <a:pt x="372826" y="76479"/>
                  </a:lnTo>
                  <a:lnTo>
                    <a:pt x="340394" y="44858"/>
                  </a:lnTo>
                  <a:lnTo>
                    <a:pt x="301511" y="20754"/>
                  </a:lnTo>
                  <a:lnTo>
                    <a:pt x="257432" y="5392"/>
                  </a:lnTo>
                  <a:lnTo>
                    <a:pt x="209417" y="0"/>
                  </a:lnTo>
                  <a:close/>
                </a:path>
              </a:pathLst>
            </a:custGeom>
            <a:solidFill>
              <a:srgbClr val="EC0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288889" y="7753690"/>
              <a:ext cx="1361440" cy="1508125"/>
            </a:xfrm>
            <a:custGeom>
              <a:avLst/>
              <a:gdLst/>
              <a:ahLst/>
              <a:cxnLst/>
              <a:rect l="l" t="t" r="r" b="b"/>
              <a:pathLst>
                <a:path w="1361440" h="1508125">
                  <a:moveTo>
                    <a:pt x="1361208" y="301582"/>
                  </a:moveTo>
                  <a:lnTo>
                    <a:pt x="680661" y="301582"/>
                  </a:lnTo>
                  <a:lnTo>
                    <a:pt x="734257" y="304199"/>
                  </a:lnTo>
                  <a:lnTo>
                    <a:pt x="786734" y="311632"/>
                  </a:lnTo>
                  <a:lnTo>
                    <a:pt x="837976" y="323253"/>
                  </a:lnTo>
                  <a:lnTo>
                    <a:pt x="887869" y="338436"/>
                  </a:lnTo>
                  <a:lnTo>
                    <a:pt x="936298" y="356554"/>
                  </a:lnTo>
                  <a:lnTo>
                    <a:pt x="983147" y="376978"/>
                  </a:lnTo>
                  <a:lnTo>
                    <a:pt x="0" y="829299"/>
                  </a:lnTo>
                  <a:lnTo>
                    <a:pt x="106390" y="1154055"/>
                  </a:lnTo>
                  <a:lnTo>
                    <a:pt x="340330" y="1362988"/>
                  </a:lnTo>
                  <a:lnTo>
                    <a:pt x="574271" y="1474703"/>
                  </a:lnTo>
                  <a:lnTo>
                    <a:pt x="680607" y="1507807"/>
                  </a:lnTo>
                  <a:lnTo>
                    <a:pt x="786944" y="1474703"/>
                  </a:lnTo>
                  <a:lnTo>
                    <a:pt x="1020884" y="1362988"/>
                  </a:lnTo>
                  <a:lnTo>
                    <a:pt x="1196411" y="1206224"/>
                  </a:lnTo>
                  <a:lnTo>
                    <a:pt x="680661" y="1206224"/>
                  </a:lnTo>
                  <a:lnTo>
                    <a:pt x="670259" y="1202515"/>
                  </a:lnTo>
                  <a:lnTo>
                    <a:pt x="602191" y="1175188"/>
                  </a:lnTo>
                  <a:lnTo>
                    <a:pt x="554477" y="1153060"/>
                  </a:lnTo>
                  <a:lnTo>
                    <a:pt x="504279" y="1126283"/>
                  </a:lnTo>
                  <a:lnTo>
                    <a:pt x="456573" y="1095603"/>
                  </a:lnTo>
                  <a:lnTo>
                    <a:pt x="416336" y="1061765"/>
                  </a:lnTo>
                  <a:lnTo>
                    <a:pt x="388544" y="1025515"/>
                  </a:lnTo>
                  <a:lnTo>
                    <a:pt x="378175" y="987598"/>
                  </a:lnTo>
                  <a:lnTo>
                    <a:pt x="378175" y="987008"/>
                  </a:lnTo>
                  <a:lnTo>
                    <a:pt x="983201" y="709020"/>
                  </a:lnTo>
                  <a:lnTo>
                    <a:pt x="1361171" y="709020"/>
                  </a:lnTo>
                  <a:lnTo>
                    <a:pt x="1361208" y="301582"/>
                  </a:lnTo>
                  <a:close/>
                </a:path>
                <a:path w="1361440" h="1508125">
                  <a:moveTo>
                    <a:pt x="1361171" y="709020"/>
                  </a:moveTo>
                  <a:lnTo>
                    <a:pt x="983201" y="709020"/>
                  </a:lnTo>
                  <a:lnTo>
                    <a:pt x="983201" y="987598"/>
                  </a:lnTo>
                  <a:lnTo>
                    <a:pt x="935937" y="1070488"/>
                  </a:lnTo>
                  <a:lnTo>
                    <a:pt x="831958" y="1140226"/>
                  </a:lnTo>
                  <a:lnTo>
                    <a:pt x="727978" y="1188307"/>
                  </a:lnTo>
                  <a:lnTo>
                    <a:pt x="680715" y="1206224"/>
                  </a:lnTo>
                  <a:lnTo>
                    <a:pt x="1196411" y="1206224"/>
                  </a:lnTo>
                  <a:lnTo>
                    <a:pt x="1254824" y="1154055"/>
                  </a:lnTo>
                  <a:lnTo>
                    <a:pt x="1361161" y="829299"/>
                  </a:lnTo>
                  <a:lnTo>
                    <a:pt x="1361171" y="709020"/>
                  </a:lnTo>
                  <a:close/>
                </a:path>
                <a:path w="1361440" h="1508125">
                  <a:moveTo>
                    <a:pt x="680661" y="0"/>
                  </a:moveTo>
                  <a:lnTo>
                    <a:pt x="629614" y="1124"/>
                  </a:lnTo>
                  <a:lnTo>
                    <a:pt x="579143" y="4467"/>
                  </a:lnTo>
                  <a:lnTo>
                    <a:pt x="529298" y="9979"/>
                  </a:lnTo>
                  <a:lnTo>
                    <a:pt x="480130" y="17615"/>
                  </a:lnTo>
                  <a:lnTo>
                    <a:pt x="431684" y="27325"/>
                  </a:lnTo>
                  <a:lnTo>
                    <a:pt x="384008" y="39062"/>
                  </a:lnTo>
                  <a:lnTo>
                    <a:pt x="337151" y="52779"/>
                  </a:lnTo>
                  <a:lnTo>
                    <a:pt x="291159" y="68428"/>
                  </a:lnTo>
                  <a:lnTo>
                    <a:pt x="246081" y="85962"/>
                  </a:lnTo>
                  <a:lnTo>
                    <a:pt x="201962" y="105333"/>
                  </a:lnTo>
                  <a:lnTo>
                    <a:pt x="158852" y="126493"/>
                  </a:lnTo>
                  <a:lnTo>
                    <a:pt x="116797" y="149395"/>
                  </a:lnTo>
                  <a:lnTo>
                    <a:pt x="75844" y="173990"/>
                  </a:lnTo>
                  <a:lnTo>
                    <a:pt x="36006" y="200258"/>
                  </a:lnTo>
                  <a:lnTo>
                    <a:pt x="53" y="226133"/>
                  </a:lnTo>
                  <a:lnTo>
                    <a:pt x="53" y="414676"/>
                  </a:lnTo>
                  <a:lnTo>
                    <a:pt x="39016" y="446543"/>
                  </a:lnTo>
                  <a:lnTo>
                    <a:pt x="87117" y="475542"/>
                  </a:lnTo>
                  <a:lnTo>
                    <a:pt x="140974" y="501247"/>
                  </a:lnTo>
                  <a:lnTo>
                    <a:pt x="197203" y="523232"/>
                  </a:lnTo>
                  <a:lnTo>
                    <a:pt x="252421" y="541072"/>
                  </a:lnTo>
                  <a:lnTo>
                    <a:pt x="303245" y="554341"/>
                  </a:lnTo>
                  <a:lnTo>
                    <a:pt x="346290" y="562615"/>
                  </a:lnTo>
                  <a:lnTo>
                    <a:pt x="378175" y="565467"/>
                  </a:lnTo>
                  <a:lnTo>
                    <a:pt x="378175" y="376978"/>
                  </a:lnTo>
                  <a:lnTo>
                    <a:pt x="425024" y="356554"/>
                  </a:lnTo>
                  <a:lnTo>
                    <a:pt x="473453" y="338436"/>
                  </a:lnTo>
                  <a:lnTo>
                    <a:pt x="523346" y="323253"/>
                  </a:lnTo>
                  <a:lnTo>
                    <a:pt x="574588" y="311632"/>
                  </a:lnTo>
                  <a:lnTo>
                    <a:pt x="627065" y="304199"/>
                  </a:lnTo>
                  <a:lnTo>
                    <a:pt x="680661" y="301582"/>
                  </a:lnTo>
                  <a:lnTo>
                    <a:pt x="1361208" y="301582"/>
                  </a:lnTo>
                  <a:lnTo>
                    <a:pt x="1361215" y="226133"/>
                  </a:lnTo>
                  <a:lnTo>
                    <a:pt x="1324483" y="199707"/>
                  </a:lnTo>
                  <a:lnTo>
                    <a:pt x="1285462" y="173990"/>
                  </a:lnTo>
                  <a:lnTo>
                    <a:pt x="1244497" y="149395"/>
                  </a:lnTo>
                  <a:lnTo>
                    <a:pt x="1202431" y="126493"/>
                  </a:lnTo>
                  <a:lnTo>
                    <a:pt x="1159312" y="105333"/>
                  </a:lnTo>
                  <a:lnTo>
                    <a:pt x="1115187" y="85962"/>
                  </a:lnTo>
                  <a:lnTo>
                    <a:pt x="1070104" y="68428"/>
                  </a:lnTo>
                  <a:lnTo>
                    <a:pt x="1024112" y="52779"/>
                  </a:lnTo>
                  <a:lnTo>
                    <a:pt x="977256" y="39062"/>
                  </a:lnTo>
                  <a:lnTo>
                    <a:pt x="929584" y="27325"/>
                  </a:lnTo>
                  <a:lnTo>
                    <a:pt x="881145" y="17615"/>
                  </a:lnTo>
                  <a:lnTo>
                    <a:pt x="831986" y="9979"/>
                  </a:lnTo>
                  <a:lnTo>
                    <a:pt x="782154" y="4467"/>
                  </a:lnTo>
                  <a:lnTo>
                    <a:pt x="731696" y="1124"/>
                  </a:lnTo>
                  <a:lnTo>
                    <a:pt x="680661" y="0"/>
                  </a:lnTo>
                  <a:close/>
                </a:path>
              </a:pathLst>
            </a:custGeom>
            <a:solidFill>
              <a:srgbClr val="B8A99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20241" y="7879341"/>
            <a:ext cx="2397832" cy="23035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09770" y="8182996"/>
            <a:ext cx="1413757" cy="18847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09770" y="8476181"/>
            <a:ext cx="2408302" cy="251301"/>
          </a:xfrm>
          <a:prstGeom prst="rect">
            <a:avLst/>
          </a:prstGeom>
        </p:spPr>
      </p:pic>
      <p:sp>
        <p:nvSpPr>
          <p:cNvPr id="28" name="object 28" descr=""/>
          <p:cNvSpPr/>
          <p:nvPr/>
        </p:nvSpPr>
        <p:spPr>
          <a:xfrm>
            <a:off x="9309761" y="9282448"/>
            <a:ext cx="745490" cy="372745"/>
          </a:xfrm>
          <a:custGeom>
            <a:avLst/>
            <a:gdLst/>
            <a:ahLst/>
            <a:cxnLst/>
            <a:rect l="l" t="t" r="r" b="b"/>
            <a:pathLst>
              <a:path w="745490" h="372745">
                <a:moveTo>
                  <a:pt x="204127" y="26441"/>
                </a:moveTo>
                <a:lnTo>
                  <a:pt x="167233" y="5422"/>
                </a:lnTo>
                <a:lnTo>
                  <a:pt x="126314" y="0"/>
                </a:lnTo>
                <a:lnTo>
                  <a:pt x="108546" y="1447"/>
                </a:lnTo>
                <a:lnTo>
                  <a:pt x="63322" y="22339"/>
                </a:lnTo>
                <a:lnTo>
                  <a:pt x="37985" y="67449"/>
                </a:lnTo>
                <a:lnTo>
                  <a:pt x="36233" y="86233"/>
                </a:lnTo>
                <a:lnTo>
                  <a:pt x="36233" y="97878"/>
                </a:lnTo>
                <a:lnTo>
                  <a:pt x="2844" y="97878"/>
                </a:lnTo>
                <a:lnTo>
                  <a:pt x="0" y="101028"/>
                </a:lnTo>
                <a:lnTo>
                  <a:pt x="0" y="135966"/>
                </a:lnTo>
                <a:lnTo>
                  <a:pt x="2527" y="138798"/>
                </a:lnTo>
                <a:lnTo>
                  <a:pt x="36537" y="142582"/>
                </a:lnTo>
                <a:lnTo>
                  <a:pt x="36537" y="365417"/>
                </a:lnTo>
                <a:lnTo>
                  <a:pt x="39687" y="368566"/>
                </a:lnTo>
                <a:lnTo>
                  <a:pt x="81584" y="368566"/>
                </a:lnTo>
                <a:lnTo>
                  <a:pt x="84429" y="365417"/>
                </a:lnTo>
                <a:lnTo>
                  <a:pt x="84429" y="142887"/>
                </a:lnTo>
                <a:lnTo>
                  <a:pt x="169164" y="142887"/>
                </a:lnTo>
                <a:lnTo>
                  <a:pt x="171996" y="139750"/>
                </a:lnTo>
                <a:lnTo>
                  <a:pt x="171996" y="101346"/>
                </a:lnTo>
                <a:lnTo>
                  <a:pt x="169164" y="98196"/>
                </a:lnTo>
                <a:lnTo>
                  <a:pt x="84112" y="98196"/>
                </a:lnTo>
                <a:lnTo>
                  <a:pt x="84112" y="86550"/>
                </a:lnTo>
                <a:lnTo>
                  <a:pt x="87033" y="68948"/>
                </a:lnTo>
                <a:lnTo>
                  <a:pt x="95415" y="55664"/>
                </a:lnTo>
                <a:lnTo>
                  <a:pt x="108699" y="47294"/>
                </a:lnTo>
                <a:lnTo>
                  <a:pt x="126314" y="44373"/>
                </a:lnTo>
                <a:lnTo>
                  <a:pt x="140779" y="45148"/>
                </a:lnTo>
                <a:lnTo>
                  <a:pt x="154393" y="47485"/>
                </a:lnTo>
                <a:lnTo>
                  <a:pt x="167119" y="51409"/>
                </a:lnTo>
                <a:lnTo>
                  <a:pt x="178917" y="56972"/>
                </a:lnTo>
                <a:lnTo>
                  <a:pt x="181127" y="58534"/>
                </a:lnTo>
                <a:lnTo>
                  <a:pt x="183337" y="58851"/>
                </a:lnTo>
                <a:lnTo>
                  <a:pt x="187109" y="57594"/>
                </a:lnTo>
                <a:lnTo>
                  <a:pt x="188683" y="56019"/>
                </a:lnTo>
                <a:lnTo>
                  <a:pt x="202234" y="30848"/>
                </a:lnTo>
                <a:lnTo>
                  <a:pt x="204127" y="26441"/>
                </a:lnTo>
                <a:close/>
              </a:path>
              <a:path w="745490" h="372745">
                <a:moveTo>
                  <a:pt x="446989" y="289255"/>
                </a:moveTo>
                <a:lnTo>
                  <a:pt x="436232" y="249618"/>
                </a:lnTo>
                <a:lnTo>
                  <a:pt x="408444" y="224523"/>
                </a:lnTo>
                <a:lnTo>
                  <a:pt x="370306" y="210235"/>
                </a:lnTo>
                <a:lnTo>
                  <a:pt x="328549" y="203009"/>
                </a:lnTo>
                <a:lnTo>
                  <a:pt x="297522" y="197523"/>
                </a:lnTo>
                <a:lnTo>
                  <a:pt x="275945" y="190334"/>
                </a:lnTo>
                <a:lnTo>
                  <a:pt x="263347" y="181140"/>
                </a:lnTo>
                <a:lnTo>
                  <a:pt x="259245" y="169646"/>
                </a:lnTo>
                <a:lnTo>
                  <a:pt x="264909" y="154063"/>
                </a:lnTo>
                <a:lnTo>
                  <a:pt x="279450" y="144665"/>
                </a:lnTo>
                <a:lnTo>
                  <a:pt x="299250" y="140030"/>
                </a:lnTo>
                <a:lnTo>
                  <a:pt x="320675" y="138798"/>
                </a:lnTo>
                <a:lnTo>
                  <a:pt x="345160" y="140703"/>
                </a:lnTo>
                <a:lnTo>
                  <a:pt x="367690" y="146469"/>
                </a:lnTo>
                <a:lnTo>
                  <a:pt x="388442" y="156197"/>
                </a:lnTo>
                <a:lnTo>
                  <a:pt x="407619" y="169964"/>
                </a:lnTo>
                <a:lnTo>
                  <a:pt x="411391" y="173101"/>
                </a:lnTo>
                <a:lnTo>
                  <a:pt x="415175" y="172796"/>
                </a:lnTo>
                <a:lnTo>
                  <a:pt x="418642" y="169329"/>
                </a:lnTo>
                <a:lnTo>
                  <a:pt x="437540" y="145402"/>
                </a:lnTo>
                <a:lnTo>
                  <a:pt x="440690" y="142265"/>
                </a:lnTo>
                <a:lnTo>
                  <a:pt x="440690" y="138798"/>
                </a:lnTo>
                <a:lnTo>
                  <a:pt x="437540" y="135966"/>
                </a:lnTo>
                <a:lnTo>
                  <a:pt x="413486" y="118325"/>
                </a:lnTo>
                <a:lnTo>
                  <a:pt x="385483" y="105283"/>
                </a:lnTo>
                <a:lnTo>
                  <a:pt x="354520" y="97193"/>
                </a:lnTo>
                <a:lnTo>
                  <a:pt x="321614" y="94424"/>
                </a:lnTo>
                <a:lnTo>
                  <a:pt x="276453" y="99758"/>
                </a:lnTo>
                <a:lnTo>
                  <a:pt x="241884" y="114960"/>
                </a:lnTo>
                <a:lnTo>
                  <a:pt x="219786" y="138772"/>
                </a:lnTo>
                <a:lnTo>
                  <a:pt x="212001" y="169964"/>
                </a:lnTo>
                <a:lnTo>
                  <a:pt x="215493" y="194183"/>
                </a:lnTo>
                <a:lnTo>
                  <a:pt x="230505" y="217601"/>
                </a:lnTo>
                <a:lnTo>
                  <a:pt x="263829" y="237197"/>
                </a:lnTo>
                <a:lnTo>
                  <a:pt x="322249" y="249910"/>
                </a:lnTo>
                <a:lnTo>
                  <a:pt x="357924" y="255841"/>
                </a:lnTo>
                <a:lnTo>
                  <a:pt x="382054" y="264071"/>
                </a:lnTo>
                <a:lnTo>
                  <a:pt x="395732" y="275132"/>
                </a:lnTo>
                <a:lnTo>
                  <a:pt x="400050" y="289560"/>
                </a:lnTo>
                <a:lnTo>
                  <a:pt x="394957" y="305473"/>
                </a:lnTo>
                <a:lnTo>
                  <a:pt x="380326" y="317461"/>
                </a:lnTo>
                <a:lnTo>
                  <a:pt x="357124" y="325018"/>
                </a:lnTo>
                <a:lnTo>
                  <a:pt x="326339" y="327647"/>
                </a:lnTo>
                <a:lnTo>
                  <a:pt x="298983" y="325488"/>
                </a:lnTo>
                <a:lnTo>
                  <a:pt x="274294" y="318909"/>
                </a:lnTo>
                <a:lnTo>
                  <a:pt x="251841" y="307733"/>
                </a:lnTo>
                <a:lnTo>
                  <a:pt x="231216" y="291769"/>
                </a:lnTo>
                <a:lnTo>
                  <a:pt x="229323" y="289877"/>
                </a:lnTo>
                <a:lnTo>
                  <a:pt x="227114" y="289255"/>
                </a:lnTo>
                <a:lnTo>
                  <a:pt x="223024" y="289877"/>
                </a:lnTo>
                <a:lnTo>
                  <a:pt x="221132" y="291134"/>
                </a:lnTo>
                <a:lnTo>
                  <a:pt x="200342" y="316941"/>
                </a:lnTo>
                <a:lnTo>
                  <a:pt x="197192" y="320408"/>
                </a:lnTo>
                <a:lnTo>
                  <a:pt x="226187" y="347116"/>
                </a:lnTo>
                <a:lnTo>
                  <a:pt x="288848" y="369557"/>
                </a:lnTo>
                <a:lnTo>
                  <a:pt x="326034" y="372338"/>
                </a:lnTo>
                <a:lnTo>
                  <a:pt x="375894" y="366445"/>
                </a:lnTo>
                <a:lnTo>
                  <a:pt x="414032" y="349681"/>
                </a:lnTo>
                <a:lnTo>
                  <a:pt x="438404" y="323481"/>
                </a:lnTo>
                <a:lnTo>
                  <a:pt x="446989" y="289255"/>
                </a:lnTo>
                <a:close/>
              </a:path>
              <a:path w="745490" h="372745">
                <a:moveTo>
                  <a:pt x="745286" y="355663"/>
                </a:moveTo>
                <a:lnTo>
                  <a:pt x="744982" y="353783"/>
                </a:lnTo>
                <a:lnTo>
                  <a:pt x="744029" y="351574"/>
                </a:lnTo>
                <a:lnTo>
                  <a:pt x="738365" y="337096"/>
                </a:lnTo>
                <a:lnTo>
                  <a:pt x="736536" y="331431"/>
                </a:lnTo>
                <a:lnTo>
                  <a:pt x="735431" y="327964"/>
                </a:lnTo>
                <a:lnTo>
                  <a:pt x="733869" y="323100"/>
                </a:lnTo>
                <a:lnTo>
                  <a:pt x="730719" y="308419"/>
                </a:lnTo>
                <a:lnTo>
                  <a:pt x="728878" y="292963"/>
                </a:lnTo>
                <a:lnTo>
                  <a:pt x="728281" y="276669"/>
                </a:lnTo>
                <a:lnTo>
                  <a:pt x="728281" y="230085"/>
                </a:lnTo>
                <a:lnTo>
                  <a:pt x="728281" y="184442"/>
                </a:lnTo>
                <a:lnTo>
                  <a:pt x="718870" y="144043"/>
                </a:lnTo>
                <a:lnTo>
                  <a:pt x="714260" y="138811"/>
                </a:lnTo>
                <a:lnTo>
                  <a:pt x="694105" y="115912"/>
                </a:lnTo>
                <a:lnTo>
                  <a:pt x="659180" y="99466"/>
                </a:lnTo>
                <a:lnTo>
                  <a:pt x="619290" y="94107"/>
                </a:lnTo>
                <a:lnTo>
                  <a:pt x="587006" y="96469"/>
                </a:lnTo>
                <a:lnTo>
                  <a:pt x="528929" y="115087"/>
                </a:lnTo>
                <a:lnTo>
                  <a:pt x="499592" y="138493"/>
                </a:lnTo>
                <a:lnTo>
                  <a:pt x="500532" y="140690"/>
                </a:lnTo>
                <a:lnTo>
                  <a:pt x="502107" y="142582"/>
                </a:lnTo>
                <a:lnTo>
                  <a:pt x="518807" y="164934"/>
                </a:lnTo>
                <a:lnTo>
                  <a:pt x="519747" y="166814"/>
                </a:lnTo>
                <a:lnTo>
                  <a:pt x="521639" y="168084"/>
                </a:lnTo>
                <a:lnTo>
                  <a:pt x="523849" y="168389"/>
                </a:lnTo>
                <a:lnTo>
                  <a:pt x="526364" y="168706"/>
                </a:lnTo>
                <a:lnTo>
                  <a:pt x="528891" y="168389"/>
                </a:lnTo>
                <a:lnTo>
                  <a:pt x="530466" y="166814"/>
                </a:lnTo>
                <a:lnTo>
                  <a:pt x="550405" y="154609"/>
                </a:lnTo>
                <a:lnTo>
                  <a:pt x="571919" y="145846"/>
                </a:lnTo>
                <a:lnTo>
                  <a:pt x="594372" y="140690"/>
                </a:lnTo>
                <a:lnTo>
                  <a:pt x="593217" y="140690"/>
                </a:lnTo>
                <a:lnTo>
                  <a:pt x="644842" y="141770"/>
                </a:lnTo>
                <a:lnTo>
                  <a:pt x="676440" y="163639"/>
                </a:lnTo>
                <a:lnTo>
                  <a:pt x="680720" y="181292"/>
                </a:lnTo>
                <a:lnTo>
                  <a:pt x="680720" y="188226"/>
                </a:lnTo>
                <a:lnTo>
                  <a:pt x="680402" y="188277"/>
                </a:lnTo>
                <a:lnTo>
                  <a:pt x="680402" y="230085"/>
                </a:lnTo>
                <a:lnTo>
                  <a:pt x="680402" y="284848"/>
                </a:lnTo>
                <a:lnTo>
                  <a:pt x="663219" y="303009"/>
                </a:lnTo>
                <a:lnTo>
                  <a:pt x="641654" y="316560"/>
                </a:lnTo>
                <a:lnTo>
                  <a:pt x="616788" y="325043"/>
                </a:lnTo>
                <a:lnTo>
                  <a:pt x="589686" y="327964"/>
                </a:lnTo>
                <a:lnTo>
                  <a:pt x="564108" y="324256"/>
                </a:lnTo>
                <a:lnTo>
                  <a:pt x="547154" y="314553"/>
                </a:lnTo>
                <a:lnTo>
                  <a:pt x="537768" y="301015"/>
                </a:lnTo>
                <a:lnTo>
                  <a:pt x="534873" y="285800"/>
                </a:lnTo>
                <a:lnTo>
                  <a:pt x="538111" y="271449"/>
                </a:lnTo>
                <a:lnTo>
                  <a:pt x="547319" y="259511"/>
                </a:lnTo>
                <a:lnTo>
                  <a:pt x="561721" y="250647"/>
                </a:lnTo>
                <a:lnTo>
                  <a:pt x="580542" y="245503"/>
                </a:lnTo>
                <a:lnTo>
                  <a:pt x="680402" y="230085"/>
                </a:lnTo>
                <a:lnTo>
                  <a:pt x="680402" y="188277"/>
                </a:lnTo>
                <a:lnTo>
                  <a:pt x="576453" y="201752"/>
                </a:lnTo>
                <a:lnTo>
                  <a:pt x="539661" y="211772"/>
                </a:lnTo>
                <a:lnTo>
                  <a:pt x="493610" y="256247"/>
                </a:lnTo>
                <a:lnTo>
                  <a:pt x="487311" y="287680"/>
                </a:lnTo>
                <a:lnTo>
                  <a:pt x="494487" y="322237"/>
                </a:lnTo>
                <a:lnTo>
                  <a:pt x="514794" y="348856"/>
                </a:lnTo>
                <a:lnTo>
                  <a:pt x="546315" y="365975"/>
                </a:lnTo>
                <a:lnTo>
                  <a:pt x="587159" y="372033"/>
                </a:lnTo>
                <a:lnTo>
                  <a:pt x="616254" y="369455"/>
                </a:lnTo>
                <a:lnTo>
                  <a:pt x="642950" y="361772"/>
                </a:lnTo>
                <a:lnTo>
                  <a:pt x="667118" y="349059"/>
                </a:lnTo>
                <a:lnTo>
                  <a:pt x="688594" y="331431"/>
                </a:lnTo>
                <a:lnTo>
                  <a:pt x="689216" y="331431"/>
                </a:lnTo>
                <a:lnTo>
                  <a:pt x="703084" y="366369"/>
                </a:lnTo>
                <a:lnTo>
                  <a:pt x="704977" y="370776"/>
                </a:lnTo>
                <a:lnTo>
                  <a:pt x="709383" y="372351"/>
                </a:lnTo>
                <a:lnTo>
                  <a:pt x="739940" y="361340"/>
                </a:lnTo>
                <a:lnTo>
                  <a:pt x="741832" y="360705"/>
                </a:lnTo>
                <a:lnTo>
                  <a:pt x="743712" y="359448"/>
                </a:lnTo>
                <a:lnTo>
                  <a:pt x="744664" y="357238"/>
                </a:lnTo>
                <a:lnTo>
                  <a:pt x="745286" y="355663"/>
                </a:lnTo>
                <a:close/>
              </a:path>
            </a:pathLst>
          </a:custGeom>
          <a:solidFill>
            <a:srgbClr val="EC004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10110813" y="9376861"/>
            <a:ext cx="374015" cy="375920"/>
            <a:chOff x="10110813" y="9376861"/>
            <a:chExt cx="374015" cy="375920"/>
          </a:xfrm>
        </p:grpSpPr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0813" y="9586800"/>
              <a:ext cx="68355" cy="683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0215392" y="9376861"/>
              <a:ext cx="269240" cy="375920"/>
            </a:xfrm>
            <a:custGeom>
              <a:avLst/>
              <a:gdLst/>
              <a:ahLst/>
              <a:cxnLst/>
              <a:rect l="l" t="t" r="r" b="b"/>
              <a:pathLst>
                <a:path w="269240" h="375920">
                  <a:moveTo>
                    <a:pt x="46304" y="290828"/>
                  </a:moveTo>
                  <a:lnTo>
                    <a:pt x="42209" y="290828"/>
                  </a:lnTo>
                  <a:lnTo>
                    <a:pt x="40004" y="291772"/>
                  </a:lnTo>
                  <a:lnTo>
                    <a:pt x="37484" y="293975"/>
                  </a:lnTo>
                  <a:lnTo>
                    <a:pt x="16064" y="315063"/>
                  </a:lnTo>
                  <a:lnTo>
                    <a:pt x="13859" y="316952"/>
                  </a:lnTo>
                  <a:lnTo>
                    <a:pt x="12914" y="318840"/>
                  </a:lnTo>
                  <a:lnTo>
                    <a:pt x="12599" y="321043"/>
                  </a:lnTo>
                  <a:lnTo>
                    <a:pt x="12599" y="323247"/>
                  </a:lnTo>
                  <a:lnTo>
                    <a:pt x="67291" y="363181"/>
                  </a:lnTo>
                  <a:lnTo>
                    <a:pt x="135449" y="375495"/>
                  </a:lnTo>
                  <a:lnTo>
                    <a:pt x="181031" y="369094"/>
                  </a:lnTo>
                  <a:lnTo>
                    <a:pt x="218115" y="350577"/>
                  </a:lnTo>
                  <a:lnTo>
                    <a:pt x="236584" y="330801"/>
                  </a:lnTo>
                  <a:lnTo>
                    <a:pt x="135449" y="330801"/>
                  </a:lnTo>
                  <a:lnTo>
                    <a:pt x="117455" y="329557"/>
                  </a:lnTo>
                  <a:lnTo>
                    <a:pt x="95444" y="324388"/>
                  </a:lnTo>
                  <a:lnTo>
                    <a:pt x="72016" y="313140"/>
                  </a:lnTo>
                  <a:lnTo>
                    <a:pt x="49769" y="293660"/>
                  </a:lnTo>
                  <a:lnTo>
                    <a:pt x="48194" y="291772"/>
                  </a:lnTo>
                  <a:lnTo>
                    <a:pt x="46304" y="290828"/>
                  </a:lnTo>
                  <a:close/>
                </a:path>
                <a:path w="269240" h="375920">
                  <a:moveTo>
                    <a:pt x="267235" y="247077"/>
                  </a:moveTo>
                  <a:lnTo>
                    <a:pt x="223649" y="247077"/>
                  </a:lnTo>
                  <a:lnTo>
                    <a:pt x="216246" y="282334"/>
                  </a:lnTo>
                  <a:lnTo>
                    <a:pt x="198449" y="308650"/>
                  </a:lnTo>
                  <a:lnTo>
                    <a:pt x="172398" y="324388"/>
                  </a:lnTo>
                  <a:lnTo>
                    <a:pt x="171047" y="325135"/>
                  </a:lnTo>
                  <a:lnTo>
                    <a:pt x="135449" y="330801"/>
                  </a:lnTo>
                  <a:lnTo>
                    <a:pt x="236584" y="330801"/>
                  </a:lnTo>
                  <a:lnTo>
                    <a:pt x="245696" y="321043"/>
                  </a:lnTo>
                  <a:lnTo>
                    <a:pt x="246692" y="318840"/>
                  </a:lnTo>
                  <a:lnTo>
                    <a:pt x="263042" y="281302"/>
                  </a:lnTo>
                  <a:lnTo>
                    <a:pt x="267235" y="247077"/>
                  </a:lnTo>
                  <a:close/>
                </a:path>
                <a:path w="269240" h="375920">
                  <a:moveTo>
                    <a:pt x="136709" y="0"/>
                  </a:moveTo>
                  <a:lnTo>
                    <a:pt x="82923" y="9875"/>
                  </a:lnTo>
                  <a:lnTo>
                    <a:pt x="39059" y="38399"/>
                  </a:lnTo>
                  <a:lnTo>
                    <a:pt x="10080" y="83369"/>
                  </a:lnTo>
                  <a:lnTo>
                    <a:pt x="0" y="139433"/>
                  </a:lnTo>
                  <a:lnTo>
                    <a:pt x="6476" y="185326"/>
                  </a:lnTo>
                  <a:lnTo>
                    <a:pt x="24798" y="223550"/>
                  </a:lnTo>
                  <a:lnTo>
                    <a:pt x="24897" y="223756"/>
                  </a:lnTo>
                  <a:lnTo>
                    <a:pt x="53751" y="253151"/>
                  </a:lnTo>
                  <a:lnTo>
                    <a:pt x="91526" y="271940"/>
                  </a:lnTo>
                  <a:lnTo>
                    <a:pt x="136709" y="278552"/>
                  </a:lnTo>
                  <a:lnTo>
                    <a:pt x="161304" y="276600"/>
                  </a:lnTo>
                  <a:lnTo>
                    <a:pt x="183683" y="270723"/>
                  </a:lnTo>
                  <a:lnTo>
                    <a:pt x="203996" y="260892"/>
                  </a:lnTo>
                  <a:lnTo>
                    <a:pt x="222389" y="247077"/>
                  </a:lnTo>
                  <a:lnTo>
                    <a:pt x="267235" y="247077"/>
                  </a:lnTo>
                  <a:lnTo>
                    <a:pt x="268893" y="233543"/>
                  </a:lnTo>
                  <a:lnTo>
                    <a:pt x="136709" y="233543"/>
                  </a:lnTo>
                  <a:lnTo>
                    <a:pt x="100371" y="226761"/>
                  </a:lnTo>
                  <a:lnTo>
                    <a:pt x="72331" y="207616"/>
                  </a:lnTo>
                  <a:lnTo>
                    <a:pt x="54273" y="177907"/>
                  </a:lnTo>
                  <a:lnTo>
                    <a:pt x="47879" y="139433"/>
                  </a:lnTo>
                  <a:lnTo>
                    <a:pt x="54273" y="100729"/>
                  </a:lnTo>
                  <a:lnTo>
                    <a:pt x="72331" y="70818"/>
                  </a:lnTo>
                  <a:lnTo>
                    <a:pt x="100371" y="51530"/>
                  </a:lnTo>
                  <a:lnTo>
                    <a:pt x="136709" y="44694"/>
                  </a:lnTo>
                  <a:lnTo>
                    <a:pt x="269009" y="44694"/>
                  </a:lnTo>
                  <a:lnTo>
                    <a:pt x="269009" y="32733"/>
                  </a:lnTo>
                  <a:lnTo>
                    <a:pt x="223334" y="32733"/>
                  </a:lnTo>
                  <a:lnTo>
                    <a:pt x="206255" y="18589"/>
                  </a:lnTo>
                  <a:lnTo>
                    <a:pt x="185928" y="8340"/>
                  </a:lnTo>
                  <a:lnTo>
                    <a:pt x="162647" y="2104"/>
                  </a:lnTo>
                  <a:lnTo>
                    <a:pt x="136709" y="0"/>
                  </a:lnTo>
                  <a:close/>
                </a:path>
                <a:path w="269240" h="375920">
                  <a:moveTo>
                    <a:pt x="269009" y="44694"/>
                  </a:moveTo>
                  <a:lnTo>
                    <a:pt x="136709" y="44694"/>
                  </a:lnTo>
                  <a:lnTo>
                    <a:pt x="161594" y="47379"/>
                  </a:lnTo>
                  <a:lnTo>
                    <a:pt x="184116" y="55317"/>
                  </a:lnTo>
                  <a:lnTo>
                    <a:pt x="204040" y="68330"/>
                  </a:lnTo>
                  <a:lnTo>
                    <a:pt x="221129" y="86241"/>
                  </a:lnTo>
                  <a:lnTo>
                    <a:pt x="221129" y="193255"/>
                  </a:lnTo>
                  <a:lnTo>
                    <a:pt x="204217" y="210970"/>
                  </a:lnTo>
                  <a:lnTo>
                    <a:pt x="184589" y="223550"/>
                  </a:lnTo>
                  <a:lnTo>
                    <a:pt x="162126" y="231055"/>
                  </a:lnTo>
                  <a:lnTo>
                    <a:pt x="136709" y="233543"/>
                  </a:lnTo>
                  <a:lnTo>
                    <a:pt x="268893" y="233543"/>
                  </a:lnTo>
                  <a:lnTo>
                    <a:pt x="269009" y="44694"/>
                  </a:lnTo>
                  <a:close/>
                </a:path>
                <a:path w="269240" h="375920">
                  <a:moveTo>
                    <a:pt x="265859" y="3777"/>
                  </a:moveTo>
                  <a:lnTo>
                    <a:pt x="230264" y="3777"/>
                  </a:lnTo>
                  <a:lnTo>
                    <a:pt x="227114" y="6609"/>
                  </a:lnTo>
                  <a:lnTo>
                    <a:pt x="226484" y="11960"/>
                  </a:lnTo>
                  <a:lnTo>
                    <a:pt x="224594" y="32733"/>
                  </a:lnTo>
                  <a:lnTo>
                    <a:pt x="269009" y="32733"/>
                  </a:lnTo>
                  <a:lnTo>
                    <a:pt x="269009" y="6924"/>
                  </a:lnTo>
                  <a:lnTo>
                    <a:pt x="265859" y="3777"/>
                  </a:lnTo>
                  <a:close/>
                </a:path>
              </a:pathLst>
            </a:custGeom>
            <a:solidFill>
              <a:srgbClr val="EC004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10540472" y="9376554"/>
            <a:ext cx="654685" cy="278765"/>
            <a:chOff x="10540472" y="9376554"/>
            <a:chExt cx="654685" cy="278765"/>
          </a:xfrm>
        </p:grpSpPr>
        <p:sp>
          <p:nvSpPr>
            <p:cNvPr id="33" name="object 33" descr=""/>
            <p:cNvSpPr/>
            <p:nvPr/>
          </p:nvSpPr>
          <p:spPr>
            <a:xfrm>
              <a:off x="10540467" y="9376555"/>
              <a:ext cx="586105" cy="278765"/>
            </a:xfrm>
            <a:custGeom>
              <a:avLst/>
              <a:gdLst/>
              <a:ahLst/>
              <a:cxnLst/>
              <a:rect l="l" t="t" r="r" b="b"/>
              <a:pathLst>
                <a:path w="586104" h="278765">
                  <a:moveTo>
                    <a:pt x="279095" y="139433"/>
                  </a:moveTo>
                  <a:lnTo>
                    <a:pt x="272199" y="94475"/>
                  </a:lnTo>
                  <a:lnTo>
                    <a:pt x="252831" y="56095"/>
                  </a:lnTo>
                  <a:lnTo>
                    <a:pt x="241427" y="44704"/>
                  </a:lnTo>
                  <a:lnTo>
                    <a:pt x="230898" y="34175"/>
                  </a:lnTo>
                  <a:lnTo>
                    <a:pt x="230898" y="139433"/>
                  </a:lnTo>
                  <a:lnTo>
                    <a:pt x="223913" y="177114"/>
                  </a:lnTo>
                  <a:lnTo>
                    <a:pt x="223888" y="177253"/>
                  </a:lnTo>
                  <a:lnTo>
                    <a:pt x="204825" y="207035"/>
                  </a:lnTo>
                  <a:lnTo>
                    <a:pt x="175971" y="226542"/>
                  </a:lnTo>
                  <a:lnTo>
                    <a:pt x="139547" y="233553"/>
                  </a:lnTo>
                  <a:lnTo>
                    <a:pt x="103174" y="226542"/>
                  </a:lnTo>
                  <a:lnTo>
                    <a:pt x="103009" y="226542"/>
                  </a:lnTo>
                  <a:lnTo>
                    <a:pt x="59651" y="184365"/>
                  </a:lnTo>
                  <a:lnTo>
                    <a:pt x="48196" y="139433"/>
                  </a:lnTo>
                  <a:lnTo>
                    <a:pt x="54889" y="101130"/>
                  </a:lnTo>
                  <a:lnTo>
                    <a:pt x="73672" y="71183"/>
                  </a:lnTo>
                  <a:lnTo>
                    <a:pt x="102552" y="51663"/>
                  </a:lnTo>
                  <a:lnTo>
                    <a:pt x="139547" y="44704"/>
                  </a:lnTo>
                  <a:lnTo>
                    <a:pt x="176542" y="51663"/>
                  </a:lnTo>
                  <a:lnTo>
                    <a:pt x="205422" y="71183"/>
                  </a:lnTo>
                  <a:lnTo>
                    <a:pt x="224193" y="101130"/>
                  </a:lnTo>
                  <a:lnTo>
                    <a:pt x="230898" y="139433"/>
                  </a:lnTo>
                  <a:lnTo>
                    <a:pt x="230898" y="34175"/>
                  </a:lnTo>
                  <a:lnTo>
                    <a:pt x="222961" y="26238"/>
                  </a:lnTo>
                  <a:lnTo>
                    <a:pt x="184543" y="6896"/>
                  </a:lnTo>
                  <a:lnTo>
                    <a:pt x="139547" y="0"/>
                  </a:lnTo>
                  <a:lnTo>
                    <a:pt x="94234" y="6896"/>
                  </a:lnTo>
                  <a:lnTo>
                    <a:pt x="94373" y="6896"/>
                  </a:lnTo>
                  <a:lnTo>
                    <a:pt x="55905" y="26238"/>
                  </a:lnTo>
                  <a:lnTo>
                    <a:pt x="26162" y="55956"/>
                  </a:lnTo>
                  <a:lnTo>
                    <a:pt x="6845" y="94475"/>
                  </a:lnTo>
                  <a:lnTo>
                    <a:pt x="0" y="139433"/>
                  </a:lnTo>
                  <a:lnTo>
                    <a:pt x="6858" y="184365"/>
                  </a:lnTo>
                  <a:lnTo>
                    <a:pt x="26162" y="222669"/>
                  </a:lnTo>
                  <a:lnTo>
                    <a:pt x="55994" y="252437"/>
                  </a:lnTo>
                  <a:lnTo>
                    <a:pt x="94424" y="271703"/>
                  </a:lnTo>
                  <a:lnTo>
                    <a:pt x="139547" y="278561"/>
                  </a:lnTo>
                  <a:lnTo>
                    <a:pt x="184658" y="271703"/>
                  </a:lnTo>
                  <a:lnTo>
                    <a:pt x="223088" y="252437"/>
                  </a:lnTo>
                  <a:lnTo>
                    <a:pt x="242023" y="233553"/>
                  </a:lnTo>
                  <a:lnTo>
                    <a:pt x="252920" y="222669"/>
                  </a:lnTo>
                  <a:lnTo>
                    <a:pt x="272224" y="184365"/>
                  </a:lnTo>
                  <a:lnTo>
                    <a:pt x="279095" y="139433"/>
                  </a:lnTo>
                  <a:close/>
                </a:path>
                <a:path w="586104" h="278765">
                  <a:moveTo>
                    <a:pt x="585584" y="8178"/>
                  </a:moveTo>
                  <a:lnTo>
                    <a:pt x="584327" y="6604"/>
                  </a:lnTo>
                  <a:lnTo>
                    <a:pt x="582752" y="5029"/>
                  </a:lnTo>
                  <a:lnTo>
                    <a:pt x="581177" y="4089"/>
                  </a:lnTo>
                  <a:lnTo>
                    <a:pt x="578967" y="4089"/>
                  </a:lnTo>
                  <a:lnTo>
                    <a:pt x="536752" y="4089"/>
                  </a:lnTo>
                  <a:lnTo>
                    <a:pt x="532980" y="6286"/>
                  </a:lnTo>
                  <a:lnTo>
                    <a:pt x="531406" y="10375"/>
                  </a:lnTo>
                  <a:lnTo>
                    <a:pt x="480682" y="129667"/>
                  </a:lnTo>
                  <a:lnTo>
                    <a:pt x="442887" y="226923"/>
                  </a:lnTo>
                  <a:lnTo>
                    <a:pt x="442569" y="226923"/>
                  </a:lnTo>
                  <a:lnTo>
                    <a:pt x="405714" y="131559"/>
                  </a:lnTo>
                  <a:lnTo>
                    <a:pt x="353745" y="11010"/>
                  </a:lnTo>
                  <a:lnTo>
                    <a:pt x="352171" y="6286"/>
                  </a:lnTo>
                  <a:lnTo>
                    <a:pt x="348068" y="4089"/>
                  </a:lnTo>
                  <a:lnTo>
                    <a:pt x="304914" y="4089"/>
                  </a:lnTo>
                  <a:lnTo>
                    <a:pt x="302717" y="5346"/>
                  </a:lnTo>
                  <a:lnTo>
                    <a:pt x="300189" y="9118"/>
                  </a:lnTo>
                  <a:lnTo>
                    <a:pt x="300189" y="11328"/>
                  </a:lnTo>
                  <a:lnTo>
                    <a:pt x="301447" y="13525"/>
                  </a:lnTo>
                  <a:lnTo>
                    <a:pt x="413905" y="269100"/>
                  </a:lnTo>
                  <a:lnTo>
                    <a:pt x="415798" y="272884"/>
                  </a:lnTo>
                  <a:lnTo>
                    <a:pt x="418312" y="274459"/>
                  </a:lnTo>
                  <a:lnTo>
                    <a:pt x="465886" y="274459"/>
                  </a:lnTo>
                  <a:lnTo>
                    <a:pt x="469036" y="272567"/>
                  </a:lnTo>
                  <a:lnTo>
                    <a:pt x="470611" y="268478"/>
                  </a:lnTo>
                  <a:lnTo>
                    <a:pt x="585584" y="10693"/>
                  </a:lnTo>
                  <a:lnTo>
                    <a:pt x="585584" y="8178"/>
                  </a:lnTo>
                  <a:close/>
                </a:path>
              </a:pathLst>
            </a:custGeom>
            <a:solidFill>
              <a:srgbClr val="EC0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126685" y="9586800"/>
              <a:ext cx="68355" cy="68300"/>
            </a:xfrm>
            <a:prstGeom prst="rect">
              <a:avLst/>
            </a:prstGeom>
          </p:spPr>
        </p:pic>
      </p:grpSp>
      <p:sp>
        <p:nvSpPr>
          <p:cNvPr id="35" name="object 35" descr=""/>
          <p:cNvSpPr/>
          <p:nvPr/>
        </p:nvSpPr>
        <p:spPr>
          <a:xfrm>
            <a:off x="11258029" y="9376555"/>
            <a:ext cx="520700" cy="278765"/>
          </a:xfrm>
          <a:custGeom>
            <a:avLst/>
            <a:gdLst/>
            <a:ahLst/>
            <a:cxnLst/>
            <a:rect l="l" t="t" r="r" b="b"/>
            <a:pathLst>
              <a:path w="520700" h="278765">
                <a:moveTo>
                  <a:pt x="233426" y="85623"/>
                </a:moveTo>
                <a:lnTo>
                  <a:pt x="216712" y="46748"/>
                </a:lnTo>
                <a:lnTo>
                  <a:pt x="162077" y="5511"/>
                </a:lnTo>
                <a:lnTo>
                  <a:pt x="125374" y="0"/>
                </a:lnTo>
                <a:lnTo>
                  <a:pt x="102641" y="2006"/>
                </a:lnTo>
                <a:lnTo>
                  <a:pt x="81749" y="7988"/>
                </a:lnTo>
                <a:lnTo>
                  <a:pt x="62738" y="17932"/>
                </a:lnTo>
                <a:lnTo>
                  <a:pt x="45681" y="31800"/>
                </a:lnTo>
                <a:lnTo>
                  <a:pt x="45364" y="31800"/>
                </a:lnTo>
                <a:lnTo>
                  <a:pt x="41897" y="6616"/>
                </a:lnTo>
                <a:lnTo>
                  <a:pt x="39065" y="3784"/>
                </a:lnTo>
                <a:lnTo>
                  <a:pt x="3149" y="3784"/>
                </a:lnTo>
                <a:lnTo>
                  <a:pt x="0" y="6934"/>
                </a:lnTo>
                <a:lnTo>
                  <a:pt x="0" y="271322"/>
                </a:lnTo>
                <a:lnTo>
                  <a:pt x="4419" y="274472"/>
                </a:lnTo>
                <a:lnTo>
                  <a:pt x="44729" y="274472"/>
                </a:lnTo>
                <a:lnTo>
                  <a:pt x="47879" y="271322"/>
                </a:lnTo>
                <a:lnTo>
                  <a:pt x="47879" y="84988"/>
                </a:lnTo>
                <a:lnTo>
                  <a:pt x="64528" y="67411"/>
                </a:lnTo>
                <a:lnTo>
                  <a:pt x="82765" y="54813"/>
                </a:lnTo>
                <a:lnTo>
                  <a:pt x="102552" y="47231"/>
                </a:lnTo>
                <a:lnTo>
                  <a:pt x="123799" y="44704"/>
                </a:lnTo>
                <a:lnTo>
                  <a:pt x="144970" y="47713"/>
                </a:lnTo>
                <a:lnTo>
                  <a:pt x="162509" y="57048"/>
                </a:lnTo>
                <a:lnTo>
                  <a:pt x="176911" y="73113"/>
                </a:lnTo>
                <a:lnTo>
                  <a:pt x="191211" y="101358"/>
                </a:lnTo>
                <a:lnTo>
                  <a:pt x="194678" y="100723"/>
                </a:lnTo>
                <a:lnTo>
                  <a:pt x="230581" y="87820"/>
                </a:lnTo>
                <a:lnTo>
                  <a:pt x="233426" y="85623"/>
                </a:lnTo>
                <a:close/>
              </a:path>
              <a:path w="520700" h="278765">
                <a:moveTo>
                  <a:pt x="520382" y="7239"/>
                </a:moveTo>
                <a:lnTo>
                  <a:pt x="517232" y="4089"/>
                </a:lnTo>
                <a:lnTo>
                  <a:pt x="511873" y="4089"/>
                </a:lnTo>
                <a:lnTo>
                  <a:pt x="475653" y="4089"/>
                </a:lnTo>
                <a:lnTo>
                  <a:pt x="472503" y="7239"/>
                </a:lnTo>
                <a:lnTo>
                  <a:pt x="472503" y="193560"/>
                </a:lnTo>
                <a:lnTo>
                  <a:pt x="455739" y="211416"/>
                </a:lnTo>
                <a:lnTo>
                  <a:pt x="437337" y="223977"/>
                </a:lnTo>
                <a:lnTo>
                  <a:pt x="417004" y="231406"/>
                </a:lnTo>
                <a:lnTo>
                  <a:pt x="394385" y="233857"/>
                </a:lnTo>
                <a:lnTo>
                  <a:pt x="363588" y="228765"/>
                </a:lnTo>
                <a:lnTo>
                  <a:pt x="341299" y="213702"/>
                </a:lnTo>
                <a:lnTo>
                  <a:pt x="327761" y="188976"/>
                </a:lnTo>
                <a:lnTo>
                  <a:pt x="323189" y="154851"/>
                </a:lnTo>
                <a:lnTo>
                  <a:pt x="323189" y="7239"/>
                </a:lnTo>
                <a:lnTo>
                  <a:pt x="320357" y="4089"/>
                </a:lnTo>
                <a:lnTo>
                  <a:pt x="278460" y="4089"/>
                </a:lnTo>
                <a:lnTo>
                  <a:pt x="275310" y="7239"/>
                </a:lnTo>
                <a:lnTo>
                  <a:pt x="275310" y="156743"/>
                </a:lnTo>
                <a:lnTo>
                  <a:pt x="283349" y="207899"/>
                </a:lnTo>
                <a:lnTo>
                  <a:pt x="306578" y="246202"/>
                </a:lnTo>
                <a:lnTo>
                  <a:pt x="343623" y="270230"/>
                </a:lnTo>
                <a:lnTo>
                  <a:pt x="393128" y="278549"/>
                </a:lnTo>
                <a:lnTo>
                  <a:pt x="415747" y="276631"/>
                </a:lnTo>
                <a:lnTo>
                  <a:pt x="436587" y="270802"/>
                </a:lnTo>
                <a:lnTo>
                  <a:pt x="456018" y="260883"/>
                </a:lnTo>
                <a:lnTo>
                  <a:pt x="474395" y="246761"/>
                </a:lnTo>
                <a:lnTo>
                  <a:pt x="474713" y="246761"/>
                </a:lnTo>
                <a:lnTo>
                  <a:pt x="477545" y="266585"/>
                </a:lnTo>
                <a:lnTo>
                  <a:pt x="478167" y="271932"/>
                </a:lnTo>
                <a:lnTo>
                  <a:pt x="481317" y="274764"/>
                </a:lnTo>
                <a:lnTo>
                  <a:pt x="516915" y="274764"/>
                </a:lnTo>
                <a:lnTo>
                  <a:pt x="520065" y="271627"/>
                </a:lnTo>
                <a:lnTo>
                  <a:pt x="520065" y="12585"/>
                </a:lnTo>
                <a:lnTo>
                  <a:pt x="520382" y="7239"/>
                </a:lnTo>
                <a:close/>
              </a:path>
            </a:pathLst>
          </a:custGeom>
          <a:solidFill>
            <a:srgbClr val="EC004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20416" y="1005511"/>
            <a:ext cx="6553097" cy="3908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2025-08-14T13:18:29Z</dcterms:created>
  <dcterms:modified xsi:type="dcterms:W3CDTF">2025-08-14T13:18:29Z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2025-08-14T00:00:00Z</vt:filetime>
  </property>
  <property fmtid="{D5CDD505-2E9C-101B-9397-08002B2CF9AE}" pid="3" name="LastSaved">
    <vt:filetime>2025-08-14T00:00:00Z</vt:filetime>
  </property>
</Properties>
</file>