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1442" r:id="rId3"/>
    <p:sldId id="258" r:id="rId4"/>
    <p:sldId id="342" r:id="rId5"/>
    <p:sldId id="348" r:id="rId6"/>
    <p:sldId id="259" r:id="rId7"/>
    <p:sldId id="1445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атбек Туран" initials="МТ" lastIdx="1" clrIdx="0">
    <p:extLst>
      <p:ext uri="{19B8F6BF-5375-455C-9EA6-DF929625EA0E}">
        <p15:presenceInfo xmlns:p15="http://schemas.microsoft.com/office/powerpoint/2012/main" userId="S-1-5-21-3629201540-2098610819-3591926483-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A2"/>
    <a:srgbClr val="0096D5"/>
    <a:srgbClr val="005275"/>
    <a:srgbClr val="1D4999"/>
    <a:srgbClr val="CDCDCD"/>
    <a:srgbClr val="D29500"/>
    <a:srgbClr val="A2A1A1"/>
    <a:srgbClr val="727272"/>
    <a:srgbClr val="434240"/>
    <a:srgbClr val="0B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F126C-5C61-4EB8-9C62-2156733CFEDA}" v="19" dt="2025-08-15T08:08:29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04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s Abakanov" userId="5366f813484de3cb" providerId="LiveId" clId="{13C0C910-C8F0-42C7-A7B1-9DDA1627FAB0}"/>
    <pc:docChg chg="undo custSel delSld modSld">
      <pc:chgData name="Dias Abakanov" userId="5366f813484de3cb" providerId="LiveId" clId="{13C0C910-C8F0-42C7-A7B1-9DDA1627FAB0}" dt="2025-08-13T11:23:53.691" v="148" actId="1076"/>
      <pc:docMkLst>
        <pc:docMk/>
      </pc:docMkLst>
      <pc:sldChg chg="modSp mod">
        <pc:chgData name="Dias Abakanov" userId="5366f813484de3cb" providerId="LiveId" clId="{13C0C910-C8F0-42C7-A7B1-9DDA1627FAB0}" dt="2025-08-12T04:19:37.917" v="5" actId="20577"/>
        <pc:sldMkLst>
          <pc:docMk/>
          <pc:sldMk cId="0" sldId="258"/>
        </pc:sldMkLst>
        <pc:spChg chg="mod">
          <ac:chgData name="Dias Abakanov" userId="5366f813484de3cb" providerId="LiveId" clId="{13C0C910-C8F0-42C7-A7B1-9DDA1627FAB0}" dt="2025-08-12T04:19:37.917" v="5" actId="20577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Dias Abakanov" userId="5366f813484de3cb" providerId="LiveId" clId="{13C0C910-C8F0-42C7-A7B1-9DDA1627FAB0}" dt="2025-08-13T11:16:05.810" v="129" actId="6549"/>
        <pc:sldMkLst>
          <pc:docMk/>
          <pc:sldMk cId="0" sldId="259"/>
        </pc:sldMkLst>
        <pc:spChg chg="mod">
          <ac:chgData name="Dias Abakanov" userId="5366f813484de3cb" providerId="LiveId" clId="{13C0C910-C8F0-42C7-A7B1-9DDA1627FAB0}" dt="2025-08-13T11:16:05.810" v="129" actId="6549"/>
          <ac:spMkLst>
            <pc:docMk/>
            <pc:sldMk cId="0" sldId="259"/>
            <ac:spMk id="66" creationId="{00000000-0000-0000-0000-000000000000}"/>
          </ac:spMkLst>
        </pc:spChg>
      </pc:sldChg>
      <pc:sldChg chg="modSp del mod">
        <pc:chgData name="Dias Abakanov" userId="5366f813484de3cb" providerId="LiveId" clId="{13C0C910-C8F0-42C7-A7B1-9DDA1627FAB0}" dt="2025-08-12T04:25:48.635" v="61" actId="47"/>
        <pc:sldMkLst>
          <pc:docMk/>
          <pc:sldMk cId="0" sldId="261"/>
        </pc:sldMkLst>
      </pc:sldChg>
      <pc:sldChg chg="addSp delSp modSp mod">
        <pc:chgData name="Dias Abakanov" userId="5366f813484de3cb" providerId="LiveId" clId="{13C0C910-C8F0-42C7-A7B1-9DDA1627FAB0}" dt="2025-08-12T04:19:29.335" v="4" actId="167"/>
        <pc:sldMkLst>
          <pc:docMk/>
          <pc:sldMk cId="2590912856" sldId="342"/>
        </pc:sldMkLst>
        <pc:spChg chg="add mod ord">
          <ac:chgData name="Dias Abakanov" userId="5366f813484de3cb" providerId="LiveId" clId="{13C0C910-C8F0-42C7-A7B1-9DDA1627FAB0}" dt="2025-08-12T04:19:29.335" v="4" actId="167"/>
          <ac:spMkLst>
            <pc:docMk/>
            <pc:sldMk cId="2590912856" sldId="342"/>
            <ac:spMk id="2" creationId="{5814F8D4-8B14-9E72-4637-9936A2C998D1}"/>
          </ac:spMkLst>
        </pc:spChg>
        <pc:spChg chg="add mod">
          <ac:chgData name="Dias Abakanov" userId="5366f813484de3cb" providerId="LiveId" clId="{13C0C910-C8F0-42C7-A7B1-9DDA1627FAB0}" dt="2025-08-12T04:19:24.916" v="3"/>
          <ac:spMkLst>
            <pc:docMk/>
            <pc:sldMk cId="2590912856" sldId="342"/>
            <ac:spMk id="3" creationId="{FC918551-58C7-93FC-0723-A4BF3D55BF67}"/>
          </ac:spMkLst>
        </pc:spChg>
      </pc:sldChg>
      <pc:sldChg chg="addSp delSp modSp mod">
        <pc:chgData name="Dias Abakanov" userId="5366f813484de3cb" providerId="LiveId" clId="{13C0C910-C8F0-42C7-A7B1-9DDA1627FAB0}" dt="2025-08-13T11:23:53.691" v="148" actId="1076"/>
        <pc:sldMkLst>
          <pc:docMk/>
          <pc:sldMk cId="2799778161" sldId="348"/>
        </pc:sldMkLst>
        <pc:spChg chg="add mod ord">
          <ac:chgData name="Dias Abakanov" userId="5366f813484de3cb" providerId="LiveId" clId="{13C0C910-C8F0-42C7-A7B1-9DDA1627FAB0}" dt="2025-08-12T04:20:18.789" v="17" actId="167"/>
          <ac:spMkLst>
            <pc:docMk/>
            <pc:sldMk cId="2799778161" sldId="348"/>
            <ac:spMk id="6" creationId="{F2091D30-21DF-516F-9835-C689149AB692}"/>
          </ac:spMkLst>
        </pc:spChg>
        <pc:spChg chg="add mod">
          <ac:chgData name="Dias Abakanov" userId="5366f813484de3cb" providerId="LiveId" clId="{13C0C910-C8F0-42C7-A7B1-9DDA1627FAB0}" dt="2025-08-12T04:20:15.600" v="16" actId="20577"/>
          <ac:spMkLst>
            <pc:docMk/>
            <pc:sldMk cId="2799778161" sldId="348"/>
            <ac:spMk id="9" creationId="{F3AB791A-B610-E231-0B51-C85BC14689D9}"/>
          </ac:spMkLst>
        </pc:spChg>
        <pc:spChg chg="mod">
          <ac:chgData name="Dias Abakanov" userId="5366f813484de3cb" providerId="LiveId" clId="{13C0C910-C8F0-42C7-A7B1-9DDA1627FAB0}" dt="2025-08-13T11:17:01.925" v="141" actId="1076"/>
          <ac:spMkLst>
            <pc:docMk/>
            <pc:sldMk cId="2799778161" sldId="348"/>
            <ac:spMk id="10" creationId="{38219101-1D18-4C4A-F43E-9F2834F2541D}"/>
          </ac:spMkLst>
        </pc:spChg>
        <pc:spChg chg="mod">
          <ac:chgData name="Dias Abakanov" userId="5366f813484de3cb" providerId="LiveId" clId="{13C0C910-C8F0-42C7-A7B1-9DDA1627FAB0}" dt="2025-08-13T11:16:56.672" v="140" actId="20577"/>
          <ac:spMkLst>
            <pc:docMk/>
            <pc:sldMk cId="2799778161" sldId="348"/>
            <ac:spMk id="13" creationId="{D13D1604-35E7-9EFB-02C3-EF8A8DFD5EA2}"/>
          </ac:spMkLst>
        </pc:spChg>
        <pc:spChg chg="add mod">
          <ac:chgData name="Dias Abakanov" userId="5366f813484de3cb" providerId="LiveId" clId="{13C0C910-C8F0-42C7-A7B1-9DDA1627FAB0}" dt="2025-08-13T11:17:05.301" v="142" actId="1076"/>
          <ac:spMkLst>
            <pc:docMk/>
            <pc:sldMk cId="2799778161" sldId="348"/>
            <ac:spMk id="16" creationId="{DC3BC293-655A-72E3-18ED-63179CCEED3E}"/>
          </ac:spMkLst>
        </pc:spChg>
        <pc:spChg chg="mod">
          <ac:chgData name="Dias Abakanov" userId="5366f813484de3cb" providerId="LiveId" clId="{13C0C910-C8F0-42C7-A7B1-9DDA1627FAB0}" dt="2025-08-13T11:21:35.679" v="144"/>
          <ac:spMkLst>
            <pc:docMk/>
            <pc:sldMk cId="2799778161" sldId="348"/>
            <ac:spMk id="19" creationId="{93EA02D0-BEC1-94A5-D5E6-B094B967181E}"/>
          </ac:spMkLst>
        </pc:spChg>
        <pc:picChg chg="add mod">
          <ac:chgData name="Dias Abakanov" userId="5366f813484de3cb" providerId="LiveId" clId="{13C0C910-C8F0-42C7-A7B1-9DDA1627FAB0}" dt="2025-08-13T11:23:53.691" v="148" actId="1076"/>
          <ac:picMkLst>
            <pc:docMk/>
            <pc:sldMk cId="2799778161" sldId="348"/>
            <ac:picMk id="7" creationId="{5781F49E-26E1-4B3A-331A-0B361BB28998}"/>
          </ac:picMkLst>
        </pc:picChg>
        <pc:picChg chg="add mod">
          <ac:chgData name="Dias Abakanov" userId="5366f813484de3cb" providerId="LiveId" clId="{13C0C910-C8F0-42C7-A7B1-9DDA1627FAB0}" dt="2025-08-13T11:23:49.419" v="147" actId="1076"/>
          <ac:picMkLst>
            <pc:docMk/>
            <pc:sldMk cId="2799778161" sldId="348"/>
            <ac:picMk id="14" creationId="{D15966AA-BEFB-E064-1591-722DE8476183}"/>
          </ac:picMkLst>
        </pc:picChg>
        <pc:picChg chg="add mod">
          <ac:chgData name="Dias Abakanov" userId="5366f813484de3cb" providerId="LiveId" clId="{13C0C910-C8F0-42C7-A7B1-9DDA1627FAB0}" dt="2025-08-13T11:23:44.835" v="145" actId="1076"/>
          <ac:picMkLst>
            <pc:docMk/>
            <pc:sldMk cId="2799778161" sldId="348"/>
            <ac:picMk id="17" creationId="{8DBADE31-D16D-92E8-D821-F952B51161D7}"/>
          </ac:picMkLst>
        </pc:picChg>
        <pc:picChg chg="add mod">
          <ac:chgData name="Dias Abakanov" userId="5366f813484de3cb" providerId="LiveId" clId="{13C0C910-C8F0-42C7-A7B1-9DDA1627FAB0}" dt="2025-08-13T11:23:47.587" v="146" actId="1076"/>
          <ac:picMkLst>
            <pc:docMk/>
            <pc:sldMk cId="2799778161" sldId="348"/>
            <ac:picMk id="20" creationId="{0E3D3034-6901-F8F1-23D4-5100DEF30681}"/>
          </ac:picMkLst>
        </pc:picChg>
      </pc:sldChg>
      <pc:sldChg chg="modSp mod">
        <pc:chgData name="Dias Abakanov" userId="5366f813484de3cb" providerId="LiveId" clId="{13C0C910-C8F0-42C7-A7B1-9DDA1627FAB0}" dt="2025-08-13T11:04:06.274" v="68" actId="20577"/>
        <pc:sldMkLst>
          <pc:docMk/>
          <pc:sldMk cId="3435081292" sldId="1442"/>
        </pc:sldMkLst>
        <pc:spChg chg="mod">
          <ac:chgData name="Dias Abakanov" userId="5366f813484de3cb" providerId="LiveId" clId="{13C0C910-C8F0-42C7-A7B1-9DDA1627FAB0}" dt="2025-08-13T11:04:06.274" v="68" actId="20577"/>
          <ac:spMkLst>
            <pc:docMk/>
            <pc:sldMk cId="3435081292" sldId="1442"/>
            <ac:spMk id="12" creationId="{460279CA-F09C-4340-AAE2-94CC9E900BC4}"/>
          </ac:spMkLst>
        </pc:spChg>
      </pc:sldChg>
      <pc:sldChg chg="addSp delSp modSp mod">
        <pc:chgData name="Dias Abakanov" userId="5366f813484de3cb" providerId="LiveId" clId="{13C0C910-C8F0-42C7-A7B1-9DDA1627FAB0}" dt="2025-08-13T11:15:15.672" v="128" actId="1076"/>
        <pc:sldMkLst>
          <pc:docMk/>
          <pc:sldMk cId="4040962911" sldId="1445"/>
        </pc:sldMkLst>
        <pc:spChg chg="add mod ord">
          <ac:chgData name="Dias Abakanov" userId="5366f813484de3cb" providerId="LiveId" clId="{13C0C910-C8F0-42C7-A7B1-9DDA1627FAB0}" dt="2025-08-12T04:19:54.295" v="10" actId="167"/>
          <ac:spMkLst>
            <pc:docMk/>
            <pc:sldMk cId="4040962911" sldId="1445"/>
            <ac:spMk id="6" creationId="{5CA1CC73-8CAD-268E-90CB-498B6986A24E}"/>
          </ac:spMkLst>
        </pc:spChg>
        <pc:spChg chg="add mod ord">
          <ac:chgData name="Dias Abakanov" userId="5366f813484de3cb" providerId="LiveId" clId="{13C0C910-C8F0-42C7-A7B1-9DDA1627FAB0}" dt="2025-08-12T04:20:01.331" v="11" actId="20577"/>
          <ac:spMkLst>
            <pc:docMk/>
            <pc:sldMk cId="4040962911" sldId="1445"/>
            <ac:spMk id="14" creationId="{4FFF4E69-D140-9E5D-0994-4707CA9B77F5}"/>
          </ac:spMkLst>
        </pc:spChg>
        <pc:spChg chg="mod">
          <ac:chgData name="Dias Abakanov" userId="5366f813484de3cb" providerId="LiveId" clId="{13C0C910-C8F0-42C7-A7B1-9DDA1627FAB0}" dt="2025-08-13T11:15:13.035" v="127" actId="20577"/>
          <ac:spMkLst>
            <pc:docMk/>
            <pc:sldMk cId="4040962911" sldId="1445"/>
            <ac:spMk id="24" creationId="{4E7F0A72-7993-65F1-EA1D-5BC073C21E42}"/>
          </ac:spMkLst>
        </pc:spChg>
        <pc:spChg chg="mod">
          <ac:chgData name="Dias Abakanov" userId="5366f813484de3cb" providerId="LiveId" clId="{13C0C910-C8F0-42C7-A7B1-9DDA1627FAB0}" dt="2025-08-13T11:15:10.952" v="126" actId="1076"/>
          <ac:spMkLst>
            <pc:docMk/>
            <pc:sldMk cId="4040962911" sldId="1445"/>
            <ac:spMk id="63" creationId="{B4828DD9-5033-77F2-B741-BC0662875904}"/>
          </ac:spMkLst>
        </pc:spChg>
        <pc:grpChg chg="mod">
          <ac:chgData name="Dias Abakanov" userId="5366f813484de3cb" providerId="LiveId" clId="{13C0C910-C8F0-42C7-A7B1-9DDA1627FAB0}" dt="2025-08-13T11:15:15.672" v="128" actId="1076"/>
          <ac:grpSpMkLst>
            <pc:docMk/>
            <pc:sldMk cId="4040962911" sldId="1445"/>
            <ac:grpSpMk id="64" creationId="{2A20E8E1-7B62-1165-C874-3EF424A243AD}"/>
          </ac:grpSpMkLst>
        </pc:grpChg>
      </pc:sldChg>
    </pc:docChg>
  </pc:docChgLst>
  <pc:docChgLst>
    <pc:chgData name="Dias Abakanov" userId="5366f813484de3cb" providerId="LiveId" clId="{B66A981C-E595-497D-8106-17BE2A47256F}"/>
    <pc:docChg chg="undo redo custSel addSld delSld modSld sldOrd">
      <pc:chgData name="Dias Abakanov" userId="5366f813484de3cb" providerId="LiveId" clId="{B66A981C-E595-497D-8106-17BE2A47256F}" dt="2025-06-01T18:25:56.005" v="1363" actId="11529"/>
      <pc:docMkLst>
        <pc:docMk/>
      </pc:docMkLst>
      <pc:sldChg chg="del">
        <pc:chgData name="Dias Abakanov" userId="5366f813484de3cb" providerId="LiveId" clId="{B66A981C-E595-497D-8106-17BE2A47256F}" dt="2025-06-01T18:23:21.146" v="1355" actId="2696"/>
        <pc:sldMkLst>
          <pc:docMk/>
          <pc:sldMk cId="0" sldId="262"/>
        </pc:sldMkLst>
      </pc:sldChg>
      <pc:sldChg chg="addSp delSp modSp add del mod">
        <pc:chgData name="Dias Abakanov" userId="5366f813484de3cb" providerId="LiveId" clId="{B66A981C-E595-497D-8106-17BE2A47256F}" dt="2025-06-01T09:53:37.525" v="77" actId="2696"/>
        <pc:sldMkLst>
          <pc:docMk/>
          <pc:sldMk cId="0" sldId="271"/>
        </pc:sldMkLst>
      </pc:sldChg>
      <pc:sldChg chg="addSp delSp modSp mod">
        <pc:chgData name="Dias Abakanov" userId="5366f813484de3cb" providerId="LiveId" clId="{B66A981C-E595-497D-8106-17BE2A47256F}" dt="2025-06-01T11:45:59.062" v="766" actId="14100"/>
        <pc:sldMkLst>
          <pc:docMk/>
          <pc:sldMk cId="2539709262" sldId="303"/>
        </pc:sldMkLst>
      </pc:sldChg>
      <pc:sldChg chg="modSp mod ord">
        <pc:chgData name="Dias Abakanov" userId="5366f813484de3cb" providerId="LiveId" clId="{B66A981C-E595-497D-8106-17BE2A47256F}" dt="2025-06-01T12:09:49.811" v="883"/>
        <pc:sldMkLst>
          <pc:docMk/>
          <pc:sldMk cId="1772806906" sldId="324"/>
        </pc:sldMkLst>
      </pc:sldChg>
      <pc:sldChg chg="addSp delSp modSp mod">
        <pc:chgData name="Dias Abakanov" userId="5366f813484de3cb" providerId="LiveId" clId="{B66A981C-E595-497D-8106-17BE2A47256F}" dt="2025-06-01T18:25:56.005" v="1363" actId="11529"/>
        <pc:sldMkLst>
          <pc:docMk/>
          <pc:sldMk cId="2421609323" sldId="325"/>
        </pc:sldMkLst>
      </pc:sldChg>
      <pc:sldChg chg="del">
        <pc:chgData name="Dias Abakanov" userId="5366f813484de3cb" providerId="LiveId" clId="{B66A981C-E595-497D-8106-17BE2A47256F}" dt="2025-06-01T12:42:23.615" v="1347" actId="47"/>
        <pc:sldMkLst>
          <pc:docMk/>
          <pc:sldMk cId="3939409298" sldId="328"/>
        </pc:sldMkLst>
      </pc:sldChg>
      <pc:sldChg chg="addSp delSp del mod">
        <pc:chgData name="Dias Abakanov" userId="5366f813484de3cb" providerId="LiveId" clId="{B66A981C-E595-497D-8106-17BE2A47256F}" dt="2025-06-01T12:33:38.371" v="1128" actId="47"/>
        <pc:sldMkLst>
          <pc:docMk/>
          <pc:sldMk cId="2571155545" sldId="335"/>
        </pc:sldMkLst>
      </pc:sldChg>
      <pc:sldChg chg="ord">
        <pc:chgData name="Dias Abakanov" userId="5366f813484de3cb" providerId="LiveId" clId="{B66A981C-E595-497D-8106-17BE2A47256F}" dt="2025-06-01T12:10:36.424" v="887"/>
        <pc:sldMkLst>
          <pc:docMk/>
          <pc:sldMk cId="3861713223" sldId="336"/>
        </pc:sldMkLst>
      </pc:sldChg>
      <pc:sldChg chg="delSp add setBg delDesignElem">
        <pc:chgData name="Dias Abakanov" userId="5366f813484de3cb" providerId="LiveId" clId="{B66A981C-E595-497D-8106-17BE2A47256F}" dt="2025-06-01T09:57:18.292" v="90"/>
        <pc:sldMkLst>
          <pc:docMk/>
          <pc:sldMk cId="65320343" sldId="342"/>
        </pc:sldMkLst>
      </pc:sldChg>
      <pc:sldChg chg="modSp mod">
        <pc:chgData name="Dias Abakanov" userId="5366f813484de3cb" providerId="LiveId" clId="{B66A981C-E595-497D-8106-17BE2A47256F}" dt="2025-06-01T12:14:08.973" v="910" actId="20577"/>
        <pc:sldMkLst>
          <pc:docMk/>
          <pc:sldMk cId="4183555430" sldId="343"/>
        </pc:sldMkLst>
      </pc:sldChg>
      <pc:sldChg chg="addSp delSp modSp mod">
        <pc:chgData name="Dias Abakanov" userId="5366f813484de3cb" providerId="LiveId" clId="{B66A981C-E595-497D-8106-17BE2A47256F}" dt="2025-06-01T12:37:36.451" v="1183" actId="478"/>
        <pc:sldMkLst>
          <pc:docMk/>
          <pc:sldMk cId="91173316" sldId="344"/>
        </pc:sldMkLst>
      </pc:sldChg>
      <pc:sldChg chg="addSp delSp modSp mod">
        <pc:chgData name="Dias Abakanov" userId="5366f813484de3cb" providerId="LiveId" clId="{B66A981C-E595-497D-8106-17BE2A47256F}" dt="2025-06-01T12:18:00.260" v="983" actId="478"/>
        <pc:sldMkLst>
          <pc:docMk/>
          <pc:sldMk cId="2096681214" sldId="345"/>
        </pc:sldMkLst>
      </pc:sldChg>
      <pc:sldChg chg="del">
        <pc:chgData name="Dias Abakanov" userId="5366f813484de3cb" providerId="LiveId" clId="{B66A981C-E595-497D-8106-17BE2A47256F}" dt="2025-06-01T12:40:05.814" v="1346" actId="47"/>
        <pc:sldMkLst>
          <pc:docMk/>
          <pc:sldMk cId="989938380" sldId="346"/>
        </pc:sldMkLst>
      </pc:sldChg>
      <pc:sldChg chg="addSp delSp modSp add mod">
        <pc:chgData name="Dias Abakanov" userId="5366f813484de3cb" providerId="LiveId" clId="{B66A981C-E595-497D-8106-17BE2A47256F}" dt="2025-06-01T18:22:59.269" v="1354" actId="20577"/>
        <pc:sldMkLst>
          <pc:docMk/>
          <pc:sldMk cId="2799778161" sldId="348"/>
        </pc:sldMkLst>
      </pc:sldChg>
      <pc:sldChg chg="addSp delSp modSp add mod">
        <pc:chgData name="Dias Abakanov" userId="5366f813484de3cb" providerId="LiveId" clId="{B66A981C-E595-497D-8106-17BE2A47256F}" dt="2025-06-01T12:36:53.843" v="1182" actId="478"/>
        <pc:sldMkLst>
          <pc:docMk/>
          <pc:sldMk cId="3678214479" sldId="349"/>
        </pc:sldMkLst>
      </pc:sldChg>
    </pc:docChg>
  </pc:docChgLst>
  <pc:docChgLst>
    <pc:chgData name="Dias Abakanov" userId="5366f813484de3cb" providerId="LiveId" clId="{3D9DD19D-77FB-48FD-AB48-8C99A61A0E9D}"/>
    <pc:docChg chg="undo redo custSel addSld delSld modSld sldOrd">
      <pc:chgData name="Dias Abakanov" userId="5366f813484de3cb" providerId="LiveId" clId="{3D9DD19D-77FB-48FD-AB48-8C99A61A0E9D}" dt="2025-06-02T11:48:55.154" v="2006" actId="1076"/>
      <pc:docMkLst>
        <pc:docMk/>
      </pc:docMkLst>
      <pc:sldChg chg="add del">
        <pc:chgData name="Dias Abakanov" userId="5366f813484de3cb" providerId="LiveId" clId="{3D9DD19D-77FB-48FD-AB48-8C99A61A0E9D}" dt="2025-05-29T08:52:52.348" v="1329" actId="47"/>
        <pc:sldMkLst>
          <pc:docMk/>
          <pc:sldMk cId="0" sldId="260"/>
        </pc:sldMkLst>
      </pc:sldChg>
      <pc:sldChg chg="modSp add del mod ord">
        <pc:chgData name="Dias Abakanov" userId="5366f813484de3cb" providerId="LiveId" clId="{3D9DD19D-77FB-48FD-AB48-8C99A61A0E9D}" dt="2025-05-29T10:00:27.408" v="1651" actId="47"/>
        <pc:sldMkLst>
          <pc:docMk/>
          <pc:sldMk cId="0" sldId="261"/>
        </pc:sldMkLst>
      </pc:sldChg>
      <pc:sldChg chg="add">
        <pc:chgData name="Dias Abakanov" userId="5366f813484de3cb" providerId="LiveId" clId="{3D9DD19D-77FB-48FD-AB48-8C99A61A0E9D}" dt="2025-05-29T08:47:01.497" v="1209"/>
        <pc:sldMkLst>
          <pc:docMk/>
          <pc:sldMk cId="0" sldId="262"/>
        </pc:sldMkLst>
      </pc:sldChg>
      <pc:sldChg chg="addSp modSp mod">
        <pc:chgData name="Dias Abakanov" userId="5366f813484de3cb" providerId="LiveId" clId="{3D9DD19D-77FB-48FD-AB48-8C99A61A0E9D}" dt="2025-05-28T10:05:09.930" v="365" actId="1076"/>
        <pc:sldMkLst>
          <pc:docMk/>
          <pc:sldMk cId="2539709262" sldId="303"/>
        </pc:sldMkLst>
      </pc:sldChg>
      <pc:sldChg chg="addSp delSp modSp del mod ord">
        <pc:chgData name="Dias Abakanov" userId="5366f813484de3cb" providerId="LiveId" clId="{3D9DD19D-77FB-48FD-AB48-8C99A61A0E9D}" dt="2025-06-02T04:44:27.555" v="1794" actId="2696"/>
        <pc:sldMkLst>
          <pc:docMk/>
          <pc:sldMk cId="1772806906" sldId="324"/>
        </pc:sldMkLst>
      </pc:sldChg>
      <pc:sldChg chg="addSp delSp modSp mod">
        <pc:chgData name="Dias Abakanov" userId="5366f813484de3cb" providerId="LiveId" clId="{3D9DD19D-77FB-48FD-AB48-8C99A61A0E9D}" dt="2025-05-29T09:15:00.105" v="1355" actId="1076"/>
        <pc:sldMkLst>
          <pc:docMk/>
          <pc:sldMk cId="2421609323" sldId="325"/>
        </pc:sldMkLst>
      </pc:sldChg>
      <pc:sldChg chg="del">
        <pc:chgData name="Dias Abakanov" userId="5366f813484de3cb" providerId="LiveId" clId="{3D9DD19D-77FB-48FD-AB48-8C99A61A0E9D}" dt="2025-05-29T08:40:25.617" v="1130" actId="47"/>
        <pc:sldMkLst>
          <pc:docMk/>
          <pc:sldMk cId="662603058" sldId="327"/>
        </pc:sldMkLst>
      </pc:sldChg>
      <pc:sldChg chg="modSp mod">
        <pc:chgData name="Dias Abakanov" userId="5366f813484de3cb" providerId="LiveId" clId="{3D9DD19D-77FB-48FD-AB48-8C99A61A0E9D}" dt="2025-05-29T10:00:31.339" v="1653" actId="1076"/>
        <pc:sldMkLst>
          <pc:docMk/>
          <pc:sldMk cId="3939409298" sldId="328"/>
        </pc:sldMkLst>
      </pc:sldChg>
      <pc:sldChg chg="del">
        <pc:chgData name="Dias Abakanov" userId="5366f813484de3cb" providerId="LiveId" clId="{3D9DD19D-77FB-48FD-AB48-8C99A61A0E9D}" dt="2025-05-29T08:40:27.093" v="1131" actId="47"/>
        <pc:sldMkLst>
          <pc:docMk/>
          <pc:sldMk cId="1949827708" sldId="332"/>
        </pc:sldMkLst>
      </pc:sldChg>
      <pc:sldChg chg="addSp delSp modSp mod setBg">
        <pc:chgData name="Dias Abakanov" userId="5366f813484de3cb" providerId="LiveId" clId="{3D9DD19D-77FB-48FD-AB48-8C99A61A0E9D}" dt="2025-05-29T09:36:34.354" v="1517" actId="1076"/>
        <pc:sldMkLst>
          <pc:docMk/>
          <pc:sldMk cId="2571155545" sldId="335"/>
        </pc:sldMkLst>
      </pc:sldChg>
      <pc:sldChg chg="addSp delSp modSp mod ord">
        <pc:chgData name="Dias Abakanov" userId="5366f813484de3cb" providerId="LiveId" clId="{3D9DD19D-77FB-48FD-AB48-8C99A61A0E9D}" dt="2025-06-02T04:45:43.083" v="1806" actId="2710"/>
        <pc:sldMkLst>
          <pc:docMk/>
          <pc:sldMk cId="3861713223" sldId="336"/>
        </pc:sldMkLst>
      </pc:sldChg>
      <pc:sldChg chg="modSp del mod">
        <pc:chgData name="Dias Abakanov" userId="5366f813484de3cb" providerId="LiveId" clId="{3D9DD19D-77FB-48FD-AB48-8C99A61A0E9D}" dt="2025-05-29T08:47:07.102" v="1210" actId="47"/>
        <pc:sldMkLst>
          <pc:docMk/>
          <pc:sldMk cId="428826679" sldId="337"/>
        </pc:sldMkLst>
      </pc:sldChg>
      <pc:sldChg chg="delSp del mod ord">
        <pc:chgData name="Dias Abakanov" userId="5366f813484de3cb" providerId="LiveId" clId="{3D9DD19D-77FB-48FD-AB48-8C99A61A0E9D}" dt="2025-05-29T08:46:32.611" v="1206" actId="47"/>
        <pc:sldMkLst>
          <pc:docMk/>
          <pc:sldMk cId="1300832843" sldId="338"/>
        </pc:sldMkLst>
      </pc:sldChg>
      <pc:sldChg chg="del">
        <pc:chgData name="Dias Abakanov" userId="5366f813484de3cb" providerId="LiveId" clId="{3D9DD19D-77FB-48FD-AB48-8C99A61A0E9D}" dt="2025-05-29T08:40:23.374" v="1129" actId="47"/>
        <pc:sldMkLst>
          <pc:docMk/>
          <pc:sldMk cId="2193149802" sldId="339"/>
        </pc:sldMkLst>
      </pc:sldChg>
      <pc:sldChg chg="del">
        <pc:chgData name="Dias Abakanov" userId="5366f813484de3cb" providerId="LiveId" clId="{3D9DD19D-77FB-48FD-AB48-8C99A61A0E9D}" dt="2025-05-29T08:47:07.102" v="1210" actId="47"/>
        <pc:sldMkLst>
          <pc:docMk/>
          <pc:sldMk cId="233081788" sldId="340"/>
        </pc:sldMkLst>
      </pc:sldChg>
      <pc:sldChg chg="del ord">
        <pc:chgData name="Dias Abakanov" userId="5366f813484de3cb" providerId="LiveId" clId="{3D9DD19D-77FB-48FD-AB48-8C99A61A0E9D}" dt="2025-05-29T08:47:07.102" v="1210" actId="47"/>
        <pc:sldMkLst>
          <pc:docMk/>
          <pc:sldMk cId="1903935763" sldId="341"/>
        </pc:sldMkLst>
      </pc:sldChg>
      <pc:sldChg chg="addSp delSp modSp mod">
        <pc:chgData name="Dias Abakanov" userId="5366f813484de3cb" providerId="LiveId" clId="{3D9DD19D-77FB-48FD-AB48-8C99A61A0E9D}" dt="2025-06-02T09:39:22.582" v="1997" actId="2085"/>
        <pc:sldMkLst>
          <pc:docMk/>
          <pc:sldMk cId="65320343" sldId="342"/>
        </pc:sldMkLst>
      </pc:sldChg>
      <pc:sldChg chg="del">
        <pc:chgData name="Dias Abakanov" userId="5366f813484de3cb" providerId="LiveId" clId="{3D9DD19D-77FB-48FD-AB48-8C99A61A0E9D}" dt="2025-05-29T08:47:07.102" v="1210" actId="47"/>
        <pc:sldMkLst>
          <pc:docMk/>
          <pc:sldMk cId="2590912856" sldId="342"/>
        </pc:sldMkLst>
      </pc:sldChg>
      <pc:sldChg chg="addSp delSp modSp add mod">
        <pc:chgData name="Dias Abakanov" userId="5366f813484de3cb" providerId="LiveId" clId="{3D9DD19D-77FB-48FD-AB48-8C99A61A0E9D}" dt="2025-05-29T06:56:55.179" v="1107" actId="1076"/>
        <pc:sldMkLst>
          <pc:docMk/>
          <pc:sldMk cId="4183555430" sldId="343"/>
        </pc:sldMkLst>
      </pc:sldChg>
      <pc:sldChg chg="addSp delSp modSp add mod">
        <pc:chgData name="Dias Abakanov" userId="5366f813484de3cb" providerId="LiveId" clId="{3D9DD19D-77FB-48FD-AB48-8C99A61A0E9D}" dt="2025-05-29T09:37:05.875" v="1523" actId="20577"/>
        <pc:sldMkLst>
          <pc:docMk/>
          <pc:sldMk cId="91173316" sldId="344"/>
        </pc:sldMkLst>
      </pc:sldChg>
      <pc:sldChg chg="addSp delSp modSp add del mod modTransition setBg">
        <pc:chgData name="Dias Abakanov" userId="5366f813484de3cb" providerId="LiveId" clId="{3D9DD19D-77FB-48FD-AB48-8C99A61A0E9D}" dt="2025-05-29T06:28:51.323" v="963" actId="2696"/>
        <pc:sldMkLst>
          <pc:docMk/>
          <pc:sldMk cId="4283964255" sldId="344"/>
        </pc:sldMkLst>
      </pc:sldChg>
      <pc:sldChg chg="modSp add mod ord">
        <pc:chgData name="Dias Abakanov" userId="5366f813484de3cb" providerId="LiveId" clId="{3D9DD19D-77FB-48FD-AB48-8C99A61A0E9D}" dt="2025-05-29T09:15:26.107" v="1359"/>
        <pc:sldMkLst>
          <pc:docMk/>
          <pc:sldMk cId="2096681214" sldId="345"/>
        </pc:sldMkLst>
      </pc:sldChg>
      <pc:sldChg chg="addSp delSp modSp add mod">
        <pc:chgData name="Dias Abakanov" userId="5366f813484de3cb" providerId="LiveId" clId="{3D9DD19D-77FB-48FD-AB48-8C99A61A0E9D}" dt="2025-05-29T08:54:17.270" v="1333" actId="478"/>
        <pc:sldMkLst>
          <pc:docMk/>
          <pc:sldMk cId="989938380" sldId="346"/>
        </pc:sldMkLst>
      </pc:sldChg>
      <pc:sldChg chg="addSp delSp modSp add mod ord">
        <pc:chgData name="Dias Abakanov" userId="5366f813484de3cb" providerId="LiveId" clId="{3D9DD19D-77FB-48FD-AB48-8C99A61A0E9D}" dt="2025-06-02T11:48:55.154" v="2006" actId="1076"/>
        <pc:sldMkLst>
          <pc:docMk/>
          <pc:sldMk cId="3864190389" sldId="347"/>
        </pc:sldMkLst>
      </pc:sldChg>
    </pc:docChg>
  </pc:docChgLst>
  <pc:docChgLst>
    <pc:chgData name="Dias Abakanov" userId="5366f813484de3cb" providerId="LiveId" clId="{AFC57728-DE33-4F70-904C-FE766299B167}"/>
    <pc:docChg chg="undo custSel addSld delSld modSld delMainMaster">
      <pc:chgData name="Dias Abakanov" userId="5366f813484de3cb" providerId="LiveId" clId="{AFC57728-DE33-4F70-904C-FE766299B167}" dt="2025-06-19T07:36:29.253" v="1460" actId="113"/>
      <pc:docMkLst>
        <pc:docMk/>
      </pc:docMkLst>
      <pc:sldChg chg="del">
        <pc:chgData name="Dias Abakanov" userId="5366f813484de3cb" providerId="LiveId" clId="{AFC57728-DE33-4F70-904C-FE766299B167}" dt="2025-06-03T03:57:45.207" v="513" actId="47"/>
        <pc:sldMkLst>
          <pc:docMk/>
          <pc:sldMk cId="2539709262" sldId="303"/>
        </pc:sldMkLst>
      </pc:sldChg>
      <pc:sldChg chg="del">
        <pc:chgData name="Dias Abakanov" userId="5366f813484de3cb" providerId="LiveId" clId="{AFC57728-DE33-4F70-904C-FE766299B167}" dt="2025-06-03T03:58:39.266" v="521" actId="47"/>
        <pc:sldMkLst>
          <pc:docMk/>
          <pc:sldMk cId="2421609323" sldId="325"/>
        </pc:sldMkLst>
      </pc:sldChg>
      <pc:sldChg chg="addSp delSp modSp del mod">
        <pc:chgData name="Dias Abakanov" userId="5366f813484de3cb" providerId="LiveId" clId="{AFC57728-DE33-4F70-904C-FE766299B167}" dt="2025-06-09T05:00:06.173" v="1295" actId="47"/>
        <pc:sldMkLst>
          <pc:docMk/>
          <pc:sldMk cId="3861713223" sldId="336"/>
        </pc:sldMkLst>
      </pc:sldChg>
      <pc:sldChg chg="del">
        <pc:chgData name="Dias Abakanov" userId="5366f813484de3cb" providerId="LiveId" clId="{AFC57728-DE33-4F70-904C-FE766299B167}" dt="2025-06-03T10:31:51.715" v="950" actId="47"/>
        <pc:sldMkLst>
          <pc:docMk/>
          <pc:sldMk cId="65320343" sldId="342"/>
        </pc:sldMkLst>
      </pc:sldChg>
      <pc:sldChg chg="del">
        <pc:chgData name="Dias Abakanov" userId="5366f813484de3cb" providerId="LiveId" clId="{AFC57728-DE33-4F70-904C-FE766299B167}" dt="2025-06-03T02:32:04.334" v="46" actId="47"/>
        <pc:sldMkLst>
          <pc:docMk/>
          <pc:sldMk cId="4183555430" sldId="343"/>
        </pc:sldMkLst>
      </pc:sldChg>
      <pc:sldChg chg="addSp delSp modSp del mod">
        <pc:chgData name="Dias Abakanov" userId="5366f813484de3cb" providerId="LiveId" clId="{AFC57728-DE33-4F70-904C-FE766299B167}" dt="2025-06-03T05:13:18.201" v="919" actId="47"/>
        <pc:sldMkLst>
          <pc:docMk/>
          <pc:sldMk cId="91173316" sldId="344"/>
        </pc:sldMkLst>
      </pc:sldChg>
      <pc:sldChg chg="del">
        <pc:chgData name="Dias Abakanov" userId="5366f813484de3cb" providerId="LiveId" clId="{AFC57728-DE33-4F70-904C-FE766299B167}" dt="2025-06-03T04:05:43.972" v="575" actId="47"/>
        <pc:sldMkLst>
          <pc:docMk/>
          <pc:sldMk cId="2096681214" sldId="345"/>
        </pc:sldMkLst>
      </pc:sldChg>
      <pc:sldChg chg="addSp delSp modSp del mod">
        <pc:chgData name="Dias Abakanov" userId="5366f813484de3cb" providerId="LiveId" clId="{AFC57728-DE33-4F70-904C-FE766299B167}" dt="2025-06-09T05:04:00.378" v="1324" actId="47"/>
        <pc:sldMkLst>
          <pc:docMk/>
          <pc:sldMk cId="3864190389" sldId="347"/>
        </pc:sldMkLst>
      </pc:sldChg>
      <pc:sldChg chg="addSp delSp modSp mod">
        <pc:chgData name="Dias Abakanov" userId="5366f813484de3cb" providerId="LiveId" clId="{AFC57728-DE33-4F70-904C-FE766299B167}" dt="2025-06-05T11:23:32.131" v="1293" actId="1076"/>
        <pc:sldMkLst>
          <pc:docMk/>
          <pc:sldMk cId="2799778161" sldId="348"/>
        </pc:sldMkLst>
      </pc:sldChg>
      <pc:sldChg chg="delSp modSp del mod">
        <pc:chgData name="Dias Abakanov" userId="5366f813484de3cb" providerId="LiveId" clId="{AFC57728-DE33-4F70-904C-FE766299B167}" dt="2025-06-03T02:35:17.919" v="88" actId="47"/>
        <pc:sldMkLst>
          <pc:docMk/>
          <pc:sldMk cId="3678214479" sldId="349"/>
        </pc:sldMkLst>
      </pc:sldChg>
      <pc:sldChg chg="addSp delSp modSp add del">
        <pc:chgData name="Dias Abakanov" userId="5366f813484de3cb" providerId="LiveId" clId="{AFC57728-DE33-4F70-904C-FE766299B167}" dt="2025-06-03T10:31:53.704" v="951" actId="47"/>
        <pc:sldMkLst>
          <pc:docMk/>
          <pc:sldMk cId="2452230945" sldId="350"/>
        </pc:sldMkLst>
      </pc:sldChg>
      <pc:sldChg chg="addSp delSp modSp add del mod">
        <pc:chgData name="Dias Abakanov" userId="5366f813484de3cb" providerId="LiveId" clId="{AFC57728-DE33-4F70-904C-FE766299B167}" dt="2025-06-03T10:32:45.130" v="962" actId="47"/>
        <pc:sldMkLst>
          <pc:docMk/>
          <pc:sldMk cId="3087695923" sldId="351"/>
        </pc:sldMkLst>
      </pc:sldChg>
      <pc:sldChg chg="modSp add mod">
        <pc:chgData name="Dias Abakanov" userId="5366f813484de3cb" providerId="LiveId" clId="{AFC57728-DE33-4F70-904C-FE766299B167}" dt="2025-06-03T05:43:09.217" v="928" actId="113"/>
        <pc:sldMkLst>
          <pc:docMk/>
          <pc:sldMk cId="1773646898" sldId="1441"/>
        </pc:sldMkLst>
      </pc:sldChg>
      <pc:sldChg chg="modSp add mod">
        <pc:chgData name="Dias Abakanov" userId="5366f813484de3cb" providerId="LiveId" clId="{AFC57728-DE33-4F70-904C-FE766299B167}" dt="2025-06-04T11:37:59.906" v="1012" actId="20577"/>
        <pc:sldMkLst>
          <pc:docMk/>
          <pc:sldMk cId="3435081292" sldId="1442"/>
        </pc:sldMkLst>
      </pc:sldChg>
      <pc:sldChg chg="addSp delSp modSp add mod">
        <pc:chgData name="Dias Abakanov" userId="5366f813484de3cb" providerId="LiveId" clId="{AFC57728-DE33-4F70-904C-FE766299B167}" dt="2025-06-05T11:21:13.278" v="1276" actId="1035"/>
        <pc:sldMkLst>
          <pc:docMk/>
          <pc:sldMk cId="1343119684" sldId="1443"/>
        </pc:sldMkLst>
      </pc:sldChg>
      <pc:sldChg chg="addSp delSp modSp add mod">
        <pc:chgData name="Dias Abakanov" userId="5366f813484de3cb" providerId="LiveId" clId="{AFC57728-DE33-4F70-904C-FE766299B167}" dt="2025-06-03T10:32:42.024" v="961" actId="478"/>
        <pc:sldMkLst>
          <pc:docMk/>
          <pc:sldMk cId="208279769" sldId="1444"/>
        </pc:sldMkLst>
      </pc:sldChg>
      <pc:sldChg chg="add">
        <pc:chgData name="Dias Abakanov" userId="5366f813484de3cb" providerId="LiveId" clId="{AFC57728-DE33-4F70-904C-FE766299B167}" dt="2025-06-09T04:59:58.979" v="1294"/>
        <pc:sldMkLst>
          <pc:docMk/>
          <pc:sldMk cId="4040962911" sldId="1445"/>
        </pc:sldMkLst>
      </pc:sldChg>
      <pc:sldChg chg="modSp add mod">
        <pc:chgData name="Dias Abakanov" userId="5366f813484de3cb" providerId="LiveId" clId="{AFC57728-DE33-4F70-904C-FE766299B167}" dt="2025-06-19T07:36:29.253" v="1460" actId="113"/>
        <pc:sldMkLst>
          <pc:docMk/>
          <pc:sldMk cId="2052697420" sldId="1446"/>
        </pc:sldMkLst>
      </pc:sldChg>
      <pc:sldMasterChg chg="del delSldLayout">
        <pc:chgData name="Dias Abakanov" userId="5366f813484de3cb" providerId="LiveId" clId="{AFC57728-DE33-4F70-904C-FE766299B167}" dt="2025-06-03T04:05:43.972" v="575" actId="47"/>
        <pc:sldMasterMkLst>
          <pc:docMk/>
          <pc:sldMasterMk cId="522259307" sldId="2147483661"/>
        </pc:sldMasterMkLst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4141569571" sldId="2147483662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2394199067" sldId="2147483663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1074560580" sldId="2147483664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2082092639" sldId="2147483665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1322553249" sldId="2147483666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2687281198" sldId="2147483667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460560286" sldId="2147483668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574304618" sldId="2147483669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895676556" sldId="2147483670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2361865835" sldId="2147483671"/>
          </pc:sldLayoutMkLst>
        </pc:sldLayoutChg>
        <pc:sldLayoutChg chg="del">
          <pc:chgData name="Dias Abakanov" userId="5366f813484de3cb" providerId="LiveId" clId="{AFC57728-DE33-4F70-904C-FE766299B167}" dt="2025-06-03T04:05:43.972" v="575" actId="47"/>
          <pc:sldLayoutMkLst>
            <pc:docMk/>
            <pc:sldMasterMk cId="522259307" sldId="2147483661"/>
            <pc:sldLayoutMk cId="3557877181" sldId="2147483672"/>
          </pc:sldLayoutMkLst>
        </pc:sldLayoutChg>
      </pc:sldMasterChg>
    </pc:docChg>
  </pc:docChgLst>
  <pc:docChgLst>
    <pc:chgData name="Dias Abakanov" userId="5366f813484de3cb" providerId="LiveId" clId="{5DEF126C-5C61-4EB8-9C62-2156733CFEDA}"/>
    <pc:docChg chg="undo redo custSel addSld delSld modSld sldOrd">
      <pc:chgData name="Dias Abakanov" userId="5366f813484de3cb" providerId="LiveId" clId="{5DEF126C-5C61-4EB8-9C62-2156733CFEDA}" dt="2025-08-15T08:41:07.223" v="159" actId="20577"/>
      <pc:docMkLst>
        <pc:docMk/>
      </pc:docMkLst>
      <pc:sldChg chg="modSp mod">
        <pc:chgData name="Dias Abakanov" userId="5366f813484de3cb" providerId="LiveId" clId="{5DEF126C-5C61-4EB8-9C62-2156733CFEDA}" dt="2025-08-15T08:40:58.866" v="158" actId="20577"/>
        <pc:sldMkLst>
          <pc:docMk/>
          <pc:sldMk cId="0" sldId="259"/>
        </pc:sldMkLst>
        <pc:spChg chg="mod">
          <ac:chgData name="Dias Abakanov" userId="5366f813484de3cb" providerId="LiveId" clId="{5DEF126C-5C61-4EB8-9C62-2156733CFEDA}" dt="2025-08-15T08:40:58.866" v="158" actId="20577"/>
          <ac:spMkLst>
            <pc:docMk/>
            <pc:sldMk cId="0" sldId="259"/>
            <ac:spMk id="6" creationId="{00000000-0000-0000-0000-000000000000}"/>
          </ac:spMkLst>
        </pc:spChg>
      </pc:sldChg>
      <pc:sldChg chg="modSp add del">
        <pc:chgData name="Dias Abakanov" userId="5366f813484de3cb" providerId="LiveId" clId="{5DEF126C-5C61-4EB8-9C62-2156733CFEDA}" dt="2025-08-15T07:56:37.109" v="69" actId="47"/>
        <pc:sldMkLst>
          <pc:docMk/>
          <pc:sldMk cId="3861713223" sldId="336"/>
        </pc:sldMkLst>
        <pc:spChg chg="mod">
          <ac:chgData name="Dias Abakanov" userId="5366f813484de3cb" providerId="LiveId" clId="{5DEF126C-5C61-4EB8-9C62-2156733CFEDA}" dt="2025-08-15T07:43:08.605" v="3" actId="20578"/>
          <ac:spMkLst>
            <pc:docMk/>
            <pc:sldMk cId="3861713223" sldId="336"/>
            <ac:spMk id="39" creationId="{00000000-0000-0000-0000-000000000000}"/>
          </ac:spMkLst>
        </pc:spChg>
      </pc:sldChg>
      <pc:sldChg chg="modSp mod ord">
        <pc:chgData name="Dias Abakanov" userId="5366f813484de3cb" providerId="LiveId" clId="{5DEF126C-5C61-4EB8-9C62-2156733CFEDA}" dt="2025-08-15T08:40:52.142" v="155" actId="20577"/>
        <pc:sldMkLst>
          <pc:docMk/>
          <pc:sldMk cId="2799778161" sldId="348"/>
        </pc:sldMkLst>
        <pc:spChg chg="mod">
          <ac:chgData name="Dias Abakanov" userId="5366f813484de3cb" providerId="LiveId" clId="{5DEF126C-5C61-4EB8-9C62-2156733CFEDA}" dt="2025-08-15T08:40:52.142" v="155" actId="20577"/>
          <ac:spMkLst>
            <pc:docMk/>
            <pc:sldMk cId="2799778161" sldId="348"/>
            <ac:spMk id="9" creationId="{F3AB791A-B610-E231-0B51-C85BC14689D9}"/>
          </ac:spMkLst>
        </pc:spChg>
      </pc:sldChg>
      <pc:sldChg chg="addSp delSp modSp mod">
        <pc:chgData name="Dias Abakanov" userId="5366f813484de3cb" providerId="LiveId" clId="{5DEF126C-5C61-4EB8-9C62-2156733CFEDA}" dt="2025-08-15T08:41:07.223" v="159" actId="20577"/>
        <pc:sldMkLst>
          <pc:docMk/>
          <pc:sldMk cId="4040962911" sldId="1445"/>
        </pc:sldMkLst>
        <pc:spChg chg="mod">
          <ac:chgData name="Dias Abakanov" userId="5366f813484de3cb" providerId="LiveId" clId="{5DEF126C-5C61-4EB8-9C62-2156733CFEDA}" dt="2025-08-15T07:58:13.557" v="73" actId="20577"/>
          <ac:spMkLst>
            <pc:docMk/>
            <pc:sldMk cId="4040962911" sldId="1445"/>
            <ac:spMk id="2" creationId="{D330E656-D86A-05A2-EF64-7BF1739998A4}"/>
          </ac:spMkLst>
        </pc:spChg>
        <pc:spChg chg="add del mod">
          <ac:chgData name="Dias Abakanov" userId="5366f813484de3cb" providerId="LiveId" clId="{5DEF126C-5C61-4EB8-9C62-2156733CFEDA}" dt="2025-08-15T08:04:15.759" v="145"/>
          <ac:spMkLst>
            <pc:docMk/>
            <pc:sldMk cId="4040962911" sldId="1445"/>
            <ac:spMk id="5" creationId="{C61158D6-52EA-9D06-1F88-A0F87A144389}"/>
          </ac:spMkLst>
        </pc:spChg>
        <pc:spChg chg="del mod">
          <ac:chgData name="Dias Abakanov" userId="5366f813484de3cb" providerId="LiveId" clId="{5DEF126C-5C61-4EB8-9C62-2156733CFEDA}" dt="2025-08-15T07:53:39.043" v="49" actId="478"/>
          <ac:spMkLst>
            <pc:docMk/>
            <pc:sldMk cId="4040962911" sldId="1445"/>
            <ac:spMk id="8" creationId="{996785F2-F8E8-EC47-8150-2706DA23BBF7}"/>
          </ac:spMkLst>
        </pc:spChg>
        <pc:spChg chg="mod">
          <ac:chgData name="Dias Abakanov" userId="5366f813484de3cb" providerId="LiveId" clId="{5DEF126C-5C61-4EB8-9C62-2156733CFEDA}" dt="2025-08-15T08:08:18.988" v="150" actId="1076"/>
          <ac:spMkLst>
            <pc:docMk/>
            <pc:sldMk cId="4040962911" sldId="1445"/>
            <ac:spMk id="9" creationId="{836D14EE-043F-D050-4CAC-FBED5FACC187}"/>
          </ac:spMkLst>
        </pc:spChg>
        <pc:spChg chg="add del">
          <ac:chgData name="Dias Abakanov" userId="5366f813484de3cb" providerId="LiveId" clId="{5DEF126C-5C61-4EB8-9C62-2156733CFEDA}" dt="2025-08-15T07:51:41.706" v="34" actId="22"/>
          <ac:spMkLst>
            <pc:docMk/>
            <pc:sldMk cId="4040962911" sldId="1445"/>
            <ac:spMk id="12" creationId="{D8D6A9BB-81DA-FA50-01EF-38A0CAC017DD}"/>
          </ac:spMkLst>
        </pc:spChg>
        <pc:spChg chg="mod">
          <ac:chgData name="Dias Abakanov" userId="5366f813484de3cb" providerId="LiveId" clId="{5DEF126C-5C61-4EB8-9C62-2156733CFEDA}" dt="2025-08-15T08:41:07.223" v="159" actId="20577"/>
          <ac:spMkLst>
            <pc:docMk/>
            <pc:sldMk cId="4040962911" sldId="1445"/>
            <ac:spMk id="14" creationId="{4FFF4E69-D140-9E5D-0994-4707CA9B77F5}"/>
          </ac:spMkLst>
        </pc:spChg>
        <pc:spChg chg="del">
          <ac:chgData name="Dias Abakanov" userId="5366f813484de3cb" providerId="LiveId" clId="{5DEF126C-5C61-4EB8-9C62-2156733CFEDA}" dt="2025-08-15T07:53:44.581" v="50" actId="478"/>
          <ac:spMkLst>
            <pc:docMk/>
            <pc:sldMk cId="4040962911" sldId="1445"/>
            <ac:spMk id="16" creationId="{32B366E7-54AF-1387-A289-735E10B48B51}"/>
          </ac:spMkLst>
        </pc:spChg>
        <pc:spChg chg="add del mod">
          <ac:chgData name="Dias Abakanov" userId="5366f813484de3cb" providerId="LiveId" clId="{5DEF126C-5C61-4EB8-9C62-2156733CFEDA}" dt="2025-08-15T08:01:57.409" v="120" actId="478"/>
          <ac:spMkLst>
            <pc:docMk/>
            <pc:sldMk cId="4040962911" sldId="1445"/>
            <ac:spMk id="18" creationId="{E51829C7-6700-01C4-39BE-472ADCAB8E05}"/>
          </ac:spMkLst>
        </pc:spChg>
        <pc:spChg chg="mod">
          <ac:chgData name="Dias Abakanov" userId="5366f813484de3cb" providerId="LiveId" clId="{5DEF126C-5C61-4EB8-9C62-2156733CFEDA}" dt="2025-08-15T07:43:27.249" v="11"/>
          <ac:spMkLst>
            <pc:docMk/>
            <pc:sldMk cId="4040962911" sldId="1445"/>
            <ac:spMk id="19" creationId="{00000000-0000-0000-0000-000000000000}"/>
          </ac:spMkLst>
        </pc:spChg>
        <pc:spChg chg="mod">
          <ac:chgData name="Dias Abakanov" userId="5366f813484de3cb" providerId="LiveId" clId="{5DEF126C-5C61-4EB8-9C62-2156733CFEDA}" dt="2025-08-15T08:08:29.153" v="152" actId="1076"/>
          <ac:spMkLst>
            <pc:docMk/>
            <pc:sldMk cId="4040962911" sldId="1445"/>
            <ac:spMk id="22" creationId="{93B2ACEA-FF2B-F1E7-2C7F-ABF01BC1B395}"/>
          </ac:spMkLst>
        </pc:spChg>
        <pc:spChg chg="mod">
          <ac:chgData name="Dias Abakanov" userId="5366f813484de3cb" providerId="LiveId" clId="{5DEF126C-5C61-4EB8-9C62-2156733CFEDA}" dt="2025-08-15T08:08:14.446" v="149" actId="20577"/>
          <ac:spMkLst>
            <pc:docMk/>
            <pc:sldMk cId="4040962911" sldId="1445"/>
            <ac:spMk id="23" creationId="{CB305C60-A310-01DF-0BE3-0012D9C9D405}"/>
          </ac:spMkLst>
        </pc:spChg>
        <pc:spChg chg="mod">
          <ac:chgData name="Dias Abakanov" userId="5366f813484de3cb" providerId="LiveId" clId="{5DEF126C-5C61-4EB8-9C62-2156733CFEDA}" dt="2025-08-15T08:03:40.643" v="137" actId="20577"/>
          <ac:spMkLst>
            <pc:docMk/>
            <pc:sldMk cId="4040962911" sldId="1445"/>
            <ac:spMk id="24" creationId="{4E7F0A72-7993-65F1-EA1D-5BC073C21E42}"/>
          </ac:spMkLst>
        </pc:spChg>
        <pc:spChg chg="mod">
          <ac:chgData name="Dias Abakanov" userId="5366f813484de3cb" providerId="LiveId" clId="{5DEF126C-5C61-4EB8-9C62-2156733CFEDA}" dt="2025-08-15T08:08:29.153" v="152" actId="1076"/>
          <ac:spMkLst>
            <pc:docMk/>
            <pc:sldMk cId="4040962911" sldId="1445"/>
            <ac:spMk id="25" creationId="{DEF5E952-62A5-63CC-D9BE-D2EAFE24244F}"/>
          </ac:spMkLst>
        </pc:spChg>
        <pc:spChg chg="mod">
          <ac:chgData name="Dias Abakanov" userId="5366f813484de3cb" providerId="LiveId" clId="{5DEF126C-5C61-4EB8-9C62-2156733CFEDA}" dt="2025-08-15T08:08:29.153" v="152" actId="1076"/>
          <ac:spMkLst>
            <pc:docMk/>
            <pc:sldMk cId="4040962911" sldId="1445"/>
            <ac:spMk id="26" creationId="{76C353E5-3913-1DC7-0156-CA70E2568954}"/>
          </ac:spMkLst>
        </pc:spChg>
        <pc:spChg chg="mod">
          <ac:chgData name="Dias Abakanov" userId="5366f813484de3cb" providerId="LiveId" clId="{5DEF126C-5C61-4EB8-9C62-2156733CFEDA}" dt="2025-08-15T08:08:29.153" v="152" actId="1076"/>
          <ac:spMkLst>
            <pc:docMk/>
            <pc:sldMk cId="4040962911" sldId="1445"/>
            <ac:spMk id="27" creationId="{7DFD3EFF-254D-81AA-D9BE-83B600C88E2A}"/>
          </ac:spMkLst>
        </pc:spChg>
        <pc:spChg chg="mod">
          <ac:chgData name="Dias Abakanov" userId="5366f813484de3cb" providerId="LiveId" clId="{5DEF126C-5C61-4EB8-9C62-2156733CFEDA}" dt="2025-08-15T08:08:29.153" v="152" actId="1076"/>
          <ac:spMkLst>
            <pc:docMk/>
            <pc:sldMk cId="4040962911" sldId="1445"/>
            <ac:spMk id="28" creationId="{E8A0E2AF-FA75-B6B2-332F-EDA1F7800E12}"/>
          </ac:spMkLst>
        </pc:spChg>
        <pc:spChg chg="mod">
          <ac:chgData name="Dias Abakanov" userId="5366f813484de3cb" providerId="LiveId" clId="{5DEF126C-5C61-4EB8-9C62-2156733CFEDA}" dt="2025-08-15T07:55:53.018" v="65" actId="1076"/>
          <ac:spMkLst>
            <pc:docMk/>
            <pc:sldMk cId="4040962911" sldId="1445"/>
            <ac:spMk id="41" creationId="{25E79C48-2771-383D-80C5-B268FB650C9D}"/>
          </ac:spMkLst>
        </pc:spChg>
        <pc:spChg chg="add del mod">
          <ac:chgData name="Dias Abakanov" userId="5366f813484de3cb" providerId="LiveId" clId="{5DEF126C-5C61-4EB8-9C62-2156733CFEDA}" dt="2025-08-15T08:02:00.333" v="121" actId="478"/>
          <ac:spMkLst>
            <pc:docMk/>
            <pc:sldMk cId="4040962911" sldId="1445"/>
            <ac:spMk id="42" creationId="{55A50B4A-4EC0-7C79-2D60-296B311FD7BF}"/>
          </ac:spMkLst>
        </pc:spChg>
        <pc:spChg chg="add del mod">
          <ac:chgData name="Dias Abakanov" userId="5366f813484de3cb" providerId="LiveId" clId="{5DEF126C-5C61-4EB8-9C62-2156733CFEDA}" dt="2025-08-15T08:02:05.086" v="122" actId="478"/>
          <ac:spMkLst>
            <pc:docMk/>
            <pc:sldMk cId="4040962911" sldId="1445"/>
            <ac:spMk id="45" creationId="{D7CD9B49-7E8F-B67C-FF9F-D34C3D8A3562}"/>
          </ac:spMkLst>
        </pc:spChg>
        <pc:spChg chg="mod">
          <ac:chgData name="Dias Abakanov" userId="5366f813484de3cb" providerId="LiveId" clId="{5DEF126C-5C61-4EB8-9C62-2156733CFEDA}" dt="2025-08-15T07:55:53.018" v="65" actId="1076"/>
          <ac:spMkLst>
            <pc:docMk/>
            <pc:sldMk cId="4040962911" sldId="1445"/>
            <ac:spMk id="46" creationId="{CEA5B74E-60BB-BE68-0830-3068E34B823E}"/>
          </ac:spMkLst>
        </pc:spChg>
        <pc:spChg chg="mod">
          <ac:chgData name="Dias Abakanov" userId="5366f813484de3cb" providerId="LiveId" clId="{5DEF126C-5C61-4EB8-9C62-2156733CFEDA}" dt="2025-08-15T07:55:53.018" v="65" actId="1076"/>
          <ac:spMkLst>
            <pc:docMk/>
            <pc:sldMk cId="4040962911" sldId="1445"/>
            <ac:spMk id="48" creationId="{95CBA9D5-8835-CF3F-5C3C-0E6D2E4A3F3C}"/>
          </ac:spMkLst>
        </pc:spChg>
        <pc:spChg chg="mod">
          <ac:chgData name="Dias Abakanov" userId="5366f813484de3cb" providerId="LiveId" clId="{5DEF126C-5C61-4EB8-9C62-2156733CFEDA}" dt="2025-08-15T07:55:53.018" v="65" actId="1076"/>
          <ac:spMkLst>
            <pc:docMk/>
            <pc:sldMk cId="4040962911" sldId="1445"/>
            <ac:spMk id="49" creationId="{0433D627-188C-945B-D2C1-CDD97EACE362}"/>
          </ac:spMkLst>
        </pc:spChg>
        <pc:spChg chg="mod">
          <ac:chgData name="Dias Abakanov" userId="5366f813484de3cb" providerId="LiveId" clId="{5DEF126C-5C61-4EB8-9C62-2156733CFEDA}" dt="2025-08-15T07:55:53.018" v="65" actId="1076"/>
          <ac:spMkLst>
            <pc:docMk/>
            <pc:sldMk cId="4040962911" sldId="1445"/>
            <ac:spMk id="50" creationId="{028E0BA2-F1B6-0975-2900-02083883D331}"/>
          </ac:spMkLst>
        </pc:spChg>
        <pc:spChg chg="mod">
          <ac:chgData name="Dias Abakanov" userId="5366f813484de3cb" providerId="LiveId" clId="{5DEF126C-5C61-4EB8-9C62-2156733CFEDA}" dt="2025-08-15T07:55:53.018" v="65" actId="1076"/>
          <ac:spMkLst>
            <pc:docMk/>
            <pc:sldMk cId="4040962911" sldId="1445"/>
            <ac:spMk id="51" creationId="{5290BC20-8001-D1AC-B12D-047AE07872F3}"/>
          </ac:spMkLst>
        </pc:spChg>
        <pc:spChg chg="mod">
          <ac:chgData name="Dias Abakanov" userId="5366f813484de3cb" providerId="LiveId" clId="{5DEF126C-5C61-4EB8-9C62-2156733CFEDA}" dt="2025-08-15T08:03:20.319" v="132" actId="1076"/>
          <ac:spMkLst>
            <pc:docMk/>
            <pc:sldMk cId="4040962911" sldId="1445"/>
            <ac:spMk id="63" creationId="{B4828DD9-5033-77F2-B741-BC0662875904}"/>
          </ac:spMkLst>
        </pc:spChg>
        <pc:grpChg chg="mod">
          <ac:chgData name="Dias Abakanov" userId="5366f813484de3cb" providerId="LiveId" clId="{5DEF126C-5C61-4EB8-9C62-2156733CFEDA}" dt="2025-08-15T08:08:25.183" v="151" actId="1076"/>
          <ac:grpSpMkLst>
            <pc:docMk/>
            <pc:sldMk cId="4040962911" sldId="1445"/>
            <ac:grpSpMk id="10" creationId="{6A4FE819-2A9F-7C93-1502-33A733A95F9A}"/>
          </ac:grpSpMkLst>
        </pc:grpChg>
        <pc:grpChg chg="mod">
          <ac:chgData name="Dias Abakanov" userId="5366f813484de3cb" providerId="LiveId" clId="{5DEF126C-5C61-4EB8-9C62-2156733CFEDA}" dt="2025-08-15T08:08:29.153" v="152" actId="1076"/>
          <ac:grpSpMkLst>
            <pc:docMk/>
            <pc:sldMk cId="4040962911" sldId="1445"/>
            <ac:grpSpMk id="20" creationId="{D136A363-89D4-F837-D4F8-C25B6B2113A8}"/>
          </ac:grpSpMkLst>
        </pc:grpChg>
        <pc:grpChg chg="mod">
          <ac:chgData name="Dias Abakanov" userId="5366f813484de3cb" providerId="LiveId" clId="{5DEF126C-5C61-4EB8-9C62-2156733CFEDA}" dt="2025-08-15T08:03:31.393" v="134" actId="1076"/>
          <ac:grpSpMkLst>
            <pc:docMk/>
            <pc:sldMk cId="4040962911" sldId="1445"/>
            <ac:grpSpMk id="29" creationId="{E8A01474-4B5E-4FD1-2895-B18105AC4138}"/>
          </ac:grpSpMkLst>
        </pc:grpChg>
        <pc:grpChg chg="mod">
          <ac:chgData name="Dias Abakanov" userId="5366f813484de3cb" providerId="LiveId" clId="{5DEF126C-5C61-4EB8-9C62-2156733CFEDA}" dt="2025-08-15T08:03:49.930" v="138" actId="1076"/>
          <ac:grpSpMkLst>
            <pc:docMk/>
            <pc:sldMk cId="4040962911" sldId="1445"/>
            <ac:grpSpMk id="38" creationId="{A9F4A769-C154-E144-9DED-6609679617CF}"/>
          </ac:grpSpMkLst>
        </pc:grpChg>
        <pc:grpChg chg="mod">
          <ac:chgData name="Dias Abakanov" userId="5366f813484de3cb" providerId="LiveId" clId="{5DEF126C-5C61-4EB8-9C62-2156733CFEDA}" dt="2025-08-15T07:55:53.018" v="65" actId="1076"/>
          <ac:grpSpMkLst>
            <pc:docMk/>
            <pc:sldMk cId="4040962911" sldId="1445"/>
            <ac:grpSpMk id="47" creationId="{873EC0F6-4659-6938-49BD-0C31B58DCAE3}"/>
          </ac:grpSpMkLst>
        </pc:grpChg>
        <pc:grpChg chg="mod">
          <ac:chgData name="Dias Abakanov" userId="5366f813484de3cb" providerId="LiveId" clId="{5DEF126C-5C61-4EB8-9C62-2156733CFEDA}" dt="2025-08-15T07:54:10.768" v="55" actId="1076"/>
          <ac:grpSpMkLst>
            <pc:docMk/>
            <pc:sldMk cId="4040962911" sldId="1445"/>
            <ac:grpSpMk id="52" creationId="{BD7055B1-F637-8711-E5BA-5785A71CD312}"/>
          </ac:grpSpMkLst>
        </pc:grpChg>
        <pc:grpChg chg="mod">
          <ac:chgData name="Dias Abakanov" userId="5366f813484de3cb" providerId="LiveId" clId="{5DEF126C-5C61-4EB8-9C62-2156733CFEDA}" dt="2025-08-15T08:03:26.781" v="133" actId="1076"/>
          <ac:grpSpMkLst>
            <pc:docMk/>
            <pc:sldMk cId="4040962911" sldId="1445"/>
            <ac:grpSpMk id="64" creationId="{2A20E8E1-7B62-1165-C874-3EF424A243AD}"/>
          </ac:grpSpMkLst>
        </pc:grpChg>
        <pc:cxnChg chg="del">
          <ac:chgData name="Dias Abakanov" userId="5366f813484de3cb" providerId="LiveId" clId="{5DEF126C-5C61-4EB8-9C62-2156733CFEDA}" dt="2025-08-15T07:53:35.969" v="48" actId="478"/>
          <ac:cxnSpMkLst>
            <pc:docMk/>
            <pc:sldMk cId="4040962911" sldId="1445"/>
            <ac:cxnSpMk id="3" creationId="{BE8C4FE8-C4C5-CC98-92C5-AA6591F9C552}"/>
          </ac:cxnSpMkLst>
        </pc:cxnChg>
        <pc:cxnChg chg="mod">
          <ac:chgData name="Dias Abakanov" userId="5366f813484de3cb" providerId="LiveId" clId="{5DEF126C-5C61-4EB8-9C62-2156733CFEDA}" dt="2025-08-15T07:56:27.304" v="68" actId="1076"/>
          <ac:cxnSpMkLst>
            <pc:docMk/>
            <pc:sldMk cId="4040962911" sldId="1445"/>
            <ac:cxnSpMk id="44" creationId="{4C8344AC-1F0C-DBD3-DC8B-FB4DF54431D9}"/>
          </ac:cxnSpMkLst>
        </pc:cxnChg>
        <pc:cxnChg chg="add mod">
          <ac:chgData name="Dias Abakanov" userId="5366f813484de3cb" providerId="LiveId" clId="{5DEF126C-5C61-4EB8-9C62-2156733CFEDA}" dt="2025-08-15T07:54:32.973" v="59" actId="1076"/>
          <ac:cxnSpMkLst>
            <pc:docMk/>
            <pc:sldMk cId="4040962911" sldId="1445"/>
            <ac:cxnSpMk id="70" creationId="{D1D0F8E6-AA86-F64D-A5AD-F19538CA6BAD}"/>
          </ac:cxnSpMkLst>
        </pc:cxnChg>
      </pc:sldChg>
    </pc:docChg>
  </pc:docChgLst>
  <pc:docChgLst>
    <pc:chgData name="Dias Abakanov" userId="5366f813484de3cb" providerId="LiveId" clId="{4A6AA30C-E728-4225-82A8-33368CE1F6C1}"/>
    <pc:docChg chg="undo custSel addSld delSld modSld sldOrd">
      <pc:chgData name="Dias Abakanov" userId="5366f813484de3cb" providerId="LiveId" clId="{4A6AA30C-E728-4225-82A8-33368CE1F6C1}" dt="2025-08-06T09:09:07.739" v="330" actId="14100"/>
      <pc:docMkLst>
        <pc:docMk/>
      </pc:docMkLst>
      <pc:sldChg chg="addSp delSp modSp add del mod ord">
        <pc:chgData name="Dias Abakanov" userId="5366f813484de3cb" providerId="LiveId" clId="{4A6AA30C-E728-4225-82A8-33368CE1F6C1}" dt="2025-08-06T07:20:31.158" v="200" actId="478"/>
        <pc:sldMkLst>
          <pc:docMk/>
          <pc:sldMk cId="0" sldId="258"/>
        </pc:sldMkLst>
        <pc:spChg chg="mod topLvl">
          <ac:chgData name="Dias Abakanov" userId="5366f813484de3cb" providerId="LiveId" clId="{4A6AA30C-E728-4225-82A8-33368CE1F6C1}" dt="2025-08-06T07:20:31.158" v="200" actId="478"/>
          <ac:spMkLst>
            <pc:docMk/>
            <pc:sldMk cId="0" sldId="258"/>
            <ac:spMk id="5" creationId="{00000000-0000-0000-0000-000000000000}"/>
          </ac:spMkLst>
        </pc:spChg>
        <pc:spChg chg="mod topLvl">
          <ac:chgData name="Dias Abakanov" userId="5366f813484de3cb" providerId="LiveId" clId="{4A6AA30C-E728-4225-82A8-33368CE1F6C1}" dt="2025-08-06T07:12:44.256" v="178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Dias Abakanov" userId="5366f813484de3cb" providerId="LiveId" clId="{4A6AA30C-E728-4225-82A8-33368CE1F6C1}" dt="2025-08-06T07:12:52.223" v="179" actId="1076"/>
          <ac:spMkLst>
            <pc:docMk/>
            <pc:sldMk cId="0" sldId="258"/>
            <ac:spMk id="15" creationId="{00000000-0000-0000-0000-000000000000}"/>
          </ac:spMkLst>
        </pc:spChg>
        <pc:spChg chg="mod">
          <ac:chgData name="Dias Abakanov" userId="5366f813484de3cb" providerId="LiveId" clId="{4A6AA30C-E728-4225-82A8-33368CE1F6C1}" dt="2025-08-06T07:12:52.223" v="179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Dias Abakanov" userId="5366f813484de3cb" providerId="LiveId" clId="{4A6AA30C-E728-4225-82A8-33368CE1F6C1}" dt="2025-08-06T07:12:52.223" v="179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Dias Abakanov" userId="5366f813484de3cb" providerId="LiveId" clId="{4A6AA30C-E728-4225-82A8-33368CE1F6C1}" dt="2025-08-06T07:12:52.223" v="179" actId="1076"/>
          <ac:spMkLst>
            <pc:docMk/>
            <pc:sldMk cId="0" sldId="258"/>
            <ac:spMk id="18" creationId="{00000000-0000-0000-0000-000000000000}"/>
          </ac:spMkLst>
        </pc:spChg>
        <pc:spChg chg="add mod">
          <ac:chgData name="Dias Abakanov" userId="5366f813484de3cb" providerId="LiveId" clId="{4A6AA30C-E728-4225-82A8-33368CE1F6C1}" dt="2025-08-06T07:12:41.847" v="177" actId="1076"/>
          <ac:spMkLst>
            <pc:docMk/>
            <pc:sldMk cId="0" sldId="258"/>
            <ac:spMk id="22" creationId="{55917423-B76A-21F2-3F0B-005BAAE45963}"/>
          </ac:spMkLst>
        </pc:spChg>
      </pc:sldChg>
      <pc:sldChg chg="addSp delSp modSp add del mod ord">
        <pc:chgData name="Dias Abakanov" userId="5366f813484de3cb" providerId="LiveId" clId="{4A6AA30C-E728-4225-82A8-33368CE1F6C1}" dt="2025-08-06T09:06:31.072" v="287" actId="21"/>
        <pc:sldMkLst>
          <pc:docMk/>
          <pc:sldMk cId="0" sldId="259"/>
        </pc:sldMkLst>
      </pc:sldChg>
      <pc:sldChg chg="add del">
        <pc:chgData name="Dias Abakanov" userId="5366f813484de3cb" providerId="LiveId" clId="{4A6AA30C-E728-4225-82A8-33368CE1F6C1}" dt="2025-08-06T07:22:43.841" v="207" actId="47"/>
        <pc:sldMkLst>
          <pc:docMk/>
          <pc:sldMk cId="0" sldId="260"/>
        </pc:sldMkLst>
      </pc:sldChg>
      <pc:sldChg chg="add del ord">
        <pc:chgData name="Dias Abakanov" userId="5366f813484de3cb" providerId="LiveId" clId="{4A6AA30C-E728-4225-82A8-33368CE1F6C1}" dt="2025-08-06T07:22:31.710" v="204"/>
        <pc:sldMkLst>
          <pc:docMk/>
          <pc:sldMk cId="0" sldId="261"/>
        </pc:sldMkLst>
      </pc:sldChg>
      <pc:sldChg chg="add del ord">
        <pc:chgData name="Dias Abakanov" userId="5366f813484de3cb" providerId="LiveId" clId="{4A6AA30C-E728-4225-82A8-33368CE1F6C1}" dt="2025-08-06T09:08:11.392" v="319" actId="47"/>
        <pc:sldMkLst>
          <pc:docMk/>
          <pc:sldMk cId="0" sldId="262"/>
        </pc:sldMkLst>
      </pc:sldChg>
      <pc:sldChg chg="delSp modSp add mod">
        <pc:chgData name="Dias Abakanov" userId="5366f813484de3cb" providerId="LiveId" clId="{4A6AA30C-E728-4225-82A8-33368CE1F6C1}" dt="2025-08-06T06:06:07.961" v="49" actId="1076"/>
        <pc:sldMkLst>
          <pc:docMk/>
          <pc:sldMk cId="2590912856" sldId="342"/>
        </pc:sldMkLst>
        <pc:spChg chg="mod">
          <ac:chgData name="Dias Abakanov" userId="5366f813484de3cb" providerId="LiveId" clId="{4A6AA30C-E728-4225-82A8-33368CE1F6C1}" dt="2025-08-06T06:05:34.693" v="42" actId="6549"/>
          <ac:spMkLst>
            <pc:docMk/>
            <pc:sldMk cId="2590912856" sldId="342"/>
            <ac:spMk id="19" creationId="{00000000-0000-0000-0000-000000000000}"/>
          </ac:spMkLst>
        </pc:spChg>
        <pc:picChg chg="mod">
          <ac:chgData name="Dias Abakanov" userId="5366f813484de3cb" providerId="LiveId" clId="{4A6AA30C-E728-4225-82A8-33368CE1F6C1}" dt="2025-08-06T06:06:07.961" v="49" actId="1076"/>
          <ac:picMkLst>
            <pc:docMk/>
            <pc:sldMk cId="2590912856" sldId="342"/>
            <ac:picMk id="4" creationId="{00000000-0000-0000-0000-000000000000}"/>
          </ac:picMkLst>
        </pc:picChg>
        <pc:picChg chg="mod">
          <ac:chgData name="Dias Abakanov" userId="5366f813484de3cb" providerId="LiveId" clId="{4A6AA30C-E728-4225-82A8-33368CE1F6C1}" dt="2025-08-06T06:06:05.521" v="48" actId="1076"/>
          <ac:picMkLst>
            <pc:docMk/>
            <pc:sldMk cId="2590912856" sldId="342"/>
            <ac:picMk id="5" creationId="{00000000-0000-0000-0000-000000000000}"/>
          </ac:picMkLst>
        </pc:picChg>
      </pc:sldChg>
      <pc:sldChg chg="addSp delSp modSp mod">
        <pc:chgData name="Dias Abakanov" userId="5366f813484de3cb" providerId="LiveId" clId="{4A6AA30C-E728-4225-82A8-33368CE1F6C1}" dt="2025-08-06T09:09:07.739" v="330" actId="14100"/>
        <pc:sldMkLst>
          <pc:docMk/>
          <pc:sldMk cId="2799778161" sldId="348"/>
        </pc:sldMkLst>
        <pc:spChg chg="mod">
          <ac:chgData name="Dias Abakanov" userId="5366f813484de3cb" providerId="LiveId" clId="{4A6AA30C-E728-4225-82A8-33368CE1F6C1}" dt="2025-08-06T07:19:30.480" v="197" actId="1076"/>
          <ac:spMkLst>
            <pc:docMk/>
            <pc:sldMk cId="2799778161" sldId="348"/>
            <ac:spMk id="3" creationId="{D1D1E7B3-3C55-19B5-6EF1-D98559240209}"/>
          </ac:spMkLst>
        </pc:spChg>
        <pc:spChg chg="mod">
          <ac:chgData name="Dias Abakanov" userId="5366f813484de3cb" providerId="LiveId" clId="{4A6AA30C-E728-4225-82A8-33368CE1F6C1}" dt="2025-08-06T09:09:07.739" v="330" actId="14100"/>
          <ac:spMkLst>
            <pc:docMk/>
            <pc:sldMk cId="2799778161" sldId="348"/>
            <ac:spMk id="10" creationId="{38219101-1D18-4C4A-F43E-9F2834F2541D}"/>
          </ac:spMkLst>
        </pc:spChg>
        <pc:spChg chg="mod">
          <ac:chgData name="Dias Abakanov" userId="5366f813484de3cb" providerId="LiveId" clId="{4A6AA30C-E728-4225-82A8-33368CE1F6C1}" dt="2025-08-06T09:09:04.042" v="329" actId="1076"/>
          <ac:spMkLst>
            <pc:docMk/>
            <pc:sldMk cId="2799778161" sldId="348"/>
            <ac:spMk id="13" creationId="{D13D1604-35E7-9EFB-02C3-EF8A8DFD5EA2}"/>
          </ac:spMkLst>
        </pc:spChg>
      </pc:sldChg>
      <pc:sldChg chg="del">
        <pc:chgData name="Dias Abakanov" userId="5366f813484de3cb" providerId="LiveId" clId="{4A6AA30C-E728-4225-82A8-33368CE1F6C1}" dt="2025-08-06T07:18:58.017" v="191" actId="47"/>
        <pc:sldMkLst>
          <pc:docMk/>
          <pc:sldMk cId="1773646898" sldId="1441"/>
        </pc:sldMkLst>
      </pc:sldChg>
      <pc:sldChg chg="modSp mod">
        <pc:chgData name="Dias Abakanov" userId="5366f813484de3cb" providerId="LiveId" clId="{4A6AA30C-E728-4225-82A8-33368CE1F6C1}" dt="2025-08-06T07:33:09.881" v="278" actId="20577"/>
        <pc:sldMkLst>
          <pc:docMk/>
          <pc:sldMk cId="3435081292" sldId="1442"/>
        </pc:sldMkLst>
        <pc:spChg chg="mod">
          <ac:chgData name="Dias Abakanov" userId="5366f813484de3cb" providerId="LiveId" clId="{4A6AA30C-E728-4225-82A8-33368CE1F6C1}" dt="2025-08-06T07:33:09.881" v="278" actId="20577"/>
          <ac:spMkLst>
            <pc:docMk/>
            <pc:sldMk cId="3435081292" sldId="1442"/>
            <ac:spMk id="7" creationId="{425D81D6-10EA-A384-13F3-8AB1F3F8F8E3}"/>
          </ac:spMkLst>
        </pc:spChg>
        <pc:spChg chg="mod">
          <ac:chgData name="Dias Abakanov" userId="5366f813484de3cb" providerId="LiveId" clId="{4A6AA30C-E728-4225-82A8-33368CE1F6C1}" dt="2025-08-06T07:33:00.440" v="273"/>
          <ac:spMkLst>
            <pc:docMk/>
            <pc:sldMk cId="3435081292" sldId="1442"/>
            <ac:spMk id="12" creationId="{460279CA-F09C-4340-AAE2-94CC9E900BC4}"/>
          </ac:spMkLst>
        </pc:spChg>
      </pc:sldChg>
      <pc:sldChg chg="delSp del mod ord">
        <pc:chgData name="Dias Abakanov" userId="5366f813484de3cb" providerId="LiveId" clId="{4A6AA30C-E728-4225-82A8-33368CE1F6C1}" dt="2025-08-06T07:22:24.105" v="201" actId="47"/>
        <pc:sldMkLst>
          <pc:docMk/>
          <pc:sldMk cId="1343119684" sldId="1443"/>
        </pc:sldMkLst>
      </pc:sldChg>
      <pc:sldChg chg="del">
        <pc:chgData name="Dias Abakanov" userId="5366f813484de3cb" providerId="LiveId" clId="{4A6AA30C-E728-4225-82A8-33368CE1F6C1}" dt="2025-08-06T07:16:31.077" v="185" actId="47"/>
        <pc:sldMkLst>
          <pc:docMk/>
          <pc:sldMk cId="208279769" sldId="1444"/>
        </pc:sldMkLst>
      </pc:sldChg>
      <pc:sldChg chg="delSp modSp mod ord">
        <pc:chgData name="Dias Abakanov" userId="5366f813484de3cb" providerId="LiveId" clId="{4A6AA30C-E728-4225-82A8-33368CE1F6C1}" dt="2025-08-06T07:18:37.425" v="190" actId="1076"/>
        <pc:sldMkLst>
          <pc:docMk/>
          <pc:sldMk cId="4040962911" sldId="1445"/>
        </pc:sldMkLst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9" creationId="{836D14EE-043F-D050-4CAC-FBED5FACC187}"/>
          </ac:spMkLst>
        </pc:spChg>
        <pc:spChg chg="mod">
          <ac:chgData name="Dias Abakanov" userId="5366f813484de3cb" providerId="LiveId" clId="{4A6AA30C-E728-4225-82A8-33368CE1F6C1}" dt="2025-08-06T07:17:30.834" v="189" actId="6549"/>
          <ac:spMkLst>
            <pc:docMk/>
            <pc:sldMk cId="4040962911" sldId="1445"/>
            <ac:spMk id="19" creationId="{00000000-0000-0000-0000-000000000000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26" creationId="{76C353E5-3913-1DC7-0156-CA70E2568954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37" creationId="{DEA8014E-0CE2-2EBB-CA95-6AD2048BDF87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41" creationId="{25E79C48-2771-383D-80C5-B268FB650C9D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50" creationId="{028E0BA2-F1B6-0975-2900-02083883D331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57" creationId="{0B8F666C-E5F9-ADDD-122E-B6E06C304AA2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61" creationId="{25D08E23-B8E8-B581-3D8C-FCC188071A43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65" creationId="{BC056011-E429-E2EB-96C2-5D5867C198BE}"/>
          </ac:spMkLst>
        </pc:spChg>
        <pc:spChg chg="mod">
          <ac:chgData name="Dias Abakanov" userId="5366f813484de3cb" providerId="LiveId" clId="{4A6AA30C-E728-4225-82A8-33368CE1F6C1}" dt="2025-08-06T07:18:37.425" v="190" actId="1076"/>
          <ac:spMkLst>
            <pc:docMk/>
            <pc:sldMk cId="4040962911" sldId="1445"/>
            <ac:spMk id="69" creationId="{D943981A-B05F-5C24-3474-0A9E010D1648}"/>
          </ac:spMkLst>
        </pc:spChg>
      </pc:sldChg>
      <pc:sldChg chg="del">
        <pc:chgData name="Dias Abakanov" userId="5366f813484de3cb" providerId="LiveId" clId="{4A6AA30C-E728-4225-82A8-33368CE1F6C1}" dt="2025-08-06T07:22:28.889" v="202" actId="47"/>
        <pc:sldMkLst>
          <pc:docMk/>
          <pc:sldMk cId="2052697420" sldId="1446"/>
        </pc:sldMkLst>
      </pc:sldChg>
    </pc:docChg>
  </pc:docChgLst>
  <pc:docChgLst>
    <pc:chgData name="Dias Abakanov" userId="5366f813484de3cb" providerId="LiveId" clId="{88A5AC6D-9CDD-485F-A789-1904EE72AED6}"/>
    <pc:docChg chg="modSld">
      <pc:chgData name="Dias Abakanov" userId="5366f813484de3cb" providerId="LiveId" clId="{88A5AC6D-9CDD-485F-A789-1904EE72AED6}" dt="2025-01-22T18:42:46.561" v="1" actId="1076"/>
      <pc:docMkLst>
        <pc:docMk/>
      </pc:docMkLst>
      <pc:sldChg chg="modSp mod">
        <pc:chgData name="Dias Abakanov" userId="5366f813484de3cb" providerId="LiveId" clId="{88A5AC6D-9CDD-485F-A789-1904EE72AED6}" dt="2025-01-22T18:42:46.561" v="1" actId="1076"/>
        <pc:sldMkLst>
          <pc:docMk/>
          <pc:sldMk cId="1903935763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7D9F3-FE8B-44AA-912C-22E460AB9B57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39C31-6D6B-4B62-9131-4A00AB19A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81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055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5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r">
              <a:defRPr sz="1200"/>
            </a:lvl1pPr>
          </a:lstStyle>
          <a:p>
            <a:fld id="{D21B8502-26B5-4462-800D-7E81A87C9E85}" type="datetimeFigureOut">
              <a:rPr lang="ru-RU" smtClean="0"/>
              <a:pPr/>
              <a:t>15.08.2025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2" tIns="45481" rIns="90962" bIns="454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2"/>
          </a:xfrm>
          <a:prstGeom prst="rect">
            <a:avLst/>
          </a:prstGeom>
        </p:spPr>
        <p:txBody>
          <a:bodyPr vert="horz" lIns="90962" tIns="45481" rIns="90962" bIns="454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8054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r">
              <a:defRPr sz="1200"/>
            </a:lvl1pPr>
          </a:lstStyle>
          <a:p>
            <a:fld id="{88C55EFD-1BA3-4103-9234-F4ED65F9DD8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44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11D86-ECBF-074B-C9B8-520D61200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EC5ED36-800E-D16E-D535-92C5F1A92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E3067D0-8B5E-6622-68E2-027B05914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645EBD-611E-38FF-C9E2-A46D479771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5EFD-1BA3-4103-9234-F4ED65F9DD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1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5EFD-1BA3-4103-9234-F4ED65F9DD8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13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3358F-934D-791D-A5F0-1944E5609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EAB759E-4A1D-8794-84C8-01A90F6EB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5148DBE-E87F-27AE-BC26-E6F7D8B041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2A875-EC4B-5ACC-393F-4B7E367CE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55EFD-1BA3-4103-9234-F4ED65F9DD8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0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55EFD-1BA3-4103-9234-F4ED65F9DD8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7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E110-3E1D-4027-9900-F94E18BBF811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9333-7AB8-4402-BC29-2D666B252F46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3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B855-99F3-491F-B44F-CDC2F95D345E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0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4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4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14069"/>
          </a:xfrm>
          <a:custGeom>
            <a:avLst/>
            <a:gdLst/>
            <a:ahLst/>
            <a:cxnLst/>
            <a:rect l="l" t="t" r="r" b="b"/>
            <a:pathLst>
              <a:path w="12192000" h="814069">
                <a:moveTo>
                  <a:pt x="12192000" y="0"/>
                </a:moveTo>
                <a:lnTo>
                  <a:pt x="0" y="0"/>
                </a:lnTo>
                <a:lnTo>
                  <a:pt x="0" y="813815"/>
                </a:lnTo>
                <a:lnTo>
                  <a:pt x="12192000" y="8138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E2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0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355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99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A39E-31E0-44E7-80D2-FB955085B8FE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69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4B83-E3D6-4C49-8DE5-3999DD69F30F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11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0D6D-71E3-4A48-B6C7-A0C91B48E37D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74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BCE0-D44E-4D1A-BC27-50BE32E19700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1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6F4F-3852-40B1-A8FA-557FF46ACAA7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27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6875-EC5B-43FA-86F3-4706E32E730C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92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C211-9DD4-4550-AADA-F198EAF78FD6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46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22C0-B1C7-4339-96CA-5B7FBCB55CFD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66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C3C6-A134-4D74-889F-07194FA35250}" type="datetime1">
              <a:rPr lang="ru-RU" smtClean="0"/>
              <a:t>15.08.2025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C758-8909-4FD9-A28F-366F751B89E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5815" y="208026"/>
            <a:ext cx="84728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1F1F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7256" y="2740913"/>
            <a:ext cx="5102860" cy="1976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4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5FC07-A87B-7AA0-57E5-4C202CF83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9">
            <a:extLst>
              <a:ext uri="{FF2B5EF4-FFF2-40B4-BE49-F238E27FC236}">
                <a16:creationId xmlns:a16="http://schemas.microsoft.com/office/drawing/2014/main" id="{057DEE2D-BCA1-976B-D301-C5402563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53" y="2496457"/>
            <a:ext cx="869422" cy="869422"/>
          </a:xfrm>
          <a:prstGeom prst="rect">
            <a:avLst/>
          </a:prstGeom>
          <a:noFill/>
          <a:ln w="12700">
            <a:solidFill>
              <a:srgbClr val="00B0F0"/>
            </a:solidFill>
            <a:prstDash val="sys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D0841B-3A21-19FA-2356-1CD41C57F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" b="2252"/>
          <a:stretch/>
        </p:blipFill>
        <p:spPr bwMode="auto">
          <a:xfrm>
            <a:off x="1821248" y="1506697"/>
            <a:ext cx="10370752" cy="28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94D17-64A1-3780-476D-65D91A9E0C1A}"/>
              </a:ext>
            </a:extLst>
          </p:cNvPr>
          <p:cNvSpPr txBox="1"/>
          <p:nvPr/>
        </p:nvSpPr>
        <p:spPr>
          <a:xfrm>
            <a:off x="2848326" y="495892"/>
            <a:ext cx="748772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НАЦИОНАЛЬНЫЙ ЦЕНТР АККРЕДИТАЦИИ </a:t>
            </a:r>
            <a:endParaRPr lang="ru-RU" sz="2000" b="1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КОМИТЕТА</a:t>
            </a:r>
            <a:r>
              <a:rPr lang="ru-RU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ТЕХНИЧЕСКОГО</a:t>
            </a:r>
            <a:r>
              <a:rPr lang="ru-RU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РЕГУЛИРОВАНИЯ И МЕТРОЛОГИИ </a:t>
            </a:r>
            <a:endParaRPr lang="ru-RU" sz="1200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МИНИСТЕРСТВА</a:t>
            </a:r>
            <a:r>
              <a:rPr lang="ru-RU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ИНТЕГРАЦИИ И ТОРГОВЛИ РЕСПУБЛИКИ КАЗАХСТАН</a:t>
            </a:r>
            <a:endParaRPr lang="ru-RU" sz="1200" dirty="0"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8ECC8B-D038-CCCA-C4BB-7DAEFEB1E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48" y="463966"/>
            <a:ext cx="890054" cy="886098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D81D6-10EA-A384-13F3-8AB1F3F8F8E3}"/>
              </a:ext>
            </a:extLst>
          </p:cNvPr>
          <p:cNvSpPr txBox="1"/>
          <p:nvPr/>
        </p:nvSpPr>
        <p:spPr>
          <a:xfrm>
            <a:off x="1821248" y="6571768"/>
            <a:ext cx="1442947" cy="2862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kk-KZ" sz="1400" b="1" dirty="0">
                <a:solidFill>
                  <a:schemeClr val="bg1"/>
                </a:solidFill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МИНСК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 Light"/>
                <a:cs typeface="Arial" panose="020B0604020202020204" pitchFamily="34" charset="0"/>
              </a:rPr>
              <a:t>, 2025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279CA-F09C-4340-AAE2-94CC9E900BC4}"/>
              </a:ext>
            </a:extLst>
          </p:cNvPr>
          <p:cNvSpPr txBox="1"/>
          <p:nvPr/>
        </p:nvSpPr>
        <p:spPr>
          <a:xfrm>
            <a:off x="1741081" y="4544230"/>
            <a:ext cx="82960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Цифровизация аккредитации: опыт Национального центра аккредитации</a:t>
            </a:r>
          </a:p>
          <a:p>
            <a:pPr>
              <a:spcBef>
                <a:spcPct val="0"/>
              </a:spcBef>
            </a:pPr>
            <a:r>
              <a:rPr lang="ru-RU" sz="3000" dirty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Республики Казахстан</a:t>
            </a:r>
            <a:endParaRPr lang="en-US" sz="3000" dirty="0">
              <a:solidFill>
                <a:srgbClr val="00B0F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C457235-CEE6-8D74-5357-FC9F68777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3777" y="1506697"/>
            <a:ext cx="138223" cy="28489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2E3311F-AC71-73B3-3CD0-168D884D1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4" y="1506697"/>
            <a:ext cx="138223" cy="28489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78C8344A-F116-D72C-9FD8-C85C99C32B41}"/>
              </a:ext>
            </a:extLst>
          </p:cNvPr>
          <p:cNvGrpSpPr/>
          <p:nvPr/>
        </p:nvGrpSpPr>
        <p:grpSpPr>
          <a:xfrm>
            <a:off x="718156" y="2654502"/>
            <a:ext cx="521601" cy="553332"/>
            <a:chOff x="718156" y="2654502"/>
            <a:chExt cx="521601" cy="553332"/>
          </a:xfrm>
        </p:grpSpPr>
        <p:sp>
          <p:nvSpPr>
            <p:cNvPr id="19" name="Freeform 293">
              <a:extLst>
                <a:ext uri="{FF2B5EF4-FFF2-40B4-BE49-F238E27FC236}">
                  <a16:creationId xmlns:a16="http://schemas.microsoft.com/office/drawing/2014/main" id="{C38A78B4-6C8B-F76C-4C52-B2DD5E3A8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885" y="2868695"/>
              <a:ext cx="230059" cy="65449"/>
            </a:xfrm>
            <a:custGeom>
              <a:avLst/>
              <a:gdLst>
                <a:gd name="T0" fmla="*/ 307 w 581"/>
                <a:gd name="T1" fmla="*/ 114 h 163"/>
                <a:gd name="T2" fmla="*/ 243 w 581"/>
                <a:gd name="T3" fmla="*/ 114 h 163"/>
                <a:gd name="T4" fmla="*/ 243 w 581"/>
                <a:gd name="T5" fmla="*/ 49 h 163"/>
                <a:gd name="T6" fmla="*/ 307 w 581"/>
                <a:gd name="T7" fmla="*/ 49 h 163"/>
                <a:gd name="T8" fmla="*/ 307 w 581"/>
                <a:gd name="T9" fmla="*/ 114 h 163"/>
                <a:gd name="T10" fmla="*/ 209 w 581"/>
                <a:gd name="T11" fmla="*/ 114 h 163"/>
                <a:gd name="T12" fmla="*/ 145 w 581"/>
                <a:gd name="T13" fmla="*/ 114 h 163"/>
                <a:gd name="T14" fmla="*/ 145 w 581"/>
                <a:gd name="T15" fmla="*/ 49 h 163"/>
                <a:gd name="T16" fmla="*/ 209 w 581"/>
                <a:gd name="T17" fmla="*/ 49 h 163"/>
                <a:gd name="T18" fmla="*/ 209 w 581"/>
                <a:gd name="T19" fmla="*/ 114 h 163"/>
                <a:gd name="T20" fmla="*/ 111 w 581"/>
                <a:gd name="T21" fmla="*/ 114 h 163"/>
                <a:gd name="T22" fmla="*/ 47 w 581"/>
                <a:gd name="T23" fmla="*/ 114 h 163"/>
                <a:gd name="T24" fmla="*/ 47 w 581"/>
                <a:gd name="T25" fmla="*/ 49 h 163"/>
                <a:gd name="T26" fmla="*/ 111 w 581"/>
                <a:gd name="T27" fmla="*/ 49 h 163"/>
                <a:gd name="T28" fmla="*/ 111 w 581"/>
                <a:gd name="T29" fmla="*/ 114 h 163"/>
                <a:gd name="T30" fmla="*/ 581 w 581"/>
                <a:gd name="T31" fmla="*/ 0 h 163"/>
                <a:gd name="T32" fmla="*/ 0 w 581"/>
                <a:gd name="T33" fmla="*/ 0 h 163"/>
                <a:gd name="T34" fmla="*/ 0 w 581"/>
                <a:gd name="T35" fmla="*/ 163 h 163"/>
                <a:gd name="T36" fmla="*/ 581 w 581"/>
                <a:gd name="T37" fmla="*/ 163 h 163"/>
                <a:gd name="T38" fmla="*/ 581 w 581"/>
                <a:gd name="T3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1" h="163">
                  <a:moveTo>
                    <a:pt x="307" y="114"/>
                  </a:moveTo>
                  <a:lnTo>
                    <a:pt x="243" y="114"/>
                  </a:lnTo>
                  <a:lnTo>
                    <a:pt x="243" y="49"/>
                  </a:lnTo>
                  <a:lnTo>
                    <a:pt x="307" y="49"/>
                  </a:lnTo>
                  <a:lnTo>
                    <a:pt x="307" y="114"/>
                  </a:lnTo>
                  <a:close/>
                  <a:moveTo>
                    <a:pt x="209" y="114"/>
                  </a:moveTo>
                  <a:lnTo>
                    <a:pt x="145" y="114"/>
                  </a:lnTo>
                  <a:lnTo>
                    <a:pt x="145" y="49"/>
                  </a:lnTo>
                  <a:lnTo>
                    <a:pt x="209" y="49"/>
                  </a:lnTo>
                  <a:lnTo>
                    <a:pt x="209" y="114"/>
                  </a:lnTo>
                  <a:close/>
                  <a:moveTo>
                    <a:pt x="111" y="114"/>
                  </a:moveTo>
                  <a:lnTo>
                    <a:pt x="47" y="114"/>
                  </a:lnTo>
                  <a:lnTo>
                    <a:pt x="47" y="49"/>
                  </a:lnTo>
                  <a:lnTo>
                    <a:pt x="111" y="49"/>
                  </a:lnTo>
                  <a:lnTo>
                    <a:pt x="111" y="114"/>
                  </a:lnTo>
                  <a:close/>
                  <a:moveTo>
                    <a:pt x="581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581" y="163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294">
              <a:extLst>
                <a:ext uri="{FF2B5EF4-FFF2-40B4-BE49-F238E27FC236}">
                  <a16:creationId xmlns:a16="http://schemas.microsoft.com/office/drawing/2014/main" id="{DF6F4F2D-9E22-80FE-9FFE-F6B808E29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156" y="2654502"/>
              <a:ext cx="519617" cy="331207"/>
            </a:xfrm>
            <a:custGeom>
              <a:avLst/>
              <a:gdLst>
                <a:gd name="T0" fmla="*/ 909 w 1310"/>
                <a:gd name="T1" fmla="*/ 313 h 836"/>
                <a:gd name="T2" fmla="*/ 902 w 1310"/>
                <a:gd name="T3" fmla="*/ 276 h 836"/>
                <a:gd name="T4" fmla="*/ 873 w 1310"/>
                <a:gd name="T5" fmla="*/ 203 h 836"/>
                <a:gd name="T6" fmla="*/ 819 w 1310"/>
                <a:gd name="T7" fmla="*/ 153 h 836"/>
                <a:gd name="T8" fmla="*/ 776 w 1310"/>
                <a:gd name="T9" fmla="*/ 135 h 836"/>
                <a:gd name="T10" fmla="*/ 776 w 1310"/>
                <a:gd name="T11" fmla="*/ 110 h 836"/>
                <a:gd name="T12" fmla="*/ 821 w 1310"/>
                <a:gd name="T13" fmla="*/ 119 h 836"/>
                <a:gd name="T14" fmla="*/ 886 w 1310"/>
                <a:gd name="T15" fmla="*/ 166 h 836"/>
                <a:gd name="T16" fmla="*/ 923 w 1310"/>
                <a:gd name="T17" fmla="*/ 232 h 836"/>
                <a:gd name="T18" fmla="*/ 934 w 1310"/>
                <a:gd name="T19" fmla="*/ 300 h 836"/>
                <a:gd name="T20" fmla="*/ 1310 w 1310"/>
                <a:gd name="T21" fmla="*/ 593 h 836"/>
                <a:gd name="T22" fmla="*/ 1280 w 1310"/>
                <a:gd name="T23" fmla="*/ 478 h 836"/>
                <a:gd name="T24" fmla="*/ 1203 w 1310"/>
                <a:gd name="T25" fmla="*/ 395 h 836"/>
                <a:gd name="T26" fmla="*/ 1094 w 1310"/>
                <a:gd name="T27" fmla="*/ 356 h 836"/>
                <a:gd name="T28" fmla="*/ 1053 w 1310"/>
                <a:gd name="T29" fmla="*/ 351 h 836"/>
                <a:gd name="T30" fmla="*/ 1048 w 1310"/>
                <a:gd name="T31" fmla="*/ 337 h 836"/>
                <a:gd name="T32" fmla="*/ 1053 w 1310"/>
                <a:gd name="T33" fmla="*/ 273 h 836"/>
                <a:gd name="T34" fmla="*/ 1041 w 1310"/>
                <a:gd name="T35" fmla="*/ 202 h 836"/>
                <a:gd name="T36" fmla="*/ 1011 w 1310"/>
                <a:gd name="T37" fmla="*/ 139 h 836"/>
                <a:gd name="T38" fmla="*/ 967 w 1310"/>
                <a:gd name="T39" fmla="*/ 84 h 836"/>
                <a:gd name="T40" fmla="*/ 913 w 1310"/>
                <a:gd name="T41" fmla="*/ 42 h 836"/>
                <a:gd name="T42" fmla="*/ 847 w 1310"/>
                <a:gd name="T43" fmla="*/ 13 h 836"/>
                <a:gd name="T44" fmla="*/ 776 w 1310"/>
                <a:gd name="T45" fmla="*/ 1 h 836"/>
                <a:gd name="T46" fmla="*/ 680 w 1310"/>
                <a:gd name="T47" fmla="*/ 11 h 836"/>
                <a:gd name="T48" fmla="*/ 590 w 1310"/>
                <a:gd name="T49" fmla="*/ 54 h 836"/>
                <a:gd name="T50" fmla="*/ 518 w 1310"/>
                <a:gd name="T51" fmla="*/ 125 h 836"/>
                <a:gd name="T52" fmla="*/ 491 w 1310"/>
                <a:gd name="T53" fmla="*/ 167 h 836"/>
                <a:gd name="T54" fmla="*/ 440 w 1310"/>
                <a:gd name="T55" fmla="*/ 157 h 836"/>
                <a:gd name="T56" fmla="*/ 345 w 1310"/>
                <a:gd name="T57" fmla="*/ 161 h 836"/>
                <a:gd name="T58" fmla="*/ 269 w 1310"/>
                <a:gd name="T59" fmla="*/ 203 h 836"/>
                <a:gd name="T60" fmla="*/ 220 w 1310"/>
                <a:gd name="T61" fmla="*/ 275 h 836"/>
                <a:gd name="T62" fmla="*/ 242 w 1310"/>
                <a:gd name="T63" fmla="*/ 328 h 836"/>
                <a:gd name="T64" fmla="*/ 314 w 1310"/>
                <a:gd name="T65" fmla="*/ 352 h 836"/>
                <a:gd name="T66" fmla="*/ 368 w 1310"/>
                <a:gd name="T67" fmla="*/ 395 h 836"/>
                <a:gd name="T68" fmla="*/ 368 w 1310"/>
                <a:gd name="T69" fmla="*/ 416 h 836"/>
                <a:gd name="T70" fmla="*/ 342 w 1310"/>
                <a:gd name="T71" fmla="*/ 419 h 836"/>
                <a:gd name="T72" fmla="*/ 290 w 1310"/>
                <a:gd name="T73" fmla="*/ 379 h 836"/>
                <a:gd name="T74" fmla="*/ 220 w 1310"/>
                <a:gd name="T75" fmla="*/ 362 h 836"/>
                <a:gd name="T76" fmla="*/ 153 w 1310"/>
                <a:gd name="T77" fmla="*/ 374 h 836"/>
                <a:gd name="T78" fmla="*/ 69 w 1310"/>
                <a:gd name="T79" fmla="*/ 430 h 836"/>
                <a:gd name="T80" fmla="*/ 15 w 1310"/>
                <a:gd name="T81" fmla="*/ 514 h 836"/>
                <a:gd name="T82" fmla="*/ 0 w 1310"/>
                <a:gd name="T83" fmla="*/ 599 h 836"/>
                <a:gd name="T84" fmla="*/ 6 w 1310"/>
                <a:gd name="T85" fmla="*/ 650 h 836"/>
                <a:gd name="T86" fmla="*/ 58 w 1310"/>
                <a:gd name="T87" fmla="*/ 751 h 836"/>
                <a:gd name="T88" fmla="*/ 151 w 1310"/>
                <a:gd name="T89" fmla="*/ 817 h 836"/>
                <a:gd name="T90" fmla="*/ 347 w 1310"/>
                <a:gd name="T91" fmla="*/ 836 h 836"/>
                <a:gd name="T92" fmla="*/ 362 w 1310"/>
                <a:gd name="T93" fmla="*/ 805 h 836"/>
                <a:gd name="T94" fmla="*/ 352 w 1310"/>
                <a:gd name="T95" fmla="*/ 735 h 836"/>
                <a:gd name="T96" fmla="*/ 352 w 1310"/>
                <a:gd name="T97" fmla="*/ 519 h 836"/>
                <a:gd name="T98" fmla="*/ 990 w 1310"/>
                <a:gd name="T99" fmla="*/ 519 h 836"/>
                <a:gd name="T100" fmla="*/ 990 w 1310"/>
                <a:gd name="T101" fmla="*/ 735 h 836"/>
                <a:gd name="T102" fmla="*/ 979 w 1310"/>
                <a:gd name="T103" fmla="*/ 805 h 836"/>
                <a:gd name="T104" fmla="*/ 993 w 1310"/>
                <a:gd name="T105" fmla="*/ 836 h 836"/>
                <a:gd name="T106" fmla="*/ 1171 w 1310"/>
                <a:gd name="T107" fmla="*/ 812 h 836"/>
                <a:gd name="T108" fmla="*/ 1258 w 1310"/>
                <a:gd name="T109" fmla="*/ 743 h 836"/>
                <a:gd name="T110" fmla="*/ 1305 w 1310"/>
                <a:gd name="T111" fmla="*/ 64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0" h="836">
                  <a:moveTo>
                    <a:pt x="919" y="316"/>
                  </a:moveTo>
                  <a:lnTo>
                    <a:pt x="919" y="316"/>
                  </a:lnTo>
                  <a:lnTo>
                    <a:pt x="915" y="316"/>
                  </a:lnTo>
                  <a:lnTo>
                    <a:pt x="912" y="315"/>
                  </a:lnTo>
                  <a:lnTo>
                    <a:pt x="909" y="313"/>
                  </a:lnTo>
                  <a:lnTo>
                    <a:pt x="908" y="311"/>
                  </a:lnTo>
                  <a:lnTo>
                    <a:pt x="904" y="306"/>
                  </a:lnTo>
                  <a:lnTo>
                    <a:pt x="903" y="300"/>
                  </a:lnTo>
                  <a:lnTo>
                    <a:pt x="903" y="287"/>
                  </a:lnTo>
                  <a:lnTo>
                    <a:pt x="902" y="276"/>
                  </a:lnTo>
                  <a:lnTo>
                    <a:pt x="899" y="265"/>
                  </a:lnTo>
                  <a:lnTo>
                    <a:pt x="897" y="255"/>
                  </a:lnTo>
                  <a:lnTo>
                    <a:pt x="891" y="235"/>
                  </a:lnTo>
                  <a:lnTo>
                    <a:pt x="882" y="218"/>
                  </a:lnTo>
                  <a:lnTo>
                    <a:pt x="873" y="203"/>
                  </a:lnTo>
                  <a:lnTo>
                    <a:pt x="863" y="189"/>
                  </a:lnTo>
                  <a:lnTo>
                    <a:pt x="852" y="178"/>
                  </a:lnTo>
                  <a:lnTo>
                    <a:pt x="841" y="168"/>
                  </a:lnTo>
                  <a:lnTo>
                    <a:pt x="830" y="160"/>
                  </a:lnTo>
                  <a:lnTo>
                    <a:pt x="819" y="153"/>
                  </a:lnTo>
                  <a:lnTo>
                    <a:pt x="809" y="148"/>
                  </a:lnTo>
                  <a:lnTo>
                    <a:pt x="800" y="144"/>
                  </a:lnTo>
                  <a:lnTo>
                    <a:pt x="786" y="139"/>
                  </a:lnTo>
                  <a:lnTo>
                    <a:pt x="781" y="137"/>
                  </a:lnTo>
                  <a:lnTo>
                    <a:pt x="776" y="135"/>
                  </a:lnTo>
                  <a:lnTo>
                    <a:pt x="773" y="130"/>
                  </a:lnTo>
                  <a:lnTo>
                    <a:pt x="770" y="125"/>
                  </a:lnTo>
                  <a:lnTo>
                    <a:pt x="769" y="119"/>
                  </a:lnTo>
                  <a:lnTo>
                    <a:pt x="771" y="114"/>
                  </a:lnTo>
                  <a:lnTo>
                    <a:pt x="776" y="110"/>
                  </a:lnTo>
                  <a:lnTo>
                    <a:pt x="781" y="108"/>
                  </a:lnTo>
                  <a:lnTo>
                    <a:pt x="788" y="106"/>
                  </a:lnTo>
                  <a:lnTo>
                    <a:pt x="794" y="108"/>
                  </a:lnTo>
                  <a:lnTo>
                    <a:pt x="811" y="114"/>
                  </a:lnTo>
                  <a:lnTo>
                    <a:pt x="821" y="119"/>
                  </a:lnTo>
                  <a:lnTo>
                    <a:pt x="833" y="125"/>
                  </a:lnTo>
                  <a:lnTo>
                    <a:pt x="846" y="132"/>
                  </a:lnTo>
                  <a:lnTo>
                    <a:pt x="859" y="142"/>
                  </a:lnTo>
                  <a:lnTo>
                    <a:pt x="872" y="153"/>
                  </a:lnTo>
                  <a:lnTo>
                    <a:pt x="886" y="166"/>
                  </a:lnTo>
                  <a:lnTo>
                    <a:pt x="897" y="182"/>
                  </a:lnTo>
                  <a:lnTo>
                    <a:pt x="909" y="199"/>
                  </a:lnTo>
                  <a:lnTo>
                    <a:pt x="914" y="211"/>
                  </a:lnTo>
                  <a:lnTo>
                    <a:pt x="919" y="220"/>
                  </a:lnTo>
                  <a:lnTo>
                    <a:pt x="923" y="232"/>
                  </a:lnTo>
                  <a:lnTo>
                    <a:pt x="926" y="244"/>
                  </a:lnTo>
                  <a:lnTo>
                    <a:pt x="929" y="258"/>
                  </a:lnTo>
                  <a:lnTo>
                    <a:pt x="931" y="271"/>
                  </a:lnTo>
                  <a:lnTo>
                    <a:pt x="934" y="285"/>
                  </a:lnTo>
                  <a:lnTo>
                    <a:pt x="934" y="300"/>
                  </a:lnTo>
                  <a:lnTo>
                    <a:pt x="934" y="306"/>
                  </a:lnTo>
                  <a:lnTo>
                    <a:pt x="930" y="310"/>
                  </a:lnTo>
                  <a:lnTo>
                    <a:pt x="925" y="313"/>
                  </a:lnTo>
                  <a:lnTo>
                    <a:pt x="919" y="316"/>
                  </a:lnTo>
                  <a:close/>
                  <a:moveTo>
                    <a:pt x="1310" y="593"/>
                  </a:moveTo>
                  <a:lnTo>
                    <a:pt x="1309" y="568"/>
                  </a:lnTo>
                  <a:lnTo>
                    <a:pt x="1305" y="544"/>
                  </a:lnTo>
                  <a:lnTo>
                    <a:pt x="1299" y="522"/>
                  </a:lnTo>
                  <a:lnTo>
                    <a:pt x="1291" y="500"/>
                  </a:lnTo>
                  <a:lnTo>
                    <a:pt x="1280" y="478"/>
                  </a:lnTo>
                  <a:lnTo>
                    <a:pt x="1269" y="460"/>
                  </a:lnTo>
                  <a:lnTo>
                    <a:pt x="1254" y="441"/>
                  </a:lnTo>
                  <a:lnTo>
                    <a:pt x="1239" y="424"/>
                  </a:lnTo>
                  <a:lnTo>
                    <a:pt x="1222" y="409"/>
                  </a:lnTo>
                  <a:lnTo>
                    <a:pt x="1203" y="395"/>
                  </a:lnTo>
                  <a:lnTo>
                    <a:pt x="1183" y="383"/>
                  </a:lnTo>
                  <a:lnTo>
                    <a:pt x="1162" y="373"/>
                  </a:lnTo>
                  <a:lnTo>
                    <a:pt x="1140" y="366"/>
                  </a:lnTo>
                  <a:lnTo>
                    <a:pt x="1118" y="359"/>
                  </a:lnTo>
                  <a:lnTo>
                    <a:pt x="1094" y="356"/>
                  </a:lnTo>
                  <a:lnTo>
                    <a:pt x="1069" y="354"/>
                  </a:lnTo>
                  <a:lnTo>
                    <a:pt x="1064" y="354"/>
                  </a:lnTo>
                  <a:lnTo>
                    <a:pt x="1060" y="354"/>
                  </a:lnTo>
                  <a:lnTo>
                    <a:pt x="1057" y="353"/>
                  </a:lnTo>
                  <a:lnTo>
                    <a:pt x="1053" y="351"/>
                  </a:lnTo>
                  <a:lnTo>
                    <a:pt x="1051" y="349"/>
                  </a:lnTo>
                  <a:lnTo>
                    <a:pt x="1049" y="347"/>
                  </a:lnTo>
                  <a:lnTo>
                    <a:pt x="1048" y="343"/>
                  </a:lnTo>
                  <a:lnTo>
                    <a:pt x="1047" y="341"/>
                  </a:lnTo>
                  <a:lnTo>
                    <a:pt x="1048" y="337"/>
                  </a:lnTo>
                  <a:lnTo>
                    <a:pt x="1051" y="325"/>
                  </a:lnTo>
                  <a:lnTo>
                    <a:pt x="1052" y="312"/>
                  </a:lnTo>
                  <a:lnTo>
                    <a:pt x="1053" y="300"/>
                  </a:lnTo>
                  <a:lnTo>
                    <a:pt x="1053" y="287"/>
                  </a:lnTo>
                  <a:lnTo>
                    <a:pt x="1053" y="273"/>
                  </a:lnTo>
                  <a:lnTo>
                    <a:pt x="1052" y="258"/>
                  </a:lnTo>
                  <a:lnTo>
                    <a:pt x="1051" y="244"/>
                  </a:lnTo>
                  <a:lnTo>
                    <a:pt x="1048" y="229"/>
                  </a:lnTo>
                  <a:lnTo>
                    <a:pt x="1044" y="215"/>
                  </a:lnTo>
                  <a:lnTo>
                    <a:pt x="1041" y="202"/>
                  </a:lnTo>
                  <a:lnTo>
                    <a:pt x="1036" y="189"/>
                  </a:lnTo>
                  <a:lnTo>
                    <a:pt x="1031" y="176"/>
                  </a:lnTo>
                  <a:lnTo>
                    <a:pt x="1025" y="163"/>
                  </a:lnTo>
                  <a:lnTo>
                    <a:pt x="1018" y="151"/>
                  </a:lnTo>
                  <a:lnTo>
                    <a:pt x="1011" y="139"/>
                  </a:lnTo>
                  <a:lnTo>
                    <a:pt x="1003" y="127"/>
                  </a:lnTo>
                  <a:lnTo>
                    <a:pt x="995" y="116"/>
                  </a:lnTo>
                  <a:lnTo>
                    <a:pt x="986" y="105"/>
                  </a:lnTo>
                  <a:lnTo>
                    <a:pt x="977" y="94"/>
                  </a:lnTo>
                  <a:lnTo>
                    <a:pt x="967" y="84"/>
                  </a:lnTo>
                  <a:lnTo>
                    <a:pt x="958" y="75"/>
                  </a:lnTo>
                  <a:lnTo>
                    <a:pt x="946" y="65"/>
                  </a:lnTo>
                  <a:lnTo>
                    <a:pt x="935" y="58"/>
                  </a:lnTo>
                  <a:lnTo>
                    <a:pt x="924" y="49"/>
                  </a:lnTo>
                  <a:lnTo>
                    <a:pt x="913" y="42"/>
                  </a:lnTo>
                  <a:lnTo>
                    <a:pt x="900" y="34"/>
                  </a:lnTo>
                  <a:lnTo>
                    <a:pt x="888" y="28"/>
                  </a:lnTo>
                  <a:lnTo>
                    <a:pt x="874" y="23"/>
                  </a:lnTo>
                  <a:lnTo>
                    <a:pt x="861" y="17"/>
                  </a:lnTo>
                  <a:lnTo>
                    <a:pt x="847" y="13"/>
                  </a:lnTo>
                  <a:lnTo>
                    <a:pt x="833" y="10"/>
                  </a:lnTo>
                  <a:lnTo>
                    <a:pt x="820" y="6"/>
                  </a:lnTo>
                  <a:lnTo>
                    <a:pt x="805" y="3"/>
                  </a:lnTo>
                  <a:lnTo>
                    <a:pt x="791" y="2"/>
                  </a:lnTo>
                  <a:lnTo>
                    <a:pt x="776" y="1"/>
                  </a:lnTo>
                  <a:lnTo>
                    <a:pt x="761" y="0"/>
                  </a:lnTo>
                  <a:lnTo>
                    <a:pt x="740" y="1"/>
                  </a:lnTo>
                  <a:lnTo>
                    <a:pt x="721" y="3"/>
                  </a:lnTo>
                  <a:lnTo>
                    <a:pt x="699" y="6"/>
                  </a:lnTo>
                  <a:lnTo>
                    <a:pt x="680" y="11"/>
                  </a:lnTo>
                  <a:lnTo>
                    <a:pt x="661" y="17"/>
                  </a:lnTo>
                  <a:lnTo>
                    <a:pt x="642" y="24"/>
                  </a:lnTo>
                  <a:lnTo>
                    <a:pt x="624" y="33"/>
                  </a:lnTo>
                  <a:lnTo>
                    <a:pt x="606" y="43"/>
                  </a:lnTo>
                  <a:lnTo>
                    <a:pt x="590" y="54"/>
                  </a:lnTo>
                  <a:lnTo>
                    <a:pt x="574" y="67"/>
                  </a:lnTo>
                  <a:lnTo>
                    <a:pt x="559" y="80"/>
                  </a:lnTo>
                  <a:lnTo>
                    <a:pt x="544" y="94"/>
                  </a:lnTo>
                  <a:lnTo>
                    <a:pt x="531" y="109"/>
                  </a:lnTo>
                  <a:lnTo>
                    <a:pt x="518" y="125"/>
                  </a:lnTo>
                  <a:lnTo>
                    <a:pt x="507" y="142"/>
                  </a:lnTo>
                  <a:lnTo>
                    <a:pt x="497" y="161"/>
                  </a:lnTo>
                  <a:lnTo>
                    <a:pt x="496" y="163"/>
                  </a:lnTo>
                  <a:lnTo>
                    <a:pt x="493" y="166"/>
                  </a:lnTo>
                  <a:lnTo>
                    <a:pt x="491" y="167"/>
                  </a:lnTo>
                  <a:lnTo>
                    <a:pt x="488" y="168"/>
                  </a:lnTo>
                  <a:lnTo>
                    <a:pt x="482" y="170"/>
                  </a:lnTo>
                  <a:lnTo>
                    <a:pt x="476" y="168"/>
                  </a:lnTo>
                  <a:lnTo>
                    <a:pt x="459" y="161"/>
                  </a:lnTo>
                  <a:lnTo>
                    <a:pt x="440" y="157"/>
                  </a:lnTo>
                  <a:lnTo>
                    <a:pt x="419" y="153"/>
                  </a:lnTo>
                  <a:lnTo>
                    <a:pt x="399" y="152"/>
                  </a:lnTo>
                  <a:lnTo>
                    <a:pt x="381" y="153"/>
                  </a:lnTo>
                  <a:lnTo>
                    <a:pt x="362" y="156"/>
                  </a:lnTo>
                  <a:lnTo>
                    <a:pt x="345" y="161"/>
                  </a:lnTo>
                  <a:lnTo>
                    <a:pt x="327" y="166"/>
                  </a:lnTo>
                  <a:lnTo>
                    <a:pt x="311" y="173"/>
                  </a:lnTo>
                  <a:lnTo>
                    <a:pt x="296" y="182"/>
                  </a:lnTo>
                  <a:lnTo>
                    <a:pt x="281" y="192"/>
                  </a:lnTo>
                  <a:lnTo>
                    <a:pt x="269" y="203"/>
                  </a:lnTo>
                  <a:lnTo>
                    <a:pt x="256" y="215"/>
                  </a:lnTo>
                  <a:lnTo>
                    <a:pt x="245" y="229"/>
                  </a:lnTo>
                  <a:lnTo>
                    <a:pt x="235" y="244"/>
                  </a:lnTo>
                  <a:lnTo>
                    <a:pt x="228" y="259"/>
                  </a:lnTo>
                  <a:lnTo>
                    <a:pt x="220" y="275"/>
                  </a:lnTo>
                  <a:lnTo>
                    <a:pt x="216" y="291"/>
                  </a:lnTo>
                  <a:lnTo>
                    <a:pt x="212" y="309"/>
                  </a:lnTo>
                  <a:lnTo>
                    <a:pt x="209" y="326"/>
                  </a:lnTo>
                  <a:lnTo>
                    <a:pt x="224" y="327"/>
                  </a:lnTo>
                  <a:lnTo>
                    <a:pt x="242" y="328"/>
                  </a:lnTo>
                  <a:lnTo>
                    <a:pt x="260" y="332"/>
                  </a:lnTo>
                  <a:lnTo>
                    <a:pt x="281" y="338"/>
                  </a:lnTo>
                  <a:lnTo>
                    <a:pt x="291" y="342"/>
                  </a:lnTo>
                  <a:lnTo>
                    <a:pt x="302" y="347"/>
                  </a:lnTo>
                  <a:lnTo>
                    <a:pt x="314" y="352"/>
                  </a:lnTo>
                  <a:lnTo>
                    <a:pt x="325" y="359"/>
                  </a:lnTo>
                  <a:lnTo>
                    <a:pt x="336" y="367"/>
                  </a:lnTo>
                  <a:lnTo>
                    <a:pt x="347" y="376"/>
                  </a:lnTo>
                  <a:lnTo>
                    <a:pt x="357" y="385"/>
                  </a:lnTo>
                  <a:lnTo>
                    <a:pt x="368" y="395"/>
                  </a:lnTo>
                  <a:lnTo>
                    <a:pt x="371" y="402"/>
                  </a:lnTo>
                  <a:lnTo>
                    <a:pt x="372" y="409"/>
                  </a:lnTo>
                  <a:lnTo>
                    <a:pt x="371" y="411"/>
                  </a:lnTo>
                  <a:lnTo>
                    <a:pt x="369" y="414"/>
                  </a:lnTo>
                  <a:lnTo>
                    <a:pt x="368" y="416"/>
                  </a:lnTo>
                  <a:lnTo>
                    <a:pt x="366" y="419"/>
                  </a:lnTo>
                  <a:lnTo>
                    <a:pt x="359" y="423"/>
                  </a:lnTo>
                  <a:lnTo>
                    <a:pt x="354" y="424"/>
                  </a:lnTo>
                  <a:lnTo>
                    <a:pt x="348" y="423"/>
                  </a:lnTo>
                  <a:lnTo>
                    <a:pt x="342" y="419"/>
                  </a:lnTo>
                  <a:lnTo>
                    <a:pt x="332" y="409"/>
                  </a:lnTo>
                  <a:lnTo>
                    <a:pt x="321" y="399"/>
                  </a:lnTo>
                  <a:lnTo>
                    <a:pt x="311" y="392"/>
                  </a:lnTo>
                  <a:lnTo>
                    <a:pt x="300" y="385"/>
                  </a:lnTo>
                  <a:lnTo>
                    <a:pt x="290" y="379"/>
                  </a:lnTo>
                  <a:lnTo>
                    <a:pt x="279" y="374"/>
                  </a:lnTo>
                  <a:lnTo>
                    <a:pt x="268" y="371"/>
                  </a:lnTo>
                  <a:lnTo>
                    <a:pt x="258" y="368"/>
                  </a:lnTo>
                  <a:lnTo>
                    <a:pt x="238" y="363"/>
                  </a:lnTo>
                  <a:lnTo>
                    <a:pt x="220" y="362"/>
                  </a:lnTo>
                  <a:lnTo>
                    <a:pt x="207" y="362"/>
                  </a:lnTo>
                  <a:lnTo>
                    <a:pt x="197" y="362"/>
                  </a:lnTo>
                  <a:lnTo>
                    <a:pt x="194" y="362"/>
                  </a:lnTo>
                  <a:lnTo>
                    <a:pt x="173" y="368"/>
                  </a:lnTo>
                  <a:lnTo>
                    <a:pt x="153" y="374"/>
                  </a:lnTo>
                  <a:lnTo>
                    <a:pt x="135" y="383"/>
                  </a:lnTo>
                  <a:lnTo>
                    <a:pt x="117" y="393"/>
                  </a:lnTo>
                  <a:lnTo>
                    <a:pt x="100" y="404"/>
                  </a:lnTo>
                  <a:lnTo>
                    <a:pt x="84" y="416"/>
                  </a:lnTo>
                  <a:lnTo>
                    <a:pt x="69" y="430"/>
                  </a:lnTo>
                  <a:lnTo>
                    <a:pt x="55" y="445"/>
                  </a:lnTo>
                  <a:lnTo>
                    <a:pt x="43" y="461"/>
                  </a:lnTo>
                  <a:lnTo>
                    <a:pt x="32" y="477"/>
                  </a:lnTo>
                  <a:lnTo>
                    <a:pt x="23" y="496"/>
                  </a:lnTo>
                  <a:lnTo>
                    <a:pt x="15" y="514"/>
                  </a:lnTo>
                  <a:lnTo>
                    <a:pt x="8" y="533"/>
                  </a:lnTo>
                  <a:lnTo>
                    <a:pt x="5" y="553"/>
                  </a:lnTo>
                  <a:lnTo>
                    <a:pt x="1" y="574"/>
                  </a:lnTo>
                  <a:lnTo>
                    <a:pt x="0" y="595"/>
                  </a:lnTo>
                  <a:lnTo>
                    <a:pt x="0" y="599"/>
                  </a:lnTo>
                  <a:lnTo>
                    <a:pt x="0" y="603"/>
                  </a:lnTo>
                  <a:lnTo>
                    <a:pt x="1" y="615"/>
                  </a:lnTo>
                  <a:lnTo>
                    <a:pt x="2" y="627"/>
                  </a:lnTo>
                  <a:lnTo>
                    <a:pt x="3" y="639"/>
                  </a:lnTo>
                  <a:lnTo>
                    <a:pt x="6" y="650"/>
                  </a:lnTo>
                  <a:lnTo>
                    <a:pt x="12" y="672"/>
                  </a:lnTo>
                  <a:lnTo>
                    <a:pt x="21" y="694"/>
                  </a:lnTo>
                  <a:lnTo>
                    <a:pt x="32" y="714"/>
                  </a:lnTo>
                  <a:lnTo>
                    <a:pt x="44" y="734"/>
                  </a:lnTo>
                  <a:lnTo>
                    <a:pt x="58" y="751"/>
                  </a:lnTo>
                  <a:lnTo>
                    <a:pt x="74" y="768"/>
                  </a:lnTo>
                  <a:lnTo>
                    <a:pt x="91" y="782"/>
                  </a:lnTo>
                  <a:lnTo>
                    <a:pt x="110" y="796"/>
                  </a:lnTo>
                  <a:lnTo>
                    <a:pt x="130" y="808"/>
                  </a:lnTo>
                  <a:lnTo>
                    <a:pt x="151" y="817"/>
                  </a:lnTo>
                  <a:lnTo>
                    <a:pt x="173" y="826"/>
                  </a:lnTo>
                  <a:lnTo>
                    <a:pt x="196" y="831"/>
                  </a:lnTo>
                  <a:lnTo>
                    <a:pt x="219" y="835"/>
                  </a:lnTo>
                  <a:lnTo>
                    <a:pt x="244" y="836"/>
                  </a:lnTo>
                  <a:lnTo>
                    <a:pt x="347" y="836"/>
                  </a:lnTo>
                  <a:lnTo>
                    <a:pt x="347" y="821"/>
                  </a:lnTo>
                  <a:lnTo>
                    <a:pt x="348" y="815"/>
                  </a:lnTo>
                  <a:lnTo>
                    <a:pt x="352" y="810"/>
                  </a:lnTo>
                  <a:lnTo>
                    <a:pt x="357" y="806"/>
                  </a:lnTo>
                  <a:lnTo>
                    <a:pt x="362" y="805"/>
                  </a:lnTo>
                  <a:lnTo>
                    <a:pt x="443" y="805"/>
                  </a:lnTo>
                  <a:lnTo>
                    <a:pt x="443" y="740"/>
                  </a:lnTo>
                  <a:lnTo>
                    <a:pt x="362" y="740"/>
                  </a:lnTo>
                  <a:lnTo>
                    <a:pt x="357" y="739"/>
                  </a:lnTo>
                  <a:lnTo>
                    <a:pt x="352" y="735"/>
                  </a:lnTo>
                  <a:lnTo>
                    <a:pt x="348" y="730"/>
                  </a:lnTo>
                  <a:lnTo>
                    <a:pt x="347" y="724"/>
                  </a:lnTo>
                  <a:lnTo>
                    <a:pt x="347" y="531"/>
                  </a:lnTo>
                  <a:lnTo>
                    <a:pt x="348" y="524"/>
                  </a:lnTo>
                  <a:lnTo>
                    <a:pt x="352" y="519"/>
                  </a:lnTo>
                  <a:lnTo>
                    <a:pt x="357" y="517"/>
                  </a:lnTo>
                  <a:lnTo>
                    <a:pt x="362" y="514"/>
                  </a:lnTo>
                  <a:lnTo>
                    <a:pt x="979" y="514"/>
                  </a:lnTo>
                  <a:lnTo>
                    <a:pt x="985" y="517"/>
                  </a:lnTo>
                  <a:lnTo>
                    <a:pt x="990" y="519"/>
                  </a:lnTo>
                  <a:lnTo>
                    <a:pt x="992" y="524"/>
                  </a:lnTo>
                  <a:lnTo>
                    <a:pt x="993" y="531"/>
                  </a:lnTo>
                  <a:lnTo>
                    <a:pt x="993" y="724"/>
                  </a:lnTo>
                  <a:lnTo>
                    <a:pt x="992" y="730"/>
                  </a:lnTo>
                  <a:lnTo>
                    <a:pt x="990" y="735"/>
                  </a:lnTo>
                  <a:lnTo>
                    <a:pt x="985" y="739"/>
                  </a:lnTo>
                  <a:lnTo>
                    <a:pt x="979" y="740"/>
                  </a:lnTo>
                  <a:lnTo>
                    <a:pt x="898" y="740"/>
                  </a:lnTo>
                  <a:lnTo>
                    <a:pt x="898" y="805"/>
                  </a:lnTo>
                  <a:lnTo>
                    <a:pt x="979" y="805"/>
                  </a:lnTo>
                  <a:lnTo>
                    <a:pt x="985" y="806"/>
                  </a:lnTo>
                  <a:lnTo>
                    <a:pt x="990" y="810"/>
                  </a:lnTo>
                  <a:lnTo>
                    <a:pt x="992" y="815"/>
                  </a:lnTo>
                  <a:lnTo>
                    <a:pt x="993" y="821"/>
                  </a:lnTo>
                  <a:lnTo>
                    <a:pt x="993" y="836"/>
                  </a:lnTo>
                  <a:lnTo>
                    <a:pt x="1082" y="836"/>
                  </a:lnTo>
                  <a:lnTo>
                    <a:pt x="1105" y="833"/>
                  </a:lnTo>
                  <a:lnTo>
                    <a:pt x="1129" y="828"/>
                  </a:lnTo>
                  <a:lnTo>
                    <a:pt x="1150" y="822"/>
                  </a:lnTo>
                  <a:lnTo>
                    <a:pt x="1171" y="812"/>
                  </a:lnTo>
                  <a:lnTo>
                    <a:pt x="1191" y="802"/>
                  </a:lnTo>
                  <a:lnTo>
                    <a:pt x="1209" y="790"/>
                  </a:lnTo>
                  <a:lnTo>
                    <a:pt x="1227" y="775"/>
                  </a:lnTo>
                  <a:lnTo>
                    <a:pt x="1243" y="760"/>
                  </a:lnTo>
                  <a:lnTo>
                    <a:pt x="1258" y="743"/>
                  </a:lnTo>
                  <a:lnTo>
                    <a:pt x="1271" y="724"/>
                  </a:lnTo>
                  <a:lnTo>
                    <a:pt x="1283" y="704"/>
                  </a:lnTo>
                  <a:lnTo>
                    <a:pt x="1293" y="684"/>
                  </a:lnTo>
                  <a:lnTo>
                    <a:pt x="1300" y="662"/>
                  </a:lnTo>
                  <a:lnTo>
                    <a:pt x="1305" y="640"/>
                  </a:lnTo>
                  <a:lnTo>
                    <a:pt x="1309" y="616"/>
                  </a:lnTo>
                  <a:lnTo>
                    <a:pt x="1310" y="59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Rectangle 295">
              <a:extLst>
                <a:ext uri="{FF2B5EF4-FFF2-40B4-BE49-F238E27FC236}">
                  <a16:creationId xmlns:a16="http://schemas.microsoft.com/office/drawing/2014/main" id="{CA281BD5-393A-6955-8C5D-D4D8C961D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567" y="2946042"/>
              <a:ext cx="154695" cy="257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96">
              <a:extLst>
                <a:ext uri="{FF2B5EF4-FFF2-40B4-BE49-F238E27FC236}">
                  <a16:creationId xmlns:a16="http://schemas.microsoft.com/office/drawing/2014/main" id="{7BC16301-769C-795C-F551-99EC56F2D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567" y="3061072"/>
              <a:ext cx="154695" cy="2776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97">
              <a:extLst>
                <a:ext uri="{FF2B5EF4-FFF2-40B4-BE49-F238E27FC236}">
                  <a16:creationId xmlns:a16="http://schemas.microsoft.com/office/drawing/2014/main" id="{5A2D5168-D7C6-5CC4-A26F-FB892FA47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885" y="2983725"/>
              <a:ext cx="230059" cy="65449"/>
            </a:xfrm>
            <a:custGeom>
              <a:avLst/>
              <a:gdLst>
                <a:gd name="T0" fmla="*/ 47 w 581"/>
                <a:gd name="T1" fmla="*/ 49 h 162"/>
                <a:gd name="T2" fmla="*/ 111 w 581"/>
                <a:gd name="T3" fmla="*/ 49 h 162"/>
                <a:gd name="T4" fmla="*/ 111 w 581"/>
                <a:gd name="T5" fmla="*/ 114 h 162"/>
                <a:gd name="T6" fmla="*/ 47 w 581"/>
                <a:gd name="T7" fmla="*/ 114 h 162"/>
                <a:gd name="T8" fmla="*/ 47 w 581"/>
                <a:gd name="T9" fmla="*/ 49 h 162"/>
                <a:gd name="T10" fmla="*/ 145 w 581"/>
                <a:gd name="T11" fmla="*/ 49 h 162"/>
                <a:gd name="T12" fmla="*/ 209 w 581"/>
                <a:gd name="T13" fmla="*/ 49 h 162"/>
                <a:gd name="T14" fmla="*/ 209 w 581"/>
                <a:gd name="T15" fmla="*/ 114 h 162"/>
                <a:gd name="T16" fmla="*/ 145 w 581"/>
                <a:gd name="T17" fmla="*/ 114 h 162"/>
                <a:gd name="T18" fmla="*/ 145 w 581"/>
                <a:gd name="T19" fmla="*/ 49 h 162"/>
                <a:gd name="T20" fmla="*/ 240 w 581"/>
                <a:gd name="T21" fmla="*/ 49 h 162"/>
                <a:gd name="T22" fmla="*/ 305 w 581"/>
                <a:gd name="T23" fmla="*/ 49 h 162"/>
                <a:gd name="T24" fmla="*/ 305 w 581"/>
                <a:gd name="T25" fmla="*/ 114 h 162"/>
                <a:gd name="T26" fmla="*/ 240 w 581"/>
                <a:gd name="T27" fmla="*/ 114 h 162"/>
                <a:gd name="T28" fmla="*/ 240 w 581"/>
                <a:gd name="T29" fmla="*/ 49 h 162"/>
                <a:gd name="T30" fmla="*/ 0 w 581"/>
                <a:gd name="T31" fmla="*/ 162 h 162"/>
                <a:gd name="T32" fmla="*/ 581 w 581"/>
                <a:gd name="T33" fmla="*/ 162 h 162"/>
                <a:gd name="T34" fmla="*/ 581 w 581"/>
                <a:gd name="T35" fmla="*/ 0 h 162"/>
                <a:gd name="T36" fmla="*/ 0 w 581"/>
                <a:gd name="T37" fmla="*/ 0 h 162"/>
                <a:gd name="T38" fmla="*/ 0 w 581"/>
                <a:gd name="T3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1" h="162">
                  <a:moveTo>
                    <a:pt x="47" y="49"/>
                  </a:moveTo>
                  <a:lnTo>
                    <a:pt x="111" y="49"/>
                  </a:lnTo>
                  <a:lnTo>
                    <a:pt x="111" y="114"/>
                  </a:lnTo>
                  <a:lnTo>
                    <a:pt x="47" y="114"/>
                  </a:lnTo>
                  <a:lnTo>
                    <a:pt x="47" y="49"/>
                  </a:lnTo>
                  <a:close/>
                  <a:moveTo>
                    <a:pt x="145" y="49"/>
                  </a:moveTo>
                  <a:lnTo>
                    <a:pt x="209" y="49"/>
                  </a:lnTo>
                  <a:lnTo>
                    <a:pt x="209" y="114"/>
                  </a:lnTo>
                  <a:lnTo>
                    <a:pt x="145" y="114"/>
                  </a:lnTo>
                  <a:lnTo>
                    <a:pt x="145" y="49"/>
                  </a:lnTo>
                  <a:close/>
                  <a:moveTo>
                    <a:pt x="240" y="49"/>
                  </a:moveTo>
                  <a:lnTo>
                    <a:pt x="305" y="49"/>
                  </a:lnTo>
                  <a:lnTo>
                    <a:pt x="305" y="114"/>
                  </a:lnTo>
                  <a:lnTo>
                    <a:pt x="240" y="114"/>
                  </a:lnTo>
                  <a:lnTo>
                    <a:pt x="240" y="49"/>
                  </a:lnTo>
                  <a:close/>
                  <a:moveTo>
                    <a:pt x="0" y="162"/>
                  </a:moveTo>
                  <a:lnTo>
                    <a:pt x="581" y="162"/>
                  </a:lnTo>
                  <a:lnTo>
                    <a:pt x="581" y="0"/>
                  </a:lnTo>
                  <a:lnTo>
                    <a:pt x="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300">
              <a:extLst>
                <a:ext uri="{FF2B5EF4-FFF2-40B4-BE49-F238E27FC236}">
                  <a16:creationId xmlns:a16="http://schemas.microsoft.com/office/drawing/2014/main" id="{AB3EC48B-AF0B-E1A9-172D-30D802096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885" y="3100737"/>
              <a:ext cx="230059" cy="107097"/>
            </a:xfrm>
            <a:custGeom>
              <a:avLst/>
              <a:gdLst>
                <a:gd name="T0" fmla="*/ 47 w 579"/>
                <a:gd name="T1" fmla="*/ 48 h 271"/>
                <a:gd name="T2" fmla="*/ 111 w 579"/>
                <a:gd name="T3" fmla="*/ 48 h 271"/>
                <a:gd name="T4" fmla="*/ 111 w 579"/>
                <a:gd name="T5" fmla="*/ 112 h 271"/>
                <a:gd name="T6" fmla="*/ 47 w 579"/>
                <a:gd name="T7" fmla="*/ 112 h 271"/>
                <a:gd name="T8" fmla="*/ 47 w 579"/>
                <a:gd name="T9" fmla="*/ 48 h 271"/>
                <a:gd name="T10" fmla="*/ 145 w 579"/>
                <a:gd name="T11" fmla="*/ 48 h 271"/>
                <a:gd name="T12" fmla="*/ 209 w 579"/>
                <a:gd name="T13" fmla="*/ 48 h 271"/>
                <a:gd name="T14" fmla="*/ 209 w 579"/>
                <a:gd name="T15" fmla="*/ 112 h 271"/>
                <a:gd name="T16" fmla="*/ 145 w 579"/>
                <a:gd name="T17" fmla="*/ 112 h 271"/>
                <a:gd name="T18" fmla="*/ 145 w 579"/>
                <a:gd name="T19" fmla="*/ 48 h 271"/>
                <a:gd name="T20" fmla="*/ 240 w 579"/>
                <a:gd name="T21" fmla="*/ 48 h 271"/>
                <a:gd name="T22" fmla="*/ 305 w 579"/>
                <a:gd name="T23" fmla="*/ 48 h 271"/>
                <a:gd name="T24" fmla="*/ 305 w 579"/>
                <a:gd name="T25" fmla="*/ 112 h 271"/>
                <a:gd name="T26" fmla="*/ 240 w 579"/>
                <a:gd name="T27" fmla="*/ 112 h 271"/>
                <a:gd name="T28" fmla="*/ 240 w 579"/>
                <a:gd name="T29" fmla="*/ 48 h 271"/>
                <a:gd name="T30" fmla="*/ 0 w 579"/>
                <a:gd name="T31" fmla="*/ 162 h 271"/>
                <a:gd name="T32" fmla="*/ 64 w 579"/>
                <a:gd name="T33" fmla="*/ 162 h 271"/>
                <a:gd name="T34" fmla="*/ 64 w 579"/>
                <a:gd name="T35" fmla="*/ 255 h 271"/>
                <a:gd name="T36" fmla="*/ 65 w 579"/>
                <a:gd name="T37" fmla="*/ 261 h 271"/>
                <a:gd name="T38" fmla="*/ 69 w 579"/>
                <a:gd name="T39" fmla="*/ 266 h 271"/>
                <a:gd name="T40" fmla="*/ 74 w 579"/>
                <a:gd name="T41" fmla="*/ 270 h 271"/>
                <a:gd name="T42" fmla="*/ 80 w 579"/>
                <a:gd name="T43" fmla="*/ 271 h 271"/>
                <a:gd name="T44" fmla="*/ 85 w 579"/>
                <a:gd name="T45" fmla="*/ 270 h 271"/>
                <a:gd name="T46" fmla="*/ 90 w 579"/>
                <a:gd name="T47" fmla="*/ 266 h 271"/>
                <a:gd name="T48" fmla="*/ 94 w 579"/>
                <a:gd name="T49" fmla="*/ 261 h 271"/>
                <a:gd name="T50" fmla="*/ 95 w 579"/>
                <a:gd name="T51" fmla="*/ 255 h 271"/>
                <a:gd name="T52" fmla="*/ 95 w 579"/>
                <a:gd name="T53" fmla="*/ 162 h 271"/>
                <a:gd name="T54" fmla="*/ 483 w 579"/>
                <a:gd name="T55" fmla="*/ 162 h 271"/>
                <a:gd name="T56" fmla="*/ 483 w 579"/>
                <a:gd name="T57" fmla="*/ 255 h 271"/>
                <a:gd name="T58" fmla="*/ 485 w 579"/>
                <a:gd name="T59" fmla="*/ 261 h 271"/>
                <a:gd name="T60" fmla="*/ 488 w 579"/>
                <a:gd name="T61" fmla="*/ 266 h 271"/>
                <a:gd name="T62" fmla="*/ 493 w 579"/>
                <a:gd name="T63" fmla="*/ 270 h 271"/>
                <a:gd name="T64" fmla="*/ 500 w 579"/>
                <a:gd name="T65" fmla="*/ 271 h 271"/>
                <a:gd name="T66" fmla="*/ 505 w 579"/>
                <a:gd name="T67" fmla="*/ 270 h 271"/>
                <a:gd name="T68" fmla="*/ 510 w 579"/>
                <a:gd name="T69" fmla="*/ 266 h 271"/>
                <a:gd name="T70" fmla="*/ 513 w 579"/>
                <a:gd name="T71" fmla="*/ 261 h 271"/>
                <a:gd name="T72" fmla="*/ 514 w 579"/>
                <a:gd name="T73" fmla="*/ 255 h 271"/>
                <a:gd name="T74" fmla="*/ 514 w 579"/>
                <a:gd name="T75" fmla="*/ 162 h 271"/>
                <a:gd name="T76" fmla="*/ 579 w 579"/>
                <a:gd name="T77" fmla="*/ 162 h 271"/>
                <a:gd name="T78" fmla="*/ 579 w 579"/>
                <a:gd name="T79" fmla="*/ 0 h 271"/>
                <a:gd name="T80" fmla="*/ 0 w 579"/>
                <a:gd name="T81" fmla="*/ 0 h 271"/>
                <a:gd name="T82" fmla="*/ 0 w 579"/>
                <a:gd name="T83" fmla="*/ 16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9" h="271">
                  <a:moveTo>
                    <a:pt x="47" y="48"/>
                  </a:moveTo>
                  <a:lnTo>
                    <a:pt x="111" y="48"/>
                  </a:lnTo>
                  <a:lnTo>
                    <a:pt x="111" y="112"/>
                  </a:lnTo>
                  <a:lnTo>
                    <a:pt x="47" y="112"/>
                  </a:lnTo>
                  <a:lnTo>
                    <a:pt x="47" y="48"/>
                  </a:lnTo>
                  <a:close/>
                  <a:moveTo>
                    <a:pt x="145" y="48"/>
                  </a:moveTo>
                  <a:lnTo>
                    <a:pt x="209" y="48"/>
                  </a:lnTo>
                  <a:lnTo>
                    <a:pt x="209" y="112"/>
                  </a:lnTo>
                  <a:lnTo>
                    <a:pt x="145" y="112"/>
                  </a:lnTo>
                  <a:lnTo>
                    <a:pt x="145" y="48"/>
                  </a:lnTo>
                  <a:close/>
                  <a:moveTo>
                    <a:pt x="240" y="48"/>
                  </a:moveTo>
                  <a:lnTo>
                    <a:pt x="305" y="48"/>
                  </a:lnTo>
                  <a:lnTo>
                    <a:pt x="305" y="112"/>
                  </a:lnTo>
                  <a:lnTo>
                    <a:pt x="240" y="112"/>
                  </a:lnTo>
                  <a:lnTo>
                    <a:pt x="240" y="48"/>
                  </a:lnTo>
                  <a:close/>
                  <a:moveTo>
                    <a:pt x="0" y="162"/>
                  </a:moveTo>
                  <a:lnTo>
                    <a:pt x="64" y="162"/>
                  </a:lnTo>
                  <a:lnTo>
                    <a:pt x="64" y="255"/>
                  </a:lnTo>
                  <a:lnTo>
                    <a:pt x="65" y="261"/>
                  </a:lnTo>
                  <a:lnTo>
                    <a:pt x="69" y="266"/>
                  </a:lnTo>
                  <a:lnTo>
                    <a:pt x="74" y="270"/>
                  </a:lnTo>
                  <a:lnTo>
                    <a:pt x="80" y="271"/>
                  </a:lnTo>
                  <a:lnTo>
                    <a:pt x="85" y="270"/>
                  </a:lnTo>
                  <a:lnTo>
                    <a:pt x="90" y="266"/>
                  </a:lnTo>
                  <a:lnTo>
                    <a:pt x="94" y="261"/>
                  </a:lnTo>
                  <a:lnTo>
                    <a:pt x="95" y="255"/>
                  </a:lnTo>
                  <a:lnTo>
                    <a:pt x="95" y="162"/>
                  </a:lnTo>
                  <a:lnTo>
                    <a:pt x="483" y="162"/>
                  </a:lnTo>
                  <a:lnTo>
                    <a:pt x="483" y="255"/>
                  </a:lnTo>
                  <a:lnTo>
                    <a:pt x="485" y="261"/>
                  </a:lnTo>
                  <a:lnTo>
                    <a:pt x="488" y="266"/>
                  </a:lnTo>
                  <a:lnTo>
                    <a:pt x="493" y="270"/>
                  </a:lnTo>
                  <a:lnTo>
                    <a:pt x="500" y="271"/>
                  </a:lnTo>
                  <a:lnTo>
                    <a:pt x="505" y="270"/>
                  </a:lnTo>
                  <a:lnTo>
                    <a:pt x="510" y="266"/>
                  </a:lnTo>
                  <a:lnTo>
                    <a:pt x="513" y="261"/>
                  </a:lnTo>
                  <a:lnTo>
                    <a:pt x="514" y="255"/>
                  </a:lnTo>
                  <a:lnTo>
                    <a:pt x="514" y="162"/>
                  </a:lnTo>
                  <a:lnTo>
                    <a:pt x="579" y="162"/>
                  </a:lnTo>
                  <a:lnTo>
                    <a:pt x="579" y="0"/>
                  </a:lnTo>
                  <a:lnTo>
                    <a:pt x="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301">
              <a:extLst>
                <a:ext uri="{FF2B5EF4-FFF2-40B4-BE49-F238E27FC236}">
                  <a16:creationId xmlns:a16="http://schemas.microsoft.com/office/drawing/2014/main" id="{4FF5E74F-C4F6-13B5-8012-13E087CC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493" y="3035290"/>
              <a:ext cx="87264" cy="117014"/>
            </a:xfrm>
            <a:custGeom>
              <a:avLst/>
              <a:gdLst>
                <a:gd name="T0" fmla="*/ 209 w 224"/>
                <a:gd name="T1" fmla="*/ 260 h 291"/>
                <a:gd name="T2" fmla="*/ 31 w 224"/>
                <a:gd name="T3" fmla="*/ 260 h 291"/>
                <a:gd name="T4" fmla="*/ 31 w 224"/>
                <a:gd name="T5" fmla="*/ 16 h 291"/>
                <a:gd name="T6" fmla="*/ 30 w 224"/>
                <a:gd name="T7" fmla="*/ 10 h 291"/>
                <a:gd name="T8" fmla="*/ 26 w 224"/>
                <a:gd name="T9" fmla="*/ 5 h 291"/>
                <a:gd name="T10" fmla="*/ 21 w 224"/>
                <a:gd name="T11" fmla="*/ 2 h 291"/>
                <a:gd name="T12" fmla="*/ 15 w 224"/>
                <a:gd name="T13" fmla="*/ 0 h 291"/>
                <a:gd name="T14" fmla="*/ 10 w 224"/>
                <a:gd name="T15" fmla="*/ 2 h 291"/>
                <a:gd name="T16" fmla="*/ 5 w 224"/>
                <a:gd name="T17" fmla="*/ 5 h 291"/>
                <a:gd name="T18" fmla="*/ 1 w 224"/>
                <a:gd name="T19" fmla="*/ 10 h 291"/>
                <a:gd name="T20" fmla="*/ 0 w 224"/>
                <a:gd name="T21" fmla="*/ 16 h 291"/>
                <a:gd name="T22" fmla="*/ 0 w 224"/>
                <a:gd name="T23" fmla="*/ 274 h 291"/>
                <a:gd name="T24" fmla="*/ 1 w 224"/>
                <a:gd name="T25" fmla="*/ 281 h 291"/>
                <a:gd name="T26" fmla="*/ 5 w 224"/>
                <a:gd name="T27" fmla="*/ 286 h 291"/>
                <a:gd name="T28" fmla="*/ 10 w 224"/>
                <a:gd name="T29" fmla="*/ 289 h 291"/>
                <a:gd name="T30" fmla="*/ 15 w 224"/>
                <a:gd name="T31" fmla="*/ 291 h 291"/>
                <a:gd name="T32" fmla="*/ 209 w 224"/>
                <a:gd name="T33" fmla="*/ 291 h 291"/>
                <a:gd name="T34" fmla="*/ 214 w 224"/>
                <a:gd name="T35" fmla="*/ 289 h 291"/>
                <a:gd name="T36" fmla="*/ 219 w 224"/>
                <a:gd name="T37" fmla="*/ 286 h 291"/>
                <a:gd name="T38" fmla="*/ 223 w 224"/>
                <a:gd name="T39" fmla="*/ 281 h 291"/>
                <a:gd name="T40" fmla="*/ 224 w 224"/>
                <a:gd name="T41" fmla="*/ 274 h 291"/>
                <a:gd name="T42" fmla="*/ 224 w 224"/>
                <a:gd name="T43" fmla="*/ 271 h 291"/>
                <a:gd name="T44" fmla="*/ 223 w 224"/>
                <a:gd name="T45" fmla="*/ 268 h 291"/>
                <a:gd name="T46" fmla="*/ 222 w 224"/>
                <a:gd name="T47" fmla="*/ 266 h 291"/>
                <a:gd name="T48" fmla="*/ 219 w 224"/>
                <a:gd name="T49" fmla="*/ 263 h 291"/>
                <a:gd name="T50" fmla="*/ 214 w 224"/>
                <a:gd name="T51" fmla="*/ 261 h 291"/>
                <a:gd name="T52" fmla="*/ 209 w 224"/>
                <a:gd name="T53" fmla="*/ 26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4" h="291">
                  <a:moveTo>
                    <a:pt x="209" y="260"/>
                  </a:moveTo>
                  <a:lnTo>
                    <a:pt x="31" y="260"/>
                  </a:lnTo>
                  <a:lnTo>
                    <a:pt x="31" y="16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274"/>
                  </a:lnTo>
                  <a:lnTo>
                    <a:pt x="1" y="281"/>
                  </a:lnTo>
                  <a:lnTo>
                    <a:pt x="5" y="286"/>
                  </a:lnTo>
                  <a:lnTo>
                    <a:pt x="10" y="289"/>
                  </a:lnTo>
                  <a:lnTo>
                    <a:pt x="15" y="291"/>
                  </a:lnTo>
                  <a:lnTo>
                    <a:pt x="209" y="291"/>
                  </a:lnTo>
                  <a:lnTo>
                    <a:pt x="214" y="289"/>
                  </a:lnTo>
                  <a:lnTo>
                    <a:pt x="219" y="286"/>
                  </a:lnTo>
                  <a:lnTo>
                    <a:pt x="223" y="281"/>
                  </a:lnTo>
                  <a:lnTo>
                    <a:pt x="224" y="274"/>
                  </a:lnTo>
                  <a:lnTo>
                    <a:pt x="224" y="271"/>
                  </a:lnTo>
                  <a:lnTo>
                    <a:pt x="223" y="268"/>
                  </a:lnTo>
                  <a:lnTo>
                    <a:pt x="222" y="266"/>
                  </a:lnTo>
                  <a:lnTo>
                    <a:pt x="219" y="263"/>
                  </a:lnTo>
                  <a:lnTo>
                    <a:pt x="214" y="261"/>
                  </a:lnTo>
                  <a:lnTo>
                    <a:pt x="209" y="26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302">
              <a:extLst>
                <a:ext uri="{FF2B5EF4-FFF2-40B4-BE49-F238E27FC236}">
                  <a16:creationId xmlns:a16="http://schemas.microsoft.com/office/drawing/2014/main" id="{90E9C925-90F5-F95C-A74D-7746FDBA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073" y="3035290"/>
              <a:ext cx="89248" cy="117014"/>
            </a:xfrm>
            <a:custGeom>
              <a:avLst/>
              <a:gdLst>
                <a:gd name="T0" fmla="*/ 209 w 226"/>
                <a:gd name="T1" fmla="*/ 0 h 291"/>
                <a:gd name="T2" fmla="*/ 204 w 226"/>
                <a:gd name="T3" fmla="*/ 2 h 291"/>
                <a:gd name="T4" fmla="*/ 199 w 226"/>
                <a:gd name="T5" fmla="*/ 5 h 291"/>
                <a:gd name="T6" fmla="*/ 196 w 226"/>
                <a:gd name="T7" fmla="*/ 10 h 291"/>
                <a:gd name="T8" fmla="*/ 194 w 226"/>
                <a:gd name="T9" fmla="*/ 16 h 291"/>
                <a:gd name="T10" fmla="*/ 194 w 226"/>
                <a:gd name="T11" fmla="*/ 260 h 291"/>
                <a:gd name="T12" fmla="*/ 16 w 226"/>
                <a:gd name="T13" fmla="*/ 260 h 291"/>
                <a:gd name="T14" fmla="*/ 10 w 226"/>
                <a:gd name="T15" fmla="*/ 261 h 291"/>
                <a:gd name="T16" fmla="*/ 5 w 226"/>
                <a:gd name="T17" fmla="*/ 265 h 291"/>
                <a:gd name="T18" fmla="*/ 1 w 226"/>
                <a:gd name="T19" fmla="*/ 270 h 291"/>
                <a:gd name="T20" fmla="*/ 0 w 226"/>
                <a:gd name="T21" fmla="*/ 274 h 291"/>
                <a:gd name="T22" fmla="*/ 1 w 226"/>
                <a:gd name="T23" fmla="*/ 281 h 291"/>
                <a:gd name="T24" fmla="*/ 5 w 226"/>
                <a:gd name="T25" fmla="*/ 286 h 291"/>
                <a:gd name="T26" fmla="*/ 10 w 226"/>
                <a:gd name="T27" fmla="*/ 289 h 291"/>
                <a:gd name="T28" fmla="*/ 16 w 226"/>
                <a:gd name="T29" fmla="*/ 291 h 291"/>
                <a:gd name="T30" fmla="*/ 209 w 226"/>
                <a:gd name="T31" fmla="*/ 291 h 291"/>
                <a:gd name="T32" fmla="*/ 216 w 226"/>
                <a:gd name="T33" fmla="*/ 289 h 291"/>
                <a:gd name="T34" fmla="*/ 221 w 226"/>
                <a:gd name="T35" fmla="*/ 286 h 291"/>
                <a:gd name="T36" fmla="*/ 224 w 226"/>
                <a:gd name="T37" fmla="*/ 281 h 291"/>
                <a:gd name="T38" fmla="*/ 226 w 226"/>
                <a:gd name="T39" fmla="*/ 274 h 291"/>
                <a:gd name="T40" fmla="*/ 226 w 226"/>
                <a:gd name="T41" fmla="*/ 16 h 291"/>
                <a:gd name="T42" fmla="*/ 226 w 226"/>
                <a:gd name="T43" fmla="*/ 13 h 291"/>
                <a:gd name="T44" fmla="*/ 224 w 226"/>
                <a:gd name="T45" fmla="*/ 9 h 291"/>
                <a:gd name="T46" fmla="*/ 222 w 226"/>
                <a:gd name="T47" fmla="*/ 7 h 291"/>
                <a:gd name="T48" fmla="*/ 221 w 226"/>
                <a:gd name="T49" fmla="*/ 4 h 291"/>
                <a:gd name="T50" fmla="*/ 216 w 226"/>
                <a:gd name="T51" fmla="*/ 2 h 291"/>
                <a:gd name="T52" fmla="*/ 209 w 226"/>
                <a:gd name="T5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291">
                  <a:moveTo>
                    <a:pt x="209" y="0"/>
                  </a:moveTo>
                  <a:lnTo>
                    <a:pt x="204" y="2"/>
                  </a:lnTo>
                  <a:lnTo>
                    <a:pt x="199" y="5"/>
                  </a:lnTo>
                  <a:lnTo>
                    <a:pt x="196" y="10"/>
                  </a:lnTo>
                  <a:lnTo>
                    <a:pt x="194" y="16"/>
                  </a:lnTo>
                  <a:lnTo>
                    <a:pt x="194" y="260"/>
                  </a:lnTo>
                  <a:lnTo>
                    <a:pt x="16" y="260"/>
                  </a:lnTo>
                  <a:lnTo>
                    <a:pt x="10" y="261"/>
                  </a:lnTo>
                  <a:lnTo>
                    <a:pt x="5" y="265"/>
                  </a:lnTo>
                  <a:lnTo>
                    <a:pt x="1" y="270"/>
                  </a:lnTo>
                  <a:lnTo>
                    <a:pt x="0" y="274"/>
                  </a:lnTo>
                  <a:lnTo>
                    <a:pt x="1" y="281"/>
                  </a:lnTo>
                  <a:lnTo>
                    <a:pt x="5" y="286"/>
                  </a:lnTo>
                  <a:lnTo>
                    <a:pt x="10" y="289"/>
                  </a:lnTo>
                  <a:lnTo>
                    <a:pt x="16" y="291"/>
                  </a:lnTo>
                  <a:lnTo>
                    <a:pt x="209" y="291"/>
                  </a:lnTo>
                  <a:lnTo>
                    <a:pt x="216" y="289"/>
                  </a:lnTo>
                  <a:lnTo>
                    <a:pt x="221" y="286"/>
                  </a:lnTo>
                  <a:lnTo>
                    <a:pt x="224" y="281"/>
                  </a:lnTo>
                  <a:lnTo>
                    <a:pt x="226" y="274"/>
                  </a:lnTo>
                  <a:lnTo>
                    <a:pt x="226" y="16"/>
                  </a:lnTo>
                  <a:lnTo>
                    <a:pt x="226" y="13"/>
                  </a:lnTo>
                  <a:lnTo>
                    <a:pt x="224" y="9"/>
                  </a:lnTo>
                  <a:lnTo>
                    <a:pt x="222" y="7"/>
                  </a:lnTo>
                  <a:lnTo>
                    <a:pt x="221" y="4"/>
                  </a:lnTo>
                  <a:lnTo>
                    <a:pt x="216" y="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58" name="Прямая соединительная линия 1057">
            <a:extLst>
              <a:ext uri="{FF2B5EF4-FFF2-40B4-BE49-F238E27FC236}">
                <a16:creationId xmlns:a16="http://schemas.microsoft.com/office/drawing/2014/main" id="{06580853-7242-0970-E55F-490DE3D8A563}"/>
              </a:ext>
            </a:extLst>
          </p:cNvPr>
          <p:cNvCxnSpPr>
            <a:cxnSpLocks/>
          </p:cNvCxnSpPr>
          <p:nvPr/>
        </p:nvCxnSpPr>
        <p:spPr>
          <a:xfrm>
            <a:off x="10388945" y="5338119"/>
            <a:ext cx="0" cy="1519881"/>
          </a:xfrm>
          <a:prstGeom prst="line">
            <a:avLst/>
          </a:prstGeom>
          <a:ln w="19050">
            <a:solidFill>
              <a:srgbClr val="00B0F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3" name="Овал 1062">
            <a:extLst>
              <a:ext uri="{FF2B5EF4-FFF2-40B4-BE49-F238E27FC236}">
                <a16:creationId xmlns:a16="http://schemas.microsoft.com/office/drawing/2014/main" id="{800826FF-76CE-162B-9F93-0765C6BBB686}"/>
              </a:ext>
            </a:extLst>
          </p:cNvPr>
          <p:cNvSpPr/>
          <p:nvPr/>
        </p:nvSpPr>
        <p:spPr>
          <a:xfrm>
            <a:off x="10330250" y="5270156"/>
            <a:ext cx="117390" cy="1173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3508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3175" y="-9525"/>
            <a:ext cx="12192000" cy="814069"/>
          </a:xfrm>
          <a:custGeom>
            <a:avLst/>
            <a:gdLst/>
            <a:ahLst/>
            <a:cxnLst/>
            <a:rect l="l" t="t" r="r" b="b"/>
            <a:pathLst>
              <a:path w="12192000" h="814069">
                <a:moveTo>
                  <a:pt x="12192000" y="0"/>
                </a:moveTo>
                <a:lnTo>
                  <a:pt x="0" y="0"/>
                </a:lnTo>
                <a:lnTo>
                  <a:pt x="0" y="813815"/>
                </a:lnTo>
                <a:lnTo>
                  <a:pt x="12192000" y="8138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E223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93779" y="211328"/>
            <a:ext cx="18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НОРМАТИВНО-</a:t>
            </a:r>
            <a:r>
              <a:rPr spc="-210" dirty="0"/>
              <a:t>ПРАВОВАЯ</a:t>
            </a:r>
            <a:r>
              <a:rPr spc="160" dirty="0"/>
              <a:t> </a:t>
            </a:r>
            <a:r>
              <a:rPr spc="-210" dirty="0"/>
              <a:t>ОСНОВА</a:t>
            </a:r>
          </a:p>
        </p:txBody>
      </p:sp>
      <p:sp>
        <p:nvSpPr>
          <p:cNvPr id="12" name="object 12"/>
          <p:cNvSpPr/>
          <p:nvPr/>
        </p:nvSpPr>
        <p:spPr>
          <a:xfrm>
            <a:off x="5814314" y="1663700"/>
            <a:ext cx="390525" cy="4030979"/>
          </a:xfrm>
          <a:custGeom>
            <a:avLst/>
            <a:gdLst/>
            <a:ahLst/>
            <a:cxnLst/>
            <a:rect l="l" t="t" r="r" b="b"/>
            <a:pathLst>
              <a:path w="390525" h="4030979">
                <a:moveTo>
                  <a:pt x="142239" y="0"/>
                </a:moveTo>
                <a:lnTo>
                  <a:pt x="0" y="0"/>
                </a:lnTo>
                <a:lnTo>
                  <a:pt x="247904" y="2015490"/>
                </a:lnTo>
                <a:lnTo>
                  <a:pt x="0" y="4030980"/>
                </a:lnTo>
                <a:lnTo>
                  <a:pt x="142239" y="4030980"/>
                </a:lnTo>
                <a:lnTo>
                  <a:pt x="390144" y="2015490"/>
                </a:lnTo>
                <a:lnTo>
                  <a:pt x="142239" y="0"/>
                </a:lnTo>
                <a:close/>
              </a:path>
            </a:pathLst>
          </a:custGeom>
          <a:solidFill>
            <a:srgbClr val="1D489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7444" y="1862695"/>
            <a:ext cx="54483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Подача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заявки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электронном</a:t>
            </a:r>
            <a:r>
              <a:rPr kumimoji="0" sz="16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виде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использованием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электронной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цифровой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подписи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77444" y="2838309"/>
            <a:ext cx="53828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Формирование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области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аккредитации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электронном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виде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7444" y="3814049"/>
            <a:ext cx="46101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Формирование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паспорта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заявителя/субъекта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аккредитации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электронном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виде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77444" y="4789689"/>
            <a:ext cx="49980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Подписание</a:t>
            </a:r>
            <a:r>
              <a:rPr kumimoji="0" sz="16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предаккредитационного</a:t>
            </a:r>
            <a:r>
              <a:rPr kumimoji="0" sz="16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постаккредитационного</a:t>
            </a:r>
            <a:r>
              <a:rPr kumimoji="0" sz="16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договоров</a:t>
            </a:r>
            <a:r>
              <a:rPr kumimoji="0" sz="16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электроном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виде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использованием</a:t>
            </a:r>
            <a:r>
              <a:rPr kumimoji="0" sz="16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электронной</a:t>
            </a: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цифровой подписи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5917423-B76A-21F2-3F0B-005BAAE45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5618" y="1335276"/>
            <a:ext cx="5148711" cy="4780796"/>
          </a:xfrm>
          <a:prstGeom prst="rect">
            <a:avLst/>
          </a:prstGeom>
          <a:solidFill>
            <a:srgbClr val="FAFB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ysClr val="windowText" lastClr="000000"/>
                </a:solidFill>
              </a:rPr>
              <a:t>Закон Республики Казахстан </a:t>
            </a:r>
            <a:r>
              <a:rPr lang="ru-RU" altLang="ru-RU" b="1" spc="-55" dirty="0">
                <a:solidFill>
                  <a:srgbClr val="1D4899"/>
                </a:solidFill>
              </a:rPr>
              <a:t>«О техническом регулировании»</a:t>
            </a:r>
            <a:r>
              <a:rPr lang="ru-RU" altLang="ru-RU" dirty="0">
                <a:solidFill>
                  <a:sysClr val="windowText" lastClr="000000"/>
                </a:solidFill>
              </a:rPr>
              <a:t> от 30 декабря 2020 года № 396-VI ЗРК.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ysClr val="windowText" lastClr="000000"/>
              </a:solidFill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ysClr val="windowText" lastClr="000000"/>
                </a:solidFill>
              </a:rPr>
              <a:t>Закон Республики Казахстан </a:t>
            </a:r>
            <a:r>
              <a:rPr lang="ru-RU" altLang="ru-RU" b="1" spc="-55" dirty="0">
                <a:solidFill>
                  <a:srgbClr val="1D4899"/>
                </a:solidFill>
              </a:rPr>
              <a:t>«Об аккредитации в области оценки соответствия» </a:t>
            </a:r>
            <a:r>
              <a:rPr lang="ru-RU" altLang="ru-RU" dirty="0">
                <a:solidFill>
                  <a:sysClr val="windowText" lastClr="000000"/>
                </a:solidFill>
              </a:rPr>
              <a:t>от 5 июля 2008 года N 61-IV.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dirty="0">
              <a:solidFill>
                <a:sysClr val="windowText" lastClr="000000"/>
              </a:solidFill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ysClr val="windowText" lastClr="000000"/>
              </a:solidFill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ysClr val="windowText" lastClr="000000"/>
                </a:solidFill>
              </a:rPr>
              <a:t>Приказ Министра торговли и интеграции Республики Казахстан </a:t>
            </a:r>
            <a:r>
              <a:rPr lang="ru-RU" altLang="ru-RU" b="1" spc="-55" dirty="0">
                <a:solidFill>
                  <a:srgbClr val="1D4899"/>
                </a:solidFill>
              </a:rPr>
              <a:t>«Об утверждении Правил формирования, ведения и сопровождения реестра данных государственной системы технического регулирования»</a:t>
            </a:r>
            <a:r>
              <a:rPr lang="ru-RU" altLang="ru-RU" dirty="0">
                <a:solidFill>
                  <a:sysClr val="windowText" lastClr="000000"/>
                </a:solidFill>
              </a:rPr>
              <a:t> от 30 июня 2021 года № 437-НҚ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ysClr val="windowText" lastClr="000000"/>
              </a:solidFill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Закон</a:t>
            </a:r>
            <a:r>
              <a:rPr lang="ru-RU" spc="5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Республики</a:t>
            </a:r>
            <a:r>
              <a:rPr lang="ru-RU" spc="25" dirty="0">
                <a:solidFill>
                  <a:sysClr val="windowText" lastClr="000000"/>
                </a:solidFill>
              </a:rPr>
              <a:t> </a:t>
            </a:r>
            <a:r>
              <a:rPr lang="ru-RU" spc="-10" dirty="0">
                <a:solidFill>
                  <a:sysClr val="windowText" lastClr="000000"/>
                </a:solidFill>
              </a:rPr>
              <a:t>Казахстан</a:t>
            </a:r>
            <a:endParaRPr lang="ru-RU" dirty="0">
              <a:solidFill>
                <a:sysClr val="windowText" lastClr="000000"/>
              </a:solidFill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40" dirty="0">
                <a:solidFill>
                  <a:srgbClr val="1D4899"/>
                </a:solidFill>
              </a:rPr>
              <a:t>«Об</a:t>
            </a:r>
            <a:r>
              <a:rPr lang="ru-RU" b="1" spc="-5" dirty="0">
                <a:solidFill>
                  <a:srgbClr val="1D4899"/>
                </a:solidFill>
              </a:rPr>
              <a:t> </a:t>
            </a:r>
            <a:r>
              <a:rPr lang="ru-RU" b="1" spc="-75" dirty="0">
                <a:solidFill>
                  <a:srgbClr val="1D4899"/>
                </a:solidFill>
              </a:rPr>
              <a:t>электронном</a:t>
            </a:r>
            <a:r>
              <a:rPr lang="ru-RU" b="1" spc="-40" dirty="0">
                <a:solidFill>
                  <a:srgbClr val="1D4899"/>
                </a:solidFill>
              </a:rPr>
              <a:t> </a:t>
            </a:r>
            <a:r>
              <a:rPr lang="ru-RU" b="1" spc="-55" dirty="0">
                <a:solidFill>
                  <a:srgbClr val="1D4899"/>
                </a:solidFill>
              </a:rPr>
              <a:t>документе</a:t>
            </a:r>
            <a:r>
              <a:rPr lang="ru-RU" b="1" spc="-40" dirty="0">
                <a:solidFill>
                  <a:srgbClr val="1D4899"/>
                </a:solidFill>
              </a:rPr>
              <a:t> </a:t>
            </a:r>
            <a:r>
              <a:rPr lang="ru-RU" b="1" dirty="0">
                <a:solidFill>
                  <a:srgbClr val="1D4899"/>
                </a:solidFill>
              </a:rPr>
              <a:t>и</a:t>
            </a:r>
            <a:r>
              <a:rPr lang="ru-RU" b="1" spc="-60" dirty="0">
                <a:solidFill>
                  <a:srgbClr val="1D4899"/>
                </a:solidFill>
              </a:rPr>
              <a:t> </a:t>
            </a:r>
            <a:r>
              <a:rPr lang="ru-RU" b="1" spc="-10" dirty="0">
                <a:solidFill>
                  <a:srgbClr val="1D4899"/>
                </a:solidFill>
              </a:rPr>
              <a:t>электронной</a:t>
            </a:r>
            <a:endParaRPr lang="ru-RU" dirty="0">
              <a:solidFill>
                <a:sysClr val="windowText" lastClr="000000"/>
              </a:solidFill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114" dirty="0">
                <a:solidFill>
                  <a:srgbClr val="1D4899"/>
                </a:solidFill>
              </a:rPr>
              <a:t>цифровой</a:t>
            </a:r>
            <a:r>
              <a:rPr lang="ru-RU" b="1" dirty="0">
                <a:solidFill>
                  <a:srgbClr val="1D4899"/>
                </a:solidFill>
              </a:rPr>
              <a:t> </a:t>
            </a:r>
            <a:r>
              <a:rPr lang="ru-RU" b="1" spc="-70" dirty="0">
                <a:solidFill>
                  <a:srgbClr val="1D4899"/>
                </a:solidFill>
              </a:rPr>
              <a:t>подписи»</a:t>
            </a:r>
            <a:r>
              <a:rPr lang="ru-RU" b="1" spc="5" dirty="0">
                <a:solidFill>
                  <a:srgbClr val="1D4899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от</a:t>
            </a:r>
            <a:r>
              <a:rPr lang="ru-RU" spc="-20" dirty="0">
                <a:solidFill>
                  <a:sysClr val="windowText" lastClr="000000"/>
                </a:solidFill>
              </a:rPr>
              <a:t> </a:t>
            </a:r>
            <a:r>
              <a:rPr lang="ru-RU" spc="-90" dirty="0">
                <a:solidFill>
                  <a:sysClr val="windowText" lastClr="000000"/>
                </a:solidFill>
              </a:rPr>
              <a:t>7</a:t>
            </a:r>
            <a:r>
              <a:rPr lang="ru-RU" spc="-25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января</a:t>
            </a:r>
            <a:r>
              <a:rPr lang="ru-RU" spc="-10" dirty="0">
                <a:solidFill>
                  <a:sysClr val="windowText" lastClr="000000"/>
                </a:solidFill>
              </a:rPr>
              <a:t> </a:t>
            </a:r>
            <a:r>
              <a:rPr lang="ru-RU" spc="-20" dirty="0">
                <a:solidFill>
                  <a:sysClr val="windowText" lastClr="000000"/>
                </a:solidFill>
              </a:rPr>
              <a:t>2003</a:t>
            </a:r>
            <a:r>
              <a:rPr lang="ru-RU" spc="-15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года</a:t>
            </a:r>
            <a:r>
              <a:rPr lang="ru-RU" spc="-10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N</a:t>
            </a:r>
            <a:r>
              <a:rPr lang="ru-RU" spc="-30" dirty="0">
                <a:solidFill>
                  <a:sysClr val="windowText" lastClr="000000"/>
                </a:solidFill>
              </a:rPr>
              <a:t> </a:t>
            </a:r>
            <a:r>
              <a:rPr lang="ru-RU" spc="-25" dirty="0">
                <a:solidFill>
                  <a:sysClr val="windowText" lastClr="000000"/>
                </a:solidFill>
              </a:rPr>
              <a:t>370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5814F8D4-8B14-9E72-4637-9936A2C998D1}"/>
              </a:ext>
            </a:extLst>
          </p:cNvPr>
          <p:cNvSpPr/>
          <p:nvPr/>
        </p:nvSpPr>
        <p:spPr>
          <a:xfrm>
            <a:off x="-3175" y="-9525"/>
            <a:ext cx="12192000" cy="814069"/>
          </a:xfrm>
          <a:custGeom>
            <a:avLst/>
            <a:gdLst/>
            <a:ahLst/>
            <a:cxnLst/>
            <a:rect l="l" t="t" r="r" b="b"/>
            <a:pathLst>
              <a:path w="12192000" h="814069">
                <a:moveTo>
                  <a:pt x="12192000" y="0"/>
                </a:moveTo>
                <a:lnTo>
                  <a:pt x="0" y="0"/>
                </a:lnTo>
                <a:lnTo>
                  <a:pt x="0" y="813815"/>
                </a:lnTo>
                <a:lnTo>
                  <a:pt x="12192000" y="8138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E223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3"/>
          <p:cNvSpPr txBox="1">
            <a:spLocks/>
          </p:cNvSpPr>
          <p:nvPr/>
        </p:nvSpPr>
        <p:spPr>
          <a:xfrm>
            <a:off x="318587" y="247370"/>
            <a:ext cx="11059813" cy="3420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810">
              <a:spcBef>
                <a:spcPts val="75"/>
              </a:spcBef>
            </a:pPr>
            <a:r>
              <a:rPr lang="ru-RU" sz="2400" b="1" spc="-8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МАТЕРИАЛЫ АККРЕДИТАЦИИ ДО ИНФОРМАЦИОННОЙ СИСТЕМЫ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1" r="17003" b="12485"/>
          <a:stretch/>
        </p:blipFill>
        <p:spPr>
          <a:xfrm>
            <a:off x="318587" y="990423"/>
            <a:ext cx="6084282" cy="387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5848493" y="2650747"/>
            <a:ext cx="6062717" cy="387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ject 6">
            <a:extLst>
              <a:ext uri="{FF2B5EF4-FFF2-40B4-BE49-F238E27FC236}">
                <a16:creationId xmlns:a16="http://schemas.microsoft.com/office/drawing/2014/main" id="{FC918551-58C7-93FC-0723-A4BF3D55BF67}"/>
              </a:ext>
            </a:extLst>
          </p:cNvPr>
          <p:cNvSpPr txBox="1"/>
          <p:nvPr/>
        </p:nvSpPr>
        <p:spPr>
          <a:xfrm>
            <a:off x="11693779" y="211328"/>
            <a:ext cx="18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91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B4B2B-DC66-1541-AD19-F6A80472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F2091D30-21DF-516F-9835-C689149AB692}"/>
              </a:ext>
            </a:extLst>
          </p:cNvPr>
          <p:cNvSpPr/>
          <p:nvPr/>
        </p:nvSpPr>
        <p:spPr>
          <a:xfrm>
            <a:off x="-3175" y="-9525"/>
            <a:ext cx="12192000" cy="814069"/>
          </a:xfrm>
          <a:custGeom>
            <a:avLst/>
            <a:gdLst/>
            <a:ahLst/>
            <a:cxnLst/>
            <a:rect l="l" t="t" r="r" b="b"/>
            <a:pathLst>
              <a:path w="12192000" h="814069">
                <a:moveTo>
                  <a:pt x="12192000" y="0"/>
                </a:moveTo>
                <a:lnTo>
                  <a:pt x="0" y="0"/>
                </a:lnTo>
                <a:lnTo>
                  <a:pt x="0" y="813815"/>
                </a:lnTo>
                <a:lnTo>
                  <a:pt x="12192000" y="8138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E223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1D1E7B3-3C55-19B5-6EF1-D98559240209}"/>
              </a:ext>
            </a:extLst>
          </p:cNvPr>
          <p:cNvSpPr/>
          <p:nvPr/>
        </p:nvSpPr>
        <p:spPr>
          <a:xfrm>
            <a:off x="0" y="5545307"/>
            <a:ext cx="12191995" cy="1312693"/>
          </a:xfrm>
          <a:custGeom>
            <a:avLst/>
            <a:gdLst/>
            <a:ahLst/>
            <a:cxnLst/>
            <a:rect l="l" t="t" r="r" b="b"/>
            <a:pathLst>
              <a:path w="7284084" h="4914900">
                <a:moveTo>
                  <a:pt x="0" y="4914722"/>
                </a:moveTo>
                <a:lnTo>
                  <a:pt x="7284046" y="4914722"/>
                </a:lnTo>
                <a:lnTo>
                  <a:pt x="7284046" y="0"/>
                </a:lnTo>
                <a:lnTo>
                  <a:pt x="0" y="0"/>
                </a:lnTo>
                <a:lnTo>
                  <a:pt x="0" y="4914722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93EA02D0-BEC1-94A5-D5E6-B094B967181E}"/>
              </a:ext>
            </a:extLst>
          </p:cNvPr>
          <p:cNvSpPr txBox="1">
            <a:spLocks/>
          </p:cNvSpPr>
          <p:nvPr/>
        </p:nvSpPr>
        <p:spPr>
          <a:xfrm>
            <a:off x="318587" y="247370"/>
            <a:ext cx="11059813" cy="3420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3810">
              <a:spcBef>
                <a:spcPts val="75"/>
              </a:spcBef>
            </a:pPr>
            <a:r>
              <a:rPr lang="ru-RU" sz="2400" b="1" spc="-8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СИСТЕМА ТЕХНИЧЕСКОГО РЕГУЛИРОВАНИЯ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219101-1D18-4C4A-F43E-9F2834F2541D}"/>
              </a:ext>
            </a:extLst>
          </p:cNvPr>
          <p:cNvSpPr txBox="1"/>
          <p:nvPr/>
        </p:nvSpPr>
        <p:spPr>
          <a:xfrm>
            <a:off x="6419387" y="5865663"/>
            <a:ext cx="5619745" cy="7906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ru-RU"/>
            </a:defPPr>
            <a:lvl1pPr marL="297815" marR="5080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  <a:defRPr sz="1200" b="1">
                <a:solidFill>
                  <a:srgbClr val="002060"/>
                </a:solidFill>
                <a:latin typeface="+mj-lt"/>
                <a:cs typeface="Tahoma"/>
              </a:defRPr>
            </a:lvl1pPr>
          </a:lstStyle>
          <a:p>
            <a:r>
              <a:rPr lang="ru-RU" b="0" dirty="0"/>
              <a:t>Автоматическая генерация аттестата аккредитации доступный в личном кабинете</a:t>
            </a:r>
          </a:p>
          <a:p>
            <a:r>
              <a:rPr lang="ru-RU" b="0" dirty="0"/>
              <a:t>Сокращение затрат на нотариальные действия</a:t>
            </a:r>
          </a:p>
          <a:p>
            <a:r>
              <a:rPr lang="ru-RU" b="0" dirty="0"/>
              <a:t>Автоматическое включение в реестр субъектов аккредитации</a:t>
            </a:r>
          </a:p>
          <a:p>
            <a:r>
              <a:rPr lang="ru-RU" b="0" dirty="0"/>
              <a:t>Сокращение затрат по логистике (временные и денежные)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D1604-35E7-9EFB-02C3-EF8A8DFD5EA2}"/>
              </a:ext>
            </a:extLst>
          </p:cNvPr>
          <p:cNvSpPr txBox="1"/>
          <p:nvPr/>
        </p:nvSpPr>
        <p:spPr>
          <a:xfrm>
            <a:off x="170914" y="5865663"/>
            <a:ext cx="6095611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939"/>
              </a:lnSpc>
              <a:defRPr sz="1200" b="1">
                <a:solidFill>
                  <a:prstClr val="black"/>
                </a:solidFill>
              </a:defRPr>
            </a:lvl1pPr>
            <a:lvl2pPr marL="453388" lvl="1" indent="-226694">
              <a:lnSpc>
                <a:spcPct val="150000"/>
              </a:lnSpc>
              <a:buFont typeface="Arial"/>
              <a:buChar char="•"/>
              <a:defRPr sz="1200" b="1">
                <a:solidFill>
                  <a:prstClr val="black"/>
                </a:solidFill>
              </a:defRPr>
            </a:lvl2pPr>
          </a:lstStyle>
          <a:p>
            <a:pPr marL="297815" marR="5080" lvl="1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rgbClr val="002060"/>
                </a:solidFill>
                <a:latin typeface="+mj-lt"/>
                <a:cs typeface="Tahoma"/>
                <a:sym typeface="Times New Roman Bold"/>
              </a:rPr>
              <a:t>Сокращение времени ожидания получения результатов аккредитации</a:t>
            </a:r>
          </a:p>
          <a:p>
            <a:pPr marL="297815" marR="5080" lvl="1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rgbClr val="002060"/>
                </a:solidFill>
                <a:latin typeface="+mj-lt"/>
                <a:cs typeface="Tahoma"/>
                <a:sym typeface="Times New Roman Bold"/>
              </a:rPr>
              <a:t>Сокращение затрат на печать материалов аккредитации (бумага, картридж и </a:t>
            </a:r>
            <a:r>
              <a:rPr lang="ru-RU" b="0" dirty="0" err="1">
                <a:solidFill>
                  <a:srgbClr val="002060"/>
                </a:solidFill>
                <a:latin typeface="+mj-lt"/>
                <a:cs typeface="Tahoma"/>
                <a:sym typeface="Times New Roman Bold"/>
              </a:rPr>
              <a:t>тд</a:t>
            </a:r>
            <a:r>
              <a:rPr lang="ru-RU" b="0" dirty="0">
                <a:solidFill>
                  <a:srgbClr val="002060"/>
                </a:solidFill>
                <a:latin typeface="+mj-lt"/>
                <a:cs typeface="Tahoma"/>
                <a:sym typeface="Times New Roman Bold"/>
              </a:rPr>
              <a:t>.)</a:t>
            </a:r>
          </a:p>
          <a:p>
            <a:pPr marL="297815" marR="5080" lvl="1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rgbClr val="002060"/>
                </a:solidFill>
                <a:latin typeface="+mj-lt"/>
                <a:cs typeface="Tahoma"/>
                <a:sym typeface="Times New Roman Bold"/>
              </a:rPr>
              <a:t>Возможность отслеживания статуса заявки на любом этапе аккредитации</a:t>
            </a:r>
          </a:p>
          <a:p>
            <a:pPr marL="297815" marR="5080" lvl="1" indent="-285750">
              <a:lnSpc>
                <a:spcPct val="100000"/>
              </a:lnSpc>
              <a:spcBef>
                <a:spcPts val="105"/>
              </a:spcBef>
              <a:buFont typeface="Wingdings" panose="05000000000000000000" pitchFamily="2" charset="2"/>
              <a:buChar char="ü"/>
            </a:pPr>
            <a:r>
              <a:rPr lang="ru-RU" b="0" dirty="0">
                <a:solidFill>
                  <a:srgbClr val="002060"/>
                </a:solidFill>
                <a:latin typeface="+mj-lt"/>
                <a:cs typeface="Tahoma"/>
                <a:sym typeface="Times New Roman Bold"/>
              </a:rPr>
              <a:t>Своевременность получения уведомлений от Органа по аккредитации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F3AB791A-B610-E231-0B51-C85BC14689D9}"/>
              </a:ext>
            </a:extLst>
          </p:cNvPr>
          <p:cNvSpPr txBox="1"/>
          <p:nvPr/>
        </p:nvSpPr>
        <p:spPr>
          <a:xfrm>
            <a:off x="11693779" y="211328"/>
            <a:ext cx="18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3BC293-655A-72E3-18ED-63179CCEED3E}"/>
              </a:ext>
            </a:extLst>
          </p:cNvPr>
          <p:cNvSpPr txBox="1"/>
          <p:nvPr/>
        </p:nvSpPr>
        <p:spPr>
          <a:xfrm>
            <a:off x="170914" y="55334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175" dirty="0"/>
              <a:t>ПРЕИМУЩЕСТВА</a:t>
            </a:r>
            <a:r>
              <a:rPr lang="ru-RU" dirty="0"/>
              <a:t> </a:t>
            </a:r>
            <a:r>
              <a:rPr lang="ru-RU" spc="-135" dirty="0"/>
              <a:t>НОВЕЛЛ</a:t>
            </a:r>
            <a:r>
              <a:rPr lang="ru-RU" dirty="0"/>
              <a:t> </a:t>
            </a:r>
            <a:r>
              <a:rPr lang="ru-RU" spc="-35" dirty="0"/>
              <a:t>ДЛЯ</a:t>
            </a:r>
            <a:r>
              <a:rPr lang="ru-RU" spc="-15" dirty="0"/>
              <a:t> </a:t>
            </a:r>
            <a:r>
              <a:rPr lang="ru-RU" spc="-204" dirty="0"/>
              <a:t>СУБЪЕКТА</a:t>
            </a:r>
            <a:r>
              <a:rPr lang="ru-RU" spc="-10" dirty="0"/>
              <a:t> </a:t>
            </a:r>
            <a:r>
              <a:rPr lang="ru-RU" spc="-65" dirty="0"/>
              <a:t>АККРЕДИТАЦИИ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81F49E-26E1-4B3A-331A-0B361BB2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13" y="888966"/>
            <a:ext cx="4081662" cy="2266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5966AA-BEFB-E064-1591-722DE8476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493" y="895766"/>
            <a:ext cx="5253394" cy="21281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DBADE31-D16D-92E8-D821-F952B5116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63" y="3276818"/>
            <a:ext cx="4528288" cy="21456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E3D3034-6901-F8F1-23D4-5100DEF30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650" y="3184090"/>
            <a:ext cx="5238750" cy="22383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9778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6864350"/>
            <a:chOff x="-6350" y="0"/>
            <a:chExt cx="12204700" cy="6864350"/>
          </a:xfrm>
        </p:grpSpPr>
        <p:sp>
          <p:nvSpPr>
            <p:cNvPr id="3" name="object 3"/>
            <p:cNvSpPr/>
            <p:nvPr/>
          </p:nvSpPr>
          <p:spPr>
            <a:xfrm>
              <a:off x="0" y="1740407"/>
              <a:ext cx="12192000" cy="3438525"/>
            </a:xfrm>
            <a:custGeom>
              <a:avLst/>
              <a:gdLst/>
              <a:ahLst/>
              <a:cxnLst/>
              <a:rect l="l" t="t" r="r" b="b"/>
              <a:pathLst>
                <a:path w="12192000" h="3438525">
                  <a:moveTo>
                    <a:pt x="0" y="3438143"/>
                  </a:moveTo>
                  <a:lnTo>
                    <a:pt x="12192000" y="343814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438143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36091"/>
              <a:ext cx="12192000" cy="6122035"/>
            </a:xfrm>
            <a:custGeom>
              <a:avLst/>
              <a:gdLst/>
              <a:ahLst/>
              <a:cxnLst/>
              <a:rect l="l" t="t" r="r" b="b"/>
              <a:pathLst>
                <a:path w="12192000" h="6122034">
                  <a:moveTo>
                    <a:pt x="0" y="6121908"/>
                  </a:moveTo>
                  <a:lnTo>
                    <a:pt x="12192000" y="61219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121908"/>
                  </a:lnTo>
                  <a:close/>
                </a:path>
              </a:pathLst>
            </a:custGeom>
            <a:ln w="1219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814069"/>
            </a:xfrm>
            <a:custGeom>
              <a:avLst/>
              <a:gdLst/>
              <a:ahLst/>
              <a:cxnLst/>
              <a:rect l="l" t="t" r="r" b="b"/>
              <a:pathLst>
                <a:path w="12192000" h="814069">
                  <a:moveTo>
                    <a:pt x="12192000" y="0"/>
                  </a:moveTo>
                  <a:lnTo>
                    <a:pt x="0" y="0"/>
                  </a:lnTo>
                  <a:lnTo>
                    <a:pt x="0" y="813815"/>
                  </a:lnTo>
                  <a:lnTo>
                    <a:pt x="12192000" y="8138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E22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687682" y="211328"/>
            <a:ext cx="199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ОСНОВНЫЕ</a:t>
            </a:r>
            <a:r>
              <a:rPr spc="15" dirty="0"/>
              <a:t> </a:t>
            </a:r>
            <a:r>
              <a:rPr spc="-254" dirty="0"/>
              <a:t>ЭТАПЫ</a:t>
            </a:r>
            <a:r>
              <a:rPr dirty="0"/>
              <a:t> </a:t>
            </a:r>
            <a:r>
              <a:rPr spc="-80" dirty="0"/>
              <a:t>АККРЕДИТАЦИИ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-3175" y="813816"/>
            <a:ext cx="12198350" cy="930275"/>
            <a:chOff x="-3175" y="813816"/>
            <a:chExt cx="12198350" cy="930275"/>
          </a:xfrm>
        </p:grpSpPr>
        <p:sp>
          <p:nvSpPr>
            <p:cNvPr id="9" name="object 9"/>
            <p:cNvSpPr/>
            <p:nvPr/>
          </p:nvSpPr>
          <p:spPr>
            <a:xfrm>
              <a:off x="0" y="813816"/>
              <a:ext cx="12192000" cy="927100"/>
            </a:xfrm>
            <a:custGeom>
              <a:avLst/>
              <a:gdLst/>
              <a:ahLst/>
              <a:cxnLst/>
              <a:rect l="l" t="t" r="r" b="b"/>
              <a:pathLst>
                <a:path w="12192000" h="927100">
                  <a:moveTo>
                    <a:pt x="12192000" y="0"/>
                  </a:moveTo>
                  <a:lnTo>
                    <a:pt x="0" y="0"/>
                  </a:lnTo>
                  <a:lnTo>
                    <a:pt x="0" y="926591"/>
                  </a:lnTo>
                  <a:lnTo>
                    <a:pt x="12192000" y="92659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74040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8956" y="1042416"/>
              <a:ext cx="469392" cy="46939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287893" y="1140917"/>
            <a:ext cx="9328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Интернет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69948" y="815339"/>
            <a:ext cx="8677910" cy="923925"/>
            <a:chOff x="1869948" y="815339"/>
            <a:chExt cx="8677910" cy="92392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9736" y="1043939"/>
              <a:ext cx="467868" cy="4678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0592" y="1043939"/>
              <a:ext cx="469392" cy="46786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869948" y="815339"/>
              <a:ext cx="256540" cy="923925"/>
            </a:xfrm>
            <a:custGeom>
              <a:avLst/>
              <a:gdLst/>
              <a:ahLst/>
              <a:cxnLst/>
              <a:rect l="l" t="t" r="r" b="b"/>
              <a:pathLst>
                <a:path w="256539" h="923925">
                  <a:moveTo>
                    <a:pt x="128015" y="0"/>
                  </a:moveTo>
                  <a:lnTo>
                    <a:pt x="0" y="0"/>
                  </a:lnTo>
                  <a:lnTo>
                    <a:pt x="128015" y="461772"/>
                  </a:lnTo>
                  <a:lnTo>
                    <a:pt x="0" y="923544"/>
                  </a:lnTo>
                  <a:lnTo>
                    <a:pt x="128015" y="923544"/>
                  </a:lnTo>
                  <a:lnTo>
                    <a:pt x="256031" y="461772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1D48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718038" y="1140917"/>
            <a:ext cx="1094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Компьютер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8639" y="1140917"/>
            <a:ext cx="37020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Электронная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цифровая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подпись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(ЭЦП)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047" y="1017854"/>
            <a:ext cx="13684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1D4899"/>
                </a:solidFill>
                <a:effectLst/>
                <a:uLnTx/>
                <a:uFillTx/>
                <a:latin typeface="Arial"/>
                <a:cs typeface="Arial"/>
              </a:rPr>
              <a:t>ЧТО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14" normalizeH="0" baseline="0" noProof="0" dirty="0">
                <a:ln>
                  <a:noFill/>
                </a:ln>
                <a:solidFill>
                  <a:srgbClr val="1D4899"/>
                </a:solidFill>
                <a:effectLst/>
                <a:uLnTx/>
                <a:uFillTx/>
                <a:latin typeface="Arial"/>
                <a:cs typeface="Arial"/>
              </a:rPr>
              <a:t>НЕОБХОДИМО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783" y="3911346"/>
            <a:ext cx="7988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-635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Получить электронную цифровую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подпись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6367" y="3911346"/>
            <a:ext cx="1515110" cy="781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Внести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4450" marR="5080" lvl="0" indent="-3238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систему информацию 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сведения,</a:t>
            </a:r>
            <a:r>
              <a:rPr kumimoji="0" sz="1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необходимые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выполнения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работ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1275" marR="0" lvl="0" indent="0" algn="just" defTabSz="914400" eaLnBrk="1" fontAlgn="auto" latinLnBrk="0" hangingPunct="1">
              <a:lnSpc>
                <a:spcPts val="11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</a:t>
            </a:r>
            <a:r>
              <a:rPr kumimoji="0" sz="10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оценке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соответствия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20258" y="3911346"/>
            <a:ext cx="1008380" cy="476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lvl="0" indent="170180" defTabSz="914400" eaLnBrk="1" fontAlgn="auto" latinLnBrk="0" hangingPunct="1">
              <a:lnSpc>
                <a:spcPct val="98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Подписать предаккредитац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ионный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договор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73618" y="3910710"/>
            <a:ext cx="862965" cy="476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lvl="0" indent="51435" algn="just" defTabSz="914400" eaLnBrk="1" fontAlgn="auto" latinLnBrk="0" hangingPunct="1">
              <a:lnSpc>
                <a:spcPct val="98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Согласовать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группу</a:t>
            </a:r>
            <a:r>
              <a:rPr kumimoji="0" sz="1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sz="10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дату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обследования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97565" y="3910710"/>
            <a:ext cx="988060" cy="476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lvl="0" indent="161290" defTabSz="914400" eaLnBrk="1" fontAlgn="auto" latinLnBrk="0" hangingPunct="1">
              <a:lnSpc>
                <a:spcPct val="98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Подписать постаккредитац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ионный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договор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819" y="3212464"/>
            <a:ext cx="12015470" cy="703580"/>
            <a:chOff x="83819" y="3212464"/>
            <a:chExt cx="12015470" cy="703580"/>
          </a:xfrm>
        </p:grpSpPr>
        <p:sp>
          <p:nvSpPr>
            <p:cNvPr id="26" name="object 26"/>
            <p:cNvSpPr/>
            <p:nvPr/>
          </p:nvSpPr>
          <p:spPr>
            <a:xfrm>
              <a:off x="83820" y="3288791"/>
              <a:ext cx="12012295" cy="627380"/>
            </a:xfrm>
            <a:custGeom>
              <a:avLst/>
              <a:gdLst/>
              <a:ahLst/>
              <a:cxnLst/>
              <a:rect l="l" t="t" r="r" b="b"/>
              <a:pathLst>
                <a:path w="12012295" h="627379">
                  <a:moveTo>
                    <a:pt x="550164" y="588772"/>
                  </a:moveTo>
                  <a:lnTo>
                    <a:pt x="547166" y="573989"/>
                  </a:lnTo>
                  <a:lnTo>
                    <a:pt x="539000" y="561873"/>
                  </a:lnTo>
                  <a:lnTo>
                    <a:pt x="526884" y="553681"/>
                  </a:lnTo>
                  <a:lnTo>
                    <a:pt x="518414" y="551967"/>
                  </a:lnTo>
                  <a:lnTo>
                    <a:pt x="518414" y="550672"/>
                  </a:lnTo>
                  <a:lnTo>
                    <a:pt x="518414" y="254508"/>
                  </a:lnTo>
                  <a:lnTo>
                    <a:pt x="505714" y="254508"/>
                  </a:lnTo>
                  <a:lnTo>
                    <a:pt x="505714" y="551967"/>
                  </a:lnTo>
                  <a:lnTo>
                    <a:pt x="497230" y="553681"/>
                  </a:lnTo>
                  <a:lnTo>
                    <a:pt x="485114" y="561873"/>
                  </a:lnTo>
                  <a:lnTo>
                    <a:pt x="476948" y="573989"/>
                  </a:lnTo>
                  <a:lnTo>
                    <a:pt x="473964" y="588772"/>
                  </a:lnTo>
                  <a:lnTo>
                    <a:pt x="476948" y="603631"/>
                  </a:lnTo>
                  <a:lnTo>
                    <a:pt x="485114" y="615734"/>
                  </a:lnTo>
                  <a:lnTo>
                    <a:pt x="497230" y="623887"/>
                  </a:lnTo>
                  <a:lnTo>
                    <a:pt x="512064" y="626872"/>
                  </a:lnTo>
                  <a:lnTo>
                    <a:pt x="526884" y="623887"/>
                  </a:lnTo>
                  <a:lnTo>
                    <a:pt x="539000" y="615734"/>
                  </a:lnTo>
                  <a:lnTo>
                    <a:pt x="547166" y="603631"/>
                  </a:lnTo>
                  <a:lnTo>
                    <a:pt x="550164" y="588772"/>
                  </a:lnTo>
                  <a:close/>
                </a:path>
                <a:path w="12012295" h="627379">
                  <a:moveTo>
                    <a:pt x="3148584" y="588772"/>
                  </a:moveTo>
                  <a:lnTo>
                    <a:pt x="3145586" y="573989"/>
                  </a:lnTo>
                  <a:lnTo>
                    <a:pt x="3137433" y="561873"/>
                  </a:lnTo>
                  <a:lnTo>
                    <a:pt x="3125330" y="553681"/>
                  </a:lnTo>
                  <a:lnTo>
                    <a:pt x="3116834" y="551967"/>
                  </a:lnTo>
                  <a:lnTo>
                    <a:pt x="3116834" y="550672"/>
                  </a:lnTo>
                  <a:lnTo>
                    <a:pt x="3116834" y="254508"/>
                  </a:lnTo>
                  <a:lnTo>
                    <a:pt x="3104134" y="254508"/>
                  </a:lnTo>
                  <a:lnTo>
                    <a:pt x="3104134" y="551967"/>
                  </a:lnTo>
                  <a:lnTo>
                    <a:pt x="3095625" y="553681"/>
                  </a:lnTo>
                  <a:lnTo>
                    <a:pt x="3083522" y="561873"/>
                  </a:lnTo>
                  <a:lnTo>
                    <a:pt x="3075368" y="573989"/>
                  </a:lnTo>
                  <a:lnTo>
                    <a:pt x="3072384" y="588772"/>
                  </a:lnTo>
                  <a:lnTo>
                    <a:pt x="3075368" y="603631"/>
                  </a:lnTo>
                  <a:lnTo>
                    <a:pt x="3083522" y="615734"/>
                  </a:lnTo>
                  <a:lnTo>
                    <a:pt x="3095625" y="623887"/>
                  </a:lnTo>
                  <a:lnTo>
                    <a:pt x="3110484" y="626872"/>
                  </a:lnTo>
                  <a:lnTo>
                    <a:pt x="3125330" y="623887"/>
                  </a:lnTo>
                  <a:lnTo>
                    <a:pt x="3137433" y="615734"/>
                  </a:lnTo>
                  <a:lnTo>
                    <a:pt x="3145586" y="603631"/>
                  </a:lnTo>
                  <a:lnTo>
                    <a:pt x="3148584" y="588772"/>
                  </a:lnTo>
                  <a:close/>
                </a:path>
                <a:path w="12012295" h="627379">
                  <a:moveTo>
                    <a:pt x="6077712" y="588772"/>
                  </a:moveTo>
                  <a:lnTo>
                    <a:pt x="6074715" y="573989"/>
                  </a:lnTo>
                  <a:lnTo>
                    <a:pt x="6066561" y="561873"/>
                  </a:lnTo>
                  <a:lnTo>
                    <a:pt x="6054458" y="553681"/>
                  </a:lnTo>
                  <a:lnTo>
                    <a:pt x="6045962" y="551967"/>
                  </a:lnTo>
                  <a:lnTo>
                    <a:pt x="6045962" y="550672"/>
                  </a:lnTo>
                  <a:lnTo>
                    <a:pt x="6045962" y="254508"/>
                  </a:lnTo>
                  <a:lnTo>
                    <a:pt x="6033262" y="254508"/>
                  </a:lnTo>
                  <a:lnTo>
                    <a:pt x="6033262" y="551967"/>
                  </a:lnTo>
                  <a:lnTo>
                    <a:pt x="6024753" y="553681"/>
                  </a:lnTo>
                  <a:lnTo>
                    <a:pt x="6012650" y="561873"/>
                  </a:lnTo>
                  <a:lnTo>
                    <a:pt x="6004496" y="573989"/>
                  </a:lnTo>
                  <a:lnTo>
                    <a:pt x="6001512" y="588772"/>
                  </a:lnTo>
                  <a:lnTo>
                    <a:pt x="6004496" y="603631"/>
                  </a:lnTo>
                  <a:lnTo>
                    <a:pt x="6012650" y="615734"/>
                  </a:lnTo>
                  <a:lnTo>
                    <a:pt x="6024753" y="623887"/>
                  </a:lnTo>
                  <a:lnTo>
                    <a:pt x="6039612" y="626872"/>
                  </a:lnTo>
                  <a:lnTo>
                    <a:pt x="6054458" y="623887"/>
                  </a:lnTo>
                  <a:lnTo>
                    <a:pt x="6066561" y="615734"/>
                  </a:lnTo>
                  <a:lnTo>
                    <a:pt x="6074715" y="603631"/>
                  </a:lnTo>
                  <a:lnTo>
                    <a:pt x="6077712" y="588772"/>
                  </a:lnTo>
                  <a:close/>
                </a:path>
                <a:path w="12012295" h="627379">
                  <a:moveTo>
                    <a:pt x="8758428" y="588137"/>
                  </a:moveTo>
                  <a:lnTo>
                    <a:pt x="8755431" y="573290"/>
                  </a:lnTo>
                  <a:lnTo>
                    <a:pt x="8747277" y="561187"/>
                  </a:lnTo>
                  <a:lnTo>
                    <a:pt x="8735174" y="553034"/>
                  </a:lnTo>
                  <a:lnTo>
                    <a:pt x="8726678" y="551319"/>
                  </a:lnTo>
                  <a:lnTo>
                    <a:pt x="8726678" y="550037"/>
                  </a:lnTo>
                  <a:lnTo>
                    <a:pt x="8726678" y="254508"/>
                  </a:lnTo>
                  <a:lnTo>
                    <a:pt x="8713978" y="254508"/>
                  </a:lnTo>
                  <a:lnTo>
                    <a:pt x="8713978" y="551319"/>
                  </a:lnTo>
                  <a:lnTo>
                    <a:pt x="8705469" y="553034"/>
                  </a:lnTo>
                  <a:lnTo>
                    <a:pt x="8693366" y="561187"/>
                  </a:lnTo>
                  <a:lnTo>
                    <a:pt x="8685212" y="573290"/>
                  </a:lnTo>
                  <a:lnTo>
                    <a:pt x="8682228" y="588137"/>
                  </a:lnTo>
                  <a:lnTo>
                    <a:pt x="8685212" y="602932"/>
                  </a:lnTo>
                  <a:lnTo>
                    <a:pt x="8693366" y="615048"/>
                  </a:lnTo>
                  <a:lnTo>
                    <a:pt x="8705469" y="623239"/>
                  </a:lnTo>
                  <a:lnTo>
                    <a:pt x="8720328" y="626237"/>
                  </a:lnTo>
                  <a:lnTo>
                    <a:pt x="8735174" y="623239"/>
                  </a:lnTo>
                  <a:lnTo>
                    <a:pt x="8747277" y="615048"/>
                  </a:lnTo>
                  <a:lnTo>
                    <a:pt x="8755431" y="602932"/>
                  </a:lnTo>
                  <a:lnTo>
                    <a:pt x="8758428" y="588137"/>
                  </a:lnTo>
                  <a:close/>
                </a:path>
                <a:path w="12012295" h="627379">
                  <a:moveTo>
                    <a:pt x="11445240" y="588137"/>
                  </a:moveTo>
                  <a:lnTo>
                    <a:pt x="11442243" y="573290"/>
                  </a:lnTo>
                  <a:lnTo>
                    <a:pt x="11434089" y="561187"/>
                  </a:lnTo>
                  <a:lnTo>
                    <a:pt x="11421986" y="553034"/>
                  </a:lnTo>
                  <a:lnTo>
                    <a:pt x="11413490" y="551319"/>
                  </a:lnTo>
                  <a:lnTo>
                    <a:pt x="11413490" y="550037"/>
                  </a:lnTo>
                  <a:lnTo>
                    <a:pt x="11413490" y="254508"/>
                  </a:lnTo>
                  <a:lnTo>
                    <a:pt x="11400790" y="254508"/>
                  </a:lnTo>
                  <a:lnTo>
                    <a:pt x="11400790" y="551319"/>
                  </a:lnTo>
                  <a:lnTo>
                    <a:pt x="11392281" y="553034"/>
                  </a:lnTo>
                  <a:lnTo>
                    <a:pt x="11380178" y="561187"/>
                  </a:lnTo>
                  <a:lnTo>
                    <a:pt x="11372025" y="573290"/>
                  </a:lnTo>
                  <a:lnTo>
                    <a:pt x="11369040" y="588137"/>
                  </a:lnTo>
                  <a:lnTo>
                    <a:pt x="11372025" y="602932"/>
                  </a:lnTo>
                  <a:lnTo>
                    <a:pt x="11380178" y="615048"/>
                  </a:lnTo>
                  <a:lnTo>
                    <a:pt x="11392281" y="623239"/>
                  </a:lnTo>
                  <a:lnTo>
                    <a:pt x="11407140" y="626237"/>
                  </a:lnTo>
                  <a:lnTo>
                    <a:pt x="11421986" y="623239"/>
                  </a:lnTo>
                  <a:lnTo>
                    <a:pt x="11434089" y="615048"/>
                  </a:lnTo>
                  <a:lnTo>
                    <a:pt x="11442243" y="602932"/>
                  </a:lnTo>
                  <a:lnTo>
                    <a:pt x="11445240" y="588137"/>
                  </a:lnTo>
                  <a:close/>
                </a:path>
                <a:path w="12012295" h="627379">
                  <a:moveTo>
                    <a:pt x="12012168" y="96012"/>
                  </a:moveTo>
                  <a:lnTo>
                    <a:pt x="11916156" y="0"/>
                  </a:lnTo>
                  <a:lnTo>
                    <a:pt x="0" y="0"/>
                  </a:lnTo>
                  <a:lnTo>
                    <a:pt x="96012" y="96012"/>
                  </a:lnTo>
                  <a:lnTo>
                    <a:pt x="0" y="192024"/>
                  </a:lnTo>
                  <a:lnTo>
                    <a:pt x="11916156" y="192024"/>
                  </a:lnTo>
                  <a:lnTo>
                    <a:pt x="12012168" y="96012"/>
                  </a:lnTo>
                  <a:close/>
                </a:path>
              </a:pathLst>
            </a:custGeom>
            <a:solidFill>
              <a:srgbClr val="1D48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79831" y="3384803"/>
              <a:ext cx="11916410" cy="0"/>
            </a:xfrm>
            <a:custGeom>
              <a:avLst/>
              <a:gdLst/>
              <a:ahLst/>
              <a:cxnLst/>
              <a:rect l="l" t="t" r="r" b="b"/>
              <a:pathLst>
                <a:path w="11916410">
                  <a:moveTo>
                    <a:pt x="0" y="0"/>
                  </a:moveTo>
                  <a:lnTo>
                    <a:pt x="11916156" y="0"/>
                  </a:lnTo>
                </a:path>
              </a:pathLst>
            </a:custGeom>
            <a:ln w="6096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438149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495" y="0"/>
                  </a:moveTo>
                  <a:lnTo>
                    <a:pt x="108396" y="8083"/>
                  </a:lnTo>
                  <a:lnTo>
                    <a:pt x="64887" y="30589"/>
                  </a:lnTo>
                  <a:lnTo>
                    <a:pt x="30578" y="64904"/>
                  </a:lnTo>
                  <a:lnTo>
                    <a:pt x="8079" y="108411"/>
                  </a:lnTo>
                  <a:lnTo>
                    <a:pt x="0" y="158495"/>
                  </a:lnTo>
                  <a:lnTo>
                    <a:pt x="8079" y="208580"/>
                  </a:lnTo>
                  <a:lnTo>
                    <a:pt x="30578" y="252087"/>
                  </a:lnTo>
                  <a:lnTo>
                    <a:pt x="64887" y="286402"/>
                  </a:lnTo>
                  <a:lnTo>
                    <a:pt x="108396" y="308908"/>
                  </a:lnTo>
                  <a:lnTo>
                    <a:pt x="158495" y="316991"/>
                  </a:lnTo>
                  <a:lnTo>
                    <a:pt x="208595" y="308908"/>
                  </a:lnTo>
                  <a:lnTo>
                    <a:pt x="252104" y="286402"/>
                  </a:lnTo>
                  <a:lnTo>
                    <a:pt x="286413" y="252087"/>
                  </a:lnTo>
                  <a:lnTo>
                    <a:pt x="308912" y="208580"/>
                  </a:lnTo>
                  <a:lnTo>
                    <a:pt x="316992" y="158495"/>
                  </a:lnTo>
                  <a:lnTo>
                    <a:pt x="308912" y="108411"/>
                  </a:lnTo>
                  <a:lnTo>
                    <a:pt x="286413" y="64904"/>
                  </a:lnTo>
                  <a:lnTo>
                    <a:pt x="252104" y="30589"/>
                  </a:lnTo>
                  <a:lnTo>
                    <a:pt x="208595" y="8083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38149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79" y="108411"/>
                  </a:lnTo>
                  <a:lnTo>
                    <a:pt x="30578" y="64904"/>
                  </a:lnTo>
                  <a:lnTo>
                    <a:pt x="64887" y="30589"/>
                  </a:lnTo>
                  <a:lnTo>
                    <a:pt x="108396" y="8083"/>
                  </a:lnTo>
                  <a:lnTo>
                    <a:pt x="158495" y="0"/>
                  </a:lnTo>
                  <a:lnTo>
                    <a:pt x="208595" y="8083"/>
                  </a:lnTo>
                  <a:lnTo>
                    <a:pt x="252104" y="30589"/>
                  </a:lnTo>
                  <a:lnTo>
                    <a:pt x="286413" y="64904"/>
                  </a:lnTo>
                  <a:lnTo>
                    <a:pt x="308912" y="108411"/>
                  </a:lnTo>
                  <a:lnTo>
                    <a:pt x="316992" y="158495"/>
                  </a:lnTo>
                  <a:lnTo>
                    <a:pt x="308912" y="208580"/>
                  </a:lnTo>
                  <a:lnTo>
                    <a:pt x="286413" y="252087"/>
                  </a:lnTo>
                  <a:lnTo>
                    <a:pt x="252104" y="286402"/>
                  </a:lnTo>
                  <a:lnTo>
                    <a:pt x="208595" y="308908"/>
                  </a:lnTo>
                  <a:lnTo>
                    <a:pt x="158495" y="316991"/>
                  </a:lnTo>
                  <a:lnTo>
                    <a:pt x="108396" y="308908"/>
                  </a:lnTo>
                  <a:lnTo>
                    <a:pt x="64887" y="286402"/>
                  </a:lnTo>
                  <a:lnTo>
                    <a:pt x="30578" y="252087"/>
                  </a:lnTo>
                  <a:lnTo>
                    <a:pt x="8079" y="208580"/>
                  </a:lnTo>
                  <a:lnTo>
                    <a:pt x="0" y="158495"/>
                  </a:lnTo>
                  <a:close/>
                </a:path>
              </a:pathLst>
            </a:custGeom>
            <a:ln w="28955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8" y="3302507"/>
              <a:ext cx="164592" cy="16459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67433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496" y="0"/>
                  </a:move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5"/>
                  </a:lnTo>
                  <a:lnTo>
                    <a:pt x="8083" y="208580"/>
                  </a:lnTo>
                  <a:lnTo>
                    <a:pt x="30589" y="252087"/>
                  </a:lnTo>
                  <a:lnTo>
                    <a:pt x="64904" y="286402"/>
                  </a:lnTo>
                  <a:lnTo>
                    <a:pt x="108411" y="308908"/>
                  </a:lnTo>
                  <a:lnTo>
                    <a:pt x="158496" y="316991"/>
                  </a:lnTo>
                  <a:lnTo>
                    <a:pt x="208580" y="308908"/>
                  </a:lnTo>
                  <a:lnTo>
                    <a:pt x="252087" y="286402"/>
                  </a:lnTo>
                  <a:lnTo>
                    <a:pt x="286402" y="252087"/>
                  </a:lnTo>
                  <a:lnTo>
                    <a:pt x="308908" y="208580"/>
                  </a:lnTo>
                  <a:lnTo>
                    <a:pt x="316991" y="158495"/>
                  </a:lnTo>
                  <a:lnTo>
                    <a:pt x="308908" y="108411"/>
                  </a:lnTo>
                  <a:lnTo>
                    <a:pt x="286402" y="64904"/>
                  </a:lnTo>
                  <a:lnTo>
                    <a:pt x="252087" y="30589"/>
                  </a:lnTo>
                  <a:lnTo>
                    <a:pt x="208580" y="8083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567433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08580" y="8083"/>
                  </a:lnTo>
                  <a:lnTo>
                    <a:pt x="252087" y="30589"/>
                  </a:lnTo>
                  <a:lnTo>
                    <a:pt x="286402" y="64904"/>
                  </a:lnTo>
                  <a:lnTo>
                    <a:pt x="308908" y="108411"/>
                  </a:lnTo>
                  <a:lnTo>
                    <a:pt x="316991" y="158495"/>
                  </a:lnTo>
                  <a:lnTo>
                    <a:pt x="308908" y="208580"/>
                  </a:lnTo>
                  <a:lnTo>
                    <a:pt x="286402" y="252087"/>
                  </a:lnTo>
                  <a:lnTo>
                    <a:pt x="252087" y="286402"/>
                  </a:lnTo>
                  <a:lnTo>
                    <a:pt x="208580" y="308908"/>
                  </a:lnTo>
                  <a:lnTo>
                    <a:pt x="158496" y="316991"/>
                  </a:lnTo>
                  <a:lnTo>
                    <a:pt x="108411" y="308908"/>
                  </a:lnTo>
                  <a:lnTo>
                    <a:pt x="64904" y="286402"/>
                  </a:lnTo>
                  <a:lnTo>
                    <a:pt x="30589" y="252087"/>
                  </a:lnTo>
                  <a:lnTo>
                    <a:pt x="8083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036569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157734" y="0"/>
                  </a:moveTo>
                  <a:lnTo>
                    <a:pt x="107874" y="8083"/>
                  </a:lnTo>
                  <a:lnTo>
                    <a:pt x="64574" y="30589"/>
                  </a:lnTo>
                  <a:lnTo>
                    <a:pt x="30431" y="64904"/>
                  </a:lnTo>
                  <a:lnTo>
                    <a:pt x="8040" y="108411"/>
                  </a:lnTo>
                  <a:lnTo>
                    <a:pt x="0" y="158495"/>
                  </a:lnTo>
                  <a:lnTo>
                    <a:pt x="8040" y="208580"/>
                  </a:lnTo>
                  <a:lnTo>
                    <a:pt x="30431" y="252087"/>
                  </a:lnTo>
                  <a:lnTo>
                    <a:pt x="64574" y="286402"/>
                  </a:lnTo>
                  <a:lnTo>
                    <a:pt x="107874" y="308908"/>
                  </a:lnTo>
                  <a:lnTo>
                    <a:pt x="157734" y="316991"/>
                  </a:lnTo>
                  <a:lnTo>
                    <a:pt x="207593" y="308908"/>
                  </a:lnTo>
                  <a:lnTo>
                    <a:pt x="250893" y="286402"/>
                  </a:lnTo>
                  <a:lnTo>
                    <a:pt x="285036" y="252087"/>
                  </a:lnTo>
                  <a:lnTo>
                    <a:pt x="307427" y="208580"/>
                  </a:lnTo>
                  <a:lnTo>
                    <a:pt x="315468" y="158495"/>
                  </a:lnTo>
                  <a:lnTo>
                    <a:pt x="307427" y="108411"/>
                  </a:lnTo>
                  <a:lnTo>
                    <a:pt x="285036" y="64904"/>
                  </a:lnTo>
                  <a:lnTo>
                    <a:pt x="250893" y="30589"/>
                  </a:lnTo>
                  <a:lnTo>
                    <a:pt x="207593" y="8083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036569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0" y="158495"/>
                  </a:moveTo>
                  <a:lnTo>
                    <a:pt x="8040" y="108411"/>
                  </a:lnTo>
                  <a:lnTo>
                    <a:pt x="30431" y="64904"/>
                  </a:lnTo>
                  <a:lnTo>
                    <a:pt x="64574" y="30589"/>
                  </a:lnTo>
                  <a:lnTo>
                    <a:pt x="107874" y="8083"/>
                  </a:lnTo>
                  <a:lnTo>
                    <a:pt x="157734" y="0"/>
                  </a:lnTo>
                  <a:lnTo>
                    <a:pt x="207593" y="8083"/>
                  </a:lnTo>
                  <a:lnTo>
                    <a:pt x="250893" y="30589"/>
                  </a:lnTo>
                  <a:lnTo>
                    <a:pt x="285036" y="64904"/>
                  </a:lnTo>
                  <a:lnTo>
                    <a:pt x="307427" y="108411"/>
                  </a:lnTo>
                  <a:lnTo>
                    <a:pt x="315468" y="158495"/>
                  </a:lnTo>
                  <a:lnTo>
                    <a:pt x="307427" y="208580"/>
                  </a:lnTo>
                  <a:lnTo>
                    <a:pt x="285036" y="252087"/>
                  </a:lnTo>
                  <a:lnTo>
                    <a:pt x="250893" y="286402"/>
                  </a:lnTo>
                  <a:lnTo>
                    <a:pt x="207593" y="308908"/>
                  </a:lnTo>
                  <a:lnTo>
                    <a:pt x="157734" y="316991"/>
                  </a:lnTo>
                  <a:lnTo>
                    <a:pt x="107874" y="308908"/>
                  </a:lnTo>
                  <a:lnTo>
                    <a:pt x="64574" y="286402"/>
                  </a:lnTo>
                  <a:lnTo>
                    <a:pt x="30431" y="252087"/>
                  </a:lnTo>
                  <a:lnTo>
                    <a:pt x="8040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621529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496" y="0"/>
                  </a:move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5"/>
                  </a:lnTo>
                  <a:lnTo>
                    <a:pt x="8083" y="208580"/>
                  </a:lnTo>
                  <a:lnTo>
                    <a:pt x="30589" y="252087"/>
                  </a:lnTo>
                  <a:lnTo>
                    <a:pt x="64904" y="286402"/>
                  </a:lnTo>
                  <a:lnTo>
                    <a:pt x="108411" y="308908"/>
                  </a:lnTo>
                  <a:lnTo>
                    <a:pt x="158496" y="316991"/>
                  </a:lnTo>
                  <a:lnTo>
                    <a:pt x="208580" y="308908"/>
                  </a:lnTo>
                  <a:lnTo>
                    <a:pt x="252087" y="286402"/>
                  </a:lnTo>
                  <a:lnTo>
                    <a:pt x="286402" y="252087"/>
                  </a:lnTo>
                  <a:lnTo>
                    <a:pt x="308908" y="208580"/>
                  </a:lnTo>
                  <a:lnTo>
                    <a:pt x="316992" y="158495"/>
                  </a:lnTo>
                  <a:lnTo>
                    <a:pt x="308908" y="108411"/>
                  </a:lnTo>
                  <a:lnTo>
                    <a:pt x="286402" y="64904"/>
                  </a:lnTo>
                  <a:lnTo>
                    <a:pt x="252087" y="30589"/>
                  </a:lnTo>
                  <a:lnTo>
                    <a:pt x="208580" y="8083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4621529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08580" y="8083"/>
                  </a:lnTo>
                  <a:lnTo>
                    <a:pt x="252087" y="30589"/>
                  </a:lnTo>
                  <a:lnTo>
                    <a:pt x="286402" y="64904"/>
                  </a:lnTo>
                  <a:lnTo>
                    <a:pt x="308908" y="108411"/>
                  </a:lnTo>
                  <a:lnTo>
                    <a:pt x="316992" y="158495"/>
                  </a:lnTo>
                  <a:lnTo>
                    <a:pt x="308908" y="208580"/>
                  </a:lnTo>
                  <a:lnTo>
                    <a:pt x="286402" y="252087"/>
                  </a:lnTo>
                  <a:lnTo>
                    <a:pt x="252087" y="286402"/>
                  </a:lnTo>
                  <a:lnTo>
                    <a:pt x="208580" y="308908"/>
                  </a:lnTo>
                  <a:lnTo>
                    <a:pt x="158496" y="316991"/>
                  </a:lnTo>
                  <a:lnTo>
                    <a:pt x="108411" y="308908"/>
                  </a:lnTo>
                  <a:lnTo>
                    <a:pt x="64904" y="286402"/>
                  </a:lnTo>
                  <a:lnTo>
                    <a:pt x="30589" y="252087"/>
                  </a:lnTo>
                  <a:lnTo>
                    <a:pt x="8083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965698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496" y="0"/>
                  </a:move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5"/>
                  </a:lnTo>
                  <a:lnTo>
                    <a:pt x="8083" y="208580"/>
                  </a:lnTo>
                  <a:lnTo>
                    <a:pt x="30589" y="252087"/>
                  </a:lnTo>
                  <a:lnTo>
                    <a:pt x="64904" y="286402"/>
                  </a:lnTo>
                  <a:lnTo>
                    <a:pt x="108411" y="308908"/>
                  </a:lnTo>
                  <a:lnTo>
                    <a:pt x="158496" y="316991"/>
                  </a:lnTo>
                  <a:lnTo>
                    <a:pt x="208580" y="308908"/>
                  </a:lnTo>
                  <a:lnTo>
                    <a:pt x="252087" y="286402"/>
                  </a:lnTo>
                  <a:lnTo>
                    <a:pt x="286402" y="252087"/>
                  </a:lnTo>
                  <a:lnTo>
                    <a:pt x="308908" y="208580"/>
                  </a:lnTo>
                  <a:lnTo>
                    <a:pt x="316991" y="158495"/>
                  </a:lnTo>
                  <a:lnTo>
                    <a:pt x="308908" y="108411"/>
                  </a:lnTo>
                  <a:lnTo>
                    <a:pt x="286402" y="64904"/>
                  </a:lnTo>
                  <a:lnTo>
                    <a:pt x="252087" y="30589"/>
                  </a:lnTo>
                  <a:lnTo>
                    <a:pt x="208580" y="8083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965698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08580" y="8083"/>
                  </a:lnTo>
                  <a:lnTo>
                    <a:pt x="252087" y="30589"/>
                  </a:lnTo>
                  <a:lnTo>
                    <a:pt x="286402" y="64904"/>
                  </a:lnTo>
                  <a:lnTo>
                    <a:pt x="308908" y="108411"/>
                  </a:lnTo>
                  <a:lnTo>
                    <a:pt x="316991" y="158495"/>
                  </a:lnTo>
                  <a:lnTo>
                    <a:pt x="308908" y="208580"/>
                  </a:lnTo>
                  <a:lnTo>
                    <a:pt x="286402" y="252087"/>
                  </a:lnTo>
                  <a:lnTo>
                    <a:pt x="252087" y="286402"/>
                  </a:lnTo>
                  <a:lnTo>
                    <a:pt x="208580" y="308908"/>
                  </a:lnTo>
                  <a:lnTo>
                    <a:pt x="158496" y="316991"/>
                  </a:lnTo>
                  <a:lnTo>
                    <a:pt x="108411" y="308908"/>
                  </a:lnTo>
                  <a:lnTo>
                    <a:pt x="64904" y="286402"/>
                  </a:lnTo>
                  <a:lnTo>
                    <a:pt x="30589" y="252087"/>
                  </a:lnTo>
                  <a:lnTo>
                    <a:pt x="8083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308341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157733" y="0"/>
                  </a:moveTo>
                  <a:lnTo>
                    <a:pt x="107874" y="8083"/>
                  </a:lnTo>
                  <a:lnTo>
                    <a:pt x="64574" y="30589"/>
                  </a:lnTo>
                  <a:lnTo>
                    <a:pt x="30431" y="64904"/>
                  </a:lnTo>
                  <a:lnTo>
                    <a:pt x="8040" y="108411"/>
                  </a:lnTo>
                  <a:lnTo>
                    <a:pt x="0" y="158495"/>
                  </a:lnTo>
                  <a:lnTo>
                    <a:pt x="8040" y="208580"/>
                  </a:lnTo>
                  <a:lnTo>
                    <a:pt x="30431" y="252087"/>
                  </a:lnTo>
                  <a:lnTo>
                    <a:pt x="64574" y="286402"/>
                  </a:lnTo>
                  <a:lnTo>
                    <a:pt x="107874" y="308908"/>
                  </a:lnTo>
                  <a:lnTo>
                    <a:pt x="157733" y="316991"/>
                  </a:lnTo>
                  <a:lnTo>
                    <a:pt x="207593" y="308908"/>
                  </a:lnTo>
                  <a:lnTo>
                    <a:pt x="250893" y="286402"/>
                  </a:lnTo>
                  <a:lnTo>
                    <a:pt x="285036" y="252087"/>
                  </a:lnTo>
                  <a:lnTo>
                    <a:pt x="307427" y="208580"/>
                  </a:lnTo>
                  <a:lnTo>
                    <a:pt x="315467" y="158495"/>
                  </a:lnTo>
                  <a:lnTo>
                    <a:pt x="307427" y="108411"/>
                  </a:lnTo>
                  <a:lnTo>
                    <a:pt x="285036" y="64904"/>
                  </a:lnTo>
                  <a:lnTo>
                    <a:pt x="250893" y="30589"/>
                  </a:lnTo>
                  <a:lnTo>
                    <a:pt x="207593" y="8083"/>
                  </a:lnTo>
                  <a:lnTo>
                    <a:pt x="157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308341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0" y="158495"/>
                  </a:moveTo>
                  <a:lnTo>
                    <a:pt x="8040" y="108411"/>
                  </a:lnTo>
                  <a:lnTo>
                    <a:pt x="30431" y="64904"/>
                  </a:lnTo>
                  <a:lnTo>
                    <a:pt x="64574" y="30589"/>
                  </a:lnTo>
                  <a:lnTo>
                    <a:pt x="107874" y="8083"/>
                  </a:lnTo>
                  <a:lnTo>
                    <a:pt x="157733" y="0"/>
                  </a:lnTo>
                  <a:lnTo>
                    <a:pt x="207593" y="8083"/>
                  </a:lnTo>
                  <a:lnTo>
                    <a:pt x="250893" y="30589"/>
                  </a:lnTo>
                  <a:lnTo>
                    <a:pt x="285036" y="64904"/>
                  </a:lnTo>
                  <a:lnTo>
                    <a:pt x="307427" y="108411"/>
                  </a:lnTo>
                  <a:lnTo>
                    <a:pt x="315467" y="158495"/>
                  </a:lnTo>
                  <a:lnTo>
                    <a:pt x="307427" y="208580"/>
                  </a:lnTo>
                  <a:lnTo>
                    <a:pt x="285036" y="252087"/>
                  </a:lnTo>
                  <a:lnTo>
                    <a:pt x="250893" y="286402"/>
                  </a:lnTo>
                  <a:lnTo>
                    <a:pt x="207593" y="308908"/>
                  </a:lnTo>
                  <a:lnTo>
                    <a:pt x="157733" y="316991"/>
                  </a:lnTo>
                  <a:lnTo>
                    <a:pt x="107874" y="308908"/>
                  </a:lnTo>
                  <a:lnTo>
                    <a:pt x="64574" y="286402"/>
                  </a:lnTo>
                  <a:lnTo>
                    <a:pt x="30431" y="252087"/>
                  </a:lnTo>
                  <a:lnTo>
                    <a:pt x="8040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647938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157733" y="0"/>
                  </a:moveTo>
                  <a:lnTo>
                    <a:pt x="107874" y="8083"/>
                  </a:lnTo>
                  <a:lnTo>
                    <a:pt x="64574" y="30589"/>
                  </a:lnTo>
                  <a:lnTo>
                    <a:pt x="30431" y="64904"/>
                  </a:lnTo>
                  <a:lnTo>
                    <a:pt x="8040" y="108411"/>
                  </a:lnTo>
                  <a:lnTo>
                    <a:pt x="0" y="158495"/>
                  </a:lnTo>
                  <a:lnTo>
                    <a:pt x="8040" y="208580"/>
                  </a:lnTo>
                  <a:lnTo>
                    <a:pt x="30431" y="252087"/>
                  </a:lnTo>
                  <a:lnTo>
                    <a:pt x="64574" y="286402"/>
                  </a:lnTo>
                  <a:lnTo>
                    <a:pt x="107874" y="308908"/>
                  </a:lnTo>
                  <a:lnTo>
                    <a:pt x="157733" y="316991"/>
                  </a:lnTo>
                  <a:lnTo>
                    <a:pt x="207593" y="308908"/>
                  </a:lnTo>
                  <a:lnTo>
                    <a:pt x="250893" y="286402"/>
                  </a:lnTo>
                  <a:lnTo>
                    <a:pt x="285036" y="252087"/>
                  </a:lnTo>
                  <a:lnTo>
                    <a:pt x="307427" y="208580"/>
                  </a:lnTo>
                  <a:lnTo>
                    <a:pt x="315467" y="158495"/>
                  </a:lnTo>
                  <a:lnTo>
                    <a:pt x="307427" y="108411"/>
                  </a:lnTo>
                  <a:lnTo>
                    <a:pt x="285036" y="64904"/>
                  </a:lnTo>
                  <a:lnTo>
                    <a:pt x="250893" y="30589"/>
                  </a:lnTo>
                  <a:lnTo>
                    <a:pt x="207593" y="8083"/>
                  </a:lnTo>
                  <a:lnTo>
                    <a:pt x="1577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8647938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0" y="158495"/>
                  </a:moveTo>
                  <a:lnTo>
                    <a:pt x="8040" y="108411"/>
                  </a:lnTo>
                  <a:lnTo>
                    <a:pt x="30431" y="64904"/>
                  </a:lnTo>
                  <a:lnTo>
                    <a:pt x="64574" y="30589"/>
                  </a:lnTo>
                  <a:lnTo>
                    <a:pt x="107874" y="8083"/>
                  </a:lnTo>
                  <a:lnTo>
                    <a:pt x="157733" y="0"/>
                  </a:lnTo>
                  <a:lnTo>
                    <a:pt x="207593" y="8083"/>
                  </a:lnTo>
                  <a:lnTo>
                    <a:pt x="250893" y="30589"/>
                  </a:lnTo>
                  <a:lnTo>
                    <a:pt x="285036" y="64904"/>
                  </a:lnTo>
                  <a:lnTo>
                    <a:pt x="307427" y="108411"/>
                  </a:lnTo>
                  <a:lnTo>
                    <a:pt x="315467" y="158495"/>
                  </a:lnTo>
                  <a:lnTo>
                    <a:pt x="307427" y="208580"/>
                  </a:lnTo>
                  <a:lnTo>
                    <a:pt x="285036" y="252087"/>
                  </a:lnTo>
                  <a:lnTo>
                    <a:pt x="250893" y="286402"/>
                  </a:lnTo>
                  <a:lnTo>
                    <a:pt x="207593" y="308908"/>
                  </a:lnTo>
                  <a:lnTo>
                    <a:pt x="157733" y="316991"/>
                  </a:lnTo>
                  <a:lnTo>
                    <a:pt x="107874" y="308908"/>
                  </a:lnTo>
                  <a:lnTo>
                    <a:pt x="64574" y="286402"/>
                  </a:lnTo>
                  <a:lnTo>
                    <a:pt x="30431" y="252087"/>
                  </a:lnTo>
                  <a:lnTo>
                    <a:pt x="8040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9987534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157734" y="0"/>
                  </a:moveTo>
                  <a:lnTo>
                    <a:pt x="107874" y="8083"/>
                  </a:lnTo>
                  <a:lnTo>
                    <a:pt x="64574" y="30589"/>
                  </a:lnTo>
                  <a:lnTo>
                    <a:pt x="30431" y="64904"/>
                  </a:lnTo>
                  <a:lnTo>
                    <a:pt x="8040" y="108411"/>
                  </a:lnTo>
                  <a:lnTo>
                    <a:pt x="0" y="158495"/>
                  </a:lnTo>
                  <a:lnTo>
                    <a:pt x="8040" y="208580"/>
                  </a:lnTo>
                  <a:lnTo>
                    <a:pt x="30431" y="252087"/>
                  </a:lnTo>
                  <a:lnTo>
                    <a:pt x="64574" y="286402"/>
                  </a:lnTo>
                  <a:lnTo>
                    <a:pt x="107874" y="308908"/>
                  </a:lnTo>
                  <a:lnTo>
                    <a:pt x="157734" y="316991"/>
                  </a:lnTo>
                  <a:lnTo>
                    <a:pt x="207593" y="308908"/>
                  </a:lnTo>
                  <a:lnTo>
                    <a:pt x="250893" y="286402"/>
                  </a:lnTo>
                  <a:lnTo>
                    <a:pt x="285036" y="252087"/>
                  </a:lnTo>
                  <a:lnTo>
                    <a:pt x="307427" y="208580"/>
                  </a:lnTo>
                  <a:lnTo>
                    <a:pt x="315468" y="158495"/>
                  </a:lnTo>
                  <a:lnTo>
                    <a:pt x="307427" y="108411"/>
                  </a:lnTo>
                  <a:lnTo>
                    <a:pt x="285036" y="64904"/>
                  </a:lnTo>
                  <a:lnTo>
                    <a:pt x="250893" y="30589"/>
                  </a:lnTo>
                  <a:lnTo>
                    <a:pt x="207593" y="8083"/>
                  </a:lnTo>
                  <a:lnTo>
                    <a:pt x="1577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987534" y="3227069"/>
              <a:ext cx="315595" cy="317500"/>
            </a:xfrm>
            <a:custGeom>
              <a:avLst/>
              <a:gdLst/>
              <a:ahLst/>
              <a:cxnLst/>
              <a:rect l="l" t="t" r="r" b="b"/>
              <a:pathLst>
                <a:path w="315595" h="317500">
                  <a:moveTo>
                    <a:pt x="0" y="158495"/>
                  </a:moveTo>
                  <a:lnTo>
                    <a:pt x="8040" y="108411"/>
                  </a:lnTo>
                  <a:lnTo>
                    <a:pt x="30431" y="64904"/>
                  </a:lnTo>
                  <a:lnTo>
                    <a:pt x="64574" y="30589"/>
                  </a:lnTo>
                  <a:lnTo>
                    <a:pt x="107874" y="8083"/>
                  </a:lnTo>
                  <a:lnTo>
                    <a:pt x="157734" y="0"/>
                  </a:lnTo>
                  <a:lnTo>
                    <a:pt x="207593" y="8083"/>
                  </a:lnTo>
                  <a:lnTo>
                    <a:pt x="250893" y="30589"/>
                  </a:lnTo>
                  <a:lnTo>
                    <a:pt x="285036" y="64904"/>
                  </a:lnTo>
                  <a:lnTo>
                    <a:pt x="307427" y="108411"/>
                  </a:lnTo>
                  <a:lnTo>
                    <a:pt x="315468" y="158495"/>
                  </a:lnTo>
                  <a:lnTo>
                    <a:pt x="307427" y="208580"/>
                  </a:lnTo>
                  <a:lnTo>
                    <a:pt x="285036" y="252087"/>
                  </a:lnTo>
                  <a:lnTo>
                    <a:pt x="250893" y="286402"/>
                  </a:lnTo>
                  <a:lnTo>
                    <a:pt x="207593" y="308908"/>
                  </a:lnTo>
                  <a:lnTo>
                    <a:pt x="157734" y="316991"/>
                  </a:lnTo>
                  <a:lnTo>
                    <a:pt x="107874" y="308908"/>
                  </a:lnTo>
                  <a:lnTo>
                    <a:pt x="64574" y="286402"/>
                  </a:lnTo>
                  <a:lnTo>
                    <a:pt x="30431" y="252087"/>
                  </a:lnTo>
                  <a:lnTo>
                    <a:pt x="8040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1333226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58496" y="0"/>
                  </a:moveTo>
                  <a:lnTo>
                    <a:pt x="108411" y="8083"/>
                  </a:lnTo>
                  <a:lnTo>
                    <a:pt x="64904" y="30589"/>
                  </a:lnTo>
                  <a:lnTo>
                    <a:pt x="30589" y="64904"/>
                  </a:lnTo>
                  <a:lnTo>
                    <a:pt x="8083" y="108411"/>
                  </a:lnTo>
                  <a:lnTo>
                    <a:pt x="0" y="158495"/>
                  </a:lnTo>
                  <a:lnTo>
                    <a:pt x="8083" y="208580"/>
                  </a:lnTo>
                  <a:lnTo>
                    <a:pt x="30589" y="252087"/>
                  </a:lnTo>
                  <a:lnTo>
                    <a:pt x="64904" y="286402"/>
                  </a:lnTo>
                  <a:lnTo>
                    <a:pt x="108411" y="308908"/>
                  </a:lnTo>
                  <a:lnTo>
                    <a:pt x="158496" y="316991"/>
                  </a:lnTo>
                  <a:lnTo>
                    <a:pt x="208580" y="308908"/>
                  </a:lnTo>
                  <a:lnTo>
                    <a:pt x="252087" y="286402"/>
                  </a:lnTo>
                  <a:lnTo>
                    <a:pt x="286402" y="252087"/>
                  </a:lnTo>
                  <a:lnTo>
                    <a:pt x="308908" y="208580"/>
                  </a:lnTo>
                  <a:lnTo>
                    <a:pt x="316992" y="158495"/>
                  </a:lnTo>
                  <a:lnTo>
                    <a:pt x="308908" y="108411"/>
                  </a:lnTo>
                  <a:lnTo>
                    <a:pt x="286402" y="64904"/>
                  </a:lnTo>
                  <a:lnTo>
                    <a:pt x="252087" y="30589"/>
                  </a:lnTo>
                  <a:lnTo>
                    <a:pt x="208580" y="8083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1333226" y="3227069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0" y="158495"/>
                  </a:moveTo>
                  <a:lnTo>
                    <a:pt x="8083" y="108411"/>
                  </a:lnTo>
                  <a:lnTo>
                    <a:pt x="30589" y="64904"/>
                  </a:lnTo>
                  <a:lnTo>
                    <a:pt x="64904" y="30589"/>
                  </a:lnTo>
                  <a:lnTo>
                    <a:pt x="108411" y="8083"/>
                  </a:lnTo>
                  <a:lnTo>
                    <a:pt x="158496" y="0"/>
                  </a:lnTo>
                  <a:lnTo>
                    <a:pt x="208580" y="8083"/>
                  </a:lnTo>
                  <a:lnTo>
                    <a:pt x="252087" y="30589"/>
                  </a:lnTo>
                  <a:lnTo>
                    <a:pt x="286402" y="64904"/>
                  </a:lnTo>
                  <a:lnTo>
                    <a:pt x="308908" y="108411"/>
                  </a:lnTo>
                  <a:lnTo>
                    <a:pt x="316992" y="158495"/>
                  </a:lnTo>
                  <a:lnTo>
                    <a:pt x="308908" y="208580"/>
                  </a:lnTo>
                  <a:lnTo>
                    <a:pt x="286402" y="252087"/>
                  </a:lnTo>
                  <a:lnTo>
                    <a:pt x="252087" y="286402"/>
                  </a:lnTo>
                  <a:lnTo>
                    <a:pt x="208580" y="308908"/>
                  </a:lnTo>
                  <a:lnTo>
                    <a:pt x="158496" y="316991"/>
                  </a:lnTo>
                  <a:lnTo>
                    <a:pt x="108411" y="308908"/>
                  </a:lnTo>
                  <a:lnTo>
                    <a:pt x="64904" y="286402"/>
                  </a:lnTo>
                  <a:lnTo>
                    <a:pt x="30589" y="252087"/>
                  </a:lnTo>
                  <a:lnTo>
                    <a:pt x="8083" y="208580"/>
                  </a:lnTo>
                  <a:lnTo>
                    <a:pt x="0" y="158495"/>
                  </a:lnTo>
                  <a:close/>
                </a:path>
              </a:pathLst>
            </a:custGeom>
            <a:ln w="28956">
              <a:solidFill>
                <a:srgbClr val="1D48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2872" y="3302507"/>
              <a:ext cx="164591" cy="16459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8" y="3302507"/>
              <a:ext cx="164592" cy="1645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6967" y="3302507"/>
              <a:ext cx="164592" cy="16459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1135" y="3302507"/>
              <a:ext cx="164591" cy="1645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3779" y="3302507"/>
              <a:ext cx="164592" cy="16459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21851" y="3302507"/>
              <a:ext cx="164592" cy="16459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61448" y="3302507"/>
              <a:ext cx="164592" cy="16459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08663" y="3302507"/>
              <a:ext cx="164591" cy="164591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1326896" y="2429001"/>
            <a:ext cx="798830" cy="4768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lvl="0" indent="-3175" algn="ctr" defTabSz="914400" eaLnBrk="1" fontAlgn="auto" latinLnBrk="0" hangingPunct="1">
              <a:lnSpc>
                <a:spcPct val="981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Пройти регистрацию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системе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45940" y="2429001"/>
            <a:ext cx="866140" cy="476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Подать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" marR="0" lvl="0" indent="0" algn="ctr" defTabSz="91440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заявку</a:t>
            </a: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аккредитации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74585" y="2428493"/>
            <a:ext cx="983615" cy="4762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lvl="0" indent="-635" algn="ctr" defTabSz="914400" eaLnBrk="1" fontAlgn="auto" latinLnBrk="0" hangingPunct="1">
              <a:lnSpc>
                <a:spcPct val="98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Произвести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оплату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работ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по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аккредитации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711690" y="2429001"/>
            <a:ext cx="867410" cy="476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Подписать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отчет</a:t>
            </a:r>
            <a:r>
              <a:rPr kumimoji="0" sz="1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об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обследовании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-3175" y="2910839"/>
            <a:ext cx="12198350" cy="3947160"/>
            <a:chOff x="-3175" y="2910839"/>
            <a:chExt cx="12198350" cy="3947160"/>
          </a:xfrm>
        </p:grpSpPr>
        <p:sp>
          <p:nvSpPr>
            <p:cNvPr id="60" name="object 60"/>
            <p:cNvSpPr/>
            <p:nvPr/>
          </p:nvSpPr>
          <p:spPr>
            <a:xfrm>
              <a:off x="1687068" y="2910839"/>
              <a:ext cx="8495030" cy="316230"/>
            </a:xfrm>
            <a:custGeom>
              <a:avLst/>
              <a:gdLst/>
              <a:ahLst/>
              <a:cxnLst/>
              <a:rect l="l" t="t" r="r" b="b"/>
              <a:pathLst>
                <a:path w="8495030" h="316230">
                  <a:moveTo>
                    <a:pt x="76200" y="38100"/>
                  </a:moveTo>
                  <a:lnTo>
                    <a:pt x="73202" y="23253"/>
                  </a:lnTo>
                  <a:lnTo>
                    <a:pt x="65049" y="11150"/>
                  </a:lnTo>
                  <a:lnTo>
                    <a:pt x="52946" y="2997"/>
                  </a:lnTo>
                  <a:lnTo>
                    <a:pt x="38100" y="0"/>
                  </a:lnTo>
                  <a:lnTo>
                    <a:pt x="23241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41" y="73215"/>
                  </a:lnTo>
                  <a:lnTo>
                    <a:pt x="31750" y="74930"/>
                  </a:lnTo>
                  <a:lnTo>
                    <a:pt x="31750" y="315087"/>
                  </a:lnTo>
                  <a:lnTo>
                    <a:pt x="44450" y="315087"/>
                  </a:lnTo>
                  <a:lnTo>
                    <a:pt x="44450" y="76200"/>
                  </a:lnTo>
                  <a:lnTo>
                    <a:pt x="44450" y="74930"/>
                  </a:lnTo>
                  <a:lnTo>
                    <a:pt x="52946" y="73215"/>
                  </a:lnTo>
                  <a:lnTo>
                    <a:pt x="65049" y="65062"/>
                  </a:lnTo>
                  <a:lnTo>
                    <a:pt x="73202" y="52959"/>
                  </a:lnTo>
                  <a:lnTo>
                    <a:pt x="76200" y="38100"/>
                  </a:lnTo>
                  <a:close/>
                </a:path>
                <a:path w="8495030" h="316230">
                  <a:moveTo>
                    <a:pt x="3130296" y="38100"/>
                  </a:moveTo>
                  <a:lnTo>
                    <a:pt x="3127298" y="23253"/>
                  </a:lnTo>
                  <a:lnTo>
                    <a:pt x="3119145" y="11150"/>
                  </a:lnTo>
                  <a:lnTo>
                    <a:pt x="3107042" y="2997"/>
                  </a:lnTo>
                  <a:lnTo>
                    <a:pt x="3092196" y="0"/>
                  </a:lnTo>
                  <a:lnTo>
                    <a:pt x="3077337" y="2997"/>
                  </a:lnTo>
                  <a:lnTo>
                    <a:pt x="3065234" y="11150"/>
                  </a:lnTo>
                  <a:lnTo>
                    <a:pt x="3057080" y="23253"/>
                  </a:lnTo>
                  <a:lnTo>
                    <a:pt x="3054096" y="38100"/>
                  </a:lnTo>
                  <a:lnTo>
                    <a:pt x="3057080" y="52959"/>
                  </a:lnTo>
                  <a:lnTo>
                    <a:pt x="3065234" y="65062"/>
                  </a:lnTo>
                  <a:lnTo>
                    <a:pt x="3077337" y="73215"/>
                  </a:lnTo>
                  <a:lnTo>
                    <a:pt x="3085846" y="74930"/>
                  </a:lnTo>
                  <a:lnTo>
                    <a:pt x="3085846" y="315087"/>
                  </a:lnTo>
                  <a:lnTo>
                    <a:pt x="3098546" y="315087"/>
                  </a:lnTo>
                  <a:lnTo>
                    <a:pt x="3098546" y="76200"/>
                  </a:lnTo>
                  <a:lnTo>
                    <a:pt x="3098546" y="74930"/>
                  </a:lnTo>
                  <a:lnTo>
                    <a:pt x="3107042" y="73215"/>
                  </a:lnTo>
                  <a:lnTo>
                    <a:pt x="3119145" y="65062"/>
                  </a:lnTo>
                  <a:lnTo>
                    <a:pt x="3127298" y="52959"/>
                  </a:lnTo>
                  <a:lnTo>
                    <a:pt x="3130296" y="38100"/>
                  </a:lnTo>
                  <a:close/>
                </a:path>
                <a:path w="8495030" h="316230">
                  <a:moveTo>
                    <a:pt x="5817108" y="38100"/>
                  </a:moveTo>
                  <a:lnTo>
                    <a:pt x="5814111" y="23253"/>
                  </a:lnTo>
                  <a:lnTo>
                    <a:pt x="5805957" y="11150"/>
                  </a:lnTo>
                  <a:lnTo>
                    <a:pt x="5793854" y="2997"/>
                  </a:lnTo>
                  <a:lnTo>
                    <a:pt x="5779008" y="0"/>
                  </a:lnTo>
                  <a:lnTo>
                    <a:pt x="5764149" y="2997"/>
                  </a:lnTo>
                  <a:lnTo>
                    <a:pt x="5752046" y="11150"/>
                  </a:lnTo>
                  <a:lnTo>
                    <a:pt x="5743892" y="23253"/>
                  </a:lnTo>
                  <a:lnTo>
                    <a:pt x="5740908" y="38100"/>
                  </a:lnTo>
                  <a:lnTo>
                    <a:pt x="5743892" y="52959"/>
                  </a:lnTo>
                  <a:lnTo>
                    <a:pt x="5752046" y="65062"/>
                  </a:lnTo>
                  <a:lnTo>
                    <a:pt x="5764149" y="73215"/>
                  </a:lnTo>
                  <a:lnTo>
                    <a:pt x="5772658" y="74930"/>
                  </a:lnTo>
                  <a:lnTo>
                    <a:pt x="5772658" y="315849"/>
                  </a:lnTo>
                  <a:lnTo>
                    <a:pt x="5785358" y="315849"/>
                  </a:lnTo>
                  <a:lnTo>
                    <a:pt x="5785358" y="76200"/>
                  </a:lnTo>
                  <a:lnTo>
                    <a:pt x="5785358" y="74930"/>
                  </a:lnTo>
                  <a:lnTo>
                    <a:pt x="5793854" y="73215"/>
                  </a:lnTo>
                  <a:lnTo>
                    <a:pt x="5805957" y="65062"/>
                  </a:lnTo>
                  <a:lnTo>
                    <a:pt x="5814111" y="52959"/>
                  </a:lnTo>
                  <a:lnTo>
                    <a:pt x="5817108" y="38100"/>
                  </a:lnTo>
                  <a:close/>
                </a:path>
                <a:path w="8495030" h="316230">
                  <a:moveTo>
                    <a:pt x="8494776" y="38100"/>
                  </a:moveTo>
                  <a:lnTo>
                    <a:pt x="8491779" y="23253"/>
                  </a:lnTo>
                  <a:lnTo>
                    <a:pt x="8483625" y="11150"/>
                  </a:lnTo>
                  <a:lnTo>
                    <a:pt x="8471522" y="2997"/>
                  </a:lnTo>
                  <a:lnTo>
                    <a:pt x="8456676" y="0"/>
                  </a:lnTo>
                  <a:lnTo>
                    <a:pt x="8441817" y="2997"/>
                  </a:lnTo>
                  <a:lnTo>
                    <a:pt x="8429714" y="11150"/>
                  </a:lnTo>
                  <a:lnTo>
                    <a:pt x="8421560" y="23253"/>
                  </a:lnTo>
                  <a:lnTo>
                    <a:pt x="8418576" y="38100"/>
                  </a:lnTo>
                  <a:lnTo>
                    <a:pt x="8421560" y="52959"/>
                  </a:lnTo>
                  <a:lnTo>
                    <a:pt x="8429714" y="65062"/>
                  </a:lnTo>
                  <a:lnTo>
                    <a:pt x="8441817" y="73215"/>
                  </a:lnTo>
                  <a:lnTo>
                    <a:pt x="8450326" y="74930"/>
                  </a:lnTo>
                  <a:lnTo>
                    <a:pt x="8450326" y="315087"/>
                  </a:lnTo>
                  <a:lnTo>
                    <a:pt x="8463026" y="315087"/>
                  </a:lnTo>
                  <a:lnTo>
                    <a:pt x="8463026" y="76200"/>
                  </a:lnTo>
                  <a:lnTo>
                    <a:pt x="8463026" y="74930"/>
                  </a:lnTo>
                  <a:lnTo>
                    <a:pt x="8471522" y="73215"/>
                  </a:lnTo>
                  <a:lnTo>
                    <a:pt x="8483625" y="65062"/>
                  </a:lnTo>
                  <a:lnTo>
                    <a:pt x="8491779" y="52959"/>
                  </a:lnTo>
                  <a:lnTo>
                    <a:pt x="8494776" y="38100"/>
                  </a:lnTo>
                  <a:close/>
                </a:path>
              </a:pathLst>
            </a:custGeom>
            <a:solidFill>
              <a:srgbClr val="1D489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5178551"/>
              <a:ext cx="12192000" cy="1679575"/>
            </a:xfrm>
            <a:custGeom>
              <a:avLst/>
              <a:gdLst/>
              <a:ahLst/>
              <a:cxnLst/>
              <a:rect l="l" t="t" r="r" b="b"/>
              <a:pathLst>
                <a:path w="12192000" h="1679575">
                  <a:moveTo>
                    <a:pt x="12192000" y="0"/>
                  </a:moveTo>
                  <a:lnTo>
                    <a:pt x="0" y="0"/>
                  </a:lnTo>
                  <a:lnTo>
                    <a:pt x="0" y="1679448"/>
                  </a:lnTo>
                  <a:lnTo>
                    <a:pt x="12192000" y="16794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517855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6096">
              <a:solidFill>
                <a:srgbClr val="006F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38404" y="5883046"/>
            <a:ext cx="10045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5" normalizeH="0" baseline="0" noProof="0" dirty="0">
                <a:ln>
                  <a:noFill/>
                </a:ln>
                <a:solidFill>
                  <a:srgbClr val="1D4899"/>
                </a:solidFill>
                <a:effectLst/>
                <a:uLnTx/>
                <a:uFillTx/>
                <a:latin typeface="Arial"/>
                <a:cs typeface="Arial"/>
              </a:rPr>
              <a:t>НОВЕЛЛЫ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869948" y="5343144"/>
            <a:ext cx="256540" cy="1367155"/>
          </a:xfrm>
          <a:custGeom>
            <a:avLst/>
            <a:gdLst/>
            <a:ahLst/>
            <a:cxnLst/>
            <a:rect l="l" t="t" r="r" b="b"/>
            <a:pathLst>
              <a:path w="256539" h="1367154">
                <a:moveTo>
                  <a:pt x="128015" y="0"/>
                </a:moveTo>
                <a:lnTo>
                  <a:pt x="0" y="0"/>
                </a:lnTo>
                <a:lnTo>
                  <a:pt x="128015" y="683513"/>
                </a:lnTo>
                <a:lnTo>
                  <a:pt x="0" y="1367027"/>
                </a:lnTo>
                <a:lnTo>
                  <a:pt x="128015" y="1367027"/>
                </a:lnTo>
                <a:lnTo>
                  <a:pt x="256031" y="683513"/>
                </a:lnTo>
                <a:lnTo>
                  <a:pt x="128015" y="0"/>
                </a:lnTo>
                <a:close/>
              </a:path>
            </a:pathLst>
          </a:custGeom>
          <a:solidFill>
            <a:srgbClr val="1D489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300477" y="5350002"/>
            <a:ext cx="4206875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Полное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исключение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бумажных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документов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заявителей/субъектов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аккредитации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Использование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ЭЦП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электронных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документов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(заявка,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паспорт,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область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аккредитации,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договора,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5715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дополнительные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соглашения,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заключения,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программа,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отчеты,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планы,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аттестат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аккредитации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тд.)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973061" y="5344159"/>
            <a:ext cx="488696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50495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Онлайн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подача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заявки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любое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время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суток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автоматической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регистрацией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sz="12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системе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742950" lvl="0" indent="-28702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20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Электронный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учет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оборудования,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средств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измерений,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специалистов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тд.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9085" marR="0" lvl="0" indent="-28638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299085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Автоматическое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формирование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плана</a:t>
            </a:r>
            <a:r>
              <a:rPr kumimoji="0" sz="12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инспекционных</a:t>
            </a: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проверок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5CA1CC73-8CAD-268E-90CB-498B6986A24E}"/>
              </a:ext>
            </a:extLst>
          </p:cNvPr>
          <p:cNvSpPr/>
          <p:nvPr/>
        </p:nvSpPr>
        <p:spPr>
          <a:xfrm>
            <a:off x="-3175" y="-9525"/>
            <a:ext cx="12192000" cy="814069"/>
          </a:xfrm>
          <a:custGeom>
            <a:avLst/>
            <a:gdLst/>
            <a:ahLst/>
            <a:cxnLst/>
            <a:rect l="l" t="t" r="r" b="b"/>
            <a:pathLst>
              <a:path w="12192000" h="814069">
                <a:moveTo>
                  <a:pt x="12192000" y="0"/>
                </a:moveTo>
                <a:lnTo>
                  <a:pt x="0" y="0"/>
                </a:lnTo>
                <a:lnTo>
                  <a:pt x="0" y="813815"/>
                </a:lnTo>
                <a:lnTo>
                  <a:pt x="12192000" y="8138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E223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FFF4E69-D140-9E5D-0994-4707CA9B77F5}"/>
              </a:ext>
            </a:extLst>
          </p:cNvPr>
          <p:cNvSpPr txBox="1"/>
          <p:nvPr/>
        </p:nvSpPr>
        <p:spPr>
          <a:xfrm>
            <a:off x="11693779" y="211328"/>
            <a:ext cx="18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-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3"/>
          <p:cNvSpPr txBox="1">
            <a:spLocks/>
          </p:cNvSpPr>
          <p:nvPr/>
        </p:nvSpPr>
        <p:spPr>
          <a:xfrm>
            <a:off x="318587" y="247370"/>
            <a:ext cx="11059813" cy="3420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3810" lvl="0" indent="0" algn="l" defTabSz="914400" rtl="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8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БИЗНЕС-ПРОЦЕССЫ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05C60-A310-01DF-0BE3-0012D9C9D405}"/>
              </a:ext>
            </a:extLst>
          </p:cNvPr>
          <p:cNvSpPr txBox="1"/>
          <p:nvPr/>
        </p:nvSpPr>
        <p:spPr>
          <a:xfrm>
            <a:off x="1484762" y="1758454"/>
            <a:ext cx="222242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</a:rPr>
              <a:t>Аккредитация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Полная картина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аккредитации;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покрытия по регионам субъектами;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потребностей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технических экспертах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7F0A72-7993-65F1-EA1D-5BC073C21E42}"/>
              </a:ext>
            </a:extLst>
          </p:cNvPr>
          <p:cNvSpPr txBox="1"/>
          <p:nvPr/>
        </p:nvSpPr>
        <p:spPr>
          <a:xfrm>
            <a:off x="8272687" y="1701130"/>
            <a:ext cx="388641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Форматно-логический контроль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сертификат выдается только при наличии соответствующей продукции в области аккредитации;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покрываемости по персоналу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Автоматизированные уведомления: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 сроках подачи и продления аккредитации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</a:rPr>
              <a:t>Контроль просрочек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по материалам аккредитации;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30E656-D86A-05A2-EF64-7BF1739998A4}"/>
              </a:ext>
            </a:extLst>
          </p:cNvPr>
          <p:cNvSpPr txBox="1"/>
          <p:nvPr/>
        </p:nvSpPr>
        <p:spPr>
          <a:xfrm>
            <a:off x="5225487" y="1759232"/>
            <a:ext cx="208219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Автоматическая отчётность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всем видам работ;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Планирование развития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НЦА на основе реальных потребностей;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Оптимизация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внутренних процессов;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defRPr/>
            </a:pPr>
            <a:endParaRPr lang="en-US" sz="1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0070C0"/>
                </a:solidFill>
              </a:rPr>
              <a:t>Анализ парка </a:t>
            </a:r>
            <a:r>
              <a:rPr lang="ru-RU" sz="1400" dirty="0">
                <a:solidFill>
                  <a:prstClr val="black"/>
                </a:solidFill>
              </a:rPr>
              <a:t>испытательных оборудовании;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6D14EE-043F-D050-4CAC-FBED5FACC187}"/>
              </a:ext>
            </a:extLst>
          </p:cNvPr>
          <p:cNvSpPr>
            <a:spLocks noEditPoints="1"/>
          </p:cNvSpPr>
          <p:nvPr/>
        </p:nvSpPr>
        <p:spPr bwMode="auto">
          <a:xfrm>
            <a:off x="907693" y="2460350"/>
            <a:ext cx="377651" cy="376935"/>
          </a:xfrm>
          <a:custGeom>
            <a:avLst/>
            <a:gdLst>
              <a:gd name="T0" fmla="*/ 13714 w 16337"/>
              <a:gd name="T1" fmla="*/ 14421 h 16306"/>
              <a:gd name="T2" fmla="*/ 15896 w 16337"/>
              <a:gd name="T3" fmla="*/ 2312 h 16306"/>
              <a:gd name="T4" fmla="*/ 5388 w 16337"/>
              <a:gd name="T5" fmla="*/ 2129 h 16306"/>
              <a:gd name="T6" fmla="*/ 3719 w 16337"/>
              <a:gd name="T7" fmla="*/ 3710 h 16306"/>
              <a:gd name="T8" fmla="*/ 3721 w 16337"/>
              <a:gd name="T9" fmla="*/ 7714 h 16306"/>
              <a:gd name="T10" fmla="*/ 2369 w 16337"/>
              <a:gd name="T11" fmla="*/ 9119 h 16306"/>
              <a:gd name="T12" fmla="*/ 1646 w 16337"/>
              <a:gd name="T13" fmla="*/ 11143 h 16306"/>
              <a:gd name="T14" fmla="*/ 968 w 16337"/>
              <a:gd name="T15" fmla="*/ 11298 h 16306"/>
              <a:gd name="T16" fmla="*/ 78 w 16337"/>
              <a:gd name="T17" fmla="*/ 12486 h 16306"/>
              <a:gd name="T18" fmla="*/ 2623 w 16337"/>
              <a:gd name="T19" fmla="*/ 14962 h 16306"/>
              <a:gd name="T20" fmla="*/ 4453 w 16337"/>
              <a:gd name="T21" fmla="*/ 16128 h 16306"/>
              <a:gd name="T22" fmla="*/ 7001 w 16337"/>
              <a:gd name="T23" fmla="*/ 6921 h 16306"/>
              <a:gd name="T24" fmla="*/ 8169 w 16337"/>
              <a:gd name="T25" fmla="*/ 7163 h 16306"/>
              <a:gd name="T26" fmla="*/ 8690 w 16337"/>
              <a:gd name="T27" fmla="*/ 8065 h 16306"/>
              <a:gd name="T28" fmla="*/ 8959 w 16337"/>
              <a:gd name="T29" fmla="*/ 9235 h 16306"/>
              <a:gd name="T30" fmla="*/ 8816 w 16337"/>
              <a:gd name="T31" fmla="*/ 11334 h 16306"/>
              <a:gd name="T32" fmla="*/ 6544 w 16337"/>
              <a:gd name="T33" fmla="*/ 13532 h 16306"/>
              <a:gd name="T34" fmla="*/ 10305 w 16337"/>
              <a:gd name="T35" fmla="*/ 15795 h 16306"/>
              <a:gd name="T36" fmla="*/ 13200 w 16337"/>
              <a:gd name="T37" fmla="*/ 14477 h 16306"/>
              <a:gd name="T38" fmla="*/ 13177 w 16337"/>
              <a:gd name="T39" fmla="*/ 9275 h 16306"/>
              <a:gd name="T40" fmla="*/ 12123 w 16337"/>
              <a:gd name="T41" fmla="*/ 6751 h 16306"/>
              <a:gd name="T42" fmla="*/ 11463 w 16337"/>
              <a:gd name="T43" fmla="*/ 4773 h 16306"/>
              <a:gd name="T44" fmla="*/ 6538 w 16337"/>
              <a:gd name="T45" fmla="*/ 4698 h 16306"/>
              <a:gd name="T46" fmla="*/ 11137 w 16337"/>
              <a:gd name="T47" fmla="*/ 4221 h 16306"/>
              <a:gd name="T48" fmla="*/ 13709 w 16337"/>
              <a:gd name="T49" fmla="*/ 13143 h 16306"/>
              <a:gd name="T50" fmla="*/ 2475 w 16337"/>
              <a:gd name="T51" fmla="*/ 9894 h 16306"/>
              <a:gd name="T52" fmla="*/ 1842 w 16337"/>
              <a:gd name="T53" fmla="*/ 11712 h 16306"/>
              <a:gd name="T54" fmla="*/ 4270 w 16337"/>
              <a:gd name="T55" fmla="*/ 13717 h 16306"/>
              <a:gd name="T56" fmla="*/ 8493 w 16337"/>
              <a:gd name="T57" fmla="*/ 10949 h 16306"/>
              <a:gd name="T58" fmla="*/ 8549 w 16337"/>
              <a:gd name="T59" fmla="*/ 10308 h 16306"/>
              <a:gd name="T60" fmla="*/ 6640 w 16337"/>
              <a:gd name="T61" fmla="*/ 11915 h 16306"/>
              <a:gd name="T62" fmla="*/ 8395 w 16337"/>
              <a:gd name="T63" fmla="*/ 9090 h 16306"/>
              <a:gd name="T64" fmla="*/ 7070 w 16337"/>
              <a:gd name="T65" fmla="*/ 9964 h 16306"/>
              <a:gd name="T66" fmla="*/ 5774 w 16337"/>
              <a:gd name="T67" fmla="*/ 10503 h 16306"/>
              <a:gd name="T68" fmla="*/ 8163 w 16337"/>
              <a:gd name="T69" fmla="*/ 8034 h 16306"/>
              <a:gd name="T70" fmla="*/ 7559 w 16337"/>
              <a:gd name="T71" fmla="*/ 7826 h 16306"/>
              <a:gd name="T72" fmla="*/ 6409 w 16337"/>
              <a:gd name="T73" fmla="*/ 8240 h 16306"/>
              <a:gd name="T74" fmla="*/ 6767 w 16337"/>
              <a:gd name="T75" fmla="*/ 7396 h 16306"/>
              <a:gd name="T76" fmla="*/ 5677 w 16337"/>
              <a:gd name="T77" fmla="*/ 8205 h 16306"/>
              <a:gd name="T78" fmla="*/ 4149 w 16337"/>
              <a:gd name="T79" fmla="*/ 9173 h 16306"/>
              <a:gd name="T80" fmla="*/ 12904 w 16337"/>
              <a:gd name="T81" fmla="*/ 8206 h 16306"/>
              <a:gd name="T82" fmla="*/ 4364 w 16337"/>
              <a:gd name="T83" fmla="*/ 8652 h 16306"/>
              <a:gd name="T84" fmla="*/ 5209 w 16337"/>
              <a:gd name="T85" fmla="*/ 7924 h 16306"/>
              <a:gd name="T86" fmla="*/ 5316 w 16337"/>
              <a:gd name="T87" fmla="*/ 5515 h 16306"/>
              <a:gd name="T88" fmla="*/ 4354 w 16337"/>
              <a:gd name="T89" fmla="*/ 4532 h 16306"/>
              <a:gd name="T90" fmla="*/ 4345 w 16337"/>
              <a:gd name="T91" fmla="*/ 8652 h 16306"/>
              <a:gd name="T92" fmla="*/ 4358 w 16337"/>
              <a:gd name="T93" fmla="*/ 3058 h 16306"/>
              <a:gd name="T94" fmla="*/ 5685 w 16337"/>
              <a:gd name="T95" fmla="*/ 4240 h 16306"/>
              <a:gd name="T96" fmla="*/ 950 w 16337"/>
              <a:gd name="T97" fmla="*/ 12654 h 16306"/>
              <a:gd name="T98" fmla="*/ 3033 w 16337"/>
              <a:gd name="T99" fmla="*/ 13848 h 16306"/>
              <a:gd name="T100" fmla="*/ 1072 w 16337"/>
              <a:gd name="T101" fmla="*/ 11979 h 16306"/>
              <a:gd name="T102" fmla="*/ 11115 w 16337"/>
              <a:gd name="T103" fmla="*/ 14066 h 16306"/>
              <a:gd name="T104" fmla="*/ 11640 w 16337"/>
              <a:gd name="T105" fmla="*/ 15273 h 16306"/>
              <a:gd name="T106" fmla="*/ 12460 w 16337"/>
              <a:gd name="T107" fmla="*/ 13814 h 16306"/>
              <a:gd name="T108" fmla="*/ 8985 w 16337"/>
              <a:gd name="T109" fmla="*/ 14231 h 16306"/>
              <a:gd name="T110" fmla="*/ 9939 w 16337"/>
              <a:gd name="T111" fmla="*/ 15277 h 16306"/>
              <a:gd name="T112" fmla="*/ 13706 w 16337"/>
              <a:gd name="T113" fmla="*/ 2627 h 16306"/>
              <a:gd name="T114" fmla="*/ 13702 w 16337"/>
              <a:gd name="T115" fmla="*/ 931 h 16306"/>
              <a:gd name="T116" fmla="*/ 4334 w 16337"/>
              <a:gd name="T117" fmla="*/ 15346 h 16306"/>
              <a:gd name="T118" fmla="*/ 4898 w 16337"/>
              <a:gd name="T119" fmla="*/ 13957 h 16306"/>
              <a:gd name="T120" fmla="*/ 15278 w 16337"/>
              <a:gd name="T121" fmla="*/ 4208 h 16306"/>
              <a:gd name="T122" fmla="*/ 12105 w 16337"/>
              <a:gd name="T123" fmla="*/ 14720 h 16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337" h="16306">
                <a:moveTo>
                  <a:pt x="4833" y="16306"/>
                </a:moveTo>
                <a:lnTo>
                  <a:pt x="12661" y="16306"/>
                </a:lnTo>
                <a:lnTo>
                  <a:pt x="12769" y="16246"/>
                </a:lnTo>
                <a:lnTo>
                  <a:pt x="12872" y="16188"/>
                </a:lnTo>
                <a:lnTo>
                  <a:pt x="12965" y="16133"/>
                </a:lnTo>
                <a:lnTo>
                  <a:pt x="13052" y="16080"/>
                </a:lnTo>
                <a:lnTo>
                  <a:pt x="13132" y="16028"/>
                </a:lnTo>
                <a:lnTo>
                  <a:pt x="13205" y="15977"/>
                </a:lnTo>
                <a:lnTo>
                  <a:pt x="13273" y="15927"/>
                </a:lnTo>
                <a:lnTo>
                  <a:pt x="13334" y="15875"/>
                </a:lnTo>
                <a:lnTo>
                  <a:pt x="13389" y="15825"/>
                </a:lnTo>
                <a:lnTo>
                  <a:pt x="13439" y="15774"/>
                </a:lnTo>
                <a:lnTo>
                  <a:pt x="13484" y="15722"/>
                </a:lnTo>
                <a:lnTo>
                  <a:pt x="13524" y="15669"/>
                </a:lnTo>
                <a:lnTo>
                  <a:pt x="13559" y="15614"/>
                </a:lnTo>
                <a:lnTo>
                  <a:pt x="13589" y="15556"/>
                </a:lnTo>
                <a:lnTo>
                  <a:pt x="13616" y="15496"/>
                </a:lnTo>
                <a:lnTo>
                  <a:pt x="13638" y="15433"/>
                </a:lnTo>
                <a:lnTo>
                  <a:pt x="13658" y="15366"/>
                </a:lnTo>
                <a:lnTo>
                  <a:pt x="13674" y="15296"/>
                </a:lnTo>
                <a:lnTo>
                  <a:pt x="13686" y="15221"/>
                </a:lnTo>
                <a:lnTo>
                  <a:pt x="13697" y="15141"/>
                </a:lnTo>
                <a:lnTo>
                  <a:pt x="13705" y="15057"/>
                </a:lnTo>
                <a:lnTo>
                  <a:pt x="13710" y="14967"/>
                </a:lnTo>
                <a:lnTo>
                  <a:pt x="13714" y="14871"/>
                </a:lnTo>
                <a:lnTo>
                  <a:pt x="13716" y="14770"/>
                </a:lnTo>
                <a:lnTo>
                  <a:pt x="13716" y="14661"/>
                </a:lnTo>
                <a:lnTo>
                  <a:pt x="13716" y="14545"/>
                </a:lnTo>
                <a:lnTo>
                  <a:pt x="13714" y="14421"/>
                </a:lnTo>
                <a:lnTo>
                  <a:pt x="13712" y="14291"/>
                </a:lnTo>
                <a:lnTo>
                  <a:pt x="13708" y="14003"/>
                </a:lnTo>
                <a:lnTo>
                  <a:pt x="13705" y="13679"/>
                </a:lnTo>
                <a:lnTo>
                  <a:pt x="16334" y="13677"/>
                </a:lnTo>
                <a:lnTo>
                  <a:pt x="16332" y="3436"/>
                </a:lnTo>
                <a:lnTo>
                  <a:pt x="16334" y="3289"/>
                </a:lnTo>
                <a:lnTo>
                  <a:pt x="16336" y="3164"/>
                </a:lnTo>
                <a:lnTo>
                  <a:pt x="16337" y="3110"/>
                </a:lnTo>
                <a:lnTo>
                  <a:pt x="16337" y="3060"/>
                </a:lnTo>
                <a:lnTo>
                  <a:pt x="16337" y="3013"/>
                </a:lnTo>
                <a:lnTo>
                  <a:pt x="16336" y="2971"/>
                </a:lnTo>
                <a:lnTo>
                  <a:pt x="16334" y="2932"/>
                </a:lnTo>
                <a:lnTo>
                  <a:pt x="16331" y="2896"/>
                </a:lnTo>
                <a:lnTo>
                  <a:pt x="16326" y="2862"/>
                </a:lnTo>
                <a:lnTo>
                  <a:pt x="16321" y="2830"/>
                </a:lnTo>
                <a:lnTo>
                  <a:pt x="16314" y="2801"/>
                </a:lnTo>
                <a:lnTo>
                  <a:pt x="16304" y="2773"/>
                </a:lnTo>
                <a:lnTo>
                  <a:pt x="16293" y="2747"/>
                </a:lnTo>
                <a:lnTo>
                  <a:pt x="16280" y="2720"/>
                </a:lnTo>
                <a:lnTo>
                  <a:pt x="16265" y="2693"/>
                </a:lnTo>
                <a:lnTo>
                  <a:pt x="16246" y="2668"/>
                </a:lnTo>
                <a:lnTo>
                  <a:pt x="16226" y="2640"/>
                </a:lnTo>
                <a:lnTo>
                  <a:pt x="16202" y="2613"/>
                </a:lnTo>
                <a:lnTo>
                  <a:pt x="16176" y="2584"/>
                </a:lnTo>
                <a:lnTo>
                  <a:pt x="16147" y="2553"/>
                </a:lnTo>
                <a:lnTo>
                  <a:pt x="16114" y="2521"/>
                </a:lnTo>
                <a:lnTo>
                  <a:pt x="16078" y="2485"/>
                </a:lnTo>
                <a:lnTo>
                  <a:pt x="15995" y="2406"/>
                </a:lnTo>
                <a:lnTo>
                  <a:pt x="15896" y="2312"/>
                </a:lnTo>
                <a:lnTo>
                  <a:pt x="15781" y="2200"/>
                </a:lnTo>
                <a:lnTo>
                  <a:pt x="15646" y="2068"/>
                </a:lnTo>
                <a:lnTo>
                  <a:pt x="15517" y="1938"/>
                </a:lnTo>
                <a:lnTo>
                  <a:pt x="15388" y="1808"/>
                </a:lnTo>
                <a:lnTo>
                  <a:pt x="15260" y="1676"/>
                </a:lnTo>
                <a:lnTo>
                  <a:pt x="15130" y="1544"/>
                </a:lnTo>
                <a:lnTo>
                  <a:pt x="15001" y="1411"/>
                </a:lnTo>
                <a:lnTo>
                  <a:pt x="14872" y="1278"/>
                </a:lnTo>
                <a:lnTo>
                  <a:pt x="14742" y="1146"/>
                </a:lnTo>
                <a:lnTo>
                  <a:pt x="14613" y="1013"/>
                </a:lnTo>
                <a:lnTo>
                  <a:pt x="14484" y="881"/>
                </a:lnTo>
                <a:lnTo>
                  <a:pt x="14353" y="752"/>
                </a:lnTo>
                <a:lnTo>
                  <a:pt x="14223" y="622"/>
                </a:lnTo>
                <a:lnTo>
                  <a:pt x="14094" y="493"/>
                </a:lnTo>
                <a:lnTo>
                  <a:pt x="13963" y="367"/>
                </a:lnTo>
                <a:lnTo>
                  <a:pt x="13832" y="242"/>
                </a:lnTo>
                <a:lnTo>
                  <a:pt x="13702" y="120"/>
                </a:lnTo>
                <a:lnTo>
                  <a:pt x="13571" y="0"/>
                </a:lnTo>
                <a:lnTo>
                  <a:pt x="6372" y="0"/>
                </a:lnTo>
                <a:lnTo>
                  <a:pt x="6365" y="2085"/>
                </a:lnTo>
                <a:lnTo>
                  <a:pt x="6252" y="2096"/>
                </a:lnTo>
                <a:lnTo>
                  <a:pt x="6140" y="2105"/>
                </a:lnTo>
                <a:lnTo>
                  <a:pt x="6028" y="2113"/>
                </a:lnTo>
                <a:lnTo>
                  <a:pt x="5918" y="2117"/>
                </a:lnTo>
                <a:lnTo>
                  <a:pt x="5809" y="2121"/>
                </a:lnTo>
                <a:lnTo>
                  <a:pt x="5702" y="2123"/>
                </a:lnTo>
                <a:lnTo>
                  <a:pt x="5595" y="2125"/>
                </a:lnTo>
                <a:lnTo>
                  <a:pt x="5491" y="2127"/>
                </a:lnTo>
                <a:lnTo>
                  <a:pt x="5388" y="2129"/>
                </a:lnTo>
                <a:lnTo>
                  <a:pt x="5288" y="2131"/>
                </a:lnTo>
                <a:lnTo>
                  <a:pt x="5189" y="2135"/>
                </a:lnTo>
                <a:lnTo>
                  <a:pt x="5092" y="2139"/>
                </a:lnTo>
                <a:lnTo>
                  <a:pt x="4998" y="2146"/>
                </a:lnTo>
                <a:lnTo>
                  <a:pt x="4905" y="2155"/>
                </a:lnTo>
                <a:lnTo>
                  <a:pt x="4815" y="2165"/>
                </a:lnTo>
                <a:lnTo>
                  <a:pt x="4729" y="2179"/>
                </a:lnTo>
                <a:lnTo>
                  <a:pt x="4644" y="2195"/>
                </a:lnTo>
                <a:lnTo>
                  <a:pt x="4562" y="2216"/>
                </a:lnTo>
                <a:lnTo>
                  <a:pt x="4483" y="2240"/>
                </a:lnTo>
                <a:lnTo>
                  <a:pt x="4408" y="2270"/>
                </a:lnTo>
                <a:lnTo>
                  <a:pt x="4335" y="2303"/>
                </a:lnTo>
                <a:lnTo>
                  <a:pt x="4266" y="2342"/>
                </a:lnTo>
                <a:lnTo>
                  <a:pt x="4201" y="2386"/>
                </a:lnTo>
                <a:lnTo>
                  <a:pt x="4138" y="2436"/>
                </a:lnTo>
                <a:lnTo>
                  <a:pt x="4080" y="2492"/>
                </a:lnTo>
                <a:lnTo>
                  <a:pt x="4025" y="2555"/>
                </a:lnTo>
                <a:lnTo>
                  <a:pt x="3975" y="2625"/>
                </a:lnTo>
                <a:lnTo>
                  <a:pt x="3928" y="2703"/>
                </a:lnTo>
                <a:lnTo>
                  <a:pt x="3885" y="2788"/>
                </a:lnTo>
                <a:lnTo>
                  <a:pt x="3846" y="2881"/>
                </a:lnTo>
                <a:lnTo>
                  <a:pt x="3813" y="2983"/>
                </a:lnTo>
                <a:lnTo>
                  <a:pt x="3783" y="3093"/>
                </a:lnTo>
                <a:lnTo>
                  <a:pt x="3768" y="3171"/>
                </a:lnTo>
                <a:lnTo>
                  <a:pt x="3753" y="3259"/>
                </a:lnTo>
                <a:lnTo>
                  <a:pt x="3742" y="3358"/>
                </a:lnTo>
                <a:lnTo>
                  <a:pt x="3733" y="3467"/>
                </a:lnTo>
                <a:lnTo>
                  <a:pt x="3725" y="3584"/>
                </a:lnTo>
                <a:lnTo>
                  <a:pt x="3719" y="3710"/>
                </a:lnTo>
                <a:lnTo>
                  <a:pt x="3714" y="3843"/>
                </a:lnTo>
                <a:lnTo>
                  <a:pt x="3711" y="3983"/>
                </a:lnTo>
                <a:lnTo>
                  <a:pt x="3708" y="4129"/>
                </a:lnTo>
                <a:lnTo>
                  <a:pt x="3707" y="4281"/>
                </a:lnTo>
                <a:lnTo>
                  <a:pt x="3708" y="4436"/>
                </a:lnTo>
                <a:lnTo>
                  <a:pt x="3710" y="4596"/>
                </a:lnTo>
                <a:lnTo>
                  <a:pt x="3712" y="4760"/>
                </a:lnTo>
                <a:lnTo>
                  <a:pt x="3715" y="4926"/>
                </a:lnTo>
                <a:lnTo>
                  <a:pt x="3718" y="5093"/>
                </a:lnTo>
                <a:lnTo>
                  <a:pt x="3722" y="5262"/>
                </a:lnTo>
                <a:lnTo>
                  <a:pt x="3730" y="5601"/>
                </a:lnTo>
                <a:lnTo>
                  <a:pt x="3739" y="5935"/>
                </a:lnTo>
                <a:lnTo>
                  <a:pt x="3747" y="6259"/>
                </a:lnTo>
                <a:lnTo>
                  <a:pt x="3754" y="6568"/>
                </a:lnTo>
                <a:lnTo>
                  <a:pt x="3758" y="6715"/>
                </a:lnTo>
                <a:lnTo>
                  <a:pt x="3759" y="6856"/>
                </a:lnTo>
                <a:lnTo>
                  <a:pt x="3761" y="6990"/>
                </a:lnTo>
                <a:lnTo>
                  <a:pt x="3761" y="7117"/>
                </a:lnTo>
                <a:lnTo>
                  <a:pt x="3760" y="7236"/>
                </a:lnTo>
                <a:lnTo>
                  <a:pt x="3758" y="7345"/>
                </a:lnTo>
                <a:lnTo>
                  <a:pt x="3753" y="7445"/>
                </a:lnTo>
                <a:lnTo>
                  <a:pt x="3748" y="7535"/>
                </a:lnTo>
                <a:lnTo>
                  <a:pt x="3746" y="7565"/>
                </a:lnTo>
                <a:lnTo>
                  <a:pt x="3743" y="7594"/>
                </a:lnTo>
                <a:lnTo>
                  <a:pt x="3740" y="7621"/>
                </a:lnTo>
                <a:lnTo>
                  <a:pt x="3736" y="7646"/>
                </a:lnTo>
                <a:lnTo>
                  <a:pt x="3731" y="7670"/>
                </a:lnTo>
                <a:lnTo>
                  <a:pt x="3726" y="7693"/>
                </a:lnTo>
                <a:lnTo>
                  <a:pt x="3721" y="7714"/>
                </a:lnTo>
                <a:lnTo>
                  <a:pt x="3715" y="7734"/>
                </a:lnTo>
                <a:lnTo>
                  <a:pt x="3707" y="7753"/>
                </a:lnTo>
                <a:lnTo>
                  <a:pt x="3700" y="7771"/>
                </a:lnTo>
                <a:lnTo>
                  <a:pt x="3693" y="7788"/>
                </a:lnTo>
                <a:lnTo>
                  <a:pt x="3685" y="7804"/>
                </a:lnTo>
                <a:lnTo>
                  <a:pt x="3676" y="7820"/>
                </a:lnTo>
                <a:lnTo>
                  <a:pt x="3667" y="7834"/>
                </a:lnTo>
                <a:lnTo>
                  <a:pt x="3657" y="7848"/>
                </a:lnTo>
                <a:lnTo>
                  <a:pt x="3647" y="7862"/>
                </a:lnTo>
                <a:lnTo>
                  <a:pt x="3637" y="7875"/>
                </a:lnTo>
                <a:lnTo>
                  <a:pt x="3626" y="7887"/>
                </a:lnTo>
                <a:lnTo>
                  <a:pt x="3615" y="7899"/>
                </a:lnTo>
                <a:lnTo>
                  <a:pt x="3602" y="7912"/>
                </a:lnTo>
                <a:lnTo>
                  <a:pt x="3577" y="7935"/>
                </a:lnTo>
                <a:lnTo>
                  <a:pt x="3550" y="7960"/>
                </a:lnTo>
                <a:lnTo>
                  <a:pt x="3522" y="7984"/>
                </a:lnTo>
                <a:lnTo>
                  <a:pt x="3492" y="8011"/>
                </a:lnTo>
                <a:lnTo>
                  <a:pt x="3460" y="8038"/>
                </a:lnTo>
                <a:lnTo>
                  <a:pt x="3427" y="8070"/>
                </a:lnTo>
                <a:lnTo>
                  <a:pt x="3190" y="8298"/>
                </a:lnTo>
                <a:lnTo>
                  <a:pt x="2979" y="8499"/>
                </a:lnTo>
                <a:lnTo>
                  <a:pt x="2883" y="8591"/>
                </a:lnTo>
                <a:lnTo>
                  <a:pt x="2794" y="8678"/>
                </a:lnTo>
                <a:lnTo>
                  <a:pt x="2710" y="8759"/>
                </a:lnTo>
                <a:lnTo>
                  <a:pt x="2632" y="8837"/>
                </a:lnTo>
                <a:lnTo>
                  <a:pt x="2559" y="8912"/>
                </a:lnTo>
                <a:lnTo>
                  <a:pt x="2490" y="8983"/>
                </a:lnTo>
                <a:lnTo>
                  <a:pt x="2427" y="9052"/>
                </a:lnTo>
                <a:lnTo>
                  <a:pt x="2369" y="9119"/>
                </a:lnTo>
                <a:lnTo>
                  <a:pt x="2314" y="9185"/>
                </a:lnTo>
                <a:lnTo>
                  <a:pt x="2263" y="9249"/>
                </a:lnTo>
                <a:lnTo>
                  <a:pt x="2216" y="9313"/>
                </a:lnTo>
                <a:lnTo>
                  <a:pt x="2172" y="9377"/>
                </a:lnTo>
                <a:lnTo>
                  <a:pt x="2131" y="9441"/>
                </a:lnTo>
                <a:lnTo>
                  <a:pt x="2094" y="9507"/>
                </a:lnTo>
                <a:lnTo>
                  <a:pt x="2058" y="9574"/>
                </a:lnTo>
                <a:lnTo>
                  <a:pt x="2026" y="9644"/>
                </a:lnTo>
                <a:lnTo>
                  <a:pt x="1995" y="9717"/>
                </a:lnTo>
                <a:lnTo>
                  <a:pt x="1967" y="9791"/>
                </a:lnTo>
                <a:lnTo>
                  <a:pt x="1940" y="9871"/>
                </a:lnTo>
                <a:lnTo>
                  <a:pt x="1913" y="9954"/>
                </a:lnTo>
                <a:lnTo>
                  <a:pt x="1889" y="10042"/>
                </a:lnTo>
                <a:lnTo>
                  <a:pt x="1865" y="10136"/>
                </a:lnTo>
                <a:lnTo>
                  <a:pt x="1842" y="10235"/>
                </a:lnTo>
                <a:lnTo>
                  <a:pt x="1819" y="10340"/>
                </a:lnTo>
                <a:lnTo>
                  <a:pt x="1796" y="10453"/>
                </a:lnTo>
                <a:lnTo>
                  <a:pt x="1773" y="10572"/>
                </a:lnTo>
                <a:lnTo>
                  <a:pt x="1749" y="10700"/>
                </a:lnTo>
                <a:lnTo>
                  <a:pt x="1725" y="10836"/>
                </a:lnTo>
                <a:lnTo>
                  <a:pt x="1710" y="10916"/>
                </a:lnTo>
                <a:lnTo>
                  <a:pt x="1696" y="10982"/>
                </a:lnTo>
                <a:lnTo>
                  <a:pt x="1689" y="11012"/>
                </a:lnTo>
                <a:lnTo>
                  <a:pt x="1682" y="11040"/>
                </a:lnTo>
                <a:lnTo>
                  <a:pt x="1675" y="11064"/>
                </a:lnTo>
                <a:lnTo>
                  <a:pt x="1667" y="11087"/>
                </a:lnTo>
                <a:lnTo>
                  <a:pt x="1660" y="11107"/>
                </a:lnTo>
                <a:lnTo>
                  <a:pt x="1653" y="11126"/>
                </a:lnTo>
                <a:lnTo>
                  <a:pt x="1646" y="11143"/>
                </a:lnTo>
                <a:lnTo>
                  <a:pt x="1639" y="11159"/>
                </a:lnTo>
                <a:lnTo>
                  <a:pt x="1631" y="11174"/>
                </a:lnTo>
                <a:lnTo>
                  <a:pt x="1622" y="11187"/>
                </a:lnTo>
                <a:lnTo>
                  <a:pt x="1614" y="11199"/>
                </a:lnTo>
                <a:lnTo>
                  <a:pt x="1606" y="11211"/>
                </a:lnTo>
                <a:lnTo>
                  <a:pt x="1588" y="11233"/>
                </a:lnTo>
                <a:lnTo>
                  <a:pt x="1568" y="11254"/>
                </a:lnTo>
                <a:lnTo>
                  <a:pt x="1546" y="11277"/>
                </a:lnTo>
                <a:lnTo>
                  <a:pt x="1522" y="11302"/>
                </a:lnTo>
                <a:lnTo>
                  <a:pt x="1496" y="11329"/>
                </a:lnTo>
                <a:lnTo>
                  <a:pt x="1466" y="11363"/>
                </a:lnTo>
                <a:lnTo>
                  <a:pt x="1450" y="11381"/>
                </a:lnTo>
                <a:lnTo>
                  <a:pt x="1434" y="11403"/>
                </a:lnTo>
                <a:lnTo>
                  <a:pt x="1416" y="11425"/>
                </a:lnTo>
                <a:lnTo>
                  <a:pt x="1398" y="11451"/>
                </a:lnTo>
                <a:lnTo>
                  <a:pt x="1341" y="11393"/>
                </a:lnTo>
                <a:lnTo>
                  <a:pt x="1302" y="11351"/>
                </a:lnTo>
                <a:lnTo>
                  <a:pt x="1287" y="11335"/>
                </a:lnTo>
                <a:lnTo>
                  <a:pt x="1274" y="11322"/>
                </a:lnTo>
                <a:lnTo>
                  <a:pt x="1262" y="11312"/>
                </a:lnTo>
                <a:lnTo>
                  <a:pt x="1249" y="11302"/>
                </a:lnTo>
                <a:lnTo>
                  <a:pt x="1235" y="11293"/>
                </a:lnTo>
                <a:lnTo>
                  <a:pt x="1219" y="11286"/>
                </a:lnTo>
                <a:lnTo>
                  <a:pt x="1201" y="11278"/>
                </a:lnTo>
                <a:lnTo>
                  <a:pt x="1177" y="11270"/>
                </a:lnTo>
                <a:lnTo>
                  <a:pt x="1114" y="11248"/>
                </a:lnTo>
                <a:lnTo>
                  <a:pt x="1023" y="11220"/>
                </a:lnTo>
                <a:lnTo>
                  <a:pt x="997" y="11260"/>
                </a:lnTo>
                <a:lnTo>
                  <a:pt x="968" y="11298"/>
                </a:lnTo>
                <a:lnTo>
                  <a:pt x="938" y="11336"/>
                </a:lnTo>
                <a:lnTo>
                  <a:pt x="909" y="11373"/>
                </a:lnTo>
                <a:lnTo>
                  <a:pt x="877" y="11410"/>
                </a:lnTo>
                <a:lnTo>
                  <a:pt x="845" y="11445"/>
                </a:lnTo>
                <a:lnTo>
                  <a:pt x="812" y="11479"/>
                </a:lnTo>
                <a:lnTo>
                  <a:pt x="778" y="11513"/>
                </a:lnTo>
                <a:lnTo>
                  <a:pt x="744" y="11547"/>
                </a:lnTo>
                <a:lnTo>
                  <a:pt x="710" y="11581"/>
                </a:lnTo>
                <a:lnTo>
                  <a:pt x="675" y="11613"/>
                </a:lnTo>
                <a:lnTo>
                  <a:pt x="639" y="11645"/>
                </a:lnTo>
                <a:lnTo>
                  <a:pt x="568" y="11710"/>
                </a:lnTo>
                <a:lnTo>
                  <a:pt x="496" y="11774"/>
                </a:lnTo>
                <a:lnTo>
                  <a:pt x="425" y="11838"/>
                </a:lnTo>
                <a:lnTo>
                  <a:pt x="355" y="11904"/>
                </a:lnTo>
                <a:lnTo>
                  <a:pt x="321" y="11938"/>
                </a:lnTo>
                <a:lnTo>
                  <a:pt x="287" y="11971"/>
                </a:lnTo>
                <a:lnTo>
                  <a:pt x="253" y="12006"/>
                </a:lnTo>
                <a:lnTo>
                  <a:pt x="222" y="12041"/>
                </a:lnTo>
                <a:lnTo>
                  <a:pt x="190" y="12078"/>
                </a:lnTo>
                <a:lnTo>
                  <a:pt x="159" y="12114"/>
                </a:lnTo>
                <a:lnTo>
                  <a:pt x="130" y="12152"/>
                </a:lnTo>
                <a:lnTo>
                  <a:pt x="101" y="12191"/>
                </a:lnTo>
                <a:lnTo>
                  <a:pt x="74" y="12231"/>
                </a:lnTo>
                <a:lnTo>
                  <a:pt x="48" y="12272"/>
                </a:lnTo>
                <a:lnTo>
                  <a:pt x="23" y="12314"/>
                </a:lnTo>
                <a:lnTo>
                  <a:pt x="0" y="12358"/>
                </a:lnTo>
                <a:lnTo>
                  <a:pt x="20" y="12398"/>
                </a:lnTo>
                <a:lnTo>
                  <a:pt x="47" y="12441"/>
                </a:lnTo>
                <a:lnTo>
                  <a:pt x="78" y="12486"/>
                </a:lnTo>
                <a:lnTo>
                  <a:pt x="114" y="12535"/>
                </a:lnTo>
                <a:lnTo>
                  <a:pt x="155" y="12586"/>
                </a:lnTo>
                <a:lnTo>
                  <a:pt x="200" y="12639"/>
                </a:lnTo>
                <a:lnTo>
                  <a:pt x="248" y="12695"/>
                </a:lnTo>
                <a:lnTo>
                  <a:pt x="300" y="12753"/>
                </a:lnTo>
                <a:lnTo>
                  <a:pt x="356" y="12811"/>
                </a:lnTo>
                <a:lnTo>
                  <a:pt x="415" y="12871"/>
                </a:lnTo>
                <a:lnTo>
                  <a:pt x="475" y="12933"/>
                </a:lnTo>
                <a:lnTo>
                  <a:pt x="538" y="12995"/>
                </a:lnTo>
                <a:lnTo>
                  <a:pt x="602" y="13058"/>
                </a:lnTo>
                <a:lnTo>
                  <a:pt x="669" y="13122"/>
                </a:lnTo>
                <a:lnTo>
                  <a:pt x="736" y="13186"/>
                </a:lnTo>
                <a:lnTo>
                  <a:pt x="805" y="13250"/>
                </a:lnTo>
                <a:lnTo>
                  <a:pt x="942" y="13377"/>
                </a:lnTo>
                <a:lnTo>
                  <a:pt x="1079" y="13501"/>
                </a:lnTo>
                <a:lnTo>
                  <a:pt x="1213" y="13622"/>
                </a:lnTo>
                <a:lnTo>
                  <a:pt x="1341" y="13736"/>
                </a:lnTo>
                <a:lnTo>
                  <a:pt x="1460" y="13843"/>
                </a:lnTo>
                <a:lnTo>
                  <a:pt x="1567" y="13939"/>
                </a:lnTo>
                <a:lnTo>
                  <a:pt x="1660" y="14025"/>
                </a:lnTo>
                <a:lnTo>
                  <a:pt x="1737" y="14096"/>
                </a:lnTo>
                <a:lnTo>
                  <a:pt x="1845" y="14202"/>
                </a:lnTo>
                <a:lnTo>
                  <a:pt x="1955" y="14308"/>
                </a:lnTo>
                <a:lnTo>
                  <a:pt x="2066" y="14415"/>
                </a:lnTo>
                <a:lnTo>
                  <a:pt x="2177" y="14524"/>
                </a:lnTo>
                <a:lnTo>
                  <a:pt x="2288" y="14632"/>
                </a:lnTo>
                <a:lnTo>
                  <a:pt x="2399" y="14741"/>
                </a:lnTo>
                <a:lnTo>
                  <a:pt x="2512" y="14852"/>
                </a:lnTo>
                <a:lnTo>
                  <a:pt x="2623" y="14962"/>
                </a:lnTo>
                <a:lnTo>
                  <a:pt x="2733" y="15074"/>
                </a:lnTo>
                <a:lnTo>
                  <a:pt x="2844" y="15185"/>
                </a:lnTo>
                <a:lnTo>
                  <a:pt x="2952" y="15297"/>
                </a:lnTo>
                <a:lnTo>
                  <a:pt x="3060" y="15408"/>
                </a:lnTo>
                <a:lnTo>
                  <a:pt x="3165" y="15520"/>
                </a:lnTo>
                <a:lnTo>
                  <a:pt x="3270" y="15630"/>
                </a:lnTo>
                <a:lnTo>
                  <a:pt x="3373" y="15742"/>
                </a:lnTo>
                <a:lnTo>
                  <a:pt x="3473" y="15852"/>
                </a:lnTo>
                <a:lnTo>
                  <a:pt x="3824" y="15540"/>
                </a:lnTo>
                <a:lnTo>
                  <a:pt x="3900" y="15643"/>
                </a:lnTo>
                <a:lnTo>
                  <a:pt x="3967" y="15731"/>
                </a:lnTo>
                <a:lnTo>
                  <a:pt x="3996" y="15769"/>
                </a:lnTo>
                <a:lnTo>
                  <a:pt x="4024" y="15804"/>
                </a:lnTo>
                <a:lnTo>
                  <a:pt x="4050" y="15836"/>
                </a:lnTo>
                <a:lnTo>
                  <a:pt x="4073" y="15865"/>
                </a:lnTo>
                <a:lnTo>
                  <a:pt x="4097" y="15891"/>
                </a:lnTo>
                <a:lnTo>
                  <a:pt x="4118" y="15915"/>
                </a:lnTo>
                <a:lnTo>
                  <a:pt x="4139" y="15937"/>
                </a:lnTo>
                <a:lnTo>
                  <a:pt x="4160" y="15956"/>
                </a:lnTo>
                <a:lnTo>
                  <a:pt x="4180" y="15975"/>
                </a:lnTo>
                <a:lnTo>
                  <a:pt x="4201" y="15991"/>
                </a:lnTo>
                <a:lnTo>
                  <a:pt x="4221" y="16006"/>
                </a:lnTo>
                <a:lnTo>
                  <a:pt x="4241" y="16021"/>
                </a:lnTo>
                <a:lnTo>
                  <a:pt x="4263" y="16034"/>
                </a:lnTo>
                <a:lnTo>
                  <a:pt x="4285" y="16047"/>
                </a:lnTo>
                <a:lnTo>
                  <a:pt x="4309" y="16061"/>
                </a:lnTo>
                <a:lnTo>
                  <a:pt x="4333" y="16073"/>
                </a:lnTo>
                <a:lnTo>
                  <a:pt x="4389" y="16098"/>
                </a:lnTo>
                <a:lnTo>
                  <a:pt x="4453" y="16128"/>
                </a:lnTo>
                <a:lnTo>
                  <a:pt x="4526" y="16161"/>
                </a:lnTo>
                <a:lnTo>
                  <a:pt x="4613" y="16201"/>
                </a:lnTo>
                <a:lnTo>
                  <a:pt x="4715" y="16248"/>
                </a:lnTo>
                <a:lnTo>
                  <a:pt x="4833" y="16306"/>
                </a:lnTo>
                <a:close/>
                <a:moveTo>
                  <a:pt x="5839" y="7213"/>
                </a:moveTo>
                <a:lnTo>
                  <a:pt x="5851" y="7203"/>
                </a:lnTo>
                <a:lnTo>
                  <a:pt x="5883" y="7175"/>
                </a:lnTo>
                <a:lnTo>
                  <a:pt x="5907" y="7157"/>
                </a:lnTo>
                <a:lnTo>
                  <a:pt x="5934" y="7136"/>
                </a:lnTo>
                <a:lnTo>
                  <a:pt x="5966" y="7111"/>
                </a:lnTo>
                <a:lnTo>
                  <a:pt x="6003" y="7085"/>
                </a:lnTo>
                <a:lnTo>
                  <a:pt x="6042" y="7059"/>
                </a:lnTo>
                <a:lnTo>
                  <a:pt x="6085" y="7031"/>
                </a:lnTo>
                <a:lnTo>
                  <a:pt x="6130" y="7004"/>
                </a:lnTo>
                <a:lnTo>
                  <a:pt x="6179" y="6976"/>
                </a:lnTo>
                <a:lnTo>
                  <a:pt x="6231" y="6949"/>
                </a:lnTo>
                <a:lnTo>
                  <a:pt x="6284" y="6925"/>
                </a:lnTo>
                <a:lnTo>
                  <a:pt x="6340" y="6901"/>
                </a:lnTo>
                <a:lnTo>
                  <a:pt x="6397" y="6881"/>
                </a:lnTo>
                <a:lnTo>
                  <a:pt x="6455" y="6864"/>
                </a:lnTo>
                <a:lnTo>
                  <a:pt x="6515" y="6849"/>
                </a:lnTo>
                <a:lnTo>
                  <a:pt x="6576" y="6838"/>
                </a:lnTo>
                <a:lnTo>
                  <a:pt x="6637" y="6833"/>
                </a:lnTo>
                <a:lnTo>
                  <a:pt x="6698" y="6832"/>
                </a:lnTo>
                <a:lnTo>
                  <a:pt x="6760" y="6837"/>
                </a:lnTo>
                <a:lnTo>
                  <a:pt x="6822" y="6847"/>
                </a:lnTo>
                <a:lnTo>
                  <a:pt x="6882" y="6865"/>
                </a:lnTo>
                <a:lnTo>
                  <a:pt x="6942" y="6889"/>
                </a:lnTo>
                <a:lnTo>
                  <a:pt x="7001" y="6921"/>
                </a:lnTo>
                <a:lnTo>
                  <a:pt x="7060" y="6962"/>
                </a:lnTo>
                <a:lnTo>
                  <a:pt x="7116" y="7010"/>
                </a:lnTo>
                <a:lnTo>
                  <a:pt x="7170" y="7068"/>
                </a:lnTo>
                <a:lnTo>
                  <a:pt x="7222" y="7136"/>
                </a:lnTo>
                <a:lnTo>
                  <a:pt x="7272" y="7213"/>
                </a:lnTo>
                <a:lnTo>
                  <a:pt x="7319" y="7302"/>
                </a:lnTo>
                <a:lnTo>
                  <a:pt x="7354" y="7286"/>
                </a:lnTo>
                <a:lnTo>
                  <a:pt x="7389" y="7269"/>
                </a:lnTo>
                <a:lnTo>
                  <a:pt x="7425" y="7253"/>
                </a:lnTo>
                <a:lnTo>
                  <a:pt x="7461" y="7239"/>
                </a:lnTo>
                <a:lnTo>
                  <a:pt x="7498" y="7225"/>
                </a:lnTo>
                <a:lnTo>
                  <a:pt x="7534" y="7211"/>
                </a:lnTo>
                <a:lnTo>
                  <a:pt x="7571" y="7198"/>
                </a:lnTo>
                <a:lnTo>
                  <a:pt x="7609" y="7187"/>
                </a:lnTo>
                <a:lnTo>
                  <a:pt x="7646" y="7175"/>
                </a:lnTo>
                <a:lnTo>
                  <a:pt x="7683" y="7166"/>
                </a:lnTo>
                <a:lnTo>
                  <a:pt x="7721" y="7157"/>
                </a:lnTo>
                <a:lnTo>
                  <a:pt x="7758" y="7150"/>
                </a:lnTo>
                <a:lnTo>
                  <a:pt x="7796" y="7144"/>
                </a:lnTo>
                <a:lnTo>
                  <a:pt x="7834" y="7139"/>
                </a:lnTo>
                <a:lnTo>
                  <a:pt x="7871" y="7136"/>
                </a:lnTo>
                <a:lnTo>
                  <a:pt x="7909" y="7133"/>
                </a:lnTo>
                <a:lnTo>
                  <a:pt x="7947" y="7132"/>
                </a:lnTo>
                <a:lnTo>
                  <a:pt x="7985" y="7133"/>
                </a:lnTo>
                <a:lnTo>
                  <a:pt x="8021" y="7137"/>
                </a:lnTo>
                <a:lnTo>
                  <a:pt x="8059" y="7141"/>
                </a:lnTo>
                <a:lnTo>
                  <a:pt x="8096" y="7146"/>
                </a:lnTo>
                <a:lnTo>
                  <a:pt x="8133" y="7154"/>
                </a:lnTo>
                <a:lnTo>
                  <a:pt x="8169" y="7163"/>
                </a:lnTo>
                <a:lnTo>
                  <a:pt x="8205" y="7174"/>
                </a:lnTo>
                <a:lnTo>
                  <a:pt x="8241" y="7188"/>
                </a:lnTo>
                <a:lnTo>
                  <a:pt x="8276" y="7204"/>
                </a:lnTo>
                <a:lnTo>
                  <a:pt x="8311" y="7221"/>
                </a:lnTo>
                <a:lnTo>
                  <a:pt x="8346" y="7241"/>
                </a:lnTo>
                <a:lnTo>
                  <a:pt x="8380" y="7262"/>
                </a:lnTo>
                <a:lnTo>
                  <a:pt x="8414" y="7287"/>
                </a:lnTo>
                <a:lnTo>
                  <a:pt x="8446" y="7313"/>
                </a:lnTo>
                <a:lnTo>
                  <a:pt x="8479" y="7342"/>
                </a:lnTo>
                <a:lnTo>
                  <a:pt x="8516" y="7378"/>
                </a:lnTo>
                <a:lnTo>
                  <a:pt x="8548" y="7414"/>
                </a:lnTo>
                <a:lnTo>
                  <a:pt x="8578" y="7449"/>
                </a:lnTo>
                <a:lnTo>
                  <a:pt x="8604" y="7485"/>
                </a:lnTo>
                <a:lnTo>
                  <a:pt x="8628" y="7522"/>
                </a:lnTo>
                <a:lnTo>
                  <a:pt x="8648" y="7558"/>
                </a:lnTo>
                <a:lnTo>
                  <a:pt x="8667" y="7594"/>
                </a:lnTo>
                <a:lnTo>
                  <a:pt x="8681" y="7629"/>
                </a:lnTo>
                <a:lnTo>
                  <a:pt x="8693" y="7666"/>
                </a:lnTo>
                <a:lnTo>
                  <a:pt x="8704" y="7702"/>
                </a:lnTo>
                <a:lnTo>
                  <a:pt x="8711" y="7739"/>
                </a:lnTo>
                <a:lnTo>
                  <a:pt x="8716" y="7775"/>
                </a:lnTo>
                <a:lnTo>
                  <a:pt x="8719" y="7810"/>
                </a:lnTo>
                <a:lnTo>
                  <a:pt x="8720" y="7847"/>
                </a:lnTo>
                <a:lnTo>
                  <a:pt x="8719" y="7883"/>
                </a:lnTo>
                <a:lnTo>
                  <a:pt x="8716" y="7920"/>
                </a:lnTo>
                <a:lnTo>
                  <a:pt x="8712" y="7956"/>
                </a:lnTo>
                <a:lnTo>
                  <a:pt x="8706" y="7992"/>
                </a:lnTo>
                <a:lnTo>
                  <a:pt x="8698" y="8029"/>
                </a:lnTo>
                <a:lnTo>
                  <a:pt x="8690" y="8065"/>
                </a:lnTo>
                <a:lnTo>
                  <a:pt x="8680" y="8102"/>
                </a:lnTo>
                <a:lnTo>
                  <a:pt x="8670" y="8138"/>
                </a:lnTo>
                <a:lnTo>
                  <a:pt x="8658" y="8174"/>
                </a:lnTo>
                <a:lnTo>
                  <a:pt x="8645" y="8210"/>
                </a:lnTo>
                <a:lnTo>
                  <a:pt x="8618" y="8283"/>
                </a:lnTo>
                <a:lnTo>
                  <a:pt x="8589" y="8355"/>
                </a:lnTo>
                <a:lnTo>
                  <a:pt x="8559" y="8428"/>
                </a:lnTo>
                <a:lnTo>
                  <a:pt x="8529" y="8500"/>
                </a:lnTo>
                <a:lnTo>
                  <a:pt x="8580" y="8531"/>
                </a:lnTo>
                <a:lnTo>
                  <a:pt x="8627" y="8563"/>
                </a:lnTo>
                <a:lnTo>
                  <a:pt x="8670" y="8594"/>
                </a:lnTo>
                <a:lnTo>
                  <a:pt x="8710" y="8625"/>
                </a:lnTo>
                <a:lnTo>
                  <a:pt x="8747" y="8657"/>
                </a:lnTo>
                <a:lnTo>
                  <a:pt x="8781" y="8689"/>
                </a:lnTo>
                <a:lnTo>
                  <a:pt x="8812" y="8721"/>
                </a:lnTo>
                <a:lnTo>
                  <a:pt x="8839" y="8753"/>
                </a:lnTo>
                <a:lnTo>
                  <a:pt x="8864" y="8786"/>
                </a:lnTo>
                <a:lnTo>
                  <a:pt x="8885" y="8820"/>
                </a:lnTo>
                <a:lnTo>
                  <a:pt x="8905" y="8853"/>
                </a:lnTo>
                <a:lnTo>
                  <a:pt x="8921" y="8888"/>
                </a:lnTo>
                <a:lnTo>
                  <a:pt x="8934" y="8923"/>
                </a:lnTo>
                <a:lnTo>
                  <a:pt x="8946" y="8959"/>
                </a:lnTo>
                <a:lnTo>
                  <a:pt x="8954" y="8996"/>
                </a:lnTo>
                <a:lnTo>
                  <a:pt x="8961" y="9032"/>
                </a:lnTo>
                <a:lnTo>
                  <a:pt x="8964" y="9071"/>
                </a:lnTo>
                <a:lnTo>
                  <a:pt x="8966" y="9110"/>
                </a:lnTo>
                <a:lnTo>
                  <a:pt x="8966" y="9151"/>
                </a:lnTo>
                <a:lnTo>
                  <a:pt x="8963" y="9192"/>
                </a:lnTo>
                <a:lnTo>
                  <a:pt x="8959" y="9235"/>
                </a:lnTo>
                <a:lnTo>
                  <a:pt x="8953" y="9279"/>
                </a:lnTo>
                <a:lnTo>
                  <a:pt x="8945" y="9324"/>
                </a:lnTo>
                <a:lnTo>
                  <a:pt x="8934" y="9370"/>
                </a:lnTo>
                <a:lnTo>
                  <a:pt x="8923" y="9418"/>
                </a:lnTo>
                <a:lnTo>
                  <a:pt x="8910" y="9467"/>
                </a:lnTo>
                <a:lnTo>
                  <a:pt x="8894" y="9518"/>
                </a:lnTo>
                <a:lnTo>
                  <a:pt x="8878" y="9571"/>
                </a:lnTo>
                <a:lnTo>
                  <a:pt x="8861" y="9626"/>
                </a:lnTo>
                <a:lnTo>
                  <a:pt x="8842" y="9681"/>
                </a:lnTo>
                <a:lnTo>
                  <a:pt x="8822" y="9739"/>
                </a:lnTo>
                <a:lnTo>
                  <a:pt x="8801" y="9798"/>
                </a:lnTo>
                <a:lnTo>
                  <a:pt x="8901" y="9899"/>
                </a:lnTo>
                <a:lnTo>
                  <a:pt x="8987" y="9996"/>
                </a:lnTo>
                <a:lnTo>
                  <a:pt x="9061" y="10089"/>
                </a:lnTo>
                <a:lnTo>
                  <a:pt x="9121" y="10179"/>
                </a:lnTo>
                <a:lnTo>
                  <a:pt x="9169" y="10266"/>
                </a:lnTo>
                <a:lnTo>
                  <a:pt x="9204" y="10352"/>
                </a:lnTo>
                <a:lnTo>
                  <a:pt x="9228" y="10434"/>
                </a:lnTo>
                <a:lnTo>
                  <a:pt x="9241" y="10516"/>
                </a:lnTo>
                <a:lnTo>
                  <a:pt x="9242" y="10596"/>
                </a:lnTo>
                <a:lnTo>
                  <a:pt x="9232" y="10676"/>
                </a:lnTo>
                <a:lnTo>
                  <a:pt x="9212" y="10755"/>
                </a:lnTo>
                <a:lnTo>
                  <a:pt x="9182" y="10834"/>
                </a:lnTo>
                <a:lnTo>
                  <a:pt x="9144" y="10914"/>
                </a:lnTo>
                <a:lnTo>
                  <a:pt x="9095" y="10995"/>
                </a:lnTo>
                <a:lnTo>
                  <a:pt x="9037" y="11077"/>
                </a:lnTo>
                <a:lnTo>
                  <a:pt x="8972" y="11160"/>
                </a:lnTo>
                <a:lnTo>
                  <a:pt x="8898" y="11246"/>
                </a:lnTo>
                <a:lnTo>
                  <a:pt x="8816" y="11334"/>
                </a:lnTo>
                <a:lnTo>
                  <a:pt x="8727" y="11424"/>
                </a:lnTo>
                <a:lnTo>
                  <a:pt x="8631" y="11518"/>
                </a:lnTo>
                <a:lnTo>
                  <a:pt x="8529" y="11615"/>
                </a:lnTo>
                <a:lnTo>
                  <a:pt x="8421" y="11718"/>
                </a:lnTo>
                <a:lnTo>
                  <a:pt x="8305" y="11823"/>
                </a:lnTo>
                <a:lnTo>
                  <a:pt x="8186" y="11933"/>
                </a:lnTo>
                <a:lnTo>
                  <a:pt x="8060" y="12050"/>
                </a:lnTo>
                <a:lnTo>
                  <a:pt x="7931" y="12171"/>
                </a:lnTo>
                <a:lnTo>
                  <a:pt x="7796" y="12299"/>
                </a:lnTo>
                <a:lnTo>
                  <a:pt x="7658" y="12431"/>
                </a:lnTo>
                <a:lnTo>
                  <a:pt x="7516" y="12573"/>
                </a:lnTo>
                <a:lnTo>
                  <a:pt x="7371" y="12720"/>
                </a:lnTo>
                <a:lnTo>
                  <a:pt x="7223" y="12874"/>
                </a:lnTo>
                <a:lnTo>
                  <a:pt x="7072" y="13038"/>
                </a:lnTo>
                <a:lnTo>
                  <a:pt x="6995" y="13123"/>
                </a:lnTo>
                <a:lnTo>
                  <a:pt x="6929" y="13197"/>
                </a:lnTo>
                <a:lnTo>
                  <a:pt x="6871" y="13263"/>
                </a:lnTo>
                <a:lnTo>
                  <a:pt x="6820" y="13319"/>
                </a:lnTo>
                <a:lnTo>
                  <a:pt x="6795" y="13345"/>
                </a:lnTo>
                <a:lnTo>
                  <a:pt x="6772" y="13368"/>
                </a:lnTo>
                <a:lnTo>
                  <a:pt x="6748" y="13390"/>
                </a:lnTo>
                <a:lnTo>
                  <a:pt x="6726" y="13411"/>
                </a:lnTo>
                <a:lnTo>
                  <a:pt x="6702" y="13431"/>
                </a:lnTo>
                <a:lnTo>
                  <a:pt x="6679" y="13449"/>
                </a:lnTo>
                <a:lnTo>
                  <a:pt x="6654" y="13466"/>
                </a:lnTo>
                <a:lnTo>
                  <a:pt x="6630" y="13484"/>
                </a:lnTo>
                <a:lnTo>
                  <a:pt x="6602" y="13500"/>
                </a:lnTo>
                <a:lnTo>
                  <a:pt x="6575" y="13516"/>
                </a:lnTo>
                <a:lnTo>
                  <a:pt x="6544" y="13532"/>
                </a:lnTo>
                <a:lnTo>
                  <a:pt x="6511" y="13547"/>
                </a:lnTo>
                <a:lnTo>
                  <a:pt x="6477" y="13563"/>
                </a:lnTo>
                <a:lnTo>
                  <a:pt x="6440" y="13580"/>
                </a:lnTo>
                <a:lnTo>
                  <a:pt x="6399" y="13596"/>
                </a:lnTo>
                <a:lnTo>
                  <a:pt x="6355" y="13613"/>
                </a:lnTo>
                <a:lnTo>
                  <a:pt x="6256" y="13649"/>
                </a:lnTo>
                <a:lnTo>
                  <a:pt x="6141" y="13689"/>
                </a:lnTo>
                <a:lnTo>
                  <a:pt x="6006" y="13735"/>
                </a:lnTo>
                <a:lnTo>
                  <a:pt x="5850" y="13787"/>
                </a:lnTo>
                <a:lnTo>
                  <a:pt x="5841" y="15754"/>
                </a:lnTo>
                <a:lnTo>
                  <a:pt x="5914" y="15761"/>
                </a:lnTo>
                <a:lnTo>
                  <a:pt x="6016" y="15768"/>
                </a:lnTo>
                <a:lnTo>
                  <a:pt x="6146" y="15774"/>
                </a:lnTo>
                <a:lnTo>
                  <a:pt x="6301" y="15780"/>
                </a:lnTo>
                <a:lnTo>
                  <a:pt x="6480" y="15786"/>
                </a:lnTo>
                <a:lnTo>
                  <a:pt x="6680" y="15791"/>
                </a:lnTo>
                <a:lnTo>
                  <a:pt x="6899" y="15795"/>
                </a:lnTo>
                <a:lnTo>
                  <a:pt x="7136" y="15798"/>
                </a:lnTo>
                <a:lnTo>
                  <a:pt x="7388" y="15801"/>
                </a:lnTo>
                <a:lnTo>
                  <a:pt x="7654" y="15803"/>
                </a:lnTo>
                <a:lnTo>
                  <a:pt x="7931" y="15804"/>
                </a:lnTo>
                <a:lnTo>
                  <a:pt x="8218" y="15805"/>
                </a:lnTo>
                <a:lnTo>
                  <a:pt x="8511" y="15806"/>
                </a:lnTo>
                <a:lnTo>
                  <a:pt x="8809" y="15805"/>
                </a:lnTo>
                <a:lnTo>
                  <a:pt x="9110" y="15804"/>
                </a:lnTo>
                <a:lnTo>
                  <a:pt x="9412" y="15803"/>
                </a:lnTo>
                <a:lnTo>
                  <a:pt x="9713" y="15801"/>
                </a:lnTo>
                <a:lnTo>
                  <a:pt x="10012" y="15798"/>
                </a:lnTo>
                <a:lnTo>
                  <a:pt x="10305" y="15795"/>
                </a:lnTo>
                <a:lnTo>
                  <a:pt x="10591" y="15791"/>
                </a:lnTo>
                <a:lnTo>
                  <a:pt x="10868" y="15787"/>
                </a:lnTo>
                <a:lnTo>
                  <a:pt x="11134" y="15781"/>
                </a:lnTo>
                <a:lnTo>
                  <a:pt x="11386" y="15775"/>
                </a:lnTo>
                <a:lnTo>
                  <a:pt x="11623" y="15769"/>
                </a:lnTo>
                <a:lnTo>
                  <a:pt x="11842" y="15762"/>
                </a:lnTo>
                <a:lnTo>
                  <a:pt x="12042" y="15755"/>
                </a:lnTo>
                <a:lnTo>
                  <a:pt x="12222" y="15747"/>
                </a:lnTo>
                <a:lnTo>
                  <a:pt x="12377" y="15737"/>
                </a:lnTo>
                <a:lnTo>
                  <a:pt x="12507" y="15728"/>
                </a:lnTo>
                <a:lnTo>
                  <a:pt x="12609" y="15718"/>
                </a:lnTo>
                <a:lnTo>
                  <a:pt x="12682" y="15707"/>
                </a:lnTo>
                <a:lnTo>
                  <a:pt x="12722" y="15696"/>
                </a:lnTo>
                <a:lnTo>
                  <a:pt x="12783" y="15663"/>
                </a:lnTo>
                <a:lnTo>
                  <a:pt x="12838" y="15622"/>
                </a:lnTo>
                <a:lnTo>
                  <a:pt x="12888" y="15575"/>
                </a:lnTo>
                <a:lnTo>
                  <a:pt x="12934" y="15521"/>
                </a:lnTo>
                <a:lnTo>
                  <a:pt x="12976" y="15460"/>
                </a:lnTo>
                <a:lnTo>
                  <a:pt x="13012" y="15394"/>
                </a:lnTo>
                <a:lnTo>
                  <a:pt x="13046" y="15322"/>
                </a:lnTo>
                <a:lnTo>
                  <a:pt x="13076" y="15245"/>
                </a:lnTo>
                <a:lnTo>
                  <a:pt x="13101" y="15163"/>
                </a:lnTo>
                <a:lnTo>
                  <a:pt x="13124" y="15076"/>
                </a:lnTo>
                <a:lnTo>
                  <a:pt x="13143" y="14985"/>
                </a:lnTo>
                <a:lnTo>
                  <a:pt x="13159" y="14890"/>
                </a:lnTo>
                <a:lnTo>
                  <a:pt x="13174" y="14792"/>
                </a:lnTo>
                <a:lnTo>
                  <a:pt x="13185" y="14689"/>
                </a:lnTo>
                <a:lnTo>
                  <a:pt x="13193" y="14584"/>
                </a:lnTo>
                <a:lnTo>
                  <a:pt x="13200" y="14477"/>
                </a:lnTo>
                <a:lnTo>
                  <a:pt x="13204" y="14366"/>
                </a:lnTo>
                <a:lnTo>
                  <a:pt x="13207" y="14255"/>
                </a:lnTo>
                <a:lnTo>
                  <a:pt x="13208" y="14140"/>
                </a:lnTo>
                <a:lnTo>
                  <a:pt x="13208" y="14026"/>
                </a:lnTo>
                <a:lnTo>
                  <a:pt x="13207" y="13909"/>
                </a:lnTo>
                <a:lnTo>
                  <a:pt x="13205" y="13791"/>
                </a:lnTo>
                <a:lnTo>
                  <a:pt x="13203" y="13674"/>
                </a:lnTo>
                <a:lnTo>
                  <a:pt x="13199" y="13556"/>
                </a:lnTo>
                <a:lnTo>
                  <a:pt x="13192" y="13322"/>
                </a:lnTo>
                <a:lnTo>
                  <a:pt x="13184" y="13091"/>
                </a:lnTo>
                <a:lnTo>
                  <a:pt x="13181" y="12978"/>
                </a:lnTo>
                <a:lnTo>
                  <a:pt x="13179" y="12866"/>
                </a:lnTo>
                <a:lnTo>
                  <a:pt x="13177" y="12757"/>
                </a:lnTo>
                <a:lnTo>
                  <a:pt x="13177" y="12650"/>
                </a:lnTo>
                <a:lnTo>
                  <a:pt x="13176" y="12425"/>
                </a:lnTo>
                <a:lnTo>
                  <a:pt x="13176" y="12200"/>
                </a:lnTo>
                <a:lnTo>
                  <a:pt x="13175" y="11975"/>
                </a:lnTo>
                <a:lnTo>
                  <a:pt x="13175" y="11750"/>
                </a:lnTo>
                <a:lnTo>
                  <a:pt x="13174" y="11525"/>
                </a:lnTo>
                <a:lnTo>
                  <a:pt x="13173" y="11300"/>
                </a:lnTo>
                <a:lnTo>
                  <a:pt x="13172" y="11075"/>
                </a:lnTo>
                <a:lnTo>
                  <a:pt x="13171" y="10850"/>
                </a:lnTo>
                <a:lnTo>
                  <a:pt x="13171" y="10625"/>
                </a:lnTo>
                <a:lnTo>
                  <a:pt x="13171" y="10399"/>
                </a:lnTo>
                <a:lnTo>
                  <a:pt x="13171" y="10174"/>
                </a:lnTo>
                <a:lnTo>
                  <a:pt x="13172" y="9949"/>
                </a:lnTo>
                <a:lnTo>
                  <a:pt x="13173" y="9724"/>
                </a:lnTo>
                <a:lnTo>
                  <a:pt x="13175" y="9499"/>
                </a:lnTo>
                <a:lnTo>
                  <a:pt x="13177" y="9275"/>
                </a:lnTo>
                <a:lnTo>
                  <a:pt x="13180" y="9050"/>
                </a:lnTo>
                <a:lnTo>
                  <a:pt x="13153" y="9037"/>
                </a:lnTo>
                <a:lnTo>
                  <a:pt x="13126" y="9021"/>
                </a:lnTo>
                <a:lnTo>
                  <a:pt x="13096" y="9005"/>
                </a:lnTo>
                <a:lnTo>
                  <a:pt x="13066" y="8986"/>
                </a:lnTo>
                <a:lnTo>
                  <a:pt x="13002" y="8947"/>
                </a:lnTo>
                <a:lnTo>
                  <a:pt x="12936" y="8903"/>
                </a:lnTo>
                <a:lnTo>
                  <a:pt x="12866" y="8854"/>
                </a:lnTo>
                <a:lnTo>
                  <a:pt x="12795" y="8802"/>
                </a:lnTo>
                <a:lnTo>
                  <a:pt x="12722" y="8749"/>
                </a:lnTo>
                <a:lnTo>
                  <a:pt x="12650" y="8693"/>
                </a:lnTo>
                <a:lnTo>
                  <a:pt x="12577" y="8637"/>
                </a:lnTo>
                <a:lnTo>
                  <a:pt x="12506" y="8578"/>
                </a:lnTo>
                <a:lnTo>
                  <a:pt x="12437" y="8522"/>
                </a:lnTo>
                <a:lnTo>
                  <a:pt x="12369" y="8465"/>
                </a:lnTo>
                <a:lnTo>
                  <a:pt x="12306" y="8411"/>
                </a:lnTo>
                <a:lnTo>
                  <a:pt x="12247" y="8359"/>
                </a:lnTo>
                <a:lnTo>
                  <a:pt x="12191" y="8308"/>
                </a:lnTo>
                <a:lnTo>
                  <a:pt x="12143" y="8262"/>
                </a:lnTo>
                <a:lnTo>
                  <a:pt x="12134" y="8118"/>
                </a:lnTo>
                <a:lnTo>
                  <a:pt x="12128" y="7971"/>
                </a:lnTo>
                <a:lnTo>
                  <a:pt x="12124" y="7823"/>
                </a:lnTo>
                <a:lnTo>
                  <a:pt x="12120" y="7671"/>
                </a:lnTo>
                <a:lnTo>
                  <a:pt x="12119" y="7520"/>
                </a:lnTo>
                <a:lnTo>
                  <a:pt x="12118" y="7367"/>
                </a:lnTo>
                <a:lnTo>
                  <a:pt x="12118" y="7213"/>
                </a:lnTo>
                <a:lnTo>
                  <a:pt x="12119" y="7059"/>
                </a:lnTo>
                <a:lnTo>
                  <a:pt x="12121" y="6904"/>
                </a:lnTo>
                <a:lnTo>
                  <a:pt x="12123" y="6751"/>
                </a:lnTo>
                <a:lnTo>
                  <a:pt x="12125" y="6597"/>
                </a:lnTo>
                <a:lnTo>
                  <a:pt x="12127" y="6444"/>
                </a:lnTo>
                <a:lnTo>
                  <a:pt x="12129" y="6292"/>
                </a:lnTo>
                <a:lnTo>
                  <a:pt x="12131" y="6142"/>
                </a:lnTo>
                <a:lnTo>
                  <a:pt x="12132" y="5993"/>
                </a:lnTo>
                <a:lnTo>
                  <a:pt x="12133" y="5846"/>
                </a:lnTo>
                <a:lnTo>
                  <a:pt x="12132" y="5754"/>
                </a:lnTo>
                <a:lnTo>
                  <a:pt x="12129" y="5667"/>
                </a:lnTo>
                <a:lnTo>
                  <a:pt x="12123" y="5585"/>
                </a:lnTo>
                <a:lnTo>
                  <a:pt x="12115" y="5509"/>
                </a:lnTo>
                <a:lnTo>
                  <a:pt x="12105" y="5436"/>
                </a:lnTo>
                <a:lnTo>
                  <a:pt x="12092" y="5369"/>
                </a:lnTo>
                <a:lnTo>
                  <a:pt x="12077" y="5305"/>
                </a:lnTo>
                <a:lnTo>
                  <a:pt x="12059" y="5246"/>
                </a:lnTo>
                <a:lnTo>
                  <a:pt x="12038" y="5191"/>
                </a:lnTo>
                <a:lnTo>
                  <a:pt x="12016" y="5140"/>
                </a:lnTo>
                <a:lnTo>
                  <a:pt x="11990" y="5092"/>
                </a:lnTo>
                <a:lnTo>
                  <a:pt x="11962" y="5049"/>
                </a:lnTo>
                <a:lnTo>
                  <a:pt x="11931" y="5010"/>
                </a:lnTo>
                <a:lnTo>
                  <a:pt x="11897" y="4973"/>
                </a:lnTo>
                <a:lnTo>
                  <a:pt x="11861" y="4939"/>
                </a:lnTo>
                <a:lnTo>
                  <a:pt x="11821" y="4909"/>
                </a:lnTo>
                <a:lnTo>
                  <a:pt x="11779" y="4882"/>
                </a:lnTo>
                <a:lnTo>
                  <a:pt x="11734" y="4857"/>
                </a:lnTo>
                <a:lnTo>
                  <a:pt x="11686" y="4836"/>
                </a:lnTo>
                <a:lnTo>
                  <a:pt x="11635" y="4817"/>
                </a:lnTo>
                <a:lnTo>
                  <a:pt x="11581" y="4800"/>
                </a:lnTo>
                <a:lnTo>
                  <a:pt x="11524" y="4786"/>
                </a:lnTo>
                <a:lnTo>
                  <a:pt x="11463" y="4773"/>
                </a:lnTo>
                <a:lnTo>
                  <a:pt x="11400" y="4763"/>
                </a:lnTo>
                <a:lnTo>
                  <a:pt x="11333" y="4754"/>
                </a:lnTo>
                <a:lnTo>
                  <a:pt x="11263" y="4747"/>
                </a:lnTo>
                <a:lnTo>
                  <a:pt x="11190" y="4742"/>
                </a:lnTo>
                <a:lnTo>
                  <a:pt x="11114" y="4738"/>
                </a:lnTo>
                <a:lnTo>
                  <a:pt x="11034" y="4735"/>
                </a:lnTo>
                <a:lnTo>
                  <a:pt x="10951" y="4734"/>
                </a:lnTo>
                <a:lnTo>
                  <a:pt x="10864" y="4732"/>
                </a:lnTo>
                <a:lnTo>
                  <a:pt x="10774" y="4732"/>
                </a:lnTo>
                <a:lnTo>
                  <a:pt x="10664" y="4732"/>
                </a:lnTo>
                <a:lnTo>
                  <a:pt x="10543" y="4731"/>
                </a:lnTo>
                <a:lnTo>
                  <a:pt x="10414" y="4730"/>
                </a:lnTo>
                <a:lnTo>
                  <a:pt x="10276" y="4728"/>
                </a:lnTo>
                <a:lnTo>
                  <a:pt x="9979" y="4722"/>
                </a:lnTo>
                <a:lnTo>
                  <a:pt x="9656" y="4715"/>
                </a:lnTo>
                <a:lnTo>
                  <a:pt x="9314" y="4707"/>
                </a:lnTo>
                <a:lnTo>
                  <a:pt x="8959" y="4699"/>
                </a:lnTo>
                <a:lnTo>
                  <a:pt x="8594" y="4692"/>
                </a:lnTo>
                <a:lnTo>
                  <a:pt x="8227" y="4684"/>
                </a:lnTo>
                <a:lnTo>
                  <a:pt x="8044" y="4682"/>
                </a:lnTo>
                <a:lnTo>
                  <a:pt x="7862" y="4680"/>
                </a:lnTo>
                <a:lnTo>
                  <a:pt x="7682" y="4679"/>
                </a:lnTo>
                <a:lnTo>
                  <a:pt x="7506" y="4679"/>
                </a:lnTo>
                <a:lnTo>
                  <a:pt x="7332" y="4679"/>
                </a:lnTo>
                <a:lnTo>
                  <a:pt x="7163" y="4680"/>
                </a:lnTo>
                <a:lnTo>
                  <a:pt x="6997" y="4683"/>
                </a:lnTo>
                <a:lnTo>
                  <a:pt x="6838" y="4686"/>
                </a:lnTo>
                <a:lnTo>
                  <a:pt x="6685" y="4692"/>
                </a:lnTo>
                <a:lnTo>
                  <a:pt x="6538" y="4698"/>
                </a:lnTo>
                <a:lnTo>
                  <a:pt x="6399" y="4705"/>
                </a:lnTo>
                <a:lnTo>
                  <a:pt x="6268" y="4714"/>
                </a:lnTo>
                <a:lnTo>
                  <a:pt x="6146" y="4724"/>
                </a:lnTo>
                <a:lnTo>
                  <a:pt x="6033" y="4737"/>
                </a:lnTo>
                <a:lnTo>
                  <a:pt x="5931" y="4751"/>
                </a:lnTo>
                <a:lnTo>
                  <a:pt x="5840" y="4766"/>
                </a:lnTo>
                <a:lnTo>
                  <a:pt x="5839" y="7213"/>
                </a:lnTo>
                <a:close/>
                <a:moveTo>
                  <a:pt x="6895" y="4210"/>
                </a:moveTo>
                <a:lnTo>
                  <a:pt x="7109" y="4210"/>
                </a:lnTo>
                <a:lnTo>
                  <a:pt x="7321" y="4210"/>
                </a:lnTo>
                <a:lnTo>
                  <a:pt x="7534" y="4210"/>
                </a:lnTo>
                <a:lnTo>
                  <a:pt x="7746" y="4210"/>
                </a:lnTo>
                <a:lnTo>
                  <a:pt x="7957" y="4210"/>
                </a:lnTo>
                <a:lnTo>
                  <a:pt x="8169" y="4210"/>
                </a:lnTo>
                <a:lnTo>
                  <a:pt x="8379" y="4210"/>
                </a:lnTo>
                <a:lnTo>
                  <a:pt x="8589" y="4210"/>
                </a:lnTo>
                <a:lnTo>
                  <a:pt x="8800" y="4210"/>
                </a:lnTo>
                <a:lnTo>
                  <a:pt x="9009" y="4210"/>
                </a:lnTo>
                <a:lnTo>
                  <a:pt x="9218" y="4210"/>
                </a:lnTo>
                <a:lnTo>
                  <a:pt x="9427" y="4210"/>
                </a:lnTo>
                <a:lnTo>
                  <a:pt x="9637" y="4210"/>
                </a:lnTo>
                <a:lnTo>
                  <a:pt x="9845" y="4210"/>
                </a:lnTo>
                <a:lnTo>
                  <a:pt x="10054" y="4210"/>
                </a:lnTo>
                <a:lnTo>
                  <a:pt x="10264" y="4210"/>
                </a:lnTo>
                <a:lnTo>
                  <a:pt x="10468" y="4211"/>
                </a:lnTo>
                <a:lnTo>
                  <a:pt x="10657" y="4212"/>
                </a:lnTo>
                <a:lnTo>
                  <a:pt x="10831" y="4214"/>
                </a:lnTo>
                <a:lnTo>
                  <a:pt x="10991" y="4217"/>
                </a:lnTo>
                <a:lnTo>
                  <a:pt x="11137" y="4221"/>
                </a:lnTo>
                <a:lnTo>
                  <a:pt x="11270" y="4227"/>
                </a:lnTo>
                <a:lnTo>
                  <a:pt x="11392" y="4234"/>
                </a:lnTo>
                <a:lnTo>
                  <a:pt x="11501" y="4243"/>
                </a:lnTo>
                <a:lnTo>
                  <a:pt x="11600" y="4254"/>
                </a:lnTo>
                <a:lnTo>
                  <a:pt x="11690" y="4266"/>
                </a:lnTo>
                <a:lnTo>
                  <a:pt x="11771" y="4279"/>
                </a:lnTo>
                <a:lnTo>
                  <a:pt x="11842" y="4296"/>
                </a:lnTo>
                <a:lnTo>
                  <a:pt x="11907" y="4314"/>
                </a:lnTo>
                <a:lnTo>
                  <a:pt x="11964" y="4336"/>
                </a:lnTo>
                <a:lnTo>
                  <a:pt x="12016" y="4358"/>
                </a:lnTo>
                <a:lnTo>
                  <a:pt x="12062" y="4385"/>
                </a:lnTo>
                <a:lnTo>
                  <a:pt x="12103" y="4413"/>
                </a:lnTo>
                <a:lnTo>
                  <a:pt x="12140" y="4444"/>
                </a:lnTo>
                <a:lnTo>
                  <a:pt x="12174" y="4479"/>
                </a:lnTo>
                <a:lnTo>
                  <a:pt x="12207" y="4517"/>
                </a:lnTo>
                <a:lnTo>
                  <a:pt x="12236" y="4557"/>
                </a:lnTo>
                <a:lnTo>
                  <a:pt x="12266" y="4602"/>
                </a:lnTo>
                <a:lnTo>
                  <a:pt x="12295" y="4649"/>
                </a:lnTo>
                <a:lnTo>
                  <a:pt x="12325" y="4700"/>
                </a:lnTo>
                <a:lnTo>
                  <a:pt x="12389" y="4813"/>
                </a:lnTo>
                <a:lnTo>
                  <a:pt x="12464" y="4943"/>
                </a:lnTo>
                <a:lnTo>
                  <a:pt x="12508" y="5014"/>
                </a:lnTo>
                <a:lnTo>
                  <a:pt x="12557" y="5089"/>
                </a:lnTo>
                <a:lnTo>
                  <a:pt x="12611" y="5169"/>
                </a:lnTo>
                <a:lnTo>
                  <a:pt x="12672" y="5254"/>
                </a:lnTo>
                <a:lnTo>
                  <a:pt x="15275" y="5262"/>
                </a:lnTo>
                <a:lnTo>
                  <a:pt x="15272" y="12603"/>
                </a:lnTo>
                <a:lnTo>
                  <a:pt x="13705" y="12621"/>
                </a:lnTo>
                <a:lnTo>
                  <a:pt x="13709" y="13143"/>
                </a:lnTo>
                <a:lnTo>
                  <a:pt x="15793" y="13145"/>
                </a:lnTo>
                <a:lnTo>
                  <a:pt x="15796" y="3164"/>
                </a:lnTo>
                <a:lnTo>
                  <a:pt x="13170" y="3161"/>
                </a:lnTo>
                <a:lnTo>
                  <a:pt x="13176" y="531"/>
                </a:lnTo>
                <a:lnTo>
                  <a:pt x="6903" y="530"/>
                </a:lnTo>
                <a:lnTo>
                  <a:pt x="6895" y="4210"/>
                </a:lnTo>
                <a:close/>
                <a:moveTo>
                  <a:pt x="3689" y="8564"/>
                </a:moveTo>
                <a:lnTo>
                  <a:pt x="3628" y="8625"/>
                </a:lnTo>
                <a:lnTo>
                  <a:pt x="3558" y="8694"/>
                </a:lnTo>
                <a:lnTo>
                  <a:pt x="3483" y="8769"/>
                </a:lnTo>
                <a:lnTo>
                  <a:pt x="3401" y="8846"/>
                </a:lnTo>
                <a:lnTo>
                  <a:pt x="3315" y="8929"/>
                </a:lnTo>
                <a:lnTo>
                  <a:pt x="3228" y="9015"/>
                </a:lnTo>
                <a:lnTo>
                  <a:pt x="3137" y="9103"/>
                </a:lnTo>
                <a:lnTo>
                  <a:pt x="3047" y="9194"/>
                </a:lnTo>
                <a:lnTo>
                  <a:pt x="2958" y="9285"/>
                </a:lnTo>
                <a:lnTo>
                  <a:pt x="2871" y="9377"/>
                </a:lnTo>
                <a:lnTo>
                  <a:pt x="2829" y="9422"/>
                </a:lnTo>
                <a:lnTo>
                  <a:pt x="2789" y="9468"/>
                </a:lnTo>
                <a:lnTo>
                  <a:pt x="2749" y="9513"/>
                </a:lnTo>
                <a:lnTo>
                  <a:pt x="2711" y="9558"/>
                </a:lnTo>
                <a:lnTo>
                  <a:pt x="2674" y="9603"/>
                </a:lnTo>
                <a:lnTo>
                  <a:pt x="2639" y="9647"/>
                </a:lnTo>
                <a:lnTo>
                  <a:pt x="2606" y="9690"/>
                </a:lnTo>
                <a:lnTo>
                  <a:pt x="2575" y="9733"/>
                </a:lnTo>
                <a:lnTo>
                  <a:pt x="2547" y="9775"/>
                </a:lnTo>
                <a:lnTo>
                  <a:pt x="2520" y="9816"/>
                </a:lnTo>
                <a:lnTo>
                  <a:pt x="2496" y="9856"/>
                </a:lnTo>
                <a:lnTo>
                  <a:pt x="2475" y="9894"/>
                </a:lnTo>
                <a:lnTo>
                  <a:pt x="2440" y="9966"/>
                </a:lnTo>
                <a:lnTo>
                  <a:pt x="2410" y="10038"/>
                </a:lnTo>
                <a:lnTo>
                  <a:pt x="2384" y="10108"/>
                </a:lnTo>
                <a:lnTo>
                  <a:pt x="2362" y="10177"/>
                </a:lnTo>
                <a:lnTo>
                  <a:pt x="2342" y="10245"/>
                </a:lnTo>
                <a:lnTo>
                  <a:pt x="2326" y="10313"/>
                </a:lnTo>
                <a:lnTo>
                  <a:pt x="2313" y="10378"/>
                </a:lnTo>
                <a:lnTo>
                  <a:pt x="2301" y="10444"/>
                </a:lnTo>
                <a:lnTo>
                  <a:pt x="2293" y="10508"/>
                </a:lnTo>
                <a:lnTo>
                  <a:pt x="2285" y="10570"/>
                </a:lnTo>
                <a:lnTo>
                  <a:pt x="2279" y="10633"/>
                </a:lnTo>
                <a:lnTo>
                  <a:pt x="2274" y="10694"/>
                </a:lnTo>
                <a:lnTo>
                  <a:pt x="2264" y="10815"/>
                </a:lnTo>
                <a:lnTo>
                  <a:pt x="2252" y="10931"/>
                </a:lnTo>
                <a:lnTo>
                  <a:pt x="2246" y="10989"/>
                </a:lnTo>
                <a:lnTo>
                  <a:pt x="2238" y="11045"/>
                </a:lnTo>
                <a:lnTo>
                  <a:pt x="2228" y="11100"/>
                </a:lnTo>
                <a:lnTo>
                  <a:pt x="2216" y="11154"/>
                </a:lnTo>
                <a:lnTo>
                  <a:pt x="2201" y="11208"/>
                </a:lnTo>
                <a:lnTo>
                  <a:pt x="2185" y="11262"/>
                </a:lnTo>
                <a:lnTo>
                  <a:pt x="2165" y="11315"/>
                </a:lnTo>
                <a:lnTo>
                  <a:pt x="2140" y="11366"/>
                </a:lnTo>
                <a:lnTo>
                  <a:pt x="2113" y="11417"/>
                </a:lnTo>
                <a:lnTo>
                  <a:pt x="2080" y="11468"/>
                </a:lnTo>
                <a:lnTo>
                  <a:pt x="2043" y="11517"/>
                </a:lnTo>
                <a:lnTo>
                  <a:pt x="2001" y="11567"/>
                </a:lnTo>
                <a:lnTo>
                  <a:pt x="1954" y="11615"/>
                </a:lnTo>
                <a:lnTo>
                  <a:pt x="1901" y="11664"/>
                </a:lnTo>
                <a:lnTo>
                  <a:pt x="1842" y="11712"/>
                </a:lnTo>
                <a:lnTo>
                  <a:pt x="1777" y="11758"/>
                </a:lnTo>
                <a:lnTo>
                  <a:pt x="1794" y="11789"/>
                </a:lnTo>
                <a:lnTo>
                  <a:pt x="1821" y="11828"/>
                </a:lnTo>
                <a:lnTo>
                  <a:pt x="1855" y="11875"/>
                </a:lnTo>
                <a:lnTo>
                  <a:pt x="1898" y="11929"/>
                </a:lnTo>
                <a:lnTo>
                  <a:pt x="1949" y="11990"/>
                </a:lnTo>
                <a:lnTo>
                  <a:pt x="2006" y="12055"/>
                </a:lnTo>
                <a:lnTo>
                  <a:pt x="2070" y="12127"/>
                </a:lnTo>
                <a:lnTo>
                  <a:pt x="2139" y="12203"/>
                </a:lnTo>
                <a:lnTo>
                  <a:pt x="2214" y="12284"/>
                </a:lnTo>
                <a:lnTo>
                  <a:pt x="2292" y="12369"/>
                </a:lnTo>
                <a:lnTo>
                  <a:pt x="2376" y="12457"/>
                </a:lnTo>
                <a:lnTo>
                  <a:pt x="2462" y="12547"/>
                </a:lnTo>
                <a:lnTo>
                  <a:pt x="2643" y="12733"/>
                </a:lnTo>
                <a:lnTo>
                  <a:pt x="2830" y="12924"/>
                </a:lnTo>
                <a:lnTo>
                  <a:pt x="3019" y="13115"/>
                </a:lnTo>
                <a:lnTo>
                  <a:pt x="3207" y="13300"/>
                </a:lnTo>
                <a:lnTo>
                  <a:pt x="3387" y="13477"/>
                </a:lnTo>
                <a:lnTo>
                  <a:pt x="3554" y="13640"/>
                </a:lnTo>
                <a:lnTo>
                  <a:pt x="3706" y="13785"/>
                </a:lnTo>
                <a:lnTo>
                  <a:pt x="3837" y="13909"/>
                </a:lnTo>
                <a:lnTo>
                  <a:pt x="3893" y="13961"/>
                </a:lnTo>
                <a:lnTo>
                  <a:pt x="3942" y="14006"/>
                </a:lnTo>
                <a:lnTo>
                  <a:pt x="3984" y="14043"/>
                </a:lnTo>
                <a:lnTo>
                  <a:pt x="4017" y="14072"/>
                </a:lnTo>
                <a:lnTo>
                  <a:pt x="4077" y="13967"/>
                </a:lnTo>
                <a:lnTo>
                  <a:pt x="4138" y="13873"/>
                </a:lnTo>
                <a:lnTo>
                  <a:pt x="4203" y="13790"/>
                </a:lnTo>
                <a:lnTo>
                  <a:pt x="4270" y="13717"/>
                </a:lnTo>
                <a:lnTo>
                  <a:pt x="4338" y="13653"/>
                </a:lnTo>
                <a:lnTo>
                  <a:pt x="4409" y="13597"/>
                </a:lnTo>
                <a:lnTo>
                  <a:pt x="4482" y="13549"/>
                </a:lnTo>
                <a:lnTo>
                  <a:pt x="4557" y="13508"/>
                </a:lnTo>
                <a:lnTo>
                  <a:pt x="4635" y="13473"/>
                </a:lnTo>
                <a:lnTo>
                  <a:pt x="4713" y="13443"/>
                </a:lnTo>
                <a:lnTo>
                  <a:pt x="4795" y="13418"/>
                </a:lnTo>
                <a:lnTo>
                  <a:pt x="4878" y="13397"/>
                </a:lnTo>
                <a:lnTo>
                  <a:pt x="4961" y="13378"/>
                </a:lnTo>
                <a:lnTo>
                  <a:pt x="5048" y="13362"/>
                </a:lnTo>
                <a:lnTo>
                  <a:pt x="5136" y="13347"/>
                </a:lnTo>
                <a:lnTo>
                  <a:pt x="5226" y="13333"/>
                </a:lnTo>
                <a:lnTo>
                  <a:pt x="5318" y="13319"/>
                </a:lnTo>
                <a:lnTo>
                  <a:pt x="5411" y="13305"/>
                </a:lnTo>
                <a:lnTo>
                  <a:pt x="5505" y="13288"/>
                </a:lnTo>
                <a:lnTo>
                  <a:pt x="5601" y="13270"/>
                </a:lnTo>
                <a:lnTo>
                  <a:pt x="5698" y="13247"/>
                </a:lnTo>
                <a:lnTo>
                  <a:pt x="5797" y="13223"/>
                </a:lnTo>
                <a:lnTo>
                  <a:pt x="5897" y="13192"/>
                </a:lnTo>
                <a:lnTo>
                  <a:pt x="5998" y="13157"/>
                </a:lnTo>
                <a:lnTo>
                  <a:pt x="6100" y="13116"/>
                </a:lnTo>
                <a:lnTo>
                  <a:pt x="6204" y="13068"/>
                </a:lnTo>
                <a:lnTo>
                  <a:pt x="6308" y="13012"/>
                </a:lnTo>
                <a:lnTo>
                  <a:pt x="6414" y="12948"/>
                </a:lnTo>
                <a:lnTo>
                  <a:pt x="6522" y="12874"/>
                </a:lnTo>
                <a:lnTo>
                  <a:pt x="6629" y="12791"/>
                </a:lnTo>
                <a:lnTo>
                  <a:pt x="6738" y="12697"/>
                </a:lnTo>
                <a:lnTo>
                  <a:pt x="6847" y="12592"/>
                </a:lnTo>
                <a:lnTo>
                  <a:pt x="8493" y="10949"/>
                </a:lnTo>
                <a:lnTo>
                  <a:pt x="8535" y="10907"/>
                </a:lnTo>
                <a:lnTo>
                  <a:pt x="8574" y="10866"/>
                </a:lnTo>
                <a:lnTo>
                  <a:pt x="8592" y="10845"/>
                </a:lnTo>
                <a:lnTo>
                  <a:pt x="8611" y="10825"/>
                </a:lnTo>
                <a:lnTo>
                  <a:pt x="8627" y="10806"/>
                </a:lnTo>
                <a:lnTo>
                  <a:pt x="8642" y="10786"/>
                </a:lnTo>
                <a:lnTo>
                  <a:pt x="8657" y="10767"/>
                </a:lnTo>
                <a:lnTo>
                  <a:pt x="8670" y="10747"/>
                </a:lnTo>
                <a:lnTo>
                  <a:pt x="8681" y="10728"/>
                </a:lnTo>
                <a:lnTo>
                  <a:pt x="8692" y="10709"/>
                </a:lnTo>
                <a:lnTo>
                  <a:pt x="8701" y="10690"/>
                </a:lnTo>
                <a:lnTo>
                  <a:pt x="8709" y="10671"/>
                </a:lnTo>
                <a:lnTo>
                  <a:pt x="8715" y="10651"/>
                </a:lnTo>
                <a:lnTo>
                  <a:pt x="8720" y="10632"/>
                </a:lnTo>
                <a:lnTo>
                  <a:pt x="8723" y="10612"/>
                </a:lnTo>
                <a:lnTo>
                  <a:pt x="8724" y="10593"/>
                </a:lnTo>
                <a:lnTo>
                  <a:pt x="8723" y="10573"/>
                </a:lnTo>
                <a:lnTo>
                  <a:pt x="8721" y="10553"/>
                </a:lnTo>
                <a:lnTo>
                  <a:pt x="8717" y="10533"/>
                </a:lnTo>
                <a:lnTo>
                  <a:pt x="8710" y="10512"/>
                </a:lnTo>
                <a:lnTo>
                  <a:pt x="8701" y="10491"/>
                </a:lnTo>
                <a:lnTo>
                  <a:pt x="8690" y="10470"/>
                </a:lnTo>
                <a:lnTo>
                  <a:pt x="8678" y="10448"/>
                </a:lnTo>
                <a:lnTo>
                  <a:pt x="8663" y="10426"/>
                </a:lnTo>
                <a:lnTo>
                  <a:pt x="8645" y="10403"/>
                </a:lnTo>
                <a:lnTo>
                  <a:pt x="8625" y="10380"/>
                </a:lnTo>
                <a:lnTo>
                  <a:pt x="8602" y="10357"/>
                </a:lnTo>
                <a:lnTo>
                  <a:pt x="8577" y="10332"/>
                </a:lnTo>
                <a:lnTo>
                  <a:pt x="8549" y="10308"/>
                </a:lnTo>
                <a:lnTo>
                  <a:pt x="8519" y="10282"/>
                </a:lnTo>
                <a:lnTo>
                  <a:pt x="8483" y="10273"/>
                </a:lnTo>
                <a:lnTo>
                  <a:pt x="8443" y="10274"/>
                </a:lnTo>
                <a:lnTo>
                  <a:pt x="8400" y="10283"/>
                </a:lnTo>
                <a:lnTo>
                  <a:pt x="8352" y="10300"/>
                </a:lnTo>
                <a:lnTo>
                  <a:pt x="8301" y="10326"/>
                </a:lnTo>
                <a:lnTo>
                  <a:pt x="8247" y="10360"/>
                </a:lnTo>
                <a:lnTo>
                  <a:pt x="8190" y="10400"/>
                </a:lnTo>
                <a:lnTo>
                  <a:pt x="8130" y="10445"/>
                </a:lnTo>
                <a:lnTo>
                  <a:pt x="8067" y="10497"/>
                </a:lnTo>
                <a:lnTo>
                  <a:pt x="8002" y="10553"/>
                </a:lnTo>
                <a:lnTo>
                  <a:pt x="7936" y="10614"/>
                </a:lnTo>
                <a:lnTo>
                  <a:pt x="7867" y="10680"/>
                </a:lnTo>
                <a:lnTo>
                  <a:pt x="7798" y="10748"/>
                </a:lnTo>
                <a:lnTo>
                  <a:pt x="7726" y="10820"/>
                </a:lnTo>
                <a:lnTo>
                  <a:pt x="7655" y="10895"/>
                </a:lnTo>
                <a:lnTo>
                  <a:pt x="7581" y="10970"/>
                </a:lnTo>
                <a:lnTo>
                  <a:pt x="7435" y="11125"/>
                </a:lnTo>
                <a:lnTo>
                  <a:pt x="7290" y="11280"/>
                </a:lnTo>
                <a:lnTo>
                  <a:pt x="7218" y="11357"/>
                </a:lnTo>
                <a:lnTo>
                  <a:pt x="7146" y="11432"/>
                </a:lnTo>
                <a:lnTo>
                  <a:pt x="7077" y="11505"/>
                </a:lnTo>
                <a:lnTo>
                  <a:pt x="7008" y="11576"/>
                </a:lnTo>
                <a:lnTo>
                  <a:pt x="6941" y="11643"/>
                </a:lnTo>
                <a:lnTo>
                  <a:pt x="6876" y="11707"/>
                </a:lnTo>
                <a:lnTo>
                  <a:pt x="6813" y="11767"/>
                </a:lnTo>
                <a:lnTo>
                  <a:pt x="6752" y="11822"/>
                </a:lnTo>
                <a:lnTo>
                  <a:pt x="6694" y="11871"/>
                </a:lnTo>
                <a:lnTo>
                  <a:pt x="6640" y="11915"/>
                </a:lnTo>
                <a:lnTo>
                  <a:pt x="6588" y="11952"/>
                </a:lnTo>
                <a:lnTo>
                  <a:pt x="6540" y="11983"/>
                </a:lnTo>
                <a:lnTo>
                  <a:pt x="6197" y="11643"/>
                </a:lnTo>
                <a:lnTo>
                  <a:pt x="8002" y="9800"/>
                </a:lnTo>
                <a:lnTo>
                  <a:pt x="8042" y="9764"/>
                </a:lnTo>
                <a:lnTo>
                  <a:pt x="8085" y="9726"/>
                </a:lnTo>
                <a:lnTo>
                  <a:pt x="8129" y="9688"/>
                </a:lnTo>
                <a:lnTo>
                  <a:pt x="8174" y="9649"/>
                </a:lnTo>
                <a:lnTo>
                  <a:pt x="8218" y="9610"/>
                </a:lnTo>
                <a:lnTo>
                  <a:pt x="8260" y="9569"/>
                </a:lnTo>
                <a:lnTo>
                  <a:pt x="8281" y="9549"/>
                </a:lnTo>
                <a:lnTo>
                  <a:pt x="8300" y="9528"/>
                </a:lnTo>
                <a:lnTo>
                  <a:pt x="8320" y="9507"/>
                </a:lnTo>
                <a:lnTo>
                  <a:pt x="8337" y="9484"/>
                </a:lnTo>
                <a:lnTo>
                  <a:pt x="8353" y="9463"/>
                </a:lnTo>
                <a:lnTo>
                  <a:pt x="8369" y="9439"/>
                </a:lnTo>
                <a:lnTo>
                  <a:pt x="8383" y="9417"/>
                </a:lnTo>
                <a:lnTo>
                  <a:pt x="8395" y="9393"/>
                </a:lnTo>
                <a:lnTo>
                  <a:pt x="8406" y="9369"/>
                </a:lnTo>
                <a:lnTo>
                  <a:pt x="8416" y="9344"/>
                </a:lnTo>
                <a:lnTo>
                  <a:pt x="8423" y="9319"/>
                </a:lnTo>
                <a:lnTo>
                  <a:pt x="8428" y="9292"/>
                </a:lnTo>
                <a:lnTo>
                  <a:pt x="8430" y="9266"/>
                </a:lnTo>
                <a:lnTo>
                  <a:pt x="8431" y="9238"/>
                </a:lnTo>
                <a:lnTo>
                  <a:pt x="8429" y="9210"/>
                </a:lnTo>
                <a:lnTo>
                  <a:pt x="8425" y="9181"/>
                </a:lnTo>
                <a:lnTo>
                  <a:pt x="8418" y="9151"/>
                </a:lnTo>
                <a:lnTo>
                  <a:pt x="8407" y="9120"/>
                </a:lnTo>
                <a:lnTo>
                  <a:pt x="8395" y="9090"/>
                </a:lnTo>
                <a:lnTo>
                  <a:pt x="8380" y="9057"/>
                </a:lnTo>
                <a:lnTo>
                  <a:pt x="8352" y="9027"/>
                </a:lnTo>
                <a:lnTo>
                  <a:pt x="8324" y="9004"/>
                </a:lnTo>
                <a:lnTo>
                  <a:pt x="8293" y="8985"/>
                </a:lnTo>
                <a:lnTo>
                  <a:pt x="8262" y="8973"/>
                </a:lnTo>
                <a:lnTo>
                  <a:pt x="8230" y="8966"/>
                </a:lnTo>
                <a:lnTo>
                  <a:pt x="8197" y="8965"/>
                </a:lnTo>
                <a:lnTo>
                  <a:pt x="8162" y="8968"/>
                </a:lnTo>
                <a:lnTo>
                  <a:pt x="8127" y="8976"/>
                </a:lnTo>
                <a:lnTo>
                  <a:pt x="8090" y="8988"/>
                </a:lnTo>
                <a:lnTo>
                  <a:pt x="8053" y="9005"/>
                </a:lnTo>
                <a:lnTo>
                  <a:pt x="8014" y="9026"/>
                </a:lnTo>
                <a:lnTo>
                  <a:pt x="7974" y="9051"/>
                </a:lnTo>
                <a:lnTo>
                  <a:pt x="7935" y="9078"/>
                </a:lnTo>
                <a:lnTo>
                  <a:pt x="7894" y="9110"/>
                </a:lnTo>
                <a:lnTo>
                  <a:pt x="7852" y="9144"/>
                </a:lnTo>
                <a:lnTo>
                  <a:pt x="7810" y="9182"/>
                </a:lnTo>
                <a:lnTo>
                  <a:pt x="7767" y="9221"/>
                </a:lnTo>
                <a:lnTo>
                  <a:pt x="7723" y="9264"/>
                </a:lnTo>
                <a:lnTo>
                  <a:pt x="7679" y="9307"/>
                </a:lnTo>
                <a:lnTo>
                  <a:pt x="7634" y="9354"/>
                </a:lnTo>
                <a:lnTo>
                  <a:pt x="7544" y="9450"/>
                </a:lnTo>
                <a:lnTo>
                  <a:pt x="7451" y="9551"/>
                </a:lnTo>
                <a:lnTo>
                  <a:pt x="7357" y="9655"/>
                </a:lnTo>
                <a:lnTo>
                  <a:pt x="7262" y="9760"/>
                </a:lnTo>
                <a:lnTo>
                  <a:pt x="7214" y="9812"/>
                </a:lnTo>
                <a:lnTo>
                  <a:pt x="7166" y="9864"/>
                </a:lnTo>
                <a:lnTo>
                  <a:pt x="7118" y="9915"/>
                </a:lnTo>
                <a:lnTo>
                  <a:pt x="7070" y="9964"/>
                </a:lnTo>
                <a:lnTo>
                  <a:pt x="7004" y="10030"/>
                </a:lnTo>
                <a:lnTo>
                  <a:pt x="6932" y="10101"/>
                </a:lnTo>
                <a:lnTo>
                  <a:pt x="6854" y="10177"/>
                </a:lnTo>
                <a:lnTo>
                  <a:pt x="6773" y="10255"/>
                </a:lnTo>
                <a:lnTo>
                  <a:pt x="6687" y="10337"/>
                </a:lnTo>
                <a:lnTo>
                  <a:pt x="6599" y="10422"/>
                </a:lnTo>
                <a:lnTo>
                  <a:pt x="6510" y="10507"/>
                </a:lnTo>
                <a:lnTo>
                  <a:pt x="6422" y="10593"/>
                </a:lnTo>
                <a:lnTo>
                  <a:pt x="6335" y="10680"/>
                </a:lnTo>
                <a:lnTo>
                  <a:pt x="6250" y="10765"/>
                </a:lnTo>
                <a:lnTo>
                  <a:pt x="6168" y="10849"/>
                </a:lnTo>
                <a:lnTo>
                  <a:pt x="6092" y="10930"/>
                </a:lnTo>
                <a:lnTo>
                  <a:pt x="6055" y="10970"/>
                </a:lnTo>
                <a:lnTo>
                  <a:pt x="6020" y="11009"/>
                </a:lnTo>
                <a:lnTo>
                  <a:pt x="5986" y="11047"/>
                </a:lnTo>
                <a:lnTo>
                  <a:pt x="5956" y="11084"/>
                </a:lnTo>
                <a:lnTo>
                  <a:pt x="5926" y="11121"/>
                </a:lnTo>
                <a:lnTo>
                  <a:pt x="5900" y="11155"/>
                </a:lnTo>
                <a:lnTo>
                  <a:pt x="5874" y="11188"/>
                </a:lnTo>
                <a:lnTo>
                  <a:pt x="5852" y="11221"/>
                </a:lnTo>
                <a:lnTo>
                  <a:pt x="5436" y="10896"/>
                </a:lnTo>
                <a:lnTo>
                  <a:pt x="5451" y="10870"/>
                </a:lnTo>
                <a:lnTo>
                  <a:pt x="5476" y="10837"/>
                </a:lnTo>
                <a:lnTo>
                  <a:pt x="5509" y="10796"/>
                </a:lnTo>
                <a:lnTo>
                  <a:pt x="5548" y="10749"/>
                </a:lnTo>
                <a:lnTo>
                  <a:pt x="5595" y="10696"/>
                </a:lnTo>
                <a:lnTo>
                  <a:pt x="5650" y="10637"/>
                </a:lnTo>
                <a:lnTo>
                  <a:pt x="5709" y="10572"/>
                </a:lnTo>
                <a:lnTo>
                  <a:pt x="5774" y="10503"/>
                </a:lnTo>
                <a:lnTo>
                  <a:pt x="5918" y="10352"/>
                </a:lnTo>
                <a:lnTo>
                  <a:pt x="6078" y="10186"/>
                </a:lnTo>
                <a:lnTo>
                  <a:pt x="6250" y="10011"/>
                </a:lnTo>
                <a:lnTo>
                  <a:pt x="6430" y="9830"/>
                </a:lnTo>
                <a:lnTo>
                  <a:pt x="6611" y="9647"/>
                </a:lnTo>
                <a:lnTo>
                  <a:pt x="6793" y="9466"/>
                </a:lnTo>
                <a:lnTo>
                  <a:pt x="6971" y="9290"/>
                </a:lnTo>
                <a:lnTo>
                  <a:pt x="7138" y="9124"/>
                </a:lnTo>
                <a:lnTo>
                  <a:pt x="7293" y="8971"/>
                </a:lnTo>
                <a:lnTo>
                  <a:pt x="7430" y="8836"/>
                </a:lnTo>
                <a:lnTo>
                  <a:pt x="7547" y="8721"/>
                </a:lnTo>
                <a:lnTo>
                  <a:pt x="7638" y="8631"/>
                </a:lnTo>
                <a:lnTo>
                  <a:pt x="7673" y="8597"/>
                </a:lnTo>
                <a:lnTo>
                  <a:pt x="7716" y="8558"/>
                </a:lnTo>
                <a:lnTo>
                  <a:pt x="7764" y="8515"/>
                </a:lnTo>
                <a:lnTo>
                  <a:pt x="7816" y="8468"/>
                </a:lnTo>
                <a:lnTo>
                  <a:pt x="7871" y="8418"/>
                </a:lnTo>
                <a:lnTo>
                  <a:pt x="7927" y="8364"/>
                </a:lnTo>
                <a:lnTo>
                  <a:pt x="7954" y="8336"/>
                </a:lnTo>
                <a:lnTo>
                  <a:pt x="7981" y="8307"/>
                </a:lnTo>
                <a:lnTo>
                  <a:pt x="8006" y="8279"/>
                </a:lnTo>
                <a:lnTo>
                  <a:pt x="8032" y="8249"/>
                </a:lnTo>
                <a:lnTo>
                  <a:pt x="8055" y="8219"/>
                </a:lnTo>
                <a:lnTo>
                  <a:pt x="8078" y="8190"/>
                </a:lnTo>
                <a:lnTo>
                  <a:pt x="8099" y="8159"/>
                </a:lnTo>
                <a:lnTo>
                  <a:pt x="8118" y="8128"/>
                </a:lnTo>
                <a:lnTo>
                  <a:pt x="8136" y="8097"/>
                </a:lnTo>
                <a:lnTo>
                  <a:pt x="8151" y="8066"/>
                </a:lnTo>
                <a:lnTo>
                  <a:pt x="8163" y="8034"/>
                </a:lnTo>
                <a:lnTo>
                  <a:pt x="8174" y="8004"/>
                </a:lnTo>
                <a:lnTo>
                  <a:pt x="8182" y="7972"/>
                </a:lnTo>
                <a:lnTo>
                  <a:pt x="8186" y="7941"/>
                </a:lnTo>
                <a:lnTo>
                  <a:pt x="8187" y="7910"/>
                </a:lnTo>
                <a:lnTo>
                  <a:pt x="8185" y="7879"/>
                </a:lnTo>
                <a:lnTo>
                  <a:pt x="8179" y="7848"/>
                </a:lnTo>
                <a:lnTo>
                  <a:pt x="8169" y="7818"/>
                </a:lnTo>
                <a:lnTo>
                  <a:pt x="8155" y="7788"/>
                </a:lnTo>
                <a:lnTo>
                  <a:pt x="8137" y="7757"/>
                </a:lnTo>
                <a:lnTo>
                  <a:pt x="8112" y="7725"/>
                </a:lnTo>
                <a:lnTo>
                  <a:pt x="8086" y="7697"/>
                </a:lnTo>
                <a:lnTo>
                  <a:pt x="8059" y="7674"/>
                </a:lnTo>
                <a:lnTo>
                  <a:pt x="8031" y="7657"/>
                </a:lnTo>
                <a:lnTo>
                  <a:pt x="8003" y="7644"/>
                </a:lnTo>
                <a:lnTo>
                  <a:pt x="7973" y="7636"/>
                </a:lnTo>
                <a:lnTo>
                  <a:pt x="7945" y="7630"/>
                </a:lnTo>
                <a:lnTo>
                  <a:pt x="7915" y="7630"/>
                </a:lnTo>
                <a:lnTo>
                  <a:pt x="7885" y="7633"/>
                </a:lnTo>
                <a:lnTo>
                  <a:pt x="7854" y="7639"/>
                </a:lnTo>
                <a:lnTo>
                  <a:pt x="7824" y="7648"/>
                </a:lnTo>
                <a:lnTo>
                  <a:pt x="7794" y="7660"/>
                </a:lnTo>
                <a:lnTo>
                  <a:pt x="7763" y="7674"/>
                </a:lnTo>
                <a:lnTo>
                  <a:pt x="7733" y="7692"/>
                </a:lnTo>
                <a:lnTo>
                  <a:pt x="7703" y="7710"/>
                </a:lnTo>
                <a:lnTo>
                  <a:pt x="7673" y="7732"/>
                </a:lnTo>
                <a:lnTo>
                  <a:pt x="7644" y="7753"/>
                </a:lnTo>
                <a:lnTo>
                  <a:pt x="7615" y="7777"/>
                </a:lnTo>
                <a:lnTo>
                  <a:pt x="7586" y="7801"/>
                </a:lnTo>
                <a:lnTo>
                  <a:pt x="7559" y="7826"/>
                </a:lnTo>
                <a:lnTo>
                  <a:pt x="7532" y="7851"/>
                </a:lnTo>
                <a:lnTo>
                  <a:pt x="7507" y="7877"/>
                </a:lnTo>
                <a:lnTo>
                  <a:pt x="7481" y="7902"/>
                </a:lnTo>
                <a:lnTo>
                  <a:pt x="7458" y="7928"/>
                </a:lnTo>
                <a:lnTo>
                  <a:pt x="7413" y="7977"/>
                </a:lnTo>
                <a:lnTo>
                  <a:pt x="7374" y="8021"/>
                </a:lnTo>
                <a:lnTo>
                  <a:pt x="7340" y="8058"/>
                </a:lnTo>
                <a:lnTo>
                  <a:pt x="7314" y="8088"/>
                </a:lnTo>
                <a:lnTo>
                  <a:pt x="5006" y="10401"/>
                </a:lnTo>
                <a:lnTo>
                  <a:pt x="4598" y="10020"/>
                </a:lnTo>
                <a:lnTo>
                  <a:pt x="4631" y="9996"/>
                </a:lnTo>
                <a:lnTo>
                  <a:pt x="4668" y="9966"/>
                </a:lnTo>
                <a:lnTo>
                  <a:pt x="4710" y="9931"/>
                </a:lnTo>
                <a:lnTo>
                  <a:pt x="4756" y="9892"/>
                </a:lnTo>
                <a:lnTo>
                  <a:pt x="4805" y="9848"/>
                </a:lnTo>
                <a:lnTo>
                  <a:pt x="4857" y="9800"/>
                </a:lnTo>
                <a:lnTo>
                  <a:pt x="4913" y="9748"/>
                </a:lnTo>
                <a:lnTo>
                  <a:pt x="4972" y="9693"/>
                </a:lnTo>
                <a:lnTo>
                  <a:pt x="5095" y="9573"/>
                </a:lnTo>
                <a:lnTo>
                  <a:pt x="5227" y="9442"/>
                </a:lnTo>
                <a:lnTo>
                  <a:pt x="5365" y="9305"/>
                </a:lnTo>
                <a:lnTo>
                  <a:pt x="5506" y="9163"/>
                </a:lnTo>
                <a:lnTo>
                  <a:pt x="5647" y="9018"/>
                </a:lnTo>
                <a:lnTo>
                  <a:pt x="5789" y="8873"/>
                </a:lnTo>
                <a:lnTo>
                  <a:pt x="5928" y="8731"/>
                </a:lnTo>
                <a:lnTo>
                  <a:pt x="6061" y="8594"/>
                </a:lnTo>
                <a:lnTo>
                  <a:pt x="6188" y="8465"/>
                </a:lnTo>
                <a:lnTo>
                  <a:pt x="6304" y="8346"/>
                </a:lnTo>
                <a:lnTo>
                  <a:pt x="6409" y="8240"/>
                </a:lnTo>
                <a:lnTo>
                  <a:pt x="6500" y="8150"/>
                </a:lnTo>
                <a:lnTo>
                  <a:pt x="6547" y="8106"/>
                </a:lnTo>
                <a:lnTo>
                  <a:pt x="6593" y="8064"/>
                </a:lnTo>
                <a:lnTo>
                  <a:pt x="6639" y="8024"/>
                </a:lnTo>
                <a:lnTo>
                  <a:pt x="6682" y="7985"/>
                </a:lnTo>
                <a:lnTo>
                  <a:pt x="6702" y="7967"/>
                </a:lnTo>
                <a:lnTo>
                  <a:pt x="6723" y="7947"/>
                </a:lnTo>
                <a:lnTo>
                  <a:pt x="6741" y="7929"/>
                </a:lnTo>
                <a:lnTo>
                  <a:pt x="6759" y="7910"/>
                </a:lnTo>
                <a:lnTo>
                  <a:pt x="6777" y="7890"/>
                </a:lnTo>
                <a:lnTo>
                  <a:pt x="6792" y="7871"/>
                </a:lnTo>
                <a:lnTo>
                  <a:pt x="6806" y="7851"/>
                </a:lnTo>
                <a:lnTo>
                  <a:pt x="6820" y="7831"/>
                </a:lnTo>
                <a:lnTo>
                  <a:pt x="6832" y="7810"/>
                </a:lnTo>
                <a:lnTo>
                  <a:pt x="6842" y="7790"/>
                </a:lnTo>
                <a:lnTo>
                  <a:pt x="6850" y="7769"/>
                </a:lnTo>
                <a:lnTo>
                  <a:pt x="6857" y="7746"/>
                </a:lnTo>
                <a:lnTo>
                  <a:pt x="6863" y="7722"/>
                </a:lnTo>
                <a:lnTo>
                  <a:pt x="6865" y="7699"/>
                </a:lnTo>
                <a:lnTo>
                  <a:pt x="6866" y="7673"/>
                </a:lnTo>
                <a:lnTo>
                  <a:pt x="6865" y="7648"/>
                </a:lnTo>
                <a:lnTo>
                  <a:pt x="6862" y="7621"/>
                </a:lnTo>
                <a:lnTo>
                  <a:pt x="6855" y="7593"/>
                </a:lnTo>
                <a:lnTo>
                  <a:pt x="6847" y="7564"/>
                </a:lnTo>
                <a:lnTo>
                  <a:pt x="6837" y="7533"/>
                </a:lnTo>
                <a:lnTo>
                  <a:pt x="6824" y="7502"/>
                </a:lnTo>
                <a:lnTo>
                  <a:pt x="6807" y="7468"/>
                </a:lnTo>
                <a:lnTo>
                  <a:pt x="6788" y="7433"/>
                </a:lnTo>
                <a:lnTo>
                  <a:pt x="6767" y="7396"/>
                </a:lnTo>
                <a:lnTo>
                  <a:pt x="6728" y="7394"/>
                </a:lnTo>
                <a:lnTo>
                  <a:pt x="6691" y="7394"/>
                </a:lnTo>
                <a:lnTo>
                  <a:pt x="6654" y="7397"/>
                </a:lnTo>
                <a:lnTo>
                  <a:pt x="6620" y="7401"/>
                </a:lnTo>
                <a:lnTo>
                  <a:pt x="6586" y="7408"/>
                </a:lnTo>
                <a:lnTo>
                  <a:pt x="6554" y="7415"/>
                </a:lnTo>
                <a:lnTo>
                  <a:pt x="6523" y="7424"/>
                </a:lnTo>
                <a:lnTo>
                  <a:pt x="6492" y="7435"/>
                </a:lnTo>
                <a:lnTo>
                  <a:pt x="6462" y="7447"/>
                </a:lnTo>
                <a:lnTo>
                  <a:pt x="6434" y="7462"/>
                </a:lnTo>
                <a:lnTo>
                  <a:pt x="6406" y="7477"/>
                </a:lnTo>
                <a:lnTo>
                  <a:pt x="6379" y="7493"/>
                </a:lnTo>
                <a:lnTo>
                  <a:pt x="6353" y="7511"/>
                </a:lnTo>
                <a:lnTo>
                  <a:pt x="6328" y="7529"/>
                </a:lnTo>
                <a:lnTo>
                  <a:pt x="6302" y="7549"/>
                </a:lnTo>
                <a:lnTo>
                  <a:pt x="6279" y="7569"/>
                </a:lnTo>
                <a:lnTo>
                  <a:pt x="6254" y="7591"/>
                </a:lnTo>
                <a:lnTo>
                  <a:pt x="6231" y="7612"/>
                </a:lnTo>
                <a:lnTo>
                  <a:pt x="6208" y="7635"/>
                </a:lnTo>
                <a:lnTo>
                  <a:pt x="6186" y="7658"/>
                </a:lnTo>
                <a:lnTo>
                  <a:pt x="6142" y="7705"/>
                </a:lnTo>
                <a:lnTo>
                  <a:pt x="6099" y="7753"/>
                </a:lnTo>
                <a:lnTo>
                  <a:pt x="6056" y="7802"/>
                </a:lnTo>
                <a:lnTo>
                  <a:pt x="6014" y="7850"/>
                </a:lnTo>
                <a:lnTo>
                  <a:pt x="5971" y="7897"/>
                </a:lnTo>
                <a:lnTo>
                  <a:pt x="5928" y="7942"/>
                </a:lnTo>
                <a:lnTo>
                  <a:pt x="5850" y="8022"/>
                </a:lnTo>
                <a:lnTo>
                  <a:pt x="5766" y="8110"/>
                </a:lnTo>
                <a:lnTo>
                  <a:pt x="5677" y="8205"/>
                </a:lnTo>
                <a:lnTo>
                  <a:pt x="5583" y="8304"/>
                </a:lnTo>
                <a:lnTo>
                  <a:pt x="5486" y="8407"/>
                </a:lnTo>
                <a:lnTo>
                  <a:pt x="5386" y="8509"/>
                </a:lnTo>
                <a:lnTo>
                  <a:pt x="5335" y="8560"/>
                </a:lnTo>
                <a:lnTo>
                  <a:pt x="5284" y="8611"/>
                </a:lnTo>
                <a:lnTo>
                  <a:pt x="5233" y="8661"/>
                </a:lnTo>
                <a:lnTo>
                  <a:pt x="5181" y="8710"/>
                </a:lnTo>
                <a:lnTo>
                  <a:pt x="5130" y="8759"/>
                </a:lnTo>
                <a:lnTo>
                  <a:pt x="5078" y="8805"/>
                </a:lnTo>
                <a:lnTo>
                  <a:pt x="5027" y="8851"/>
                </a:lnTo>
                <a:lnTo>
                  <a:pt x="4975" y="8894"/>
                </a:lnTo>
                <a:lnTo>
                  <a:pt x="4924" y="8936"/>
                </a:lnTo>
                <a:lnTo>
                  <a:pt x="4874" y="8975"/>
                </a:lnTo>
                <a:lnTo>
                  <a:pt x="4823" y="9012"/>
                </a:lnTo>
                <a:lnTo>
                  <a:pt x="4773" y="9047"/>
                </a:lnTo>
                <a:lnTo>
                  <a:pt x="4724" y="9077"/>
                </a:lnTo>
                <a:lnTo>
                  <a:pt x="4676" y="9106"/>
                </a:lnTo>
                <a:lnTo>
                  <a:pt x="4629" y="9131"/>
                </a:lnTo>
                <a:lnTo>
                  <a:pt x="4584" y="9152"/>
                </a:lnTo>
                <a:lnTo>
                  <a:pt x="4539" y="9169"/>
                </a:lnTo>
                <a:lnTo>
                  <a:pt x="4495" y="9183"/>
                </a:lnTo>
                <a:lnTo>
                  <a:pt x="4453" y="9191"/>
                </a:lnTo>
                <a:lnTo>
                  <a:pt x="4411" y="9196"/>
                </a:lnTo>
                <a:lnTo>
                  <a:pt x="4360" y="9197"/>
                </a:lnTo>
                <a:lnTo>
                  <a:pt x="4312" y="9197"/>
                </a:lnTo>
                <a:lnTo>
                  <a:pt x="4267" y="9194"/>
                </a:lnTo>
                <a:lnTo>
                  <a:pt x="4224" y="9189"/>
                </a:lnTo>
                <a:lnTo>
                  <a:pt x="4185" y="9182"/>
                </a:lnTo>
                <a:lnTo>
                  <a:pt x="4149" y="9173"/>
                </a:lnTo>
                <a:lnTo>
                  <a:pt x="4115" y="9162"/>
                </a:lnTo>
                <a:lnTo>
                  <a:pt x="4083" y="9149"/>
                </a:lnTo>
                <a:lnTo>
                  <a:pt x="4055" y="9135"/>
                </a:lnTo>
                <a:lnTo>
                  <a:pt x="4028" y="9119"/>
                </a:lnTo>
                <a:lnTo>
                  <a:pt x="4003" y="9102"/>
                </a:lnTo>
                <a:lnTo>
                  <a:pt x="3980" y="9084"/>
                </a:lnTo>
                <a:lnTo>
                  <a:pt x="3959" y="9063"/>
                </a:lnTo>
                <a:lnTo>
                  <a:pt x="3938" y="9042"/>
                </a:lnTo>
                <a:lnTo>
                  <a:pt x="3920" y="9019"/>
                </a:lnTo>
                <a:lnTo>
                  <a:pt x="3904" y="8997"/>
                </a:lnTo>
                <a:lnTo>
                  <a:pt x="3887" y="8972"/>
                </a:lnTo>
                <a:lnTo>
                  <a:pt x="3872" y="8948"/>
                </a:lnTo>
                <a:lnTo>
                  <a:pt x="3859" y="8921"/>
                </a:lnTo>
                <a:lnTo>
                  <a:pt x="3845" y="8895"/>
                </a:lnTo>
                <a:lnTo>
                  <a:pt x="3820" y="8840"/>
                </a:lnTo>
                <a:lnTo>
                  <a:pt x="3796" y="8785"/>
                </a:lnTo>
                <a:lnTo>
                  <a:pt x="3772" y="8729"/>
                </a:lnTo>
                <a:lnTo>
                  <a:pt x="3747" y="8672"/>
                </a:lnTo>
                <a:lnTo>
                  <a:pt x="3734" y="8645"/>
                </a:lnTo>
                <a:lnTo>
                  <a:pt x="3720" y="8617"/>
                </a:lnTo>
                <a:lnTo>
                  <a:pt x="3705" y="8591"/>
                </a:lnTo>
                <a:lnTo>
                  <a:pt x="3689" y="8564"/>
                </a:lnTo>
                <a:close/>
                <a:moveTo>
                  <a:pt x="12653" y="8065"/>
                </a:moveTo>
                <a:lnTo>
                  <a:pt x="12675" y="8075"/>
                </a:lnTo>
                <a:lnTo>
                  <a:pt x="12701" y="8088"/>
                </a:lnTo>
                <a:lnTo>
                  <a:pt x="12729" y="8103"/>
                </a:lnTo>
                <a:lnTo>
                  <a:pt x="12759" y="8120"/>
                </a:lnTo>
                <a:lnTo>
                  <a:pt x="12828" y="8160"/>
                </a:lnTo>
                <a:lnTo>
                  <a:pt x="12904" y="8206"/>
                </a:lnTo>
                <a:lnTo>
                  <a:pt x="12986" y="8259"/>
                </a:lnTo>
                <a:lnTo>
                  <a:pt x="13071" y="8317"/>
                </a:lnTo>
                <a:lnTo>
                  <a:pt x="13115" y="8346"/>
                </a:lnTo>
                <a:lnTo>
                  <a:pt x="13158" y="8377"/>
                </a:lnTo>
                <a:lnTo>
                  <a:pt x="13201" y="8409"/>
                </a:lnTo>
                <a:lnTo>
                  <a:pt x="13245" y="8440"/>
                </a:lnTo>
                <a:lnTo>
                  <a:pt x="13288" y="8473"/>
                </a:lnTo>
                <a:lnTo>
                  <a:pt x="13330" y="8506"/>
                </a:lnTo>
                <a:lnTo>
                  <a:pt x="13371" y="8539"/>
                </a:lnTo>
                <a:lnTo>
                  <a:pt x="13411" y="8571"/>
                </a:lnTo>
                <a:lnTo>
                  <a:pt x="13449" y="8604"/>
                </a:lnTo>
                <a:lnTo>
                  <a:pt x="13486" y="8637"/>
                </a:lnTo>
                <a:lnTo>
                  <a:pt x="13521" y="8668"/>
                </a:lnTo>
                <a:lnTo>
                  <a:pt x="13554" y="8700"/>
                </a:lnTo>
                <a:lnTo>
                  <a:pt x="13583" y="8731"/>
                </a:lnTo>
                <a:lnTo>
                  <a:pt x="13611" y="8761"/>
                </a:lnTo>
                <a:lnTo>
                  <a:pt x="13635" y="8791"/>
                </a:lnTo>
                <a:lnTo>
                  <a:pt x="13657" y="8820"/>
                </a:lnTo>
                <a:lnTo>
                  <a:pt x="13675" y="8846"/>
                </a:lnTo>
                <a:lnTo>
                  <a:pt x="13689" y="8873"/>
                </a:lnTo>
                <a:lnTo>
                  <a:pt x="13700" y="8897"/>
                </a:lnTo>
                <a:lnTo>
                  <a:pt x="13707" y="8921"/>
                </a:lnTo>
                <a:lnTo>
                  <a:pt x="13706" y="12094"/>
                </a:lnTo>
                <a:lnTo>
                  <a:pt x="14757" y="12098"/>
                </a:lnTo>
                <a:lnTo>
                  <a:pt x="14752" y="5792"/>
                </a:lnTo>
                <a:lnTo>
                  <a:pt x="12660" y="5791"/>
                </a:lnTo>
                <a:lnTo>
                  <a:pt x="12653" y="8065"/>
                </a:lnTo>
                <a:close/>
                <a:moveTo>
                  <a:pt x="4345" y="8652"/>
                </a:moveTo>
                <a:lnTo>
                  <a:pt x="4364" y="8652"/>
                </a:lnTo>
                <a:lnTo>
                  <a:pt x="4384" y="8650"/>
                </a:lnTo>
                <a:lnTo>
                  <a:pt x="4404" y="8646"/>
                </a:lnTo>
                <a:lnTo>
                  <a:pt x="4424" y="8640"/>
                </a:lnTo>
                <a:lnTo>
                  <a:pt x="4444" y="8632"/>
                </a:lnTo>
                <a:lnTo>
                  <a:pt x="4464" y="8622"/>
                </a:lnTo>
                <a:lnTo>
                  <a:pt x="4485" y="8612"/>
                </a:lnTo>
                <a:lnTo>
                  <a:pt x="4505" y="8600"/>
                </a:lnTo>
                <a:lnTo>
                  <a:pt x="4526" y="8587"/>
                </a:lnTo>
                <a:lnTo>
                  <a:pt x="4547" y="8572"/>
                </a:lnTo>
                <a:lnTo>
                  <a:pt x="4567" y="8557"/>
                </a:lnTo>
                <a:lnTo>
                  <a:pt x="4589" y="8540"/>
                </a:lnTo>
                <a:lnTo>
                  <a:pt x="4609" y="8522"/>
                </a:lnTo>
                <a:lnTo>
                  <a:pt x="4629" y="8504"/>
                </a:lnTo>
                <a:lnTo>
                  <a:pt x="4651" y="8485"/>
                </a:lnTo>
                <a:lnTo>
                  <a:pt x="4671" y="8466"/>
                </a:lnTo>
                <a:lnTo>
                  <a:pt x="4712" y="8425"/>
                </a:lnTo>
                <a:lnTo>
                  <a:pt x="4752" y="8383"/>
                </a:lnTo>
                <a:lnTo>
                  <a:pt x="4792" y="8341"/>
                </a:lnTo>
                <a:lnTo>
                  <a:pt x="4830" y="8299"/>
                </a:lnTo>
                <a:lnTo>
                  <a:pt x="4866" y="8259"/>
                </a:lnTo>
                <a:lnTo>
                  <a:pt x="4903" y="8220"/>
                </a:lnTo>
                <a:lnTo>
                  <a:pt x="4937" y="8185"/>
                </a:lnTo>
                <a:lnTo>
                  <a:pt x="4970" y="8152"/>
                </a:lnTo>
                <a:lnTo>
                  <a:pt x="5032" y="8094"/>
                </a:lnTo>
                <a:lnTo>
                  <a:pt x="5086" y="8043"/>
                </a:lnTo>
                <a:lnTo>
                  <a:pt x="5134" y="7999"/>
                </a:lnTo>
                <a:lnTo>
                  <a:pt x="5175" y="7960"/>
                </a:lnTo>
                <a:lnTo>
                  <a:pt x="5193" y="7941"/>
                </a:lnTo>
                <a:lnTo>
                  <a:pt x="5209" y="7924"/>
                </a:lnTo>
                <a:lnTo>
                  <a:pt x="5225" y="7907"/>
                </a:lnTo>
                <a:lnTo>
                  <a:pt x="5238" y="7890"/>
                </a:lnTo>
                <a:lnTo>
                  <a:pt x="5250" y="7873"/>
                </a:lnTo>
                <a:lnTo>
                  <a:pt x="5262" y="7855"/>
                </a:lnTo>
                <a:lnTo>
                  <a:pt x="5272" y="7837"/>
                </a:lnTo>
                <a:lnTo>
                  <a:pt x="5281" y="7819"/>
                </a:lnTo>
                <a:lnTo>
                  <a:pt x="5288" y="7799"/>
                </a:lnTo>
                <a:lnTo>
                  <a:pt x="5295" y="7778"/>
                </a:lnTo>
                <a:lnTo>
                  <a:pt x="5301" y="7756"/>
                </a:lnTo>
                <a:lnTo>
                  <a:pt x="5305" y="7732"/>
                </a:lnTo>
                <a:lnTo>
                  <a:pt x="5311" y="7706"/>
                </a:lnTo>
                <a:lnTo>
                  <a:pt x="5314" y="7679"/>
                </a:lnTo>
                <a:lnTo>
                  <a:pt x="5317" y="7649"/>
                </a:lnTo>
                <a:lnTo>
                  <a:pt x="5319" y="7616"/>
                </a:lnTo>
                <a:lnTo>
                  <a:pt x="5321" y="7543"/>
                </a:lnTo>
                <a:lnTo>
                  <a:pt x="5322" y="7457"/>
                </a:lnTo>
                <a:lnTo>
                  <a:pt x="5322" y="7356"/>
                </a:lnTo>
                <a:lnTo>
                  <a:pt x="5321" y="7241"/>
                </a:lnTo>
                <a:lnTo>
                  <a:pt x="5319" y="7084"/>
                </a:lnTo>
                <a:lnTo>
                  <a:pt x="5318" y="6928"/>
                </a:lnTo>
                <a:lnTo>
                  <a:pt x="5317" y="6770"/>
                </a:lnTo>
                <a:lnTo>
                  <a:pt x="5316" y="6614"/>
                </a:lnTo>
                <a:lnTo>
                  <a:pt x="5315" y="6458"/>
                </a:lnTo>
                <a:lnTo>
                  <a:pt x="5315" y="6300"/>
                </a:lnTo>
                <a:lnTo>
                  <a:pt x="5315" y="6144"/>
                </a:lnTo>
                <a:lnTo>
                  <a:pt x="5315" y="5986"/>
                </a:lnTo>
                <a:lnTo>
                  <a:pt x="5315" y="5829"/>
                </a:lnTo>
                <a:lnTo>
                  <a:pt x="5315" y="5672"/>
                </a:lnTo>
                <a:lnTo>
                  <a:pt x="5316" y="5515"/>
                </a:lnTo>
                <a:lnTo>
                  <a:pt x="5316" y="5358"/>
                </a:lnTo>
                <a:lnTo>
                  <a:pt x="5317" y="5202"/>
                </a:lnTo>
                <a:lnTo>
                  <a:pt x="5318" y="5044"/>
                </a:lnTo>
                <a:lnTo>
                  <a:pt x="5319" y="4888"/>
                </a:lnTo>
                <a:lnTo>
                  <a:pt x="5320" y="4731"/>
                </a:lnTo>
                <a:lnTo>
                  <a:pt x="5239" y="4731"/>
                </a:lnTo>
                <a:lnTo>
                  <a:pt x="5161" y="4730"/>
                </a:lnTo>
                <a:lnTo>
                  <a:pt x="5088" y="4727"/>
                </a:lnTo>
                <a:lnTo>
                  <a:pt x="5015" y="4724"/>
                </a:lnTo>
                <a:lnTo>
                  <a:pt x="4946" y="4719"/>
                </a:lnTo>
                <a:lnTo>
                  <a:pt x="4880" y="4711"/>
                </a:lnTo>
                <a:lnTo>
                  <a:pt x="4847" y="4707"/>
                </a:lnTo>
                <a:lnTo>
                  <a:pt x="4814" y="4702"/>
                </a:lnTo>
                <a:lnTo>
                  <a:pt x="4783" y="4697"/>
                </a:lnTo>
                <a:lnTo>
                  <a:pt x="4752" y="4691"/>
                </a:lnTo>
                <a:lnTo>
                  <a:pt x="4721" y="4684"/>
                </a:lnTo>
                <a:lnTo>
                  <a:pt x="4691" y="4677"/>
                </a:lnTo>
                <a:lnTo>
                  <a:pt x="4661" y="4669"/>
                </a:lnTo>
                <a:lnTo>
                  <a:pt x="4632" y="4661"/>
                </a:lnTo>
                <a:lnTo>
                  <a:pt x="4603" y="4652"/>
                </a:lnTo>
                <a:lnTo>
                  <a:pt x="4574" y="4641"/>
                </a:lnTo>
                <a:lnTo>
                  <a:pt x="4546" y="4630"/>
                </a:lnTo>
                <a:lnTo>
                  <a:pt x="4517" y="4619"/>
                </a:lnTo>
                <a:lnTo>
                  <a:pt x="4490" y="4607"/>
                </a:lnTo>
                <a:lnTo>
                  <a:pt x="4462" y="4593"/>
                </a:lnTo>
                <a:lnTo>
                  <a:pt x="4434" y="4579"/>
                </a:lnTo>
                <a:lnTo>
                  <a:pt x="4408" y="4565"/>
                </a:lnTo>
                <a:lnTo>
                  <a:pt x="4381" y="4548"/>
                </a:lnTo>
                <a:lnTo>
                  <a:pt x="4354" y="4532"/>
                </a:lnTo>
                <a:lnTo>
                  <a:pt x="4327" y="4515"/>
                </a:lnTo>
                <a:lnTo>
                  <a:pt x="4302" y="4495"/>
                </a:lnTo>
                <a:lnTo>
                  <a:pt x="4291" y="4568"/>
                </a:lnTo>
                <a:lnTo>
                  <a:pt x="4281" y="4654"/>
                </a:lnTo>
                <a:lnTo>
                  <a:pt x="4273" y="4752"/>
                </a:lnTo>
                <a:lnTo>
                  <a:pt x="4266" y="4862"/>
                </a:lnTo>
                <a:lnTo>
                  <a:pt x="4260" y="4984"/>
                </a:lnTo>
                <a:lnTo>
                  <a:pt x="4255" y="5115"/>
                </a:lnTo>
                <a:lnTo>
                  <a:pt x="4251" y="5254"/>
                </a:lnTo>
                <a:lnTo>
                  <a:pt x="4247" y="5401"/>
                </a:lnTo>
                <a:lnTo>
                  <a:pt x="4245" y="5555"/>
                </a:lnTo>
                <a:lnTo>
                  <a:pt x="4243" y="5714"/>
                </a:lnTo>
                <a:lnTo>
                  <a:pt x="4241" y="5878"/>
                </a:lnTo>
                <a:lnTo>
                  <a:pt x="4241" y="6044"/>
                </a:lnTo>
                <a:lnTo>
                  <a:pt x="4241" y="6214"/>
                </a:lnTo>
                <a:lnTo>
                  <a:pt x="4243" y="6385"/>
                </a:lnTo>
                <a:lnTo>
                  <a:pt x="4245" y="6557"/>
                </a:lnTo>
                <a:lnTo>
                  <a:pt x="4247" y="6728"/>
                </a:lnTo>
                <a:lnTo>
                  <a:pt x="4252" y="7063"/>
                </a:lnTo>
                <a:lnTo>
                  <a:pt x="4258" y="7384"/>
                </a:lnTo>
                <a:lnTo>
                  <a:pt x="4265" y="7682"/>
                </a:lnTo>
                <a:lnTo>
                  <a:pt x="4273" y="7948"/>
                </a:lnTo>
                <a:lnTo>
                  <a:pt x="4281" y="8175"/>
                </a:lnTo>
                <a:lnTo>
                  <a:pt x="4289" y="8354"/>
                </a:lnTo>
                <a:lnTo>
                  <a:pt x="4294" y="8423"/>
                </a:lnTo>
                <a:lnTo>
                  <a:pt x="4297" y="8477"/>
                </a:lnTo>
                <a:lnTo>
                  <a:pt x="4301" y="8515"/>
                </a:lnTo>
                <a:lnTo>
                  <a:pt x="4304" y="8536"/>
                </a:lnTo>
                <a:lnTo>
                  <a:pt x="4345" y="8652"/>
                </a:lnTo>
                <a:close/>
                <a:moveTo>
                  <a:pt x="6349" y="4197"/>
                </a:moveTo>
                <a:lnTo>
                  <a:pt x="6369" y="2655"/>
                </a:lnTo>
                <a:lnTo>
                  <a:pt x="6286" y="2645"/>
                </a:lnTo>
                <a:lnTo>
                  <a:pt x="6200" y="2636"/>
                </a:lnTo>
                <a:lnTo>
                  <a:pt x="6113" y="2627"/>
                </a:lnTo>
                <a:lnTo>
                  <a:pt x="6025" y="2620"/>
                </a:lnTo>
                <a:lnTo>
                  <a:pt x="5937" y="2613"/>
                </a:lnTo>
                <a:lnTo>
                  <a:pt x="5848" y="2607"/>
                </a:lnTo>
                <a:lnTo>
                  <a:pt x="5759" y="2601"/>
                </a:lnTo>
                <a:lnTo>
                  <a:pt x="5669" y="2597"/>
                </a:lnTo>
                <a:lnTo>
                  <a:pt x="5580" y="2596"/>
                </a:lnTo>
                <a:lnTo>
                  <a:pt x="5491" y="2596"/>
                </a:lnTo>
                <a:lnTo>
                  <a:pt x="5404" y="2598"/>
                </a:lnTo>
                <a:lnTo>
                  <a:pt x="5318" y="2602"/>
                </a:lnTo>
                <a:lnTo>
                  <a:pt x="5233" y="2610"/>
                </a:lnTo>
                <a:lnTo>
                  <a:pt x="5150" y="2619"/>
                </a:lnTo>
                <a:lnTo>
                  <a:pt x="5069" y="2630"/>
                </a:lnTo>
                <a:lnTo>
                  <a:pt x="4990" y="2645"/>
                </a:lnTo>
                <a:lnTo>
                  <a:pt x="4913" y="2664"/>
                </a:lnTo>
                <a:lnTo>
                  <a:pt x="4841" y="2685"/>
                </a:lnTo>
                <a:lnTo>
                  <a:pt x="4770" y="2710"/>
                </a:lnTo>
                <a:lnTo>
                  <a:pt x="4704" y="2738"/>
                </a:lnTo>
                <a:lnTo>
                  <a:pt x="4641" y="2771"/>
                </a:lnTo>
                <a:lnTo>
                  <a:pt x="4582" y="2807"/>
                </a:lnTo>
                <a:lnTo>
                  <a:pt x="4527" y="2848"/>
                </a:lnTo>
                <a:lnTo>
                  <a:pt x="4477" y="2893"/>
                </a:lnTo>
                <a:lnTo>
                  <a:pt x="4432" y="2943"/>
                </a:lnTo>
                <a:lnTo>
                  <a:pt x="4393" y="2998"/>
                </a:lnTo>
                <a:lnTo>
                  <a:pt x="4358" y="3058"/>
                </a:lnTo>
                <a:lnTo>
                  <a:pt x="4329" y="3122"/>
                </a:lnTo>
                <a:lnTo>
                  <a:pt x="4307" y="3192"/>
                </a:lnTo>
                <a:lnTo>
                  <a:pt x="4291" y="3268"/>
                </a:lnTo>
                <a:lnTo>
                  <a:pt x="4280" y="3350"/>
                </a:lnTo>
                <a:lnTo>
                  <a:pt x="4277" y="3437"/>
                </a:lnTo>
                <a:lnTo>
                  <a:pt x="4281" y="3522"/>
                </a:lnTo>
                <a:lnTo>
                  <a:pt x="4293" y="3600"/>
                </a:lnTo>
                <a:lnTo>
                  <a:pt x="4311" y="3674"/>
                </a:lnTo>
                <a:lnTo>
                  <a:pt x="4335" y="3742"/>
                </a:lnTo>
                <a:lnTo>
                  <a:pt x="4366" y="3804"/>
                </a:lnTo>
                <a:lnTo>
                  <a:pt x="4402" y="3861"/>
                </a:lnTo>
                <a:lnTo>
                  <a:pt x="4444" y="3913"/>
                </a:lnTo>
                <a:lnTo>
                  <a:pt x="4491" y="3961"/>
                </a:lnTo>
                <a:lnTo>
                  <a:pt x="4542" y="4004"/>
                </a:lnTo>
                <a:lnTo>
                  <a:pt x="4598" y="4042"/>
                </a:lnTo>
                <a:lnTo>
                  <a:pt x="4658" y="4077"/>
                </a:lnTo>
                <a:lnTo>
                  <a:pt x="4722" y="4108"/>
                </a:lnTo>
                <a:lnTo>
                  <a:pt x="4791" y="4134"/>
                </a:lnTo>
                <a:lnTo>
                  <a:pt x="4862" y="4158"/>
                </a:lnTo>
                <a:lnTo>
                  <a:pt x="4936" y="4178"/>
                </a:lnTo>
                <a:lnTo>
                  <a:pt x="5012" y="4195"/>
                </a:lnTo>
                <a:lnTo>
                  <a:pt x="5092" y="4209"/>
                </a:lnTo>
                <a:lnTo>
                  <a:pt x="5173" y="4219"/>
                </a:lnTo>
                <a:lnTo>
                  <a:pt x="5256" y="4228"/>
                </a:lnTo>
                <a:lnTo>
                  <a:pt x="5340" y="4234"/>
                </a:lnTo>
                <a:lnTo>
                  <a:pt x="5426" y="4239"/>
                </a:lnTo>
                <a:lnTo>
                  <a:pt x="5512" y="4241"/>
                </a:lnTo>
                <a:lnTo>
                  <a:pt x="5598" y="4241"/>
                </a:lnTo>
                <a:lnTo>
                  <a:pt x="5685" y="4240"/>
                </a:lnTo>
                <a:lnTo>
                  <a:pt x="5772" y="4237"/>
                </a:lnTo>
                <a:lnTo>
                  <a:pt x="5859" y="4233"/>
                </a:lnTo>
                <a:lnTo>
                  <a:pt x="5944" y="4228"/>
                </a:lnTo>
                <a:lnTo>
                  <a:pt x="6028" y="4223"/>
                </a:lnTo>
                <a:lnTo>
                  <a:pt x="6193" y="4210"/>
                </a:lnTo>
                <a:lnTo>
                  <a:pt x="6349" y="4197"/>
                </a:lnTo>
                <a:close/>
                <a:moveTo>
                  <a:pt x="7401" y="3693"/>
                </a:moveTo>
                <a:lnTo>
                  <a:pt x="12658" y="3680"/>
                </a:lnTo>
                <a:lnTo>
                  <a:pt x="12650" y="3168"/>
                </a:lnTo>
                <a:lnTo>
                  <a:pt x="7416" y="3151"/>
                </a:lnTo>
                <a:lnTo>
                  <a:pt x="7401" y="3693"/>
                </a:lnTo>
                <a:close/>
                <a:moveTo>
                  <a:pt x="7407" y="2643"/>
                </a:moveTo>
                <a:lnTo>
                  <a:pt x="12656" y="2633"/>
                </a:lnTo>
                <a:lnTo>
                  <a:pt x="12655" y="2127"/>
                </a:lnTo>
                <a:lnTo>
                  <a:pt x="7401" y="2102"/>
                </a:lnTo>
                <a:lnTo>
                  <a:pt x="7407" y="2643"/>
                </a:lnTo>
                <a:close/>
                <a:moveTo>
                  <a:pt x="7416" y="1584"/>
                </a:moveTo>
                <a:lnTo>
                  <a:pt x="12637" y="1581"/>
                </a:lnTo>
                <a:lnTo>
                  <a:pt x="12646" y="1066"/>
                </a:lnTo>
                <a:lnTo>
                  <a:pt x="7450" y="1059"/>
                </a:lnTo>
                <a:lnTo>
                  <a:pt x="7416" y="1584"/>
                </a:lnTo>
                <a:close/>
                <a:moveTo>
                  <a:pt x="740" y="12358"/>
                </a:moveTo>
                <a:lnTo>
                  <a:pt x="763" y="12397"/>
                </a:lnTo>
                <a:lnTo>
                  <a:pt x="787" y="12438"/>
                </a:lnTo>
                <a:lnTo>
                  <a:pt x="815" y="12480"/>
                </a:lnTo>
                <a:lnTo>
                  <a:pt x="844" y="12521"/>
                </a:lnTo>
                <a:lnTo>
                  <a:pt x="877" y="12565"/>
                </a:lnTo>
                <a:lnTo>
                  <a:pt x="912" y="12609"/>
                </a:lnTo>
                <a:lnTo>
                  <a:pt x="950" y="12654"/>
                </a:lnTo>
                <a:lnTo>
                  <a:pt x="988" y="12700"/>
                </a:lnTo>
                <a:lnTo>
                  <a:pt x="1029" y="12746"/>
                </a:lnTo>
                <a:lnTo>
                  <a:pt x="1071" y="12792"/>
                </a:lnTo>
                <a:lnTo>
                  <a:pt x="1115" y="12839"/>
                </a:lnTo>
                <a:lnTo>
                  <a:pt x="1160" y="12887"/>
                </a:lnTo>
                <a:lnTo>
                  <a:pt x="1206" y="12934"/>
                </a:lnTo>
                <a:lnTo>
                  <a:pt x="1253" y="12982"/>
                </a:lnTo>
                <a:lnTo>
                  <a:pt x="1301" y="13029"/>
                </a:lnTo>
                <a:lnTo>
                  <a:pt x="1349" y="13077"/>
                </a:lnTo>
                <a:lnTo>
                  <a:pt x="1448" y="13171"/>
                </a:lnTo>
                <a:lnTo>
                  <a:pt x="1546" y="13264"/>
                </a:lnTo>
                <a:lnTo>
                  <a:pt x="1644" y="13355"/>
                </a:lnTo>
                <a:lnTo>
                  <a:pt x="1739" y="13444"/>
                </a:lnTo>
                <a:lnTo>
                  <a:pt x="1831" y="13530"/>
                </a:lnTo>
                <a:lnTo>
                  <a:pt x="1918" y="13612"/>
                </a:lnTo>
                <a:lnTo>
                  <a:pt x="1998" y="13689"/>
                </a:lnTo>
                <a:lnTo>
                  <a:pt x="2072" y="13761"/>
                </a:lnTo>
                <a:lnTo>
                  <a:pt x="3473" y="15108"/>
                </a:lnTo>
                <a:lnTo>
                  <a:pt x="3878" y="14715"/>
                </a:lnTo>
                <a:lnTo>
                  <a:pt x="3798" y="14627"/>
                </a:lnTo>
                <a:lnTo>
                  <a:pt x="3718" y="14539"/>
                </a:lnTo>
                <a:lnTo>
                  <a:pt x="3635" y="14452"/>
                </a:lnTo>
                <a:lnTo>
                  <a:pt x="3551" y="14365"/>
                </a:lnTo>
                <a:lnTo>
                  <a:pt x="3468" y="14278"/>
                </a:lnTo>
                <a:lnTo>
                  <a:pt x="3382" y="14192"/>
                </a:lnTo>
                <a:lnTo>
                  <a:pt x="3295" y="14105"/>
                </a:lnTo>
                <a:lnTo>
                  <a:pt x="3208" y="14020"/>
                </a:lnTo>
                <a:lnTo>
                  <a:pt x="3120" y="13934"/>
                </a:lnTo>
                <a:lnTo>
                  <a:pt x="3033" y="13848"/>
                </a:lnTo>
                <a:lnTo>
                  <a:pt x="2945" y="13761"/>
                </a:lnTo>
                <a:lnTo>
                  <a:pt x="2856" y="13675"/>
                </a:lnTo>
                <a:lnTo>
                  <a:pt x="2768" y="13588"/>
                </a:lnTo>
                <a:lnTo>
                  <a:pt x="2679" y="13501"/>
                </a:lnTo>
                <a:lnTo>
                  <a:pt x="2592" y="13414"/>
                </a:lnTo>
                <a:lnTo>
                  <a:pt x="2505" y="13327"/>
                </a:lnTo>
                <a:lnTo>
                  <a:pt x="2441" y="13262"/>
                </a:lnTo>
                <a:lnTo>
                  <a:pt x="2368" y="13185"/>
                </a:lnTo>
                <a:lnTo>
                  <a:pt x="2284" y="13098"/>
                </a:lnTo>
                <a:lnTo>
                  <a:pt x="2193" y="13002"/>
                </a:lnTo>
                <a:lnTo>
                  <a:pt x="2096" y="12900"/>
                </a:lnTo>
                <a:lnTo>
                  <a:pt x="1994" y="12794"/>
                </a:lnTo>
                <a:lnTo>
                  <a:pt x="1889" y="12686"/>
                </a:lnTo>
                <a:lnTo>
                  <a:pt x="1782" y="12578"/>
                </a:lnTo>
                <a:lnTo>
                  <a:pt x="1728" y="12525"/>
                </a:lnTo>
                <a:lnTo>
                  <a:pt x="1675" y="12472"/>
                </a:lnTo>
                <a:lnTo>
                  <a:pt x="1621" y="12420"/>
                </a:lnTo>
                <a:lnTo>
                  <a:pt x="1568" y="12370"/>
                </a:lnTo>
                <a:lnTo>
                  <a:pt x="1516" y="12322"/>
                </a:lnTo>
                <a:lnTo>
                  <a:pt x="1464" y="12275"/>
                </a:lnTo>
                <a:lnTo>
                  <a:pt x="1414" y="12230"/>
                </a:lnTo>
                <a:lnTo>
                  <a:pt x="1365" y="12188"/>
                </a:lnTo>
                <a:lnTo>
                  <a:pt x="1317" y="12148"/>
                </a:lnTo>
                <a:lnTo>
                  <a:pt x="1271" y="12111"/>
                </a:lnTo>
                <a:lnTo>
                  <a:pt x="1227" y="12078"/>
                </a:lnTo>
                <a:lnTo>
                  <a:pt x="1185" y="12048"/>
                </a:lnTo>
                <a:lnTo>
                  <a:pt x="1145" y="12020"/>
                </a:lnTo>
                <a:lnTo>
                  <a:pt x="1107" y="11998"/>
                </a:lnTo>
                <a:lnTo>
                  <a:pt x="1072" y="11979"/>
                </a:lnTo>
                <a:lnTo>
                  <a:pt x="1039" y="11965"/>
                </a:lnTo>
                <a:lnTo>
                  <a:pt x="1017" y="11998"/>
                </a:lnTo>
                <a:lnTo>
                  <a:pt x="996" y="12027"/>
                </a:lnTo>
                <a:lnTo>
                  <a:pt x="976" y="12052"/>
                </a:lnTo>
                <a:lnTo>
                  <a:pt x="957" y="12076"/>
                </a:lnTo>
                <a:lnTo>
                  <a:pt x="922" y="12117"/>
                </a:lnTo>
                <a:lnTo>
                  <a:pt x="888" y="12153"/>
                </a:lnTo>
                <a:lnTo>
                  <a:pt x="871" y="12173"/>
                </a:lnTo>
                <a:lnTo>
                  <a:pt x="855" y="12192"/>
                </a:lnTo>
                <a:lnTo>
                  <a:pt x="837" y="12213"/>
                </a:lnTo>
                <a:lnTo>
                  <a:pt x="820" y="12236"/>
                </a:lnTo>
                <a:lnTo>
                  <a:pt x="802" y="12261"/>
                </a:lnTo>
                <a:lnTo>
                  <a:pt x="782" y="12289"/>
                </a:lnTo>
                <a:lnTo>
                  <a:pt x="762" y="12321"/>
                </a:lnTo>
                <a:lnTo>
                  <a:pt x="740" y="12358"/>
                </a:lnTo>
                <a:close/>
                <a:moveTo>
                  <a:pt x="11426" y="13715"/>
                </a:moveTo>
                <a:lnTo>
                  <a:pt x="11391" y="13730"/>
                </a:lnTo>
                <a:lnTo>
                  <a:pt x="11359" y="13748"/>
                </a:lnTo>
                <a:lnTo>
                  <a:pt x="11329" y="13767"/>
                </a:lnTo>
                <a:lnTo>
                  <a:pt x="11300" y="13789"/>
                </a:lnTo>
                <a:lnTo>
                  <a:pt x="11273" y="13813"/>
                </a:lnTo>
                <a:lnTo>
                  <a:pt x="11248" y="13839"/>
                </a:lnTo>
                <a:lnTo>
                  <a:pt x="11224" y="13866"/>
                </a:lnTo>
                <a:lnTo>
                  <a:pt x="11202" y="13896"/>
                </a:lnTo>
                <a:lnTo>
                  <a:pt x="11182" y="13926"/>
                </a:lnTo>
                <a:lnTo>
                  <a:pt x="11162" y="13959"/>
                </a:lnTo>
                <a:lnTo>
                  <a:pt x="11145" y="13993"/>
                </a:lnTo>
                <a:lnTo>
                  <a:pt x="11130" y="14029"/>
                </a:lnTo>
                <a:lnTo>
                  <a:pt x="11115" y="14066"/>
                </a:lnTo>
                <a:lnTo>
                  <a:pt x="11103" y="14102"/>
                </a:lnTo>
                <a:lnTo>
                  <a:pt x="11092" y="14142"/>
                </a:lnTo>
                <a:lnTo>
                  <a:pt x="11082" y="14181"/>
                </a:lnTo>
                <a:lnTo>
                  <a:pt x="11073" y="14222"/>
                </a:lnTo>
                <a:lnTo>
                  <a:pt x="11066" y="14264"/>
                </a:lnTo>
                <a:lnTo>
                  <a:pt x="11061" y="14306"/>
                </a:lnTo>
                <a:lnTo>
                  <a:pt x="11057" y="14349"/>
                </a:lnTo>
                <a:lnTo>
                  <a:pt x="11054" y="14393"/>
                </a:lnTo>
                <a:lnTo>
                  <a:pt x="11053" y="14437"/>
                </a:lnTo>
                <a:lnTo>
                  <a:pt x="11053" y="14481"/>
                </a:lnTo>
                <a:lnTo>
                  <a:pt x="11054" y="14525"/>
                </a:lnTo>
                <a:lnTo>
                  <a:pt x="11057" y="14570"/>
                </a:lnTo>
                <a:lnTo>
                  <a:pt x="11060" y="14615"/>
                </a:lnTo>
                <a:lnTo>
                  <a:pt x="11065" y="14659"/>
                </a:lnTo>
                <a:lnTo>
                  <a:pt x="11071" y="14704"/>
                </a:lnTo>
                <a:lnTo>
                  <a:pt x="11080" y="14748"/>
                </a:lnTo>
                <a:lnTo>
                  <a:pt x="11088" y="14792"/>
                </a:lnTo>
                <a:lnTo>
                  <a:pt x="11098" y="14836"/>
                </a:lnTo>
                <a:lnTo>
                  <a:pt x="11108" y="14878"/>
                </a:lnTo>
                <a:lnTo>
                  <a:pt x="11130" y="14937"/>
                </a:lnTo>
                <a:lnTo>
                  <a:pt x="11159" y="14991"/>
                </a:lnTo>
                <a:lnTo>
                  <a:pt x="11198" y="15041"/>
                </a:lnTo>
                <a:lnTo>
                  <a:pt x="11244" y="15088"/>
                </a:lnTo>
                <a:lnTo>
                  <a:pt x="11297" y="15130"/>
                </a:lnTo>
                <a:lnTo>
                  <a:pt x="11356" y="15169"/>
                </a:lnTo>
                <a:lnTo>
                  <a:pt x="11421" y="15202"/>
                </a:lnTo>
                <a:lnTo>
                  <a:pt x="11490" y="15230"/>
                </a:lnTo>
                <a:lnTo>
                  <a:pt x="11564" y="15255"/>
                </a:lnTo>
                <a:lnTo>
                  <a:pt x="11640" y="15273"/>
                </a:lnTo>
                <a:lnTo>
                  <a:pt x="11719" y="15286"/>
                </a:lnTo>
                <a:lnTo>
                  <a:pt x="11799" y="15295"/>
                </a:lnTo>
                <a:lnTo>
                  <a:pt x="11881" y="15298"/>
                </a:lnTo>
                <a:lnTo>
                  <a:pt x="11964" y="15294"/>
                </a:lnTo>
                <a:lnTo>
                  <a:pt x="12044" y="15284"/>
                </a:lnTo>
                <a:lnTo>
                  <a:pt x="12124" y="15269"/>
                </a:lnTo>
                <a:lnTo>
                  <a:pt x="12203" y="15247"/>
                </a:lnTo>
                <a:lnTo>
                  <a:pt x="12277" y="15218"/>
                </a:lnTo>
                <a:lnTo>
                  <a:pt x="12349" y="15183"/>
                </a:lnTo>
                <a:lnTo>
                  <a:pt x="12416" y="15140"/>
                </a:lnTo>
                <a:lnTo>
                  <a:pt x="12478" y="15091"/>
                </a:lnTo>
                <a:lnTo>
                  <a:pt x="12535" y="15034"/>
                </a:lnTo>
                <a:lnTo>
                  <a:pt x="12585" y="14969"/>
                </a:lnTo>
                <a:lnTo>
                  <a:pt x="12627" y="14898"/>
                </a:lnTo>
                <a:lnTo>
                  <a:pt x="12661" y="14818"/>
                </a:lnTo>
                <a:lnTo>
                  <a:pt x="12688" y="14730"/>
                </a:lnTo>
                <a:lnTo>
                  <a:pt x="12704" y="14634"/>
                </a:lnTo>
                <a:lnTo>
                  <a:pt x="12709" y="14530"/>
                </a:lnTo>
                <a:lnTo>
                  <a:pt x="12704" y="14416"/>
                </a:lnTo>
                <a:lnTo>
                  <a:pt x="12688" y="14295"/>
                </a:lnTo>
                <a:lnTo>
                  <a:pt x="12658" y="14163"/>
                </a:lnTo>
                <a:lnTo>
                  <a:pt x="12615" y="14023"/>
                </a:lnTo>
                <a:lnTo>
                  <a:pt x="12601" y="13988"/>
                </a:lnTo>
                <a:lnTo>
                  <a:pt x="12585" y="13954"/>
                </a:lnTo>
                <a:lnTo>
                  <a:pt x="12564" y="13922"/>
                </a:lnTo>
                <a:lnTo>
                  <a:pt x="12542" y="13893"/>
                </a:lnTo>
                <a:lnTo>
                  <a:pt x="12517" y="13865"/>
                </a:lnTo>
                <a:lnTo>
                  <a:pt x="12490" y="13839"/>
                </a:lnTo>
                <a:lnTo>
                  <a:pt x="12460" y="13814"/>
                </a:lnTo>
                <a:lnTo>
                  <a:pt x="12427" y="13790"/>
                </a:lnTo>
                <a:lnTo>
                  <a:pt x="12394" y="13769"/>
                </a:lnTo>
                <a:lnTo>
                  <a:pt x="12358" y="13750"/>
                </a:lnTo>
                <a:lnTo>
                  <a:pt x="12321" y="13732"/>
                </a:lnTo>
                <a:lnTo>
                  <a:pt x="12282" y="13716"/>
                </a:lnTo>
                <a:lnTo>
                  <a:pt x="12242" y="13700"/>
                </a:lnTo>
                <a:lnTo>
                  <a:pt x="12201" y="13687"/>
                </a:lnTo>
                <a:lnTo>
                  <a:pt x="12159" y="13676"/>
                </a:lnTo>
                <a:lnTo>
                  <a:pt x="12115" y="13666"/>
                </a:lnTo>
                <a:lnTo>
                  <a:pt x="12071" y="13658"/>
                </a:lnTo>
                <a:lnTo>
                  <a:pt x="12026" y="13651"/>
                </a:lnTo>
                <a:lnTo>
                  <a:pt x="11981" y="13646"/>
                </a:lnTo>
                <a:lnTo>
                  <a:pt x="11936" y="13642"/>
                </a:lnTo>
                <a:lnTo>
                  <a:pt x="11890" y="13640"/>
                </a:lnTo>
                <a:lnTo>
                  <a:pt x="11845" y="13640"/>
                </a:lnTo>
                <a:lnTo>
                  <a:pt x="11799" y="13640"/>
                </a:lnTo>
                <a:lnTo>
                  <a:pt x="11754" y="13643"/>
                </a:lnTo>
                <a:lnTo>
                  <a:pt x="11711" y="13647"/>
                </a:lnTo>
                <a:lnTo>
                  <a:pt x="11667" y="13652"/>
                </a:lnTo>
                <a:lnTo>
                  <a:pt x="11624" y="13659"/>
                </a:lnTo>
                <a:lnTo>
                  <a:pt x="11582" y="13668"/>
                </a:lnTo>
                <a:lnTo>
                  <a:pt x="11540" y="13677"/>
                </a:lnTo>
                <a:lnTo>
                  <a:pt x="11500" y="13688"/>
                </a:lnTo>
                <a:lnTo>
                  <a:pt x="11462" y="13700"/>
                </a:lnTo>
                <a:lnTo>
                  <a:pt x="11426" y="13715"/>
                </a:lnTo>
                <a:close/>
                <a:moveTo>
                  <a:pt x="9017" y="13931"/>
                </a:moveTo>
                <a:lnTo>
                  <a:pt x="9006" y="14030"/>
                </a:lnTo>
                <a:lnTo>
                  <a:pt x="8996" y="14130"/>
                </a:lnTo>
                <a:lnTo>
                  <a:pt x="8985" y="14231"/>
                </a:lnTo>
                <a:lnTo>
                  <a:pt x="8978" y="14332"/>
                </a:lnTo>
                <a:lnTo>
                  <a:pt x="8975" y="14383"/>
                </a:lnTo>
                <a:lnTo>
                  <a:pt x="8973" y="14432"/>
                </a:lnTo>
                <a:lnTo>
                  <a:pt x="8972" y="14481"/>
                </a:lnTo>
                <a:lnTo>
                  <a:pt x="8972" y="14530"/>
                </a:lnTo>
                <a:lnTo>
                  <a:pt x="8972" y="14578"/>
                </a:lnTo>
                <a:lnTo>
                  <a:pt x="8975" y="14625"/>
                </a:lnTo>
                <a:lnTo>
                  <a:pt x="8978" y="14671"/>
                </a:lnTo>
                <a:lnTo>
                  <a:pt x="8983" y="14716"/>
                </a:lnTo>
                <a:lnTo>
                  <a:pt x="8989" y="14760"/>
                </a:lnTo>
                <a:lnTo>
                  <a:pt x="8997" y="14803"/>
                </a:lnTo>
                <a:lnTo>
                  <a:pt x="9007" y="14844"/>
                </a:lnTo>
                <a:lnTo>
                  <a:pt x="9018" y="14884"/>
                </a:lnTo>
                <a:lnTo>
                  <a:pt x="9031" y="14922"/>
                </a:lnTo>
                <a:lnTo>
                  <a:pt x="9046" y="14959"/>
                </a:lnTo>
                <a:lnTo>
                  <a:pt x="9063" y="14994"/>
                </a:lnTo>
                <a:lnTo>
                  <a:pt x="9082" y="15027"/>
                </a:lnTo>
                <a:lnTo>
                  <a:pt x="9104" y="15058"/>
                </a:lnTo>
                <a:lnTo>
                  <a:pt x="9128" y="15087"/>
                </a:lnTo>
                <a:lnTo>
                  <a:pt x="9155" y="15115"/>
                </a:lnTo>
                <a:lnTo>
                  <a:pt x="9183" y="15139"/>
                </a:lnTo>
                <a:lnTo>
                  <a:pt x="9215" y="15162"/>
                </a:lnTo>
                <a:lnTo>
                  <a:pt x="9250" y="15181"/>
                </a:lnTo>
                <a:lnTo>
                  <a:pt x="9287" y="15199"/>
                </a:lnTo>
                <a:lnTo>
                  <a:pt x="9327" y="15213"/>
                </a:lnTo>
                <a:lnTo>
                  <a:pt x="9499" y="15258"/>
                </a:lnTo>
                <a:lnTo>
                  <a:pt x="9658" y="15283"/>
                </a:lnTo>
                <a:lnTo>
                  <a:pt x="9805" y="15289"/>
                </a:lnTo>
                <a:lnTo>
                  <a:pt x="9939" y="15277"/>
                </a:lnTo>
                <a:lnTo>
                  <a:pt x="10062" y="15251"/>
                </a:lnTo>
                <a:lnTo>
                  <a:pt x="10171" y="15209"/>
                </a:lnTo>
                <a:lnTo>
                  <a:pt x="10268" y="15154"/>
                </a:lnTo>
                <a:lnTo>
                  <a:pt x="10353" y="15088"/>
                </a:lnTo>
                <a:lnTo>
                  <a:pt x="10426" y="15011"/>
                </a:lnTo>
                <a:lnTo>
                  <a:pt x="10487" y="14928"/>
                </a:lnTo>
                <a:lnTo>
                  <a:pt x="10536" y="14836"/>
                </a:lnTo>
                <a:lnTo>
                  <a:pt x="10574" y="14738"/>
                </a:lnTo>
                <a:lnTo>
                  <a:pt x="10600" y="14637"/>
                </a:lnTo>
                <a:lnTo>
                  <a:pt x="10614" y="14534"/>
                </a:lnTo>
                <a:lnTo>
                  <a:pt x="10617" y="14430"/>
                </a:lnTo>
                <a:lnTo>
                  <a:pt x="10609" y="14325"/>
                </a:lnTo>
                <a:lnTo>
                  <a:pt x="10589" y="14223"/>
                </a:lnTo>
                <a:lnTo>
                  <a:pt x="10559" y="14124"/>
                </a:lnTo>
                <a:lnTo>
                  <a:pt x="10517" y="14030"/>
                </a:lnTo>
                <a:lnTo>
                  <a:pt x="10464" y="13942"/>
                </a:lnTo>
                <a:lnTo>
                  <a:pt x="10401" y="13862"/>
                </a:lnTo>
                <a:lnTo>
                  <a:pt x="10326" y="13791"/>
                </a:lnTo>
                <a:lnTo>
                  <a:pt x="10241" y="13732"/>
                </a:lnTo>
                <a:lnTo>
                  <a:pt x="10146" y="13685"/>
                </a:lnTo>
                <a:lnTo>
                  <a:pt x="10040" y="13651"/>
                </a:lnTo>
                <a:lnTo>
                  <a:pt x="9925" y="13634"/>
                </a:lnTo>
                <a:lnTo>
                  <a:pt x="9798" y="13632"/>
                </a:lnTo>
                <a:lnTo>
                  <a:pt x="9661" y="13649"/>
                </a:lnTo>
                <a:lnTo>
                  <a:pt x="9515" y="13686"/>
                </a:lnTo>
                <a:lnTo>
                  <a:pt x="9359" y="13744"/>
                </a:lnTo>
                <a:lnTo>
                  <a:pt x="9193" y="13825"/>
                </a:lnTo>
                <a:lnTo>
                  <a:pt x="9017" y="13931"/>
                </a:lnTo>
                <a:close/>
                <a:moveTo>
                  <a:pt x="13706" y="2627"/>
                </a:moveTo>
                <a:lnTo>
                  <a:pt x="15396" y="2631"/>
                </a:lnTo>
                <a:lnTo>
                  <a:pt x="15378" y="2603"/>
                </a:lnTo>
                <a:lnTo>
                  <a:pt x="15355" y="2570"/>
                </a:lnTo>
                <a:lnTo>
                  <a:pt x="15325" y="2532"/>
                </a:lnTo>
                <a:lnTo>
                  <a:pt x="15290" y="2488"/>
                </a:lnTo>
                <a:lnTo>
                  <a:pt x="15251" y="2441"/>
                </a:lnTo>
                <a:lnTo>
                  <a:pt x="15206" y="2389"/>
                </a:lnTo>
                <a:lnTo>
                  <a:pt x="15157" y="2334"/>
                </a:lnTo>
                <a:lnTo>
                  <a:pt x="15105" y="2274"/>
                </a:lnTo>
                <a:lnTo>
                  <a:pt x="15048" y="2213"/>
                </a:lnTo>
                <a:lnTo>
                  <a:pt x="14989" y="2149"/>
                </a:lnTo>
                <a:lnTo>
                  <a:pt x="14927" y="2083"/>
                </a:lnTo>
                <a:lnTo>
                  <a:pt x="14863" y="2015"/>
                </a:lnTo>
                <a:lnTo>
                  <a:pt x="14729" y="1876"/>
                </a:lnTo>
                <a:lnTo>
                  <a:pt x="14590" y="1736"/>
                </a:lnTo>
                <a:lnTo>
                  <a:pt x="14450" y="1597"/>
                </a:lnTo>
                <a:lnTo>
                  <a:pt x="14312" y="1462"/>
                </a:lnTo>
                <a:lnTo>
                  <a:pt x="14245" y="1398"/>
                </a:lnTo>
                <a:lnTo>
                  <a:pt x="14179" y="1335"/>
                </a:lnTo>
                <a:lnTo>
                  <a:pt x="14116" y="1276"/>
                </a:lnTo>
                <a:lnTo>
                  <a:pt x="14055" y="1220"/>
                </a:lnTo>
                <a:lnTo>
                  <a:pt x="13997" y="1168"/>
                </a:lnTo>
                <a:lnTo>
                  <a:pt x="13942" y="1119"/>
                </a:lnTo>
                <a:lnTo>
                  <a:pt x="13891" y="1074"/>
                </a:lnTo>
                <a:lnTo>
                  <a:pt x="13843" y="1034"/>
                </a:lnTo>
                <a:lnTo>
                  <a:pt x="13800" y="1000"/>
                </a:lnTo>
                <a:lnTo>
                  <a:pt x="13762" y="970"/>
                </a:lnTo>
                <a:lnTo>
                  <a:pt x="13728" y="948"/>
                </a:lnTo>
                <a:lnTo>
                  <a:pt x="13702" y="931"/>
                </a:lnTo>
                <a:lnTo>
                  <a:pt x="13706" y="2627"/>
                </a:lnTo>
                <a:close/>
                <a:moveTo>
                  <a:pt x="4398" y="14380"/>
                </a:moveTo>
                <a:lnTo>
                  <a:pt x="4417" y="14429"/>
                </a:lnTo>
                <a:lnTo>
                  <a:pt x="4434" y="14467"/>
                </a:lnTo>
                <a:lnTo>
                  <a:pt x="4450" y="14499"/>
                </a:lnTo>
                <a:lnTo>
                  <a:pt x="4462" y="14525"/>
                </a:lnTo>
                <a:lnTo>
                  <a:pt x="4474" y="14545"/>
                </a:lnTo>
                <a:lnTo>
                  <a:pt x="4486" y="14561"/>
                </a:lnTo>
                <a:lnTo>
                  <a:pt x="4496" y="14575"/>
                </a:lnTo>
                <a:lnTo>
                  <a:pt x="4506" y="14587"/>
                </a:lnTo>
                <a:lnTo>
                  <a:pt x="4527" y="14610"/>
                </a:lnTo>
                <a:lnTo>
                  <a:pt x="4552" y="14639"/>
                </a:lnTo>
                <a:lnTo>
                  <a:pt x="4567" y="14659"/>
                </a:lnTo>
                <a:lnTo>
                  <a:pt x="4584" y="14684"/>
                </a:lnTo>
                <a:lnTo>
                  <a:pt x="4603" y="14715"/>
                </a:lnTo>
                <a:lnTo>
                  <a:pt x="4624" y="14754"/>
                </a:lnTo>
                <a:lnTo>
                  <a:pt x="4560" y="14803"/>
                </a:lnTo>
                <a:lnTo>
                  <a:pt x="4504" y="14852"/>
                </a:lnTo>
                <a:lnTo>
                  <a:pt x="4455" y="14900"/>
                </a:lnTo>
                <a:lnTo>
                  <a:pt x="4414" y="14948"/>
                </a:lnTo>
                <a:lnTo>
                  <a:pt x="4379" y="14995"/>
                </a:lnTo>
                <a:lnTo>
                  <a:pt x="4352" y="15042"/>
                </a:lnTo>
                <a:lnTo>
                  <a:pt x="4331" y="15088"/>
                </a:lnTo>
                <a:lnTo>
                  <a:pt x="4317" y="15133"/>
                </a:lnTo>
                <a:lnTo>
                  <a:pt x="4309" y="15178"/>
                </a:lnTo>
                <a:lnTo>
                  <a:pt x="4307" y="15221"/>
                </a:lnTo>
                <a:lnTo>
                  <a:pt x="4311" y="15264"/>
                </a:lnTo>
                <a:lnTo>
                  <a:pt x="4320" y="15305"/>
                </a:lnTo>
                <a:lnTo>
                  <a:pt x="4334" y="15346"/>
                </a:lnTo>
                <a:lnTo>
                  <a:pt x="4354" y="15385"/>
                </a:lnTo>
                <a:lnTo>
                  <a:pt x="4378" y="15421"/>
                </a:lnTo>
                <a:lnTo>
                  <a:pt x="4407" y="15458"/>
                </a:lnTo>
                <a:lnTo>
                  <a:pt x="4441" y="15493"/>
                </a:lnTo>
                <a:lnTo>
                  <a:pt x="4477" y="15526"/>
                </a:lnTo>
                <a:lnTo>
                  <a:pt x="4519" y="15557"/>
                </a:lnTo>
                <a:lnTo>
                  <a:pt x="4564" y="15587"/>
                </a:lnTo>
                <a:lnTo>
                  <a:pt x="4612" y="15615"/>
                </a:lnTo>
                <a:lnTo>
                  <a:pt x="4664" y="15640"/>
                </a:lnTo>
                <a:lnTo>
                  <a:pt x="4719" y="15665"/>
                </a:lnTo>
                <a:lnTo>
                  <a:pt x="4777" y="15686"/>
                </a:lnTo>
                <a:lnTo>
                  <a:pt x="4836" y="15707"/>
                </a:lnTo>
                <a:lnTo>
                  <a:pt x="4898" y="15724"/>
                </a:lnTo>
                <a:lnTo>
                  <a:pt x="4962" y="15739"/>
                </a:lnTo>
                <a:lnTo>
                  <a:pt x="5029" y="15753"/>
                </a:lnTo>
                <a:lnTo>
                  <a:pt x="5096" y="15763"/>
                </a:lnTo>
                <a:lnTo>
                  <a:pt x="5166" y="15771"/>
                </a:lnTo>
                <a:lnTo>
                  <a:pt x="5236" y="15776"/>
                </a:lnTo>
                <a:lnTo>
                  <a:pt x="5306" y="15779"/>
                </a:lnTo>
                <a:lnTo>
                  <a:pt x="5319" y="13857"/>
                </a:lnTo>
                <a:lnTo>
                  <a:pt x="5253" y="13867"/>
                </a:lnTo>
                <a:lnTo>
                  <a:pt x="5193" y="13878"/>
                </a:lnTo>
                <a:lnTo>
                  <a:pt x="5138" y="13889"/>
                </a:lnTo>
                <a:lnTo>
                  <a:pt x="5088" y="13900"/>
                </a:lnTo>
                <a:lnTo>
                  <a:pt x="5042" y="13911"/>
                </a:lnTo>
                <a:lnTo>
                  <a:pt x="5000" y="13922"/>
                </a:lnTo>
                <a:lnTo>
                  <a:pt x="4962" y="13934"/>
                </a:lnTo>
                <a:lnTo>
                  <a:pt x="4929" y="13945"/>
                </a:lnTo>
                <a:lnTo>
                  <a:pt x="4898" y="13957"/>
                </a:lnTo>
                <a:lnTo>
                  <a:pt x="4870" y="13969"/>
                </a:lnTo>
                <a:lnTo>
                  <a:pt x="4845" y="13982"/>
                </a:lnTo>
                <a:lnTo>
                  <a:pt x="4822" y="13995"/>
                </a:lnTo>
                <a:lnTo>
                  <a:pt x="4802" y="14008"/>
                </a:lnTo>
                <a:lnTo>
                  <a:pt x="4783" y="14022"/>
                </a:lnTo>
                <a:lnTo>
                  <a:pt x="4765" y="14036"/>
                </a:lnTo>
                <a:lnTo>
                  <a:pt x="4749" y="14050"/>
                </a:lnTo>
                <a:lnTo>
                  <a:pt x="4734" y="14066"/>
                </a:lnTo>
                <a:lnTo>
                  <a:pt x="4719" y="14082"/>
                </a:lnTo>
                <a:lnTo>
                  <a:pt x="4705" y="14098"/>
                </a:lnTo>
                <a:lnTo>
                  <a:pt x="4690" y="14115"/>
                </a:lnTo>
                <a:lnTo>
                  <a:pt x="4659" y="14151"/>
                </a:lnTo>
                <a:lnTo>
                  <a:pt x="4624" y="14190"/>
                </a:lnTo>
                <a:lnTo>
                  <a:pt x="4605" y="14211"/>
                </a:lnTo>
                <a:lnTo>
                  <a:pt x="4584" y="14232"/>
                </a:lnTo>
                <a:lnTo>
                  <a:pt x="4560" y="14255"/>
                </a:lnTo>
                <a:lnTo>
                  <a:pt x="4534" y="14278"/>
                </a:lnTo>
                <a:lnTo>
                  <a:pt x="4505" y="14302"/>
                </a:lnTo>
                <a:lnTo>
                  <a:pt x="4473" y="14327"/>
                </a:lnTo>
                <a:lnTo>
                  <a:pt x="4438" y="14354"/>
                </a:lnTo>
                <a:lnTo>
                  <a:pt x="4398" y="14380"/>
                </a:lnTo>
                <a:close/>
                <a:moveTo>
                  <a:pt x="7404" y="5800"/>
                </a:moveTo>
                <a:lnTo>
                  <a:pt x="7948" y="5793"/>
                </a:lnTo>
                <a:lnTo>
                  <a:pt x="7944" y="5250"/>
                </a:lnTo>
                <a:lnTo>
                  <a:pt x="7403" y="5254"/>
                </a:lnTo>
                <a:lnTo>
                  <a:pt x="7404" y="5800"/>
                </a:lnTo>
                <a:close/>
                <a:moveTo>
                  <a:pt x="14749" y="4742"/>
                </a:moveTo>
                <a:lnTo>
                  <a:pt x="15277" y="4739"/>
                </a:lnTo>
                <a:lnTo>
                  <a:pt x="15278" y="4208"/>
                </a:lnTo>
                <a:lnTo>
                  <a:pt x="14744" y="4208"/>
                </a:lnTo>
                <a:lnTo>
                  <a:pt x="14749" y="4742"/>
                </a:lnTo>
                <a:close/>
                <a:moveTo>
                  <a:pt x="6361" y="5796"/>
                </a:moveTo>
                <a:lnTo>
                  <a:pt x="6897" y="5780"/>
                </a:lnTo>
                <a:lnTo>
                  <a:pt x="6893" y="5271"/>
                </a:lnTo>
                <a:lnTo>
                  <a:pt x="6363" y="5251"/>
                </a:lnTo>
                <a:lnTo>
                  <a:pt x="6361" y="5796"/>
                </a:lnTo>
                <a:close/>
                <a:moveTo>
                  <a:pt x="12667" y="4739"/>
                </a:moveTo>
                <a:lnTo>
                  <a:pt x="13165" y="4734"/>
                </a:lnTo>
                <a:lnTo>
                  <a:pt x="13187" y="4214"/>
                </a:lnTo>
                <a:lnTo>
                  <a:pt x="12650" y="4202"/>
                </a:lnTo>
                <a:lnTo>
                  <a:pt x="12667" y="4739"/>
                </a:lnTo>
                <a:close/>
                <a:moveTo>
                  <a:pt x="8464" y="5757"/>
                </a:moveTo>
                <a:lnTo>
                  <a:pt x="8997" y="5801"/>
                </a:lnTo>
                <a:lnTo>
                  <a:pt x="8987" y="5254"/>
                </a:lnTo>
                <a:lnTo>
                  <a:pt x="8462" y="5273"/>
                </a:lnTo>
                <a:lnTo>
                  <a:pt x="8464" y="5757"/>
                </a:lnTo>
                <a:close/>
                <a:moveTo>
                  <a:pt x="13712" y="4728"/>
                </a:moveTo>
                <a:lnTo>
                  <a:pt x="14206" y="4739"/>
                </a:lnTo>
                <a:lnTo>
                  <a:pt x="14238" y="4199"/>
                </a:lnTo>
                <a:lnTo>
                  <a:pt x="13699" y="4217"/>
                </a:lnTo>
                <a:lnTo>
                  <a:pt x="13712" y="4728"/>
                </a:lnTo>
                <a:close/>
                <a:moveTo>
                  <a:pt x="9506" y="14725"/>
                </a:moveTo>
                <a:lnTo>
                  <a:pt x="10033" y="14720"/>
                </a:lnTo>
                <a:lnTo>
                  <a:pt x="10028" y="14205"/>
                </a:lnTo>
                <a:lnTo>
                  <a:pt x="9522" y="14201"/>
                </a:lnTo>
                <a:lnTo>
                  <a:pt x="9506" y="14725"/>
                </a:lnTo>
                <a:close/>
                <a:moveTo>
                  <a:pt x="11619" y="14714"/>
                </a:moveTo>
                <a:lnTo>
                  <a:pt x="12105" y="14720"/>
                </a:lnTo>
                <a:lnTo>
                  <a:pt x="12132" y="14222"/>
                </a:lnTo>
                <a:lnTo>
                  <a:pt x="11613" y="14208"/>
                </a:lnTo>
                <a:lnTo>
                  <a:pt x="11619" y="1471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oogle Shape;549;p33">
            <a:extLst>
              <a:ext uri="{FF2B5EF4-FFF2-40B4-BE49-F238E27FC236}">
                <a16:creationId xmlns:a16="http://schemas.microsoft.com/office/drawing/2014/main" id="{6A4FE819-2A9F-7C93-1502-33A733A95F9A}"/>
              </a:ext>
            </a:extLst>
          </p:cNvPr>
          <p:cNvGrpSpPr/>
          <p:nvPr/>
        </p:nvGrpSpPr>
        <p:grpSpPr>
          <a:xfrm>
            <a:off x="968457" y="3135976"/>
            <a:ext cx="354233" cy="361525"/>
            <a:chOff x="3955900" y="2984500"/>
            <a:chExt cx="414000" cy="422525"/>
          </a:xfrm>
          <a:solidFill>
            <a:srgbClr val="0070C0"/>
          </a:solidFill>
        </p:grpSpPr>
        <p:sp>
          <p:nvSpPr>
            <p:cNvPr id="11" name="Google Shape;550;p33">
              <a:extLst>
                <a:ext uri="{FF2B5EF4-FFF2-40B4-BE49-F238E27FC236}">
                  <a16:creationId xmlns:a16="http://schemas.microsoft.com/office/drawing/2014/main" id="{4FED4345-8F1E-7C76-00D6-29C99ECA4009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885" y="9284"/>
                  </a:moveTo>
                  <a:lnTo>
                    <a:pt x="65216" y="9750"/>
                  </a:lnTo>
                  <a:lnTo>
                    <a:pt x="70091" y="10444"/>
                  </a:lnTo>
                  <a:lnTo>
                    <a:pt x="74966" y="11603"/>
                  </a:lnTo>
                  <a:lnTo>
                    <a:pt x="79613" y="13466"/>
                  </a:lnTo>
                  <a:lnTo>
                    <a:pt x="84022" y="15547"/>
                  </a:lnTo>
                  <a:lnTo>
                    <a:pt x="88194" y="18104"/>
                  </a:lnTo>
                  <a:lnTo>
                    <a:pt x="92147" y="20888"/>
                  </a:lnTo>
                  <a:lnTo>
                    <a:pt x="95853" y="24138"/>
                  </a:lnTo>
                  <a:lnTo>
                    <a:pt x="99103" y="27854"/>
                  </a:lnTo>
                  <a:lnTo>
                    <a:pt x="101887" y="31798"/>
                  </a:lnTo>
                  <a:lnTo>
                    <a:pt x="104444" y="35980"/>
                  </a:lnTo>
                  <a:lnTo>
                    <a:pt x="106534" y="40389"/>
                  </a:lnTo>
                  <a:lnTo>
                    <a:pt x="108387" y="45027"/>
                  </a:lnTo>
                  <a:lnTo>
                    <a:pt x="109547" y="49902"/>
                  </a:lnTo>
                  <a:lnTo>
                    <a:pt x="110478" y="54777"/>
                  </a:lnTo>
                  <a:lnTo>
                    <a:pt x="110706" y="60118"/>
                  </a:lnTo>
                  <a:lnTo>
                    <a:pt x="110478" y="65222"/>
                  </a:lnTo>
                  <a:lnTo>
                    <a:pt x="109547" y="70325"/>
                  </a:lnTo>
                  <a:lnTo>
                    <a:pt x="108387" y="75200"/>
                  </a:lnTo>
                  <a:lnTo>
                    <a:pt x="106534" y="79847"/>
                  </a:lnTo>
                  <a:lnTo>
                    <a:pt x="104444" y="84257"/>
                  </a:lnTo>
                  <a:lnTo>
                    <a:pt x="101887" y="88429"/>
                  </a:lnTo>
                  <a:lnTo>
                    <a:pt x="99103" y="92145"/>
                  </a:lnTo>
                  <a:lnTo>
                    <a:pt x="95853" y="95861"/>
                  </a:lnTo>
                  <a:lnTo>
                    <a:pt x="92147" y="99111"/>
                  </a:lnTo>
                  <a:lnTo>
                    <a:pt x="88194" y="102124"/>
                  </a:lnTo>
                  <a:lnTo>
                    <a:pt x="84022" y="104680"/>
                  </a:lnTo>
                  <a:lnTo>
                    <a:pt x="79613" y="106771"/>
                  </a:lnTo>
                  <a:lnTo>
                    <a:pt x="74966" y="108396"/>
                  </a:lnTo>
                  <a:lnTo>
                    <a:pt x="70091" y="109783"/>
                  </a:lnTo>
                  <a:lnTo>
                    <a:pt x="65216" y="110477"/>
                  </a:lnTo>
                  <a:lnTo>
                    <a:pt x="59885" y="110715"/>
                  </a:lnTo>
                  <a:lnTo>
                    <a:pt x="54773" y="110477"/>
                  </a:lnTo>
                  <a:lnTo>
                    <a:pt x="49670" y="109783"/>
                  </a:lnTo>
                  <a:lnTo>
                    <a:pt x="44795" y="108396"/>
                  </a:lnTo>
                  <a:lnTo>
                    <a:pt x="40158" y="106771"/>
                  </a:lnTo>
                  <a:lnTo>
                    <a:pt x="35749" y="104680"/>
                  </a:lnTo>
                  <a:lnTo>
                    <a:pt x="31567" y="102124"/>
                  </a:lnTo>
                  <a:lnTo>
                    <a:pt x="27852" y="99111"/>
                  </a:lnTo>
                  <a:lnTo>
                    <a:pt x="24146" y="95861"/>
                  </a:lnTo>
                  <a:lnTo>
                    <a:pt x="20896" y="92145"/>
                  </a:lnTo>
                  <a:lnTo>
                    <a:pt x="17874" y="88429"/>
                  </a:lnTo>
                  <a:lnTo>
                    <a:pt x="15327" y="84257"/>
                  </a:lnTo>
                  <a:lnTo>
                    <a:pt x="13237" y="79847"/>
                  </a:lnTo>
                  <a:lnTo>
                    <a:pt x="11612" y="75200"/>
                  </a:lnTo>
                  <a:lnTo>
                    <a:pt x="10215" y="70325"/>
                  </a:lnTo>
                  <a:lnTo>
                    <a:pt x="9521" y="65222"/>
                  </a:lnTo>
                  <a:lnTo>
                    <a:pt x="9293" y="60118"/>
                  </a:lnTo>
                  <a:lnTo>
                    <a:pt x="9521" y="54777"/>
                  </a:lnTo>
                  <a:lnTo>
                    <a:pt x="10215" y="49902"/>
                  </a:lnTo>
                  <a:lnTo>
                    <a:pt x="11612" y="45027"/>
                  </a:lnTo>
                  <a:lnTo>
                    <a:pt x="13237" y="40389"/>
                  </a:lnTo>
                  <a:lnTo>
                    <a:pt x="15327" y="35980"/>
                  </a:lnTo>
                  <a:lnTo>
                    <a:pt x="17874" y="31798"/>
                  </a:lnTo>
                  <a:lnTo>
                    <a:pt x="20896" y="27854"/>
                  </a:lnTo>
                  <a:lnTo>
                    <a:pt x="24146" y="24138"/>
                  </a:lnTo>
                  <a:lnTo>
                    <a:pt x="27852" y="20888"/>
                  </a:lnTo>
                  <a:lnTo>
                    <a:pt x="31567" y="18104"/>
                  </a:lnTo>
                  <a:lnTo>
                    <a:pt x="35749" y="15547"/>
                  </a:lnTo>
                  <a:lnTo>
                    <a:pt x="40158" y="13466"/>
                  </a:lnTo>
                  <a:lnTo>
                    <a:pt x="44795" y="11603"/>
                  </a:lnTo>
                  <a:lnTo>
                    <a:pt x="49670" y="10444"/>
                  </a:lnTo>
                  <a:lnTo>
                    <a:pt x="54773" y="9750"/>
                  </a:lnTo>
                  <a:lnTo>
                    <a:pt x="59885" y="9284"/>
                  </a:lnTo>
                  <a:close/>
                  <a:moveTo>
                    <a:pt x="59885" y="0"/>
                  </a:moveTo>
                  <a:lnTo>
                    <a:pt x="56864" y="228"/>
                  </a:lnTo>
                  <a:lnTo>
                    <a:pt x="53851" y="465"/>
                  </a:lnTo>
                  <a:lnTo>
                    <a:pt x="50829" y="693"/>
                  </a:lnTo>
                  <a:lnTo>
                    <a:pt x="47817" y="1397"/>
                  </a:lnTo>
                  <a:lnTo>
                    <a:pt x="45033" y="2090"/>
                  </a:lnTo>
                  <a:lnTo>
                    <a:pt x="42248" y="2784"/>
                  </a:lnTo>
                  <a:lnTo>
                    <a:pt x="39464" y="3715"/>
                  </a:lnTo>
                  <a:lnTo>
                    <a:pt x="36670" y="4875"/>
                  </a:lnTo>
                  <a:lnTo>
                    <a:pt x="33886" y="6034"/>
                  </a:lnTo>
                  <a:lnTo>
                    <a:pt x="31339" y="7431"/>
                  </a:lnTo>
                  <a:lnTo>
                    <a:pt x="28783" y="8819"/>
                  </a:lnTo>
                  <a:lnTo>
                    <a:pt x="26464" y="10216"/>
                  </a:lnTo>
                  <a:lnTo>
                    <a:pt x="21818" y="13694"/>
                  </a:lnTo>
                  <a:lnTo>
                    <a:pt x="17646" y="17638"/>
                  </a:lnTo>
                  <a:lnTo>
                    <a:pt x="13702" y="21819"/>
                  </a:lnTo>
                  <a:lnTo>
                    <a:pt x="10215" y="26457"/>
                  </a:lnTo>
                  <a:lnTo>
                    <a:pt x="8590" y="29014"/>
                  </a:lnTo>
                  <a:lnTo>
                    <a:pt x="7203" y="31570"/>
                  </a:lnTo>
                  <a:lnTo>
                    <a:pt x="5806" y="34117"/>
                  </a:lnTo>
                  <a:lnTo>
                    <a:pt x="4646" y="36673"/>
                  </a:lnTo>
                  <a:lnTo>
                    <a:pt x="3715" y="39458"/>
                  </a:lnTo>
                  <a:lnTo>
                    <a:pt x="2793" y="42242"/>
                  </a:lnTo>
                  <a:lnTo>
                    <a:pt x="1862" y="45027"/>
                  </a:lnTo>
                  <a:lnTo>
                    <a:pt x="1168" y="48049"/>
                  </a:lnTo>
                  <a:lnTo>
                    <a:pt x="703" y="50833"/>
                  </a:lnTo>
                  <a:lnTo>
                    <a:pt x="237" y="53846"/>
                  </a:lnTo>
                  <a:lnTo>
                    <a:pt x="9" y="56868"/>
                  </a:lnTo>
                  <a:lnTo>
                    <a:pt x="9" y="60118"/>
                  </a:lnTo>
                  <a:lnTo>
                    <a:pt x="9" y="63131"/>
                  </a:lnTo>
                  <a:lnTo>
                    <a:pt x="237" y="66153"/>
                  </a:lnTo>
                  <a:lnTo>
                    <a:pt x="703" y="69166"/>
                  </a:lnTo>
                  <a:lnTo>
                    <a:pt x="1168" y="72188"/>
                  </a:lnTo>
                  <a:lnTo>
                    <a:pt x="1862" y="74972"/>
                  </a:lnTo>
                  <a:lnTo>
                    <a:pt x="2793" y="77985"/>
                  </a:lnTo>
                  <a:lnTo>
                    <a:pt x="3715" y="80769"/>
                  </a:lnTo>
                  <a:lnTo>
                    <a:pt x="4646" y="83326"/>
                  </a:lnTo>
                  <a:lnTo>
                    <a:pt x="5806" y="86110"/>
                  </a:lnTo>
                  <a:lnTo>
                    <a:pt x="7203" y="88667"/>
                  </a:lnTo>
                  <a:lnTo>
                    <a:pt x="8590" y="91214"/>
                  </a:lnTo>
                  <a:lnTo>
                    <a:pt x="10215" y="93542"/>
                  </a:lnTo>
                  <a:lnTo>
                    <a:pt x="13702" y="98180"/>
                  </a:lnTo>
                  <a:lnTo>
                    <a:pt x="17646" y="102361"/>
                  </a:lnTo>
                  <a:lnTo>
                    <a:pt x="21818" y="106305"/>
                  </a:lnTo>
                  <a:lnTo>
                    <a:pt x="26464" y="109783"/>
                  </a:lnTo>
                  <a:lnTo>
                    <a:pt x="28783" y="111408"/>
                  </a:lnTo>
                  <a:lnTo>
                    <a:pt x="31339" y="112805"/>
                  </a:lnTo>
                  <a:lnTo>
                    <a:pt x="33886" y="114193"/>
                  </a:lnTo>
                  <a:lnTo>
                    <a:pt x="36670" y="115352"/>
                  </a:lnTo>
                  <a:lnTo>
                    <a:pt x="39464" y="116284"/>
                  </a:lnTo>
                  <a:lnTo>
                    <a:pt x="42248" y="117215"/>
                  </a:lnTo>
                  <a:lnTo>
                    <a:pt x="45033" y="118137"/>
                  </a:lnTo>
                  <a:lnTo>
                    <a:pt x="47817" y="118840"/>
                  </a:lnTo>
                  <a:lnTo>
                    <a:pt x="50829" y="119296"/>
                  </a:lnTo>
                  <a:lnTo>
                    <a:pt x="53851" y="119762"/>
                  </a:lnTo>
                  <a:lnTo>
                    <a:pt x="56864" y="120000"/>
                  </a:lnTo>
                  <a:lnTo>
                    <a:pt x="63135" y="120000"/>
                  </a:lnTo>
                  <a:lnTo>
                    <a:pt x="66148" y="119762"/>
                  </a:lnTo>
                  <a:lnTo>
                    <a:pt x="69170" y="119296"/>
                  </a:lnTo>
                  <a:lnTo>
                    <a:pt x="71954" y="118840"/>
                  </a:lnTo>
                  <a:lnTo>
                    <a:pt x="74966" y="118137"/>
                  </a:lnTo>
                  <a:lnTo>
                    <a:pt x="77751" y="117215"/>
                  </a:lnTo>
                  <a:lnTo>
                    <a:pt x="80535" y="116284"/>
                  </a:lnTo>
                  <a:lnTo>
                    <a:pt x="83319" y="115352"/>
                  </a:lnTo>
                  <a:lnTo>
                    <a:pt x="85875" y="114193"/>
                  </a:lnTo>
                  <a:lnTo>
                    <a:pt x="88432" y="112805"/>
                  </a:lnTo>
                  <a:lnTo>
                    <a:pt x="90978" y="111408"/>
                  </a:lnTo>
                  <a:lnTo>
                    <a:pt x="93535" y="109783"/>
                  </a:lnTo>
                  <a:lnTo>
                    <a:pt x="98181" y="106305"/>
                  </a:lnTo>
                  <a:lnTo>
                    <a:pt x="102353" y="102361"/>
                  </a:lnTo>
                  <a:lnTo>
                    <a:pt x="106297" y="98180"/>
                  </a:lnTo>
                  <a:lnTo>
                    <a:pt x="109784" y="93542"/>
                  </a:lnTo>
                  <a:lnTo>
                    <a:pt x="111171" y="91214"/>
                  </a:lnTo>
                  <a:lnTo>
                    <a:pt x="112568" y="88667"/>
                  </a:lnTo>
                  <a:lnTo>
                    <a:pt x="113956" y="86110"/>
                  </a:lnTo>
                  <a:lnTo>
                    <a:pt x="115115" y="83326"/>
                  </a:lnTo>
                  <a:lnTo>
                    <a:pt x="116284" y="80769"/>
                  </a:lnTo>
                  <a:lnTo>
                    <a:pt x="117206" y="77985"/>
                  </a:lnTo>
                  <a:lnTo>
                    <a:pt x="118137" y="74972"/>
                  </a:lnTo>
                  <a:lnTo>
                    <a:pt x="118603" y="72188"/>
                  </a:lnTo>
                  <a:lnTo>
                    <a:pt x="119296" y="69166"/>
                  </a:lnTo>
                  <a:lnTo>
                    <a:pt x="119524" y="66153"/>
                  </a:lnTo>
                  <a:lnTo>
                    <a:pt x="119762" y="63131"/>
                  </a:lnTo>
                  <a:lnTo>
                    <a:pt x="119990" y="60118"/>
                  </a:lnTo>
                  <a:lnTo>
                    <a:pt x="119762" y="56868"/>
                  </a:lnTo>
                  <a:lnTo>
                    <a:pt x="119524" y="53846"/>
                  </a:lnTo>
                  <a:lnTo>
                    <a:pt x="119296" y="50833"/>
                  </a:lnTo>
                  <a:lnTo>
                    <a:pt x="118603" y="48049"/>
                  </a:lnTo>
                  <a:lnTo>
                    <a:pt x="118137" y="45027"/>
                  </a:lnTo>
                  <a:lnTo>
                    <a:pt x="117206" y="42242"/>
                  </a:lnTo>
                  <a:lnTo>
                    <a:pt x="116284" y="39458"/>
                  </a:lnTo>
                  <a:lnTo>
                    <a:pt x="115115" y="36673"/>
                  </a:lnTo>
                  <a:lnTo>
                    <a:pt x="113956" y="34117"/>
                  </a:lnTo>
                  <a:lnTo>
                    <a:pt x="112568" y="31570"/>
                  </a:lnTo>
                  <a:lnTo>
                    <a:pt x="111171" y="29014"/>
                  </a:lnTo>
                  <a:lnTo>
                    <a:pt x="109784" y="26457"/>
                  </a:lnTo>
                  <a:lnTo>
                    <a:pt x="106297" y="21819"/>
                  </a:lnTo>
                  <a:lnTo>
                    <a:pt x="102353" y="17638"/>
                  </a:lnTo>
                  <a:lnTo>
                    <a:pt x="98181" y="13694"/>
                  </a:lnTo>
                  <a:lnTo>
                    <a:pt x="93535" y="10216"/>
                  </a:lnTo>
                  <a:lnTo>
                    <a:pt x="90978" y="8819"/>
                  </a:lnTo>
                  <a:lnTo>
                    <a:pt x="88432" y="7431"/>
                  </a:lnTo>
                  <a:lnTo>
                    <a:pt x="85875" y="6034"/>
                  </a:lnTo>
                  <a:lnTo>
                    <a:pt x="83319" y="4875"/>
                  </a:lnTo>
                  <a:lnTo>
                    <a:pt x="80535" y="3715"/>
                  </a:lnTo>
                  <a:lnTo>
                    <a:pt x="77751" y="2784"/>
                  </a:lnTo>
                  <a:lnTo>
                    <a:pt x="74966" y="2090"/>
                  </a:lnTo>
                  <a:lnTo>
                    <a:pt x="71954" y="1397"/>
                  </a:lnTo>
                  <a:lnTo>
                    <a:pt x="69170" y="693"/>
                  </a:lnTo>
                  <a:lnTo>
                    <a:pt x="66148" y="465"/>
                  </a:lnTo>
                  <a:lnTo>
                    <a:pt x="63135" y="228"/>
                  </a:lnTo>
                  <a:lnTo>
                    <a:pt x="598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Roboto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551;p33">
              <a:extLst>
                <a:ext uri="{FF2B5EF4-FFF2-40B4-BE49-F238E27FC236}">
                  <a16:creationId xmlns:a16="http://schemas.microsoft.com/office/drawing/2014/main" id="{116AC0AB-0561-BCAC-D877-CDB0406B5BBB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058" y="18141"/>
                  </a:moveTo>
                  <a:lnTo>
                    <a:pt x="61973" y="18438"/>
                  </a:lnTo>
                  <a:lnTo>
                    <a:pt x="62877" y="19045"/>
                  </a:lnTo>
                  <a:lnTo>
                    <a:pt x="63780" y="19651"/>
                  </a:lnTo>
                  <a:lnTo>
                    <a:pt x="64386" y="20257"/>
                  </a:lnTo>
                  <a:lnTo>
                    <a:pt x="64993" y="21458"/>
                  </a:lnTo>
                  <a:lnTo>
                    <a:pt x="65290" y="22373"/>
                  </a:lnTo>
                  <a:lnTo>
                    <a:pt x="65290" y="23574"/>
                  </a:lnTo>
                  <a:lnTo>
                    <a:pt x="65290" y="24490"/>
                  </a:lnTo>
                  <a:lnTo>
                    <a:pt x="64993" y="25690"/>
                  </a:lnTo>
                  <a:lnTo>
                    <a:pt x="64386" y="26606"/>
                  </a:lnTo>
                  <a:lnTo>
                    <a:pt x="63780" y="27200"/>
                  </a:lnTo>
                  <a:lnTo>
                    <a:pt x="62877" y="27806"/>
                  </a:lnTo>
                  <a:lnTo>
                    <a:pt x="61973" y="28412"/>
                  </a:lnTo>
                  <a:lnTo>
                    <a:pt x="61058" y="28722"/>
                  </a:lnTo>
                  <a:lnTo>
                    <a:pt x="59857" y="29019"/>
                  </a:lnTo>
                  <a:lnTo>
                    <a:pt x="56838" y="29019"/>
                  </a:lnTo>
                  <a:lnTo>
                    <a:pt x="53806" y="29625"/>
                  </a:lnTo>
                  <a:lnTo>
                    <a:pt x="50786" y="30232"/>
                  </a:lnTo>
                  <a:lnTo>
                    <a:pt x="47767" y="31432"/>
                  </a:lnTo>
                  <a:lnTo>
                    <a:pt x="45044" y="32645"/>
                  </a:lnTo>
                  <a:lnTo>
                    <a:pt x="42631" y="34154"/>
                  </a:lnTo>
                  <a:lnTo>
                    <a:pt x="40206" y="35974"/>
                  </a:lnTo>
                  <a:lnTo>
                    <a:pt x="37793" y="38090"/>
                  </a:lnTo>
                  <a:lnTo>
                    <a:pt x="35974" y="40206"/>
                  </a:lnTo>
                  <a:lnTo>
                    <a:pt x="34167" y="42619"/>
                  </a:lnTo>
                  <a:lnTo>
                    <a:pt x="32657" y="45341"/>
                  </a:lnTo>
                  <a:lnTo>
                    <a:pt x="31147" y="48064"/>
                  </a:lnTo>
                  <a:lnTo>
                    <a:pt x="30232" y="50774"/>
                  </a:lnTo>
                  <a:lnTo>
                    <a:pt x="29328" y="53806"/>
                  </a:lnTo>
                  <a:lnTo>
                    <a:pt x="29031" y="56825"/>
                  </a:lnTo>
                  <a:lnTo>
                    <a:pt x="28722" y="60154"/>
                  </a:lnTo>
                  <a:lnTo>
                    <a:pt x="28722" y="61058"/>
                  </a:lnTo>
                  <a:lnTo>
                    <a:pt x="28425" y="62270"/>
                  </a:lnTo>
                  <a:lnTo>
                    <a:pt x="27818" y="63174"/>
                  </a:lnTo>
                  <a:lnTo>
                    <a:pt x="27212" y="63780"/>
                  </a:lnTo>
                  <a:lnTo>
                    <a:pt x="26309" y="64683"/>
                  </a:lnTo>
                  <a:lnTo>
                    <a:pt x="25405" y="64980"/>
                  </a:lnTo>
                  <a:lnTo>
                    <a:pt x="24490" y="65290"/>
                  </a:lnTo>
                  <a:lnTo>
                    <a:pt x="23289" y="65587"/>
                  </a:lnTo>
                  <a:lnTo>
                    <a:pt x="22373" y="65290"/>
                  </a:lnTo>
                  <a:lnTo>
                    <a:pt x="21173" y="64980"/>
                  </a:lnTo>
                  <a:lnTo>
                    <a:pt x="20257" y="64683"/>
                  </a:lnTo>
                  <a:lnTo>
                    <a:pt x="19354" y="63780"/>
                  </a:lnTo>
                  <a:lnTo>
                    <a:pt x="18748" y="63174"/>
                  </a:lnTo>
                  <a:lnTo>
                    <a:pt x="18451" y="62270"/>
                  </a:lnTo>
                  <a:lnTo>
                    <a:pt x="18141" y="61058"/>
                  </a:lnTo>
                  <a:lnTo>
                    <a:pt x="17844" y="60154"/>
                  </a:lnTo>
                  <a:lnTo>
                    <a:pt x="18141" y="55613"/>
                  </a:lnTo>
                  <a:lnTo>
                    <a:pt x="18748" y="51690"/>
                  </a:lnTo>
                  <a:lnTo>
                    <a:pt x="19651" y="47457"/>
                  </a:lnTo>
                  <a:lnTo>
                    <a:pt x="21173" y="43832"/>
                  </a:lnTo>
                  <a:lnTo>
                    <a:pt x="22980" y="39896"/>
                  </a:lnTo>
                  <a:lnTo>
                    <a:pt x="25096" y="36580"/>
                  </a:lnTo>
                  <a:lnTo>
                    <a:pt x="27509" y="33251"/>
                  </a:lnTo>
                  <a:lnTo>
                    <a:pt x="30232" y="30232"/>
                  </a:lnTo>
                  <a:lnTo>
                    <a:pt x="33263" y="27509"/>
                  </a:lnTo>
                  <a:lnTo>
                    <a:pt x="36580" y="25096"/>
                  </a:lnTo>
                  <a:lnTo>
                    <a:pt x="39909" y="22980"/>
                  </a:lnTo>
                  <a:lnTo>
                    <a:pt x="43535" y="21161"/>
                  </a:lnTo>
                  <a:lnTo>
                    <a:pt x="47457" y="19948"/>
                  </a:lnTo>
                  <a:lnTo>
                    <a:pt x="51393" y="18748"/>
                  </a:lnTo>
                  <a:lnTo>
                    <a:pt x="55625" y="18141"/>
                  </a:lnTo>
                  <a:close/>
                  <a:moveTo>
                    <a:pt x="59857" y="0"/>
                  </a:moveTo>
                  <a:lnTo>
                    <a:pt x="53806" y="309"/>
                  </a:lnTo>
                  <a:lnTo>
                    <a:pt x="47767" y="1212"/>
                  </a:lnTo>
                  <a:lnTo>
                    <a:pt x="42025" y="2722"/>
                  </a:lnTo>
                  <a:lnTo>
                    <a:pt x="36580" y="4838"/>
                  </a:lnTo>
                  <a:lnTo>
                    <a:pt x="31444" y="7264"/>
                  </a:lnTo>
                  <a:lnTo>
                    <a:pt x="26606" y="10283"/>
                  </a:lnTo>
                  <a:lnTo>
                    <a:pt x="21767" y="13909"/>
                  </a:lnTo>
                  <a:lnTo>
                    <a:pt x="17547" y="17832"/>
                  </a:lnTo>
                  <a:lnTo>
                    <a:pt x="13612" y="22064"/>
                  </a:lnTo>
                  <a:lnTo>
                    <a:pt x="10283" y="26606"/>
                  </a:lnTo>
                  <a:lnTo>
                    <a:pt x="7264" y="31432"/>
                  </a:lnTo>
                  <a:lnTo>
                    <a:pt x="4850" y="36877"/>
                  </a:lnTo>
                  <a:lnTo>
                    <a:pt x="2734" y="42322"/>
                  </a:lnTo>
                  <a:lnTo>
                    <a:pt x="1225" y="48064"/>
                  </a:lnTo>
                  <a:lnTo>
                    <a:pt x="309" y="53806"/>
                  </a:lnTo>
                  <a:lnTo>
                    <a:pt x="12" y="60154"/>
                  </a:lnTo>
                  <a:lnTo>
                    <a:pt x="309" y="66193"/>
                  </a:lnTo>
                  <a:lnTo>
                    <a:pt x="1225" y="72245"/>
                  </a:lnTo>
                  <a:lnTo>
                    <a:pt x="2734" y="77987"/>
                  </a:lnTo>
                  <a:lnTo>
                    <a:pt x="4850" y="83419"/>
                  </a:lnTo>
                  <a:lnTo>
                    <a:pt x="7264" y="88555"/>
                  </a:lnTo>
                  <a:lnTo>
                    <a:pt x="10283" y="93393"/>
                  </a:lnTo>
                  <a:lnTo>
                    <a:pt x="13612" y="98232"/>
                  </a:lnTo>
                  <a:lnTo>
                    <a:pt x="17547" y="102464"/>
                  </a:lnTo>
                  <a:lnTo>
                    <a:pt x="21767" y="106387"/>
                  </a:lnTo>
                  <a:lnTo>
                    <a:pt x="26606" y="109716"/>
                  </a:lnTo>
                  <a:lnTo>
                    <a:pt x="31444" y="112735"/>
                  </a:lnTo>
                  <a:lnTo>
                    <a:pt x="36580" y="115161"/>
                  </a:lnTo>
                  <a:lnTo>
                    <a:pt x="42025" y="117277"/>
                  </a:lnTo>
                  <a:lnTo>
                    <a:pt x="47767" y="118787"/>
                  </a:lnTo>
                  <a:lnTo>
                    <a:pt x="53806" y="119690"/>
                  </a:lnTo>
                  <a:lnTo>
                    <a:pt x="59857" y="119987"/>
                  </a:lnTo>
                  <a:lnTo>
                    <a:pt x="66206" y="119690"/>
                  </a:lnTo>
                  <a:lnTo>
                    <a:pt x="71948" y="118787"/>
                  </a:lnTo>
                  <a:lnTo>
                    <a:pt x="77690" y="117277"/>
                  </a:lnTo>
                  <a:lnTo>
                    <a:pt x="83122" y="115161"/>
                  </a:lnTo>
                  <a:lnTo>
                    <a:pt x="88567" y="112735"/>
                  </a:lnTo>
                  <a:lnTo>
                    <a:pt x="93406" y="109716"/>
                  </a:lnTo>
                  <a:lnTo>
                    <a:pt x="97935" y="106387"/>
                  </a:lnTo>
                  <a:lnTo>
                    <a:pt x="102167" y="102464"/>
                  </a:lnTo>
                  <a:lnTo>
                    <a:pt x="106090" y="98232"/>
                  </a:lnTo>
                  <a:lnTo>
                    <a:pt x="109728" y="93393"/>
                  </a:lnTo>
                  <a:lnTo>
                    <a:pt x="112748" y="88555"/>
                  </a:lnTo>
                  <a:lnTo>
                    <a:pt x="115161" y="83419"/>
                  </a:lnTo>
                  <a:lnTo>
                    <a:pt x="117277" y="77987"/>
                  </a:lnTo>
                  <a:lnTo>
                    <a:pt x="118787" y="72245"/>
                  </a:lnTo>
                  <a:lnTo>
                    <a:pt x="119703" y="66193"/>
                  </a:lnTo>
                  <a:lnTo>
                    <a:pt x="120000" y="60154"/>
                  </a:lnTo>
                  <a:lnTo>
                    <a:pt x="119703" y="53806"/>
                  </a:lnTo>
                  <a:lnTo>
                    <a:pt x="118787" y="48064"/>
                  </a:lnTo>
                  <a:lnTo>
                    <a:pt x="117277" y="42322"/>
                  </a:lnTo>
                  <a:lnTo>
                    <a:pt x="115161" y="36877"/>
                  </a:lnTo>
                  <a:lnTo>
                    <a:pt x="112748" y="31432"/>
                  </a:lnTo>
                  <a:lnTo>
                    <a:pt x="109728" y="26606"/>
                  </a:lnTo>
                  <a:lnTo>
                    <a:pt x="106090" y="22064"/>
                  </a:lnTo>
                  <a:lnTo>
                    <a:pt x="102167" y="17832"/>
                  </a:lnTo>
                  <a:lnTo>
                    <a:pt x="97935" y="13909"/>
                  </a:lnTo>
                  <a:lnTo>
                    <a:pt x="93406" y="10283"/>
                  </a:lnTo>
                  <a:lnTo>
                    <a:pt x="88567" y="7264"/>
                  </a:lnTo>
                  <a:lnTo>
                    <a:pt x="83122" y="4838"/>
                  </a:lnTo>
                  <a:lnTo>
                    <a:pt x="77690" y="2722"/>
                  </a:lnTo>
                  <a:lnTo>
                    <a:pt x="71948" y="1212"/>
                  </a:lnTo>
                  <a:lnTo>
                    <a:pt x="66206" y="309"/>
                  </a:lnTo>
                  <a:lnTo>
                    <a:pt x="598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Roboto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552;p33">
              <a:extLst>
                <a:ext uri="{FF2B5EF4-FFF2-40B4-BE49-F238E27FC236}">
                  <a16:creationId xmlns:a16="http://schemas.microsoft.com/office/drawing/2014/main" id="{0F7BE9E3-7559-077B-E9C7-7EC511D210B9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873" y="0"/>
                  </a:moveTo>
                  <a:lnTo>
                    <a:pt x="16135" y="5244"/>
                  </a:lnTo>
                  <a:lnTo>
                    <a:pt x="10912" y="10469"/>
                  </a:lnTo>
                  <a:lnTo>
                    <a:pt x="5689" y="15246"/>
                  </a:lnTo>
                  <a:lnTo>
                    <a:pt x="0" y="20003"/>
                  </a:lnTo>
                  <a:lnTo>
                    <a:pt x="96757" y="117134"/>
                  </a:lnTo>
                  <a:lnTo>
                    <a:pt x="98174" y="118089"/>
                  </a:lnTo>
                  <a:lnTo>
                    <a:pt x="99592" y="119044"/>
                  </a:lnTo>
                  <a:lnTo>
                    <a:pt x="101495" y="119512"/>
                  </a:lnTo>
                  <a:lnTo>
                    <a:pt x="103398" y="120000"/>
                  </a:lnTo>
                  <a:lnTo>
                    <a:pt x="105281" y="119512"/>
                  </a:lnTo>
                  <a:lnTo>
                    <a:pt x="106718" y="119044"/>
                  </a:lnTo>
                  <a:lnTo>
                    <a:pt x="108601" y="118089"/>
                  </a:lnTo>
                  <a:lnTo>
                    <a:pt x="110038" y="117134"/>
                  </a:lnTo>
                  <a:lnTo>
                    <a:pt x="117145" y="109998"/>
                  </a:lnTo>
                  <a:lnTo>
                    <a:pt x="118563" y="108575"/>
                  </a:lnTo>
                  <a:lnTo>
                    <a:pt x="119514" y="106664"/>
                  </a:lnTo>
                  <a:lnTo>
                    <a:pt x="119980" y="104753"/>
                  </a:lnTo>
                  <a:lnTo>
                    <a:pt x="119980" y="103330"/>
                  </a:lnTo>
                  <a:lnTo>
                    <a:pt x="119980" y="101419"/>
                  </a:lnTo>
                  <a:lnTo>
                    <a:pt x="119514" y="99528"/>
                  </a:lnTo>
                  <a:lnTo>
                    <a:pt x="118563" y="98086"/>
                  </a:lnTo>
                  <a:lnTo>
                    <a:pt x="117145" y="96194"/>
                  </a:lnTo>
                  <a:lnTo>
                    <a:pt x="208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Roboto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136A363-89D4-F837-D4F8-C25B6B2113A8}"/>
              </a:ext>
            </a:extLst>
          </p:cNvPr>
          <p:cNvGrpSpPr/>
          <p:nvPr/>
        </p:nvGrpSpPr>
        <p:grpSpPr>
          <a:xfrm>
            <a:off x="930565" y="3943751"/>
            <a:ext cx="439451" cy="439061"/>
            <a:chOff x="2782888" y="2833688"/>
            <a:chExt cx="1789112" cy="1787525"/>
          </a:xfrm>
          <a:solidFill>
            <a:srgbClr val="0070C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3B2ACEA-FF2B-F1E7-2C7F-ABF01BC1B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2888" y="2833688"/>
              <a:ext cx="1789112" cy="1787525"/>
            </a:xfrm>
            <a:custGeom>
              <a:avLst/>
              <a:gdLst>
                <a:gd name="T0" fmla="*/ 14189 w 16905"/>
                <a:gd name="T1" fmla="*/ 8920 h 16890"/>
                <a:gd name="T2" fmla="*/ 15494 w 16905"/>
                <a:gd name="T3" fmla="*/ 9781 h 16890"/>
                <a:gd name="T4" fmla="*/ 16144 w 16905"/>
                <a:gd name="T5" fmla="*/ 10865 h 16890"/>
                <a:gd name="T6" fmla="*/ 16313 w 16905"/>
                <a:gd name="T7" fmla="*/ 12372 h 16890"/>
                <a:gd name="T8" fmla="*/ 15805 w 16905"/>
                <a:gd name="T9" fmla="*/ 13769 h 16890"/>
                <a:gd name="T10" fmla="*/ 15029 w 16905"/>
                <a:gd name="T11" fmla="*/ 14592 h 16890"/>
                <a:gd name="T12" fmla="*/ 3217 w 16905"/>
                <a:gd name="T13" fmla="*/ 15178 h 16890"/>
                <a:gd name="T14" fmla="*/ 1733 w 16905"/>
                <a:gd name="T15" fmla="*/ 14462 h 16890"/>
                <a:gd name="T16" fmla="*/ 993 w 16905"/>
                <a:gd name="T17" fmla="*/ 13568 h 16890"/>
                <a:gd name="T18" fmla="*/ 563 w 16905"/>
                <a:gd name="T19" fmla="*/ 11996 h 16890"/>
                <a:gd name="T20" fmla="*/ 986 w 16905"/>
                <a:gd name="T21" fmla="*/ 10391 h 16890"/>
                <a:gd name="T22" fmla="*/ 1807 w 16905"/>
                <a:gd name="T23" fmla="*/ 9429 h 16890"/>
                <a:gd name="T24" fmla="*/ 10908 w 16905"/>
                <a:gd name="T25" fmla="*/ 7628 h 16890"/>
                <a:gd name="T26" fmla="*/ 5509 w 16905"/>
                <a:gd name="T27" fmla="*/ 7192 h 16890"/>
                <a:gd name="T28" fmla="*/ 3872 w 16905"/>
                <a:gd name="T29" fmla="*/ 5039 h 16890"/>
                <a:gd name="T30" fmla="*/ 4650 w 16905"/>
                <a:gd name="T31" fmla="*/ 3630 h 16890"/>
                <a:gd name="T32" fmla="*/ 5740 w 16905"/>
                <a:gd name="T33" fmla="*/ 3072 h 16890"/>
                <a:gd name="T34" fmla="*/ 6436 w 16905"/>
                <a:gd name="T35" fmla="*/ 3021 h 16890"/>
                <a:gd name="T36" fmla="*/ 7637 w 16905"/>
                <a:gd name="T37" fmla="*/ 3430 h 16890"/>
                <a:gd name="T38" fmla="*/ 8626 w 16905"/>
                <a:gd name="T39" fmla="*/ 4782 h 16890"/>
                <a:gd name="T40" fmla="*/ 11439 w 16905"/>
                <a:gd name="T41" fmla="*/ 7275 h 16890"/>
                <a:gd name="T42" fmla="*/ 10193 w 16905"/>
                <a:gd name="T43" fmla="*/ 7084 h 16890"/>
                <a:gd name="T44" fmla="*/ 8587 w 16905"/>
                <a:gd name="T45" fmla="*/ 2776 h 16890"/>
                <a:gd name="T46" fmla="*/ 9773 w 16905"/>
                <a:gd name="T47" fmla="*/ 1814 h 16890"/>
                <a:gd name="T48" fmla="*/ 10945 w 16905"/>
                <a:gd name="T49" fmla="*/ 1671 h 16890"/>
                <a:gd name="T50" fmla="*/ 12591 w 16905"/>
                <a:gd name="T51" fmla="*/ 2633 h 16890"/>
                <a:gd name="T52" fmla="*/ 12903 w 16905"/>
                <a:gd name="T53" fmla="*/ 3826 h 16890"/>
                <a:gd name="T54" fmla="*/ 8691 w 16905"/>
                <a:gd name="T55" fmla="*/ 3665 h 16890"/>
                <a:gd name="T56" fmla="*/ 6600 w 16905"/>
                <a:gd name="T57" fmla="*/ 2456 h 16890"/>
                <a:gd name="T58" fmla="*/ 10982 w 16905"/>
                <a:gd name="T59" fmla="*/ 1097 h 16890"/>
                <a:gd name="T60" fmla="*/ 9280 w 16905"/>
                <a:gd name="T61" fmla="*/ 1417 h 16890"/>
                <a:gd name="T62" fmla="*/ 8111 w 16905"/>
                <a:gd name="T63" fmla="*/ 2468 h 16890"/>
                <a:gd name="T64" fmla="*/ 7233 w 16905"/>
                <a:gd name="T65" fmla="*/ 1401 h 16890"/>
                <a:gd name="T66" fmla="*/ 5347 w 16905"/>
                <a:gd name="T67" fmla="*/ 1390 h 16890"/>
                <a:gd name="T68" fmla="*/ 5171 w 16905"/>
                <a:gd name="T69" fmla="*/ 2660 h 16890"/>
                <a:gd name="T70" fmla="*/ 4344 w 16905"/>
                <a:gd name="T71" fmla="*/ 3150 h 16890"/>
                <a:gd name="T72" fmla="*/ 3407 w 16905"/>
                <a:gd name="T73" fmla="*/ 4587 h 16890"/>
                <a:gd name="T74" fmla="*/ 3276 w 16905"/>
                <a:gd name="T75" fmla="*/ 6345 h 16890"/>
                <a:gd name="T76" fmla="*/ 1977 w 16905"/>
                <a:gd name="T77" fmla="*/ 8637 h 16890"/>
                <a:gd name="T78" fmla="*/ 715 w 16905"/>
                <a:gd name="T79" fmla="*/ 9770 h 16890"/>
                <a:gd name="T80" fmla="*/ 58 w 16905"/>
                <a:gd name="T81" fmla="*/ 11385 h 16890"/>
                <a:gd name="T82" fmla="*/ 254 w 16905"/>
                <a:gd name="T83" fmla="*/ 13336 h 16890"/>
                <a:gd name="T84" fmla="*/ 1498 w 16905"/>
                <a:gd name="T85" fmla="*/ 15011 h 16890"/>
                <a:gd name="T86" fmla="*/ 3265 w 16905"/>
                <a:gd name="T87" fmla="*/ 15759 h 16890"/>
                <a:gd name="T88" fmla="*/ 4117 w 16905"/>
                <a:gd name="T89" fmla="*/ 16714 h 16890"/>
                <a:gd name="T90" fmla="*/ 5417 w 16905"/>
                <a:gd name="T91" fmla="*/ 16880 h 16890"/>
                <a:gd name="T92" fmla="*/ 6796 w 16905"/>
                <a:gd name="T93" fmla="*/ 16740 h 16890"/>
                <a:gd name="T94" fmla="*/ 10089 w 16905"/>
                <a:gd name="T95" fmla="*/ 16610 h 16890"/>
                <a:gd name="T96" fmla="*/ 11013 w 16905"/>
                <a:gd name="T97" fmla="*/ 16888 h 16890"/>
                <a:gd name="T98" fmla="*/ 12743 w 16905"/>
                <a:gd name="T99" fmla="*/ 16800 h 16890"/>
                <a:gd name="T100" fmla="*/ 13273 w 16905"/>
                <a:gd name="T101" fmla="*/ 15791 h 16890"/>
                <a:gd name="T102" fmla="*/ 15225 w 16905"/>
                <a:gd name="T103" fmla="*/ 15158 h 16890"/>
                <a:gd name="T104" fmla="*/ 16439 w 16905"/>
                <a:gd name="T105" fmla="*/ 13819 h 16890"/>
                <a:gd name="T106" fmla="*/ 16901 w 16905"/>
                <a:gd name="T107" fmla="*/ 11811 h 16890"/>
                <a:gd name="T108" fmla="*/ 16444 w 16905"/>
                <a:gd name="T109" fmla="*/ 10147 h 16890"/>
                <a:gd name="T110" fmla="*/ 15562 w 16905"/>
                <a:gd name="T111" fmla="*/ 9078 h 16890"/>
                <a:gd name="T112" fmla="*/ 13630 w 16905"/>
                <a:gd name="T113" fmla="*/ 8206 h 16890"/>
                <a:gd name="T114" fmla="*/ 13597 w 16905"/>
                <a:gd name="T115" fmla="*/ 3643 h 16890"/>
                <a:gd name="T116" fmla="*/ 13412 w 16905"/>
                <a:gd name="T117" fmla="*/ 2940 h 16890"/>
                <a:gd name="T118" fmla="*/ 11726 w 16905"/>
                <a:gd name="T119" fmla="*/ 1150 h 16890"/>
                <a:gd name="T120" fmla="*/ 11526 w 16905"/>
                <a:gd name="T121" fmla="*/ 19 h 16890"/>
                <a:gd name="T122" fmla="*/ 9660 w 16905"/>
                <a:gd name="T123" fmla="*/ 53 h 16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05" h="16890">
                  <a:moveTo>
                    <a:pt x="10635" y="15792"/>
                  </a:moveTo>
                  <a:lnTo>
                    <a:pt x="12269" y="15792"/>
                  </a:lnTo>
                  <a:lnTo>
                    <a:pt x="12269" y="16336"/>
                  </a:lnTo>
                  <a:lnTo>
                    <a:pt x="10635" y="16336"/>
                  </a:lnTo>
                  <a:lnTo>
                    <a:pt x="10635" y="15792"/>
                  </a:lnTo>
                  <a:close/>
                  <a:moveTo>
                    <a:pt x="4646" y="15792"/>
                  </a:moveTo>
                  <a:lnTo>
                    <a:pt x="6279" y="15792"/>
                  </a:lnTo>
                  <a:lnTo>
                    <a:pt x="6279" y="16336"/>
                  </a:lnTo>
                  <a:lnTo>
                    <a:pt x="4646" y="16336"/>
                  </a:lnTo>
                  <a:lnTo>
                    <a:pt x="4646" y="15792"/>
                  </a:lnTo>
                  <a:close/>
                  <a:moveTo>
                    <a:pt x="3829" y="8716"/>
                  </a:moveTo>
                  <a:lnTo>
                    <a:pt x="12813" y="8716"/>
                  </a:lnTo>
                  <a:lnTo>
                    <a:pt x="13086" y="8716"/>
                  </a:lnTo>
                  <a:lnTo>
                    <a:pt x="13086" y="15247"/>
                  </a:lnTo>
                  <a:lnTo>
                    <a:pt x="12813" y="15247"/>
                  </a:lnTo>
                  <a:lnTo>
                    <a:pt x="3011" y="15247"/>
                  </a:lnTo>
                  <a:lnTo>
                    <a:pt x="3829" y="15247"/>
                  </a:lnTo>
                  <a:lnTo>
                    <a:pt x="3829" y="8716"/>
                  </a:lnTo>
                  <a:close/>
                  <a:moveTo>
                    <a:pt x="13630" y="15179"/>
                  </a:moveTo>
                  <a:lnTo>
                    <a:pt x="13630" y="8784"/>
                  </a:lnTo>
                  <a:lnTo>
                    <a:pt x="13662" y="8783"/>
                  </a:lnTo>
                  <a:lnTo>
                    <a:pt x="13699" y="8785"/>
                  </a:lnTo>
                  <a:lnTo>
                    <a:pt x="13737" y="8789"/>
                  </a:lnTo>
                  <a:lnTo>
                    <a:pt x="13780" y="8797"/>
                  </a:lnTo>
                  <a:lnTo>
                    <a:pt x="13824" y="8805"/>
                  </a:lnTo>
                  <a:lnTo>
                    <a:pt x="13871" y="8816"/>
                  </a:lnTo>
                  <a:lnTo>
                    <a:pt x="13920" y="8829"/>
                  </a:lnTo>
                  <a:lnTo>
                    <a:pt x="13971" y="8844"/>
                  </a:lnTo>
                  <a:lnTo>
                    <a:pt x="14023" y="8861"/>
                  </a:lnTo>
                  <a:lnTo>
                    <a:pt x="14077" y="8879"/>
                  </a:lnTo>
                  <a:lnTo>
                    <a:pt x="14133" y="8899"/>
                  </a:lnTo>
                  <a:lnTo>
                    <a:pt x="14189" y="8920"/>
                  </a:lnTo>
                  <a:lnTo>
                    <a:pt x="14245" y="8943"/>
                  </a:lnTo>
                  <a:lnTo>
                    <a:pt x="14303" y="8968"/>
                  </a:lnTo>
                  <a:lnTo>
                    <a:pt x="14360" y="8992"/>
                  </a:lnTo>
                  <a:lnTo>
                    <a:pt x="14417" y="9018"/>
                  </a:lnTo>
                  <a:lnTo>
                    <a:pt x="14475" y="9045"/>
                  </a:lnTo>
                  <a:lnTo>
                    <a:pt x="14532" y="9073"/>
                  </a:lnTo>
                  <a:lnTo>
                    <a:pt x="14588" y="9101"/>
                  </a:lnTo>
                  <a:lnTo>
                    <a:pt x="14643" y="9130"/>
                  </a:lnTo>
                  <a:lnTo>
                    <a:pt x="14697" y="9159"/>
                  </a:lnTo>
                  <a:lnTo>
                    <a:pt x="14750" y="9188"/>
                  </a:lnTo>
                  <a:lnTo>
                    <a:pt x="14801" y="9218"/>
                  </a:lnTo>
                  <a:lnTo>
                    <a:pt x="14851" y="9248"/>
                  </a:lnTo>
                  <a:lnTo>
                    <a:pt x="14899" y="9277"/>
                  </a:lnTo>
                  <a:lnTo>
                    <a:pt x="14943" y="9307"/>
                  </a:lnTo>
                  <a:lnTo>
                    <a:pt x="14986" y="9336"/>
                  </a:lnTo>
                  <a:lnTo>
                    <a:pt x="15025" y="9365"/>
                  </a:lnTo>
                  <a:lnTo>
                    <a:pt x="15062" y="9393"/>
                  </a:lnTo>
                  <a:lnTo>
                    <a:pt x="15096" y="9421"/>
                  </a:lnTo>
                  <a:lnTo>
                    <a:pt x="15126" y="9447"/>
                  </a:lnTo>
                  <a:lnTo>
                    <a:pt x="15152" y="9474"/>
                  </a:lnTo>
                  <a:lnTo>
                    <a:pt x="15166" y="9486"/>
                  </a:lnTo>
                  <a:lnTo>
                    <a:pt x="15183" y="9501"/>
                  </a:lnTo>
                  <a:lnTo>
                    <a:pt x="15203" y="9518"/>
                  </a:lnTo>
                  <a:lnTo>
                    <a:pt x="15225" y="9536"/>
                  </a:lnTo>
                  <a:lnTo>
                    <a:pt x="15276" y="9577"/>
                  </a:lnTo>
                  <a:lnTo>
                    <a:pt x="15332" y="9622"/>
                  </a:lnTo>
                  <a:lnTo>
                    <a:pt x="15360" y="9647"/>
                  </a:lnTo>
                  <a:lnTo>
                    <a:pt x="15389" y="9672"/>
                  </a:lnTo>
                  <a:lnTo>
                    <a:pt x="15417" y="9698"/>
                  </a:lnTo>
                  <a:lnTo>
                    <a:pt x="15445" y="9726"/>
                  </a:lnTo>
                  <a:lnTo>
                    <a:pt x="15470" y="9753"/>
                  </a:lnTo>
                  <a:lnTo>
                    <a:pt x="15494" y="9781"/>
                  </a:lnTo>
                  <a:lnTo>
                    <a:pt x="15506" y="9796"/>
                  </a:lnTo>
                  <a:lnTo>
                    <a:pt x="15517" y="9809"/>
                  </a:lnTo>
                  <a:lnTo>
                    <a:pt x="15526" y="9824"/>
                  </a:lnTo>
                  <a:lnTo>
                    <a:pt x="15536" y="9839"/>
                  </a:lnTo>
                  <a:lnTo>
                    <a:pt x="15546" y="9855"/>
                  </a:lnTo>
                  <a:lnTo>
                    <a:pt x="15557" y="9869"/>
                  </a:lnTo>
                  <a:lnTo>
                    <a:pt x="15567" y="9882"/>
                  </a:lnTo>
                  <a:lnTo>
                    <a:pt x="15577" y="9894"/>
                  </a:lnTo>
                  <a:lnTo>
                    <a:pt x="15598" y="9916"/>
                  </a:lnTo>
                  <a:lnTo>
                    <a:pt x="15618" y="9937"/>
                  </a:lnTo>
                  <a:lnTo>
                    <a:pt x="15638" y="9957"/>
                  </a:lnTo>
                  <a:lnTo>
                    <a:pt x="15659" y="9978"/>
                  </a:lnTo>
                  <a:lnTo>
                    <a:pt x="15669" y="9990"/>
                  </a:lnTo>
                  <a:lnTo>
                    <a:pt x="15679" y="10003"/>
                  </a:lnTo>
                  <a:lnTo>
                    <a:pt x="15690" y="10016"/>
                  </a:lnTo>
                  <a:lnTo>
                    <a:pt x="15701" y="10032"/>
                  </a:lnTo>
                  <a:lnTo>
                    <a:pt x="15754" y="10115"/>
                  </a:lnTo>
                  <a:lnTo>
                    <a:pt x="15806" y="10194"/>
                  </a:lnTo>
                  <a:lnTo>
                    <a:pt x="15854" y="10271"/>
                  </a:lnTo>
                  <a:lnTo>
                    <a:pt x="15899" y="10346"/>
                  </a:lnTo>
                  <a:lnTo>
                    <a:pt x="15940" y="10420"/>
                  </a:lnTo>
                  <a:lnTo>
                    <a:pt x="15981" y="10492"/>
                  </a:lnTo>
                  <a:lnTo>
                    <a:pt x="15998" y="10529"/>
                  </a:lnTo>
                  <a:lnTo>
                    <a:pt x="16017" y="10564"/>
                  </a:lnTo>
                  <a:lnTo>
                    <a:pt x="16034" y="10601"/>
                  </a:lnTo>
                  <a:lnTo>
                    <a:pt x="16052" y="10637"/>
                  </a:lnTo>
                  <a:lnTo>
                    <a:pt x="16068" y="10674"/>
                  </a:lnTo>
                  <a:lnTo>
                    <a:pt x="16084" y="10711"/>
                  </a:lnTo>
                  <a:lnTo>
                    <a:pt x="16100" y="10749"/>
                  </a:lnTo>
                  <a:lnTo>
                    <a:pt x="16116" y="10787"/>
                  </a:lnTo>
                  <a:lnTo>
                    <a:pt x="16131" y="10826"/>
                  </a:lnTo>
                  <a:lnTo>
                    <a:pt x="16144" y="10865"/>
                  </a:lnTo>
                  <a:lnTo>
                    <a:pt x="16158" y="10906"/>
                  </a:lnTo>
                  <a:lnTo>
                    <a:pt x="16172" y="10947"/>
                  </a:lnTo>
                  <a:lnTo>
                    <a:pt x="16185" y="10989"/>
                  </a:lnTo>
                  <a:lnTo>
                    <a:pt x="16198" y="11032"/>
                  </a:lnTo>
                  <a:lnTo>
                    <a:pt x="16211" y="11076"/>
                  </a:lnTo>
                  <a:lnTo>
                    <a:pt x="16224" y="11121"/>
                  </a:lnTo>
                  <a:lnTo>
                    <a:pt x="16248" y="11215"/>
                  </a:lnTo>
                  <a:lnTo>
                    <a:pt x="16271" y="11315"/>
                  </a:lnTo>
                  <a:lnTo>
                    <a:pt x="16277" y="11344"/>
                  </a:lnTo>
                  <a:lnTo>
                    <a:pt x="16284" y="11382"/>
                  </a:lnTo>
                  <a:lnTo>
                    <a:pt x="16291" y="11427"/>
                  </a:lnTo>
                  <a:lnTo>
                    <a:pt x="16299" y="11480"/>
                  </a:lnTo>
                  <a:lnTo>
                    <a:pt x="16307" y="11539"/>
                  </a:lnTo>
                  <a:lnTo>
                    <a:pt x="16315" y="11601"/>
                  </a:lnTo>
                  <a:lnTo>
                    <a:pt x="16323" y="11666"/>
                  </a:lnTo>
                  <a:lnTo>
                    <a:pt x="16330" y="11732"/>
                  </a:lnTo>
                  <a:lnTo>
                    <a:pt x="16338" y="11799"/>
                  </a:lnTo>
                  <a:lnTo>
                    <a:pt x="16343" y="11863"/>
                  </a:lnTo>
                  <a:lnTo>
                    <a:pt x="16348" y="11926"/>
                  </a:lnTo>
                  <a:lnTo>
                    <a:pt x="16351" y="11984"/>
                  </a:lnTo>
                  <a:lnTo>
                    <a:pt x="16353" y="12035"/>
                  </a:lnTo>
                  <a:lnTo>
                    <a:pt x="16353" y="12081"/>
                  </a:lnTo>
                  <a:lnTo>
                    <a:pt x="16352" y="12101"/>
                  </a:lnTo>
                  <a:lnTo>
                    <a:pt x="16351" y="12119"/>
                  </a:lnTo>
                  <a:lnTo>
                    <a:pt x="16350" y="12134"/>
                  </a:lnTo>
                  <a:lnTo>
                    <a:pt x="16347" y="12146"/>
                  </a:lnTo>
                  <a:lnTo>
                    <a:pt x="16338" y="12191"/>
                  </a:lnTo>
                  <a:lnTo>
                    <a:pt x="16330" y="12229"/>
                  </a:lnTo>
                  <a:lnTo>
                    <a:pt x="16324" y="12261"/>
                  </a:lnTo>
                  <a:lnTo>
                    <a:pt x="16321" y="12289"/>
                  </a:lnTo>
                  <a:lnTo>
                    <a:pt x="16315" y="12333"/>
                  </a:lnTo>
                  <a:lnTo>
                    <a:pt x="16313" y="12372"/>
                  </a:lnTo>
                  <a:lnTo>
                    <a:pt x="16311" y="12412"/>
                  </a:lnTo>
                  <a:lnTo>
                    <a:pt x="16305" y="12464"/>
                  </a:lnTo>
                  <a:lnTo>
                    <a:pt x="16301" y="12497"/>
                  </a:lnTo>
                  <a:lnTo>
                    <a:pt x="16294" y="12536"/>
                  </a:lnTo>
                  <a:lnTo>
                    <a:pt x="16286" y="12581"/>
                  </a:lnTo>
                  <a:lnTo>
                    <a:pt x="16274" y="12634"/>
                  </a:lnTo>
                  <a:lnTo>
                    <a:pt x="16255" y="12721"/>
                  </a:lnTo>
                  <a:lnTo>
                    <a:pt x="16233" y="12807"/>
                  </a:lnTo>
                  <a:lnTo>
                    <a:pt x="16221" y="12851"/>
                  </a:lnTo>
                  <a:lnTo>
                    <a:pt x="16210" y="12893"/>
                  </a:lnTo>
                  <a:lnTo>
                    <a:pt x="16197" y="12935"/>
                  </a:lnTo>
                  <a:lnTo>
                    <a:pt x="16184" y="12977"/>
                  </a:lnTo>
                  <a:lnTo>
                    <a:pt x="16171" y="13020"/>
                  </a:lnTo>
                  <a:lnTo>
                    <a:pt x="16156" y="13061"/>
                  </a:lnTo>
                  <a:lnTo>
                    <a:pt x="16142" y="13103"/>
                  </a:lnTo>
                  <a:lnTo>
                    <a:pt x="16126" y="13144"/>
                  </a:lnTo>
                  <a:lnTo>
                    <a:pt x="16110" y="13185"/>
                  </a:lnTo>
                  <a:lnTo>
                    <a:pt x="16095" y="13226"/>
                  </a:lnTo>
                  <a:lnTo>
                    <a:pt x="16078" y="13267"/>
                  </a:lnTo>
                  <a:lnTo>
                    <a:pt x="16061" y="13307"/>
                  </a:lnTo>
                  <a:lnTo>
                    <a:pt x="16042" y="13347"/>
                  </a:lnTo>
                  <a:lnTo>
                    <a:pt x="16024" y="13387"/>
                  </a:lnTo>
                  <a:lnTo>
                    <a:pt x="16005" y="13426"/>
                  </a:lnTo>
                  <a:lnTo>
                    <a:pt x="15985" y="13465"/>
                  </a:lnTo>
                  <a:lnTo>
                    <a:pt x="15965" y="13504"/>
                  </a:lnTo>
                  <a:lnTo>
                    <a:pt x="15944" y="13543"/>
                  </a:lnTo>
                  <a:lnTo>
                    <a:pt x="15922" y="13581"/>
                  </a:lnTo>
                  <a:lnTo>
                    <a:pt x="15900" y="13620"/>
                  </a:lnTo>
                  <a:lnTo>
                    <a:pt x="15877" y="13658"/>
                  </a:lnTo>
                  <a:lnTo>
                    <a:pt x="15854" y="13696"/>
                  </a:lnTo>
                  <a:lnTo>
                    <a:pt x="15829" y="13732"/>
                  </a:lnTo>
                  <a:lnTo>
                    <a:pt x="15805" y="13769"/>
                  </a:lnTo>
                  <a:lnTo>
                    <a:pt x="15780" y="13805"/>
                  </a:lnTo>
                  <a:lnTo>
                    <a:pt x="15753" y="13842"/>
                  </a:lnTo>
                  <a:lnTo>
                    <a:pt x="15727" y="13878"/>
                  </a:lnTo>
                  <a:lnTo>
                    <a:pt x="15699" y="13913"/>
                  </a:lnTo>
                  <a:lnTo>
                    <a:pt x="15682" y="13936"/>
                  </a:lnTo>
                  <a:lnTo>
                    <a:pt x="15659" y="13963"/>
                  </a:lnTo>
                  <a:lnTo>
                    <a:pt x="15637" y="13991"/>
                  </a:lnTo>
                  <a:lnTo>
                    <a:pt x="15613" y="14021"/>
                  </a:lnTo>
                  <a:lnTo>
                    <a:pt x="15591" y="14049"/>
                  </a:lnTo>
                  <a:lnTo>
                    <a:pt x="15568" y="14078"/>
                  </a:lnTo>
                  <a:lnTo>
                    <a:pt x="15550" y="14103"/>
                  </a:lnTo>
                  <a:lnTo>
                    <a:pt x="15536" y="14124"/>
                  </a:lnTo>
                  <a:lnTo>
                    <a:pt x="15527" y="14138"/>
                  </a:lnTo>
                  <a:lnTo>
                    <a:pt x="15518" y="14152"/>
                  </a:lnTo>
                  <a:lnTo>
                    <a:pt x="15507" y="14165"/>
                  </a:lnTo>
                  <a:lnTo>
                    <a:pt x="15497" y="14179"/>
                  </a:lnTo>
                  <a:lnTo>
                    <a:pt x="15473" y="14207"/>
                  </a:lnTo>
                  <a:lnTo>
                    <a:pt x="15449" y="14233"/>
                  </a:lnTo>
                  <a:lnTo>
                    <a:pt x="15423" y="14258"/>
                  </a:lnTo>
                  <a:lnTo>
                    <a:pt x="15396" y="14284"/>
                  </a:lnTo>
                  <a:lnTo>
                    <a:pt x="15369" y="14308"/>
                  </a:lnTo>
                  <a:lnTo>
                    <a:pt x="15341" y="14331"/>
                  </a:lnTo>
                  <a:lnTo>
                    <a:pt x="15287" y="14376"/>
                  </a:lnTo>
                  <a:lnTo>
                    <a:pt x="15237" y="14416"/>
                  </a:lnTo>
                  <a:lnTo>
                    <a:pt x="15215" y="14435"/>
                  </a:lnTo>
                  <a:lnTo>
                    <a:pt x="15193" y="14452"/>
                  </a:lnTo>
                  <a:lnTo>
                    <a:pt x="15175" y="14466"/>
                  </a:lnTo>
                  <a:lnTo>
                    <a:pt x="15161" y="14481"/>
                  </a:lnTo>
                  <a:lnTo>
                    <a:pt x="15133" y="14508"/>
                  </a:lnTo>
                  <a:lnTo>
                    <a:pt x="15101" y="14535"/>
                  </a:lnTo>
                  <a:lnTo>
                    <a:pt x="15067" y="14563"/>
                  </a:lnTo>
                  <a:lnTo>
                    <a:pt x="15029" y="14592"/>
                  </a:lnTo>
                  <a:lnTo>
                    <a:pt x="14988" y="14621"/>
                  </a:lnTo>
                  <a:lnTo>
                    <a:pt x="14945" y="14650"/>
                  </a:lnTo>
                  <a:lnTo>
                    <a:pt x="14900" y="14681"/>
                  </a:lnTo>
                  <a:lnTo>
                    <a:pt x="14852" y="14710"/>
                  </a:lnTo>
                  <a:lnTo>
                    <a:pt x="14803" y="14741"/>
                  </a:lnTo>
                  <a:lnTo>
                    <a:pt x="14752" y="14771"/>
                  </a:lnTo>
                  <a:lnTo>
                    <a:pt x="14700" y="14801"/>
                  </a:lnTo>
                  <a:lnTo>
                    <a:pt x="14646" y="14831"/>
                  </a:lnTo>
                  <a:lnTo>
                    <a:pt x="14591" y="14859"/>
                  </a:lnTo>
                  <a:lnTo>
                    <a:pt x="14535" y="14888"/>
                  </a:lnTo>
                  <a:lnTo>
                    <a:pt x="14479" y="14916"/>
                  </a:lnTo>
                  <a:lnTo>
                    <a:pt x="14422" y="14944"/>
                  </a:lnTo>
                  <a:lnTo>
                    <a:pt x="14366" y="14969"/>
                  </a:lnTo>
                  <a:lnTo>
                    <a:pt x="14309" y="14994"/>
                  </a:lnTo>
                  <a:lnTo>
                    <a:pt x="14252" y="15019"/>
                  </a:lnTo>
                  <a:lnTo>
                    <a:pt x="14196" y="15042"/>
                  </a:lnTo>
                  <a:lnTo>
                    <a:pt x="14140" y="15064"/>
                  </a:lnTo>
                  <a:lnTo>
                    <a:pt x="14085" y="15084"/>
                  </a:lnTo>
                  <a:lnTo>
                    <a:pt x="14031" y="15102"/>
                  </a:lnTo>
                  <a:lnTo>
                    <a:pt x="13979" y="15119"/>
                  </a:lnTo>
                  <a:lnTo>
                    <a:pt x="13929" y="15134"/>
                  </a:lnTo>
                  <a:lnTo>
                    <a:pt x="13879" y="15148"/>
                  </a:lnTo>
                  <a:lnTo>
                    <a:pt x="13831" y="15158"/>
                  </a:lnTo>
                  <a:lnTo>
                    <a:pt x="13786" y="15168"/>
                  </a:lnTo>
                  <a:lnTo>
                    <a:pt x="13743" y="15174"/>
                  </a:lnTo>
                  <a:lnTo>
                    <a:pt x="13703" y="15178"/>
                  </a:lnTo>
                  <a:lnTo>
                    <a:pt x="13665" y="15180"/>
                  </a:lnTo>
                  <a:lnTo>
                    <a:pt x="13630" y="15179"/>
                  </a:lnTo>
                  <a:close/>
                  <a:moveTo>
                    <a:pt x="3284" y="8784"/>
                  </a:moveTo>
                  <a:lnTo>
                    <a:pt x="3284" y="15179"/>
                  </a:lnTo>
                  <a:lnTo>
                    <a:pt x="3252" y="15179"/>
                  </a:lnTo>
                  <a:lnTo>
                    <a:pt x="3217" y="15178"/>
                  </a:lnTo>
                  <a:lnTo>
                    <a:pt x="3178" y="15173"/>
                  </a:lnTo>
                  <a:lnTo>
                    <a:pt x="3137" y="15167"/>
                  </a:lnTo>
                  <a:lnTo>
                    <a:pt x="3093" y="15157"/>
                  </a:lnTo>
                  <a:lnTo>
                    <a:pt x="3045" y="15145"/>
                  </a:lnTo>
                  <a:lnTo>
                    <a:pt x="2996" y="15132"/>
                  </a:lnTo>
                  <a:lnTo>
                    <a:pt x="2945" y="15117"/>
                  </a:lnTo>
                  <a:lnTo>
                    <a:pt x="2892" y="15100"/>
                  </a:lnTo>
                  <a:lnTo>
                    <a:pt x="2837" y="15081"/>
                  </a:lnTo>
                  <a:lnTo>
                    <a:pt x="2781" y="15061"/>
                  </a:lnTo>
                  <a:lnTo>
                    <a:pt x="2724" y="15039"/>
                  </a:lnTo>
                  <a:lnTo>
                    <a:pt x="2666" y="15016"/>
                  </a:lnTo>
                  <a:lnTo>
                    <a:pt x="2608" y="14991"/>
                  </a:lnTo>
                  <a:lnTo>
                    <a:pt x="2549" y="14966"/>
                  </a:lnTo>
                  <a:lnTo>
                    <a:pt x="2490" y="14940"/>
                  </a:lnTo>
                  <a:lnTo>
                    <a:pt x="2432" y="14912"/>
                  </a:lnTo>
                  <a:lnTo>
                    <a:pt x="2375" y="14885"/>
                  </a:lnTo>
                  <a:lnTo>
                    <a:pt x="2318" y="14856"/>
                  </a:lnTo>
                  <a:lnTo>
                    <a:pt x="2262" y="14828"/>
                  </a:lnTo>
                  <a:lnTo>
                    <a:pt x="2207" y="14798"/>
                  </a:lnTo>
                  <a:lnTo>
                    <a:pt x="2153" y="14768"/>
                  </a:lnTo>
                  <a:lnTo>
                    <a:pt x="2103" y="14739"/>
                  </a:lnTo>
                  <a:lnTo>
                    <a:pt x="2053" y="14710"/>
                  </a:lnTo>
                  <a:lnTo>
                    <a:pt x="2005" y="14681"/>
                  </a:lnTo>
                  <a:lnTo>
                    <a:pt x="1961" y="14651"/>
                  </a:lnTo>
                  <a:lnTo>
                    <a:pt x="1919" y="14623"/>
                  </a:lnTo>
                  <a:lnTo>
                    <a:pt x="1881" y="14595"/>
                  </a:lnTo>
                  <a:lnTo>
                    <a:pt x="1845" y="14568"/>
                  </a:lnTo>
                  <a:lnTo>
                    <a:pt x="1813" y="14541"/>
                  </a:lnTo>
                  <a:lnTo>
                    <a:pt x="1785" y="14515"/>
                  </a:lnTo>
                  <a:lnTo>
                    <a:pt x="1760" y="14491"/>
                  </a:lnTo>
                  <a:lnTo>
                    <a:pt x="1746" y="14476"/>
                  </a:lnTo>
                  <a:lnTo>
                    <a:pt x="1733" y="14462"/>
                  </a:lnTo>
                  <a:lnTo>
                    <a:pt x="1719" y="14451"/>
                  </a:lnTo>
                  <a:lnTo>
                    <a:pt x="1706" y="14439"/>
                  </a:lnTo>
                  <a:lnTo>
                    <a:pt x="1681" y="14420"/>
                  </a:lnTo>
                  <a:lnTo>
                    <a:pt x="1656" y="14402"/>
                  </a:lnTo>
                  <a:lnTo>
                    <a:pt x="1631" y="14385"/>
                  </a:lnTo>
                  <a:lnTo>
                    <a:pt x="1607" y="14367"/>
                  </a:lnTo>
                  <a:lnTo>
                    <a:pt x="1594" y="14357"/>
                  </a:lnTo>
                  <a:lnTo>
                    <a:pt x="1582" y="14346"/>
                  </a:lnTo>
                  <a:lnTo>
                    <a:pt x="1569" y="14334"/>
                  </a:lnTo>
                  <a:lnTo>
                    <a:pt x="1556" y="14321"/>
                  </a:lnTo>
                  <a:lnTo>
                    <a:pt x="1528" y="14291"/>
                  </a:lnTo>
                  <a:lnTo>
                    <a:pt x="1505" y="14266"/>
                  </a:lnTo>
                  <a:lnTo>
                    <a:pt x="1484" y="14244"/>
                  </a:lnTo>
                  <a:lnTo>
                    <a:pt x="1467" y="14222"/>
                  </a:lnTo>
                  <a:lnTo>
                    <a:pt x="1449" y="14200"/>
                  </a:lnTo>
                  <a:lnTo>
                    <a:pt x="1431" y="14177"/>
                  </a:lnTo>
                  <a:lnTo>
                    <a:pt x="1409" y="14150"/>
                  </a:lnTo>
                  <a:lnTo>
                    <a:pt x="1385" y="14117"/>
                  </a:lnTo>
                  <a:lnTo>
                    <a:pt x="1355" y="14078"/>
                  </a:lnTo>
                  <a:lnTo>
                    <a:pt x="1316" y="14032"/>
                  </a:lnTo>
                  <a:lnTo>
                    <a:pt x="1273" y="13982"/>
                  </a:lnTo>
                  <a:lnTo>
                    <a:pt x="1228" y="13929"/>
                  </a:lnTo>
                  <a:lnTo>
                    <a:pt x="1204" y="13900"/>
                  </a:lnTo>
                  <a:lnTo>
                    <a:pt x="1181" y="13873"/>
                  </a:lnTo>
                  <a:lnTo>
                    <a:pt x="1159" y="13844"/>
                  </a:lnTo>
                  <a:lnTo>
                    <a:pt x="1138" y="13816"/>
                  </a:lnTo>
                  <a:lnTo>
                    <a:pt x="1118" y="13788"/>
                  </a:lnTo>
                  <a:lnTo>
                    <a:pt x="1099" y="13760"/>
                  </a:lnTo>
                  <a:lnTo>
                    <a:pt x="1081" y="13732"/>
                  </a:lnTo>
                  <a:lnTo>
                    <a:pt x="1066" y="13705"/>
                  </a:lnTo>
                  <a:lnTo>
                    <a:pt x="1028" y="13634"/>
                  </a:lnTo>
                  <a:lnTo>
                    <a:pt x="993" y="13568"/>
                  </a:lnTo>
                  <a:lnTo>
                    <a:pt x="959" y="13503"/>
                  </a:lnTo>
                  <a:lnTo>
                    <a:pt x="927" y="13441"/>
                  </a:lnTo>
                  <a:lnTo>
                    <a:pt x="896" y="13380"/>
                  </a:lnTo>
                  <a:lnTo>
                    <a:pt x="867" y="13321"/>
                  </a:lnTo>
                  <a:lnTo>
                    <a:pt x="840" y="13262"/>
                  </a:lnTo>
                  <a:lnTo>
                    <a:pt x="814" y="13202"/>
                  </a:lnTo>
                  <a:lnTo>
                    <a:pt x="788" y="13142"/>
                  </a:lnTo>
                  <a:lnTo>
                    <a:pt x="765" y="13081"/>
                  </a:lnTo>
                  <a:lnTo>
                    <a:pt x="742" y="13018"/>
                  </a:lnTo>
                  <a:lnTo>
                    <a:pt x="721" y="12951"/>
                  </a:lnTo>
                  <a:lnTo>
                    <a:pt x="699" y="12881"/>
                  </a:lnTo>
                  <a:lnTo>
                    <a:pt x="679" y="12808"/>
                  </a:lnTo>
                  <a:lnTo>
                    <a:pt x="660" y="12731"/>
                  </a:lnTo>
                  <a:lnTo>
                    <a:pt x="642" y="12649"/>
                  </a:lnTo>
                  <a:lnTo>
                    <a:pt x="631" y="12594"/>
                  </a:lnTo>
                  <a:lnTo>
                    <a:pt x="622" y="12547"/>
                  </a:lnTo>
                  <a:lnTo>
                    <a:pt x="615" y="12505"/>
                  </a:lnTo>
                  <a:lnTo>
                    <a:pt x="610" y="12471"/>
                  </a:lnTo>
                  <a:lnTo>
                    <a:pt x="604" y="12412"/>
                  </a:lnTo>
                  <a:lnTo>
                    <a:pt x="601" y="12366"/>
                  </a:lnTo>
                  <a:lnTo>
                    <a:pt x="598" y="12325"/>
                  </a:lnTo>
                  <a:lnTo>
                    <a:pt x="594" y="12282"/>
                  </a:lnTo>
                  <a:lnTo>
                    <a:pt x="590" y="12257"/>
                  </a:lnTo>
                  <a:lnTo>
                    <a:pt x="584" y="12229"/>
                  </a:lnTo>
                  <a:lnTo>
                    <a:pt x="578" y="12197"/>
                  </a:lnTo>
                  <a:lnTo>
                    <a:pt x="568" y="12160"/>
                  </a:lnTo>
                  <a:lnTo>
                    <a:pt x="566" y="12147"/>
                  </a:lnTo>
                  <a:lnTo>
                    <a:pt x="564" y="12133"/>
                  </a:lnTo>
                  <a:lnTo>
                    <a:pt x="562" y="12115"/>
                  </a:lnTo>
                  <a:lnTo>
                    <a:pt x="562" y="12095"/>
                  </a:lnTo>
                  <a:lnTo>
                    <a:pt x="561" y="12049"/>
                  </a:lnTo>
                  <a:lnTo>
                    <a:pt x="563" y="11996"/>
                  </a:lnTo>
                  <a:lnTo>
                    <a:pt x="566" y="11938"/>
                  </a:lnTo>
                  <a:lnTo>
                    <a:pt x="571" y="11877"/>
                  </a:lnTo>
                  <a:lnTo>
                    <a:pt x="577" y="11812"/>
                  </a:lnTo>
                  <a:lnTo>
                    <a:pt x="583" y="11745"/>
                  </a:lnTo>
                  <a:lnTo>
                    <a:pt x="591" y="11679"/>
                  </a:lnTo>
                  <a:lnTo>
                    <a:pt x="598" y="11614"/>
                  </a:lnTo>
                  <a:lnTo>
                    <a:pt x="605" y="11552"/>
                  </a:lnTo>
                  <a:lnTo>
                    <a:pt x="614" y="11493"/>
                  </a:lnTo>
                  <a:lnTo>
                    <a:pt x="621" y="11440"/>
                  </a:lnTo>
                  <a:lnTo>
                    <a:pt x="628" y="11394"/>
                  </a:lnTo>
                  <a:lnTo>
                    <a:pt x="634" y="11356"/>
                  </a:lnTo>
                  <a:lnTo>
                    <a:pt x="639" y="11328"/>
                  </a:lnTo>
                  <a:lnTo>
                    <a:pt x="650" y="11277"/>
                  </a:lnTo>
                  <a:lnTo>
                    <a:pt x="661" y="11226"/>
                  </a:lnTo>
                  <a:lnTo>
                    <a:pt x="675" y="11174"/>
                  </a:lnTo>
                  <a:lnTo>
                    <a:pt x="689" y="11121"/>
                  </a:lnTo>
                  <a:lnTo>
                    <a:pt x="705" y="11069"/>
                  </a:lnTo>
                  <a:lnTo>
                    <a:pt x="721" y="11016"/>
                  </a:lnTo>
                  <a:lnTo>
                    <a:pt x="739" y="10963"/>
                  </a:lnTo>
                  <a:lnTo>
                    <a:pt x="756" y="10911"/>
                  </a:lnTo>
                  <a:lnTo>
                    <a:pt x="776" y="10858"/>
                  </a:lnTo>
                  <a:lnTo>
                    <a:pt x="796" y="10805"/>
                  </a:lnTo>
                  <a:lnTo>
                    <a:pt x="816" y="10755"/>
                  </a:lnTo>
                  <a:lnTo>
                    <a:pt x="837" y="10703"/>
                  </a:lnTo>
                  <a:lnTo>
                    <a:pt x="858" y="10653"/>
                  </a:lnTo>
                  <a:lnTo>
                    <a:pt x="880" y="10604"/>
                  </a:lnTo>
                  <a:lnTo>
                    <a:pt x="902" y="10555"/>
                  </a:lnTo>
                  <a:lnTo>
                    <a:pt x="924" y="10507"/>
                  </a:lnTo>
                  <a:lnTo>
                    <a:pt x="938" y="10479"/>
                  </a:lnTo>
                  <a:lnTo>
                    <a:pt x="954" y="10450"/>
                  </a:lnTo>
                  <a:lnTo>
                    <a:pt x="970" y="10421"/>
                  </a:lnTo>
                  <a:lnTo>
                    <a:pt x="986" y="10391"/>
                  </a:lnTo>
                  <a:lnTo>
                    <a:pt x="1022" y="10331"/>
                  </a:lnTo>
                  <a:lnTo>
                    <a:pt x="1059" y="10271"/>
                  </a:lnTo>
                  <a:lnTo>
                    <a:pt x="1098" y="10213"/>
                  </a:lnTo>
                  <a:lnTo>
                    <a:pt x="1137" y="10155"/>
                  </a:lnTo>
                  <a:lnTo>
                    <a:pt x="1176" y="10101"/>
                  </a:lnTo>
                  <a:lnTo>
                    <a:pt x="1215" y="10049"/>
                  </a:lnTo>
                  <a:lnTo>
                    <a:pt x="1233" y="10027"/>
                  </a:lnTo>
                  <a:lnTo>
                    <a:pt x="1254" y="10001"/>
                  </a:lnTo>
                  <a:lnTo>
                    <a:pt x="1277" y="9972"/>
                  </a:lnTo>
                  <a:lnTo>
                    <a:pt x="1301" y="9942"/>
                  </a:lnTo>
                  <a:lnTo>
                    <a:pt x="1324" y="9913"/>
                  </a:lnTo>
                  <a:lnTo>
                    <a:pt x="1345" y="9885"/>
                  </a:lnTo>
                  <a:lnTo>
                    <a:pt x="1364" y="9860"/>
                  </a:lnTo>
                  <a:lnTo>
                    <a:pt x="1378" y="9839"/>
                  </a:lnTo>
                  <a:lnTo>
                    <a:pt x="1388" y="9823"/>
                  </a:lnTo>
                  <a:lnTo>
                    <a:pt x="1398" y="9808"/>
                  </a:lnTo>
                  <a:lnTo>
                    <a:pt x="1408" y="9795"/>
                  </a:lnTo>
                  <a:lnTo>
                    <a:pt x="1419" y="9781"/>
                  </a:lnTo>
                  <a:lnTo>
                    <a:pt x="1441" y="9754"/>
                  </a:lnTo>
                  <a:lnTo>
                    <a:pt x="1464" y="9730"/>
                  </a:lnTo>
                  <a:lnTo>
                    <a:pt x="1489" y="9707"/>
                  </a:lnTo>
                  <a:lnTo>
                    <a:pt x="1513" y="9685"/>
                  </a:lnTo>
                  <a:lnTo>
                    <a:pt x="1537" y="9664"/>
                  </a:lnTo>
                  <a:lnTo>
                    <a:pt x="1563" y="9644"/>
                  </a:lnTo>
                  <a:lnTo>
                    <a:pt x="1613" y="9605"/>
                  </a:lnTo>
                  <a:lnTo>
                    <a:pt x="1662" y="9565"/>
                  </a:lnTo>
                  <a:lnTo>
                    <a:pt x="1686" y="9545"/>
                  </a:lnTo>
                  <a:lnTo>
                    <a:pt x="1710" y="9525"/>
                  </a:lnTo>
                  <a:lnTo>
                    <a:pt x="1732" y="9504"/>
                  </a:lnTo>
                  <a:lnTo>
                    <a:pt x="1753" y="9481"/>
                  </a:lnTo>
                  <a:lnTo>
                    <a:pt x="1777" y="9456"/>
                  </a:lnTo>
                  <a:lnTo>
                    <a:pt x="1807" y="9429"/>
                  </a:lnTo>
                  <a:lnTo>
                    <a:pt x="1839" y="9401"/>
                  </a:lnTo>
                  <a:lnTo>
                    <a:pt x="1875" y="9373"/>
                  </a:lnTo>
                  <a:lnTo>
                    <a:pt x="1914" y="9344"/>
                  </a:lnTo>
                  <a:lnTo>
                    <a:pt x="1957" y="9315"/>
                  </a:lnTo>
                  <a:lnTo>
                    <a:pt x="2002" y="9286"/>
                  </a:lnTo>
                  <a:lnTo>
                    <a:pt x="2050" y="9255"/>
                  </a:lnTo>
                  <a:lnTo>
                    <a:pt x="2099" y="9225"/>
                  </a:lnTo>
                  <a:lnTo>
                    <a:pt x="2152" y="9196"/>
                  </a:lnTo>
                  <a:lnTo>
                    <a:pt x="2205" y="9165"/>
                  </a:lnTo>
                  <a:lnTo>
                    <a:pt x="2260" y="9136"/>
                  </a:lnTo>
                  <a:lnTo>
                    <a:pt x="2317" y="9107"/>
                  </a:lnTo>
                  <a:lnTo>
                    <a:pt x="2374" y="9079"/>
                  </a:lnTo>
                  <a:lnTo>
                    <a:pt x="2432" y="9050"/>
                  </a:lnTo>
                  <a:lnTo>
                    <a:pt x="2490" y="9024"/>
                  </a:lnTo>
                  <a:lnTo>
                    <a:pt x="2549" y="8997"/>
                  </a:lnTo>
                  <a:lnTo>
                    <a:pt x="2608" y="8971"/>
                  </a:lnTo>
                  <a:lnTo>
                    <a:pt x="2666" y="8947"/>
                  </a:lnTo>
                  <a:lnTo>
                    <a:pt x="2724" y="8923"/>
                  </a:lnTo>
                  <a:lnTo>
                    <a:pt x="2781" y="8902"/>
                  </a:lnTo>
                  <a:lnTo>
                    <a:pt x="2837" y="8882"/>
                  </a:lnTo>
                  <a:lnTo>
                    <a:pt x="2892" y="8863"/>
                  </a:lnTo>
                  <a:lnTo>
                    <a:pt x="2945" y="8846"/>
                  </a:lnTo>
                  <a:lnTo>
                    <a:pt x="2996" y="8830"/>
                  </a:lnTo>
                  <a:lnTo>
                    <a:pt x="3045" y="8818"/>
                  </a:lnTo>
                  <a:lnTo>
                    <a:pt x="3093" y="8806"/>
                  </a:lnTo>
                  <a:lnTo>
                    <a:pt x="3137" y="8797"/>
                  </a:lnTo>
                  <a:lnTo>
                    <a:pt x="3178" y="8790"/>
                  </a:lnTo>
                  <a:lnTo>
                    <a:pt x="3217" y="8785"/>
                  </a:lnTo>
                  <a:lnTo>
                    <a:pt x="3252" y="8784"/>
                  </a:lnTo>
                  <a:lnTo>
                    <a:pt x="3284" y="8784"/>
                  </a:lnTo>
                  <a:close/>
                  <a:moveTo>
                    <a:pt x="6007" y="7628"/>
                  </a:moveTo>
                  <a:lnTo>
                    <a:pt x="10908" y="7628"/>
                  </a:lnTo>
                  <a:lnTo>
                    <a:pt x="10908" y="8171"/>
                  </a:lnTo>
                  <a:lnTo>
                    <a:pt x="6007" y="8171"/>
                  </a:lnTo>
                  <a:lnTo>
                    <a:pt x="6007" y="7628"/>
                  </a:lnTo>
                  <a:close/>
                  <a:moveTo>
                    <a:pt x="5462" y="8171"/>
                  </a:moveTo>
                  <a:lnTo>
                    <a:pt x="3829" y="8171"/>
                  </a:lnTo>
                  <a:lnTo>
                    <a:pt x="3829" y="5723"/>
                  </a:lnTo>
                  <a:lnTo>
                    <a:pt x="8729" y="5723"/>
                  </a:lnTo>
                  <a:lnTo>
                    <a:pt x="8729" y="7084"/>
                  </a:lnTo>
                  <a:lnTo>
                    <a:pt x="6007" y="7084"/>
                  </a:lnTo>
                  <a:lnTo>
                    <a:pt x="5943" y="7082"/>
                  </a:lnTo>
                  <a:lnTo>
                    <a:pt x="5878" y="7080"/>
                  </a:lnTo>
                  <a:lnTo>
                    <a:pt x="5846" y="7079"/>
                  </a:lnTo>
                  <a:lnTo>
                    <a:pt x="5813" y="7079"/>
                  </a:lnTo>
                  <a:lnTo>
                    <a:pt x="5782" y="7079"/>
                  </a:lnTo>
                  <a:lnTo>
                    <a:pt x="5750" y="7080"/>
                  </a:lnTo>
                  <a:lnTo>
                    <a:pt x="5719" y="7083"/>
                  </a:lnTo>
                  <a:lnTo>
                    <a:pt x="5690" y="7087"/>
                  </a:lnTo>
                  <a:lnTo>
                    <a:pt x="5675" y="7089"/>
                  </a:lnTo>
                  <a:lnTo>
                    <a:pt x="5661" y="7092"/>
                  </a:lnTo>
                  <a:lnTo>
                    <a:pt x="5646" y="7096"/>
                  </a:lnTo>
                  <a:lnTo>
                    <a:pt x="5633" y="7101"/>
                  </a:lnTo>
                  <a:lnTo>
                    <a:pt x="5620" y="7106"/>
                  </a:lnTo>
                  <a:lnTo>
                    <a:pt x="5606" y="7111"/>
                  </a:lnTo>
                  <a:lnTo>
                    <a:pt x="5594" y="7117"/>
                  </a:lnTo>
                  <a:lnTo>
                    <a:pt x="5582" y="7124"/>
                  </a:lnTo>
                  <a:lnTo>
                    <a:pt x="5570" y="7131"/>
                  </a:lnTo>
                  <a:lnTo>
                    <a:pt x="5559" y="7140"/>
                  </a:lnTo>
                  <a:lnTo>
                    <a:pt x="5548" y="7148"/>
                  </a:lnTo>
                  <a:lnTo>
                    <a:pt x="5537" y="7159"/>
                  </a:lnTo>
                  <a:lnTo>
                    <a:pt x="5527" y="7169"/>
                  </a:lnTo>
                  <a:lnTo>
                    <a:pt x="5517" y="7180"/>
                  </a:lnTo>
                  <a:lnTo>
                    <a:pt x="5509" y="7192"/>
                  </a:lnTo>
                  <a:lnTo>
                    <a:pt x="5502" y="7203"/>
                  </a:lnTo>
                  <a:lnTo>
                    <a:pt x="5494" y="7215"/>
                  </a:lnTo>
                  <a:lnTo>
                    <a:pt x="5488" y="7226"/>
                  </a:lnTo>
                  <a:lnTo>
                    <a:pt x="5483" y="7238"/>
                  </a:lnTo>
                  <a:lnTo>
                    <a:pt x="5477" y="7251"/>
                  </a:lnTo>
                  <a:lnTo>
                    <a:pt x="5473" y="7263"/>
                  </a:lnTo>
                  <a:lnTo>
                    <a:pt x="5470" y="7277"/>
                  </a:lnTo>
                  <a:lnTo>
                    <a:pt x="5467" y="7290"/>
                  </a:lnTo>
                  <a:lnTo>
                    <a:pt x="5463" y="7303"/>
                  </a:lnTo>
                  <a:lnTo>
                    <a:pt x="5459" y="7331"/>
                  </a:lnTo>
                  <a:lnTo>
                    <a:pt x="5457" y="7359"/>
                  </a:lnTo>
                  <a:lnTo>
                    <a:pt x="5456" y="7389"/>
                  </a:lnTo>
                  <a:lnTo>
                    <a:pt x="5456" y="7420"/>
                  </a:lnTo>
                  <a:lnTo>
                    <a:pt x="5457" y="7452"/>
                  </a:lnTo>
                  <a:lnTo>
                    <a:pt x="5458" y="7485"/>
                  </a:lnTo>
                  <a:lnTo>
                    <a:pt x="5460" y="7554"/>
                  </a:lnTo>
                  <a:lnTo>
                    <a:pt x="5462" y="7628"/>
                  </a:lnTo>
                  <a:lnTo>
                    <a:pt x="5462" y="7695"/>
                  </a:lnTo>
                  <a:lnTo>
                    <a:pt x="5462" y="7764"/>
                  </a:lnTo>
                  <a:lnTo>
                    <a:pt x="5462" y="7831"/>
                  </a:lnTo>
                  <a:lnTo>
                    <a:pt x="5462" y="7900"/>
                  </a:lnTo>
                  <a:lnTo>
                    <a:pt x="5462" y="7968"/>
                  </a:lnTo>
                  <a:lnTo>
                    <a:pt x="5462" y="8036"/>
                  </a:lnTo>
                  <a:lnTo>
                    <a:pt x="5462" y="8104"/>
                  </a:lnTo>
                  <a:lnTo>
                    <a:pt x="5462" y="8171"/>
                  </a:lnTo>
                  <a:close/>
                  <a:moveTo>
                    <a:pt x="8696" y="5179"/>
                  </a:moveTo>
                  <a:lnTo>
                    <a:pt x="3863" y="5179"/>
                  </a:lnTo>
                  <a:lnTo>
                    <a:pt x="3863" y="5151"/>
                  </a:lnTo>
                  <a:lnTo>
                    <a:pt x="3864" y="5124"/>
                  </a:lnTo>
                  <a:lnTo>
                    <a:pt x="3866" y="5095"/>
                  </a:lnTo>
                  <a:lnTo>
                    <a:pt x="3869" y="5068"/>
                  </a:lnTo>
                  <a:lnTo>
                    <a:pt x="3872" y="5039"/>
                  </a:lnTo>
                  <a:lnTo>
                    <a:pt x="3877" y="5012"/>
                  </a:lnTo>
                  <a:lnTo>
                    <a:pt x="3882" y="4983"/>
                  </a:lnTo>
                  <a:lnTo>
                    <a:pt x="3887" y="4955"/>
                  </a:lnTo>
                  <a:lnTo>
                    <a:pt x="3900" y="4899"/>
                  </a:lnTo>
                  <a:lnTo>
                    <a:pt x="3914" y="4842"/>
                  </a:lnTo>
                  <a:lnTo>
                    <a:pt x="3930" y="4785"/>
                  </a:lnTo>
                  <a:lnTo>
                    <a:pt x="3948" y="4729"/>
                  </a:lnTo>
                  <a:lnTo>
                    <a:pt x="3968" y="4673"/>
                  </a:lnTo>
                  <a:lnTo>
                    <a:pt x="3990" y="4618"/>
                  </a:lnTo>
                  <a:lnTo>
                    <a:pt x="4011" y="4563"/>
                  </a:lnTo>
                  <a:lnTo>
                    <a:pt x="4034" y="4509"/>
                  </a:lnTo>
                  <a:lnTo>
                    <a:pt x="4057" y="4456"/>
                  </a:lnTo>
                  <a:lnTo>
                    <a:pt x="4082" y="4405"/>
                  </a:lnTo>
                  <a:lnTo>
                    <a:pt x="4106" y="4355"/>
                  </a:lnTo>
                  <a:lnTo>
                    <a:pt x="4129" y="4305"/>
                  </a:lnTo>
                  <a:lnTo>
                    <a:pt x="4149" y="4268"/>
                  </a:lnTo>
                  <a:lnTo>
                    <a:pt x="4171" y="4227"/>
                  </a:lnTo>
                  <a:lnTo>
                    <a:pt x="4198" y="4184"/>
                  </a:lnTo>
                  <a:lnTo>
                    <a:pt x="4226" y="4140"/>
                  </a:lnTo>
                  <a:lnTo>
                    <a:pt x="4257" y="4093"/>
                  </a:lnTo>
                  <a:lnTo>
                    <a:pt x="4290" y="4046"/>
                  </a:lnTo>
                  <a:lnTo>
                    <a:pt x="4325" y="3998"/>
                  </a:lnTo>
                  <a:lnTo>
                    <a:pt x="4359" y="3951"/>
                  </a:lnTo>
                  <a:lnTo>
                    <a:pt x="4394" y="3904"/>
                  </a:lnTo>
                  <a:lnTo>
                    <a:pt x="4430" y="3859"/>
                  </a:lnTo>
                  <a:lnTo>
                    <a:pt x="4466" y="3816"/>
                  </a:lnTo>
                  <a:lnTo>
                    <a:pt x="4501" y="3775"/>
                  </a:lnTo>
                  <a:lnTo>
                    <a:pt x="4536" y="3737"/>
                  </a:lnTo>
                  <a:lnTo>
                    <a:pt x="4569" y="3703"/>
                  </a:lnTo>
                  <a:lnTo>
                    <a:pt x="4599" y="3673"/>
                  </a:lnTo>
                  <a:lnTo>
                    <a:pt x="4628" y="3647"/>
                  </a:lnTo>
                  <a:lnTo>
                    <a:pt x="4650" y="3630"/>
                  </a:lnTo>
                  <a:lnTo>
                    <a:pt x="4668" y="3617"/>
                  </a:lnTo>
                  <a:lnTo>
                    <a:pt x="4685" y="3605"/>
                  </a:lnTo>
                  <a:lnTo>
                    <a:pt x="4701" y="3595"/>
                  </a:lnTo>
                  <a:lnTo>
                    <a:pt x="4716" y="3584"/>
                  </a:lnTo>
                  <a:lnTo>
                    <a:pt x="4734" y="3570"/>
                  </a:lnTo>
                  <a:lnTo>
                    <a:pt x="4756" y="3551"/>
                  </a:lnTo>
                  <a:lnTo>
                    <a:pt x="4781" y="3528"/>
                  </a:lnTo>
                  <a:lnTo>
                    <a:pt x="4796" y="3513"/>
                  </a:lnTo>
                  <a:lnTo>
                    <a:pt x="4813" y="3499"/>
                  </a:lnTo>
                  <a:lnTo>
                    <a:pt x="4833" y="3483"/>
                  </a:lnTo>
                  <a:lnTo>
                    <a:pt x="4854" y="3467"/>
                  </a:lnTo>
                  <a:lnTo>
                    <a:pt x="4878" y="3450"/>
                  </a:lnTo>
                  <a:lnTo>
                    <a:pt x="4904" y="3433"/>
                  </a:lnTo>
                  <a:lnTo>
                    <a:pt x="4930" y="3416"/>
                  </a:lnTo>
                  <a:lnTo>
                    <a:pt x="4958" y="3398"/>
                  </a:lnTo>
                  <a:lnTo>
                    <a:pt x="5020" y="3362"/>
                  </a:lnTo>
                  <a:lnTo>
                    <a:pt x="5085" y="3326"/>
                  </a:lnTo>
                  <a:lnTo>
                    <a:pt x="5155" y="3291"/>
                  </a:lnTo>
                  <a:lnTo>
                    <a:pt x="5227" y="3256"/>
                  </a:lnTo>
                  <a:lnTo>
                    <a:pt x="5300" y="3222"/>
                  </a:lnTo>
                  <a:lnTo>
                    <a:pt x="5374" y="3190"/>
                  </a:lnTo>
                  <a:lnTo>
                    <a:pt x="5411" y="3174"/>
                  </a:lnTo>
                  <a:lnTo>
                    <a:pt x="5447" y="3161"/>
                  </a:lnTo>
                  <a:lnTo>
                    <a:pt x="5483" y="3147"/>
                  </a:lnTo>
                  <a:lnTo>
                    <a:pt x="5518" y="3134"/>
                  </a:lnTo>
                  <a:lnTo>
                    <a:pt x="5553" y="3122"/>
                  </a:lnTo>
                  <a:lnTo>
                    <a:pt x="5587" y="3111"/>
                  </a:lnTo>
                  <a:lnTo>
                    <a:pt x="5620" y="3100"/>
                  </a:lnTo>
                  <a:lnTo>
                    <a:pt x="5653" y="3092"/>
                  </a:lnTo>
                  <a:lnTo>
                    <a:pt x="5683" y="3085"/>
                  </a:lnTo>
                  <a:lnTo>
                    <a:pt x="5713" y="3077"/>
                  </a:lnTo>
                  <a:lnTo>
                    <a:pt x="5740" y="3072"/>
                  </a:lnTo>
                  <a:lnTo>
                    <a:pt x="5768" y="3069"/>
                  </a:lnTo>
                  <a:lnTo>
                    <a:pt x="5790" y="3066"/>
                  </a:lnTo>
                  <a:lnTo>
                    <a:pt x="5806" y="3062"/>
                  </a:lnTo>
                  <a:lnTo>
                    <a:pt x="5817" y="3060"/>
                  </a:lnTo>
                  <a:lnTo>
                    <a:pt x="5825" y="3058"/>
                  </a:lnTo>
                  <a:lnTo>
                    <a:pt x="5832" y="3054"/>
                  </a:lnTo>
                  <a:lnTo>
                    <a:pt x="5838" y="3051"/>
                  </a:lnTo>
                  <a:lnTo>
                    <a:pt x="5843" y="3050"/>
                  </a:lnTo>
                  <a:lnTo>
                    <a:pt x="5850" y="3048"/>
                  </a:lnTo>
                  <a:lnTo>
                    <a:pt x="5862" y="3047"/>
                  </a:lnTo>
                  <a:lnTo>
                    <a:pt x="5880" y="3045"/>
                  </a:lnTo>
                  <a:lnTo>
                    <a:pt x="5935" y="3041"/>
                  </a:lnTo>
                  <a:lnTo>
                    <a:pt x="6026" y="3037"/>
                  </a:lnTo>
                  <a:lnTo>
                    <a:pt x="6042" y="3036"/>
                  </a:lnTo>
                  <a:lnTo>
                    <a:pt x="6057" y="3034"/>
                  </a:lnTo>
                  <a:lnTo>
                    <a:pt x="6072" y="3032"/>
                  </a:lnTo>
                  <a:lnTo>
                    <a:pt x="6085" y="3030"/>
                  </a:lnTo>
                  <a:lnTo>
                    <a:pt x="6110" y="3024"/>
                  </a:lnTo>
                  <a:lnTo>
                    <a:pt x="6135" y="3018"/>
                  </a:lnTo>
                  <a:lnTo>
                    <a:pt x="6162" y="3012"/>
                  </a:lnTo>
                  <a:lnTo>
                    <a:pt x="6194" y="3006"/>
                  </a:lnTo>
                  <a:lnTo>
                    <a:pt x="6212" y="3004"/>
                  </a:lnTo>
                  <a:lnTo>
                    <a:pt x="6232" y="3002"/>
                  </a:lnTo>
                  <a:lnTo>
                    <a:pt x="6254" y="3001"/>
                  </a:lnTo>
                  <a:lnTo>
                    <a:pt x="6279" y="3001"/>
                  </a:lnTo>
                  <a:lnTo>
                    <a:pt x="6305" y="3001"/>
                  </a:lnTo>
                  <a:lnTo>
                    <a:pt x="6327" y="3002"/>
                  </a:lnTo>
                  <a:lnTo>
                    <a:pt x="6346" y="3003"/>
                  </a:lnTo>
                  <a:lnTo>
                    <a:pt x="6363" y="3005"/>
                  </a:lnTo>
                  <a:lnTo>
                    <a:pt x="6391" y="3010"/>
                  </a:lnTo>
                  <a:lnTo>
                    <a:pt x="6414" y="3015"/>
                  </a:lnTo>
                  <a:lnTo>
                    <a:pt x="6436" y="3021"/>
                  </a:lnTo>
                  <a:lnTo>
                    <a:pt x="6458" y="3027"/>
                  </a:lnTo>
                  <a:lnTo>
                    <a:pt x="6484" y="3032"/>
                  </a:lnTo>
                  <a:lnTo>
                    <a:pt x="6517" y="3036"/>
                  </a:lnTo>
                  <a:lnTo>
                    <a:pt x="6535" y="3037"/>
                  </a:lnTo>
                  <a:lnTo>
                    <a:pt x="6552" y="3037"/>
                  </a:lnTo>
                  <a:lnTo>
                    <a:pt x="6569" y="3037"/>
                  </a:lnTo>
                  <a:lnTo>
                    <a:pt x="6586" y="3036"/>
                  </a:lnTo>
                  <a:lnTo>
                    <a:pt x="6602" y="3035"/>
                  </a:lnTo>
                  <a:lnTo>
                    <a:pt x="6619" y="3034"/>
                  </a:lnTo>
                  <a:lnTo>
                    <a:pt x="6636" y="3034"/>
                  </a:lnTo>
                  <a:lnTo>
                    <a:pt x="6654" y="3035"/>
                  </a:lnTo>
                  <a:lnTo>
                    <a:pt x="6671" y="3037"/>
                  </a:lnTo>
                  <a:lnTo>
                    <a:pt x="6695" y="3042"/>
                  </a:lnTo>
                  <a:lnTo>
                    <a:pt x="6725" y="3049"/>
                  </a:lnTo>
                  <a:lnTo>
                    <a:pt x="6760" y="3057"/>
                  </a:lnTo>
                  <a:lnTo>
                    <a:pt x="6839" y="3077"/>
                  </a:lnTo>
                  <a:lnTo>
                    <a:pt x="6928" y="3102"/>
                  </a:lnTo>
                  <a:lnTo>
                    <a:pt x="7017" y="3128"/>
                  </a:lnTo>
                  <a:lnTo>
                    <a:pt x="7100" y="3154"/>
                  </a:lnTo>
                  <a:lnTo>
                    <a:pt x="7137" y="3167"/>
                  </a:lnTo>
                  <a:lnTo>
                    <a:pt x="7171" y="3179"/>
                  </a:lnTo>
                  <a:lnTo>
                    <a:pt x="7199" y="3189"/>
                  </a:lnTo>
                  <a:lnTo>
                    <a:pt x="7222" y="3200"/>
                  </a:lnTo>
                  <a:lnTo>
                    <a:pt x="7269" y="3222"/>
                  </a:lnTo>
                  <a:lnTo>
                    <a:pt x="7317" y="3246"/>
                  </a:lnTo>
                  <a:lnTo>
                    <a:pt x="7363" y="3270"/>
                  </a:lnTo>
                  <a:lnTo>
                    <a:pt x="7410" y="3295"/>
                  </a:lnTo>
                  <a:lnTo>
                    <a:pt x="7456" y="3321"/>
                  </a:lnTo>
                  <a:lnTo>
                    <a:pt x="7502" y="3348"/>
                  </a:lnTo>
                  <a:lnTo>
                    <a:pt x="7547" y="3374"/>
                  </a:lnTo>
                  <a:lnTo>
                    <a:pt x="7592" y="3402"/>
                  </a:lnTo>
                  <a:lnTo>
                    <a:pt x="7637" y="3430"/>
                  </a:lnTo>
                  <a:lnTo>
                    <a:pt x="7680" y="3460"/>
                  </a:lnTo>
                  <a:lnTo>
                    <a:pt x="7723" y="3489"/>
                  </a:lnTo>
                  <a:lnTo>
                    <a:pt x="7766" y="3520"/>
                  </a:lnTo>
                  <a:lnTo>
                    <a:pt x="7808" y="3550"/>
                  </a:lnTo>
                  <a:lnTo>
                    <a:pt x="7849" y="3582"/>
                  </a:lnTo>
                  <a:lnTo>
                    <a:pt x="7890" y="3615"/>
                  </a:lnTo>
                  <a:lnTo>
                    <a:pt x="7931" y="3647"/>
                  </a:lnTo>
                  <a:lnTo>
                    <a:pt x="7959" y="3673"/>
                  </a:lnTo>
                  <a:lnTo>
                    <a:pt x="7990" y="3703"/>
                  </a:lnTo>
                  <a:lnTo>
                    <a:pt x="8024" y="3738"/>
                  </a:lnTo>
                  <a:lnTo>
                    <a:pt x="8057" y="3776"/>
                  </a:lnTo>
                  <a:lnTo>
                    <a:pt x="8093" y="3818"/>
                  </a:lnTo>
                  <a:lnTo>
                    <a:pt x="8128" y="3861"/>
                  </a:lnTo>
                  <a:lnTo>
                    <a:pt x="8164" y="3906"/>
                  </a:lnTo>
                  <a:lnTo>
                    <a:pt x="8200" y="3952"/>
                  </a:lnTo>
                  <a:lnTo>
                    <a:pt x="8235" y="3999"/>
                  </a:lnTo>
                  <a:lnTo>
                    <a:pt x="8269" y="4046"/>
                  </a:lnTo>
                  <a:lnTo>
                    <a:pt x="8300" y="4092"/>
                  </a:lnTo>
                  <a:lnTo>
                    <a:pt x="8331" y="4137"/>
                  </a:lnTo>
                  <a:lnTo>
                    <a:pt x="8358" y="4181"/>
                  </a:lnTo>
                  <a:lnTo>
                    <a:pt x="8384" y="4222"/>
                  </a:lnTo>
                  <a:lnTo>
                    <a:pt x="8405" y="4260"/>
                  </a:lnTo>
                  <a:lnTo>
                    <a:pt x="8423" y="4294"/>
                  </a:lnTo>
                  <a:lnTo>
                    <a:pt x="8447" y="4346"/>
                  </a:lnTo>
                  <a:lnTo>
                    <a:pt x="8473" y="4397"/>
                  </a:lnTo>
                  <a:lnTo>
                    <a:pt x="8497" y="4450"/>
                  </a:lnTo>
                  <a:lnTo>
                    <a:pt x="8520" y="4504"/>
                  </a:lnTo>
                  <a:lnTo>
                    <a:pt x="8543" y="4558"/>
                  </a:lnTo>
                  <a:lnTo>
                    <a:pt x="8566" y="4614"/>
                  </a:lnTo>
                  <a:lnTo>
                    <a:pt x="8588" y="4669"/>
                  </a:lnTo>
                  <a:lnTo>
                    <a:pt x="8607" y="4726"/>
                  </a:lnTo>
                  <a:lnTo>
                    <a:pt x="8626" y="4782"/>
                  </a:lnTo>
                  <a:lnTo>
                    <a:pt x="8643" y="4839"/>
                  </a:lnTo>
                  <a:lnTo>
                    <a:pt x="8657" y="4896"/>
                  </a:lnTo>
                  <a:lnTo>
                    <a:pt x="8670" y="4953"/>
                  </a:lnTo>
                  <a:lnTo>
                    <a:pt x="8675" y="4981"/>
                  </a:lnTo>
                  <a:lnTo>
                    <a:pt x="8681" y="5010"/>
                  </a:lnTo>
                  <a:lnTo>
                    <a:pt x="8685" y="5037"/>
                  </a:lnTo>
                  <a:lnTo>
                    <a:pt x="8688" y="5066"/>
                  </a:lnTo>
                  <a:lnTo>
                    <a:pt x="8691" y="5094"/>
                  </a:lnTo>
                  <a:lnTo>
                    <a:pt x="8693" y="5123"/>
                  </a:lnTo>
                  <a:lnTo>
                    <a:pt x="8694" y="5150"/>
                  </a:lnTo>
                  <a:lnTo>
                    <a:pt x="8696" y="5179"/>
                  </a:lnTo>
                  <a:close/>
                  <a:moveTo>
                    <a:pt x="9070" y="4362"/>
                  </a:moveTo>
                  <a:lnTo>
                    <a:pt x="13086" y="4362"/>
                  </a:lnTo>
                  <a:lnTo>
                    <a:pt x="13086" y="8171"/>
                  </a:lnTo>
                  <a:lnTo>
                    <a:pt x="11452" y="8171"/>
                  </a:lnTo>
                  <a:lnTo>
                    <a:pt x="11452" y="8128"/>
                  </a:lnTo>
                  <a:lnTo>
                    <a:pt x="11453" y="8076"/>
                  </a:lnTo>
                  <a:lnTo>
                    <a:pt x="11455" y="8017"/>
                  </a:lnTo>
                  <a:lnTo>
                    <a:pt x="11456" y="7953"/>
                  </a:lnTo>
                  <a:lnTo>
                    <a:pt x="11458" y="7884"/>
                  </a:lnTo>
                  <a:lnTo>
                    <a:pt x="11459" y="7812"/>
                  </a:lnTo>
                  <a:lnTo>
                    <a:pt x="11461" y="7740"/>
                  </a:lnTo>
                  <a:lnTo>
                    <a:pt x="11462" y="7666"/>
                  </a:lnTo>
                  <a:lnTo>
                    <a:pt x="11462" y="7594"/>
                  </a:lnTo>
                  <a:lnTo>
                    <a:pt x="11461" y="7524"/>
                  </a:lnTo>
                  <a:lnTo>
                    <a:pt x="11458" y="7458"/>
                  </a:lnTo>
                  <a:lnTo>
                    <a:pt x="11455" y="7396"/>
                  </a:lnTo>
                  <a:lnTo>
                    <a:pt x="11453" y="7368"/>
                  </a:lnTo>
                  <a:lnTo>
                    <a:pt x="11450" y="7341"/>
                  </a:lnTo>
                  <a:lnTo>
                    <a:pt x="11447" y="7317"/>
                  </a:lnTo>
                  <a:lnTo>
                    <a:pt x="11444" y="7295"/>
                  </a:lnTo>
                  <a:lnTo>
                    <a:pt x="11439" y="7275"/>
                  </a:lnTo>
                  <a:lnTo>
                    <a:pt x="11435" y="7257"/>
                  </a:lnTo>
                  <a:lnTo>
                    <a:pt x="11431" y="7241"/>
                  </a:lnTo>
                  <a:lnTo>
                    <a:pt x="11426" y="7230"/>
                  </a:lnTo>
                  <a:lnTo>
                    <a:pt x="11415" y="7212"/>
                  </a:lnTo>
                  <a:lnTo>
                    <a:pt x="11406" y="7195"/>
                  </a:lnTo>
                  <a:lnTo>
                    <a:pt x="11394" y="7180"/>
                  </a:lnTo>
                  <a:lnTo>
                    <a:pt x="11382" y="7166"/>
                  </a:lnTo>
                  <a:lnTo>
                    <a:pt x="11371" y="7153"/>
                  </a:lnTo>
                  <a:lnTo>
                    <a:pt x="11358" y="7142"/>
                  </a:lnTo>
                  <a:lnTo>
                    <a:pt x="11345" y="7132"/>
                  </a:lnTo>
                  <a:lnTo>
                    <a:pt x="11332" y="7123"/>
                  </a:lnTo>
                  <a:lnTo>
                    <a:pt x="11318" y="7114"/>
                  </a:lnTo>
                  <a:lnTo>
                    <a:pt x="11303" y="7107"/>
                  </a:lnTo>
                  <a:lnTo>
                    <a:pt x="11288" y="7102"/>
                  </a:lnTo>
                  <a:lnTo>
                    <a:pt x="11274" y="7095"/>
                  </a:lnTo>
                  <a:lnTo>
                    <a:pt x="11258" y="7091"/>
                  </a:lnTo>
                  <a:lnTo>
                    <a:pt x="11242" y="7088"/>
                  </a:lnTo>
                  <a:lnTo>
                    <a:pt x="11225" y="7085"/>
                  </a:lnTo>
                  <a:lnTo>
                    <a:pt x="11208" y="7082"/>
                  </a:lnTo>
                  <a:lnTo>
                    <a:pt x="11174" y="7079"/>
                  </a:lnTo>
                  <a:lnTo>
                    <a:pt x="11138" y="7077"/>
                  </a:lnTo>
                  <a:lnTo>
                    <a:pt x="11101" y="7077"/>
                  </a:lnTo>
                  <a:lnTo>
                    <a:pt x="11064" y="7079"/>
                  </a:lnTo>
                  <a:lnTo>
                    <a:pt x="10987" y="7082"/>
                  </a:lnTo>
                  <a:lnTo>
                    <a:pt x="10908" y="7084"/>
                  </a:lnTo>
                  <a:lnTo>
                    <a:pt x="10805" y="7084"/>
                  </a:lnTo>
                  <a:lnTo>
                    <a:pt x="10703" y="7084"/>
                  </a:lnTo>
                  <a:lnTo>
                    <a:pt x="10602" y="7084"/>
                  </a:lnTo>
                  <a:lnTo>
                    <a:pt x="10499" y="7084"/>
                  </a:lnTo>
                  <a:lnTo>
                    <a:pt x="10397" y="7084"/>
                  </a:lnTo>
                  <a:lnTo>
                    <a:pt x="10295" y="7084"/>
                  </a:lnTo>
                  <a:lnTo>
                    <a:pt x="10193" y="7084"/>
                  </a:lnTo>
                  <a:lnTo>
                    <a:pt x="10090" y="7084"/>
                  </a:lnTo>
                  <a:lnTo>
                    <a:pt x="9989" y="7084"/>
                  </a:lnTo>
                  <a:lnTo>
                    <a:pt x="9886" y="7084"/>
                  </a:lnTo>
                  <a:lnTo>
                    <a:pt x="9785" y="7084"/>
                  </a:lnTo>
                  <a:lnTo>
                    <a:pt x="9682" y="7084"/>
                  </a:lnTo>
                  <a:lnTo>
                    <a:pt x="9580" y="7084"/>
                  </a:lnTo>
                  <a:lnTo>
                    <a:pt x="9478" y="7084"/>
                  </a:lnTo>
                  <a:lnTo>
                    <a:pt x="9376" y="7084"/>
                  </a:lnTo>
                  <a:lnTo>
                    <a:pt x="9273" y="7084"/>
                  </a:lnTo>
                  <a:lnTo>
                    <a:pt x="9270" y="5079"/>
                  </a:lnTo>
                  <a:lnTo>
                    <a:pt x="9087" y="4395"/>
                  </a:lnTo>
                  <a:lnTo>
                    <a:pt x="9084" y="4390"/>
                  </a:lnTo>
                  <a:lnTo>
                    <a:pt x="9081" y="4384"/>
                  </a:lnTo>
                  <a:lnTo>
                    <a:pt x="9076" y="4373"/>
                  </a:lnTo>
                  <a:lnTo>
                    <a:pt x="9070" y="4362"/>
                  </a:lnTo>
                  <a:close/>
                  <a:moveTo>
                    <a:pt x="8355" y="3291"/>
                  </a:moveTo>
                  <a:lnTo>
                    <a:pt x="8352" y="3275"/>
                  </a:lnTo>
                  <a:lnTo>
                    <a:pt x="8352" y="3256"/>
                  </a:lnTo>
                  <a:lnTo>
                    <a:pt x="8354" y="3235"/>
                  </a:lnTo>
                  <a:lnTo>
                    <a:pt x="8361" y="3209"/>
                  </a:lnTo>
                  <a:lnTo>
                    <a:pt x="8368" y="3183"/>
                  </a:lnTo>
                  <a:lnTo>
                    <a:pt x="8379" y="3153"/>
                  </a:lnTo>
                  <a:lnTo>
                    <a:pt x="8392" y="3122"/>
                  </a:lnTo>
                  <a:lnTo>
                    <a:pt x="8407" y="3088"/>
                  </a:lnTo>
                  <a:lnTo>
                    <a:pt x="8424" y="3053"/>
                  </a:lnTo>
                  <a:lnTo>
                    <a:pt x="8443" y="3016"/>
                  </a:lnTo>
                  <a:lnTo>
                    <a:pt x="8463" y="2978"/>
                  </a:lnTo>
                  <a:lnTo>
                    <a:pt x="8485" y="2939"/>
                  </a:lnTo>
                  <a:lnTo>
                    <a:pt x="8510" y="2899"/>
                  </a:lnTo>
                  <a:lnTo>
                    <a:pt x="8534" y="2859"/>
                  </a:lnTo>
                  <a:lnTo>
                    <a:pt x="8560" y="2817"/>
                  </a:lnTo>
                  <a:lnTo>
                    <a:pt x="8587" y="2776"/>
                  </a:lnTo>
                  <a:lnTo>
                    <a:pt x="8614" y="2734"/>
                  </a:lnTo>
                  <a:lnTo>
                    <a:pt x="8643" y="2693"/>
                  </a:lnTo>
                  <a:lnTo>
                    <a:pt x="8672" y="2652"/>
                  </a:lnTo>
                  <a:lnTo>
                    <a:pt x="8701" y="2612"/>
                  </a:lnTo>
                  <a:lnTo>
                    <a:pt x="8730" y="2572"/>
                  </a:lnTo>
                  <a:lnTo>
                    <a:pt x="8760" y="2533"/>
                  </a:lnTo>
                  <a:lnTo>
                    <a:pt x="8790" y="2496"/>
                  </a:lnTo>
                  <a:lnTo>
                    <a:pt x="8819" y="2461"/>
                  </a:lnTo>
                  <a:lnTo>
                    <a:pt x="8849" y="2426"/>
                  </a:lnTo>
                  <a:lnTo>
                    <a:pt x="8877" y="2393"/>
                  </a:lnTo>
                  <a:lnTo>
                    <a:pt x="8905" y="2362"/>
                  </a:lnTo>
                  <a:lnTo>
                    <a:pt x="8932" y="2334"/>
                  </a:lnTo>
                  <a:lnTo>
                    <a:pt x="8958" y="2307"/>
                  </a:lnTo>
                  <a:lnTo>
                    <a:pt x="8983" y="2284"/>
                  </a:lnTo>
                  <a:lnTo>
                    <a:pt x="9006" y="2264"/>
                  </a:lnTo>
                  <a:lnTo>
                    <a:pt x="9029" y="2246"/>
                  </a:lnTo>
                  <a:lnTo>
                    <a:pt x="9109" y="2189"/>
                  </a:lnTo>
                  <a:lnTo>
                    <a:pt x="9183" y="2136"/>
                  </a:lnTo>
                  <a:lnTo>
                    <a:pt x="9253" y="2088"/>
                  </a:lnTo>
                  <a:lnTo>
                    <a:pt x="9321" y="2043"/>
                  </a:lnTo>
                  <a:lnTo>
                    <a:pt x="9385" y="2002"/>
                  </a:lnTo>
                  <a:lnTo>
                    <a:pt x="9449" y="1965"/>
                  </a:lnTo>
                  <a:lnTo>
                    <a:pt x="9481" y="1947"/>
                  </a:lnTo>
                  <a:lnTo>
                    <a:pt x="9511" y="1930"/>
                  </a:lnTo>
                  <a:lnTo>
                    <a:pt x="9543" y="1915"/>
                  </a:lnTo>
                  <a:lnTo>
                    <a:pt x="9575" y="1899"/>
                  </a:lnTo>
                  <a:lnTo>
                    <a:pt x="9606" y="1884"/>
                  </a:lnTo>
                  <a:lnTo>
                    <a:pt x="9639" y="1869"/>
                  </a:lnTo>
                  <a:lnTo>
                    <a:pt x="9672" y="1855"/>
                  </a:lnTo>
                  <a:lnTo>
                    <a:pt x="9705" y="1842"/>
                  </a:lnTo>
                  <a:lnTo>
                    <a:pt x="9738" y="1828"/>
                  </a:lnTo>
                  <a:lnTo>
                    <a:pt x="9773" y="1814"/>
                  </a:lnTo>
                  <a:lnTo>
                    <a:pt x="9809" y="1802"/>
                  </a:lnTo>
                  <a:lnTo>
                    <a:pt x="9846" y="1789"/>
                  </a:lnTo>
                  <a:lnTo>
                    <a:pt x="9923" y="1765"/>
                  </a:lnTo>
                  <a:lnTo>
                    <a:pt x="10006" y="1739"/>
                  </a:lnTo>
                  <a:lnTo>
                    <a:pt x="10094" y="1715"/>
                  </a:lnTo>
                  <a:lnTo>
                    <a:pt x="10191" y="1690"/>
                  </a:lnTo>
                  <a:lnTo>
                    <a:pt x="10218" y="1683"/>
                  </a:lnTo>
                  <a:lnTo>
                    <a:pt x="10242" y="1679"/>
                  </a:lnTo>
                  <a:lnTo>
                    <a:pt x="10265" y="1677"/>
                  </a:lnTo>
                  <a:lnTo>
                    <a:pt x="10287" y="1677"/>
                  </a:lnTo>
                  <a:lnTo>
                    <a:pt x="10308" y="1676"/>
                  </a:lnTo>
                  <a:lnTo>
                    <a:pt x="10330" y="1676"/>
                  </a:lnTo>
                  <a:lnTo>
                    <a:pt x="10353" y="1676"/>
                  </a:lnTo>
                  <a:lnTo>
                    <a:pt x="10380" y="1675"/>
                  </a:lnTo>
                  <a:lnTo>
                    <a:pt x="10405" y="1672"/>
                  </a:lnTo>
                  <a:lnTo>
                    <a:pt x="10428" y="1667"/>
                  </a:lnTo>
                  <a:lnTo>
                    <a:pt x="10449" y="1663"/>
                  </a:lnTo>
                  <a:lnTo>
                    <a:pt x="10471" y="1657"/>
                  </a:lnTo>
                  <a:lnTo>
                    <a:pt x="10492" y="1652"/>
                  </a:lnTo>
                  <a:lnTo>
                    <a:pt x="10514" y="1646"/>
                  </a:lnTo>
                  <a:lnTo>
                    <a:pt x="10538" y="1642"/>
                  </a:lnTo>
                  <a:lnTo>
                    <a:pt x="10565" y="1640"/>
                  </a:lnTo>
                  <a:lnTo>
                    <a:pt x="10589" y="1639"/>
                  </a:lnTo>
                  <a:lnTo>
                    <a:pt x="10614" y="1638"/>
                  </a:lnTo>
                  <a:lnTo>
                    <a:pt x="10642" y="1639"/>
                  </a:lnTo>
                  <a:lnTo>
                    <a:pt x="10670" y="1640"/>
                  </a:lnTo>
                  <a:lnTo>
                    <a:pt x="10701" y="1641"/>
                  </a:lnTo>
                  <a:lnTo>
                    <a:pt x="10733" y="1643"/>
                  </a:lnTo>
                  <a:lnTo>
                    <a:pt x="10765" y="1646"/>
                  </a:lnTo>
                  <a:lnTo>
                    <a:pt x="10799" y="1651"/>
                  </a:lnTo>
                  <a:lnTo>
                    <a:pt x="10871" y="1659"/>
                  </a:lnTo>
                  <a:lnTo>
                    <a:pt x="10945" y="1671"/>
                  </a:lnTo>
                  <a:lnTo>
                    <a:pt x="11021" y="1684"/>
                  </a:lnTo>
                  <a:lnTo>
                    <a:pt x="11098" y="1699"/>
                  </a:lnTo>
                  <a:lnTo>
                    <a:pt x="11175" y="1716"/>
                  </a:lnTo>
                  <a:lnTo>
                    <a:pt x="11251" y="1735"/>
                  </a:lnTo>
                  <a:lnTo>
                    <a:pt x="11325" y="1755"/>
                  </a:lnTo>
                  <a:lnTo>
                    <a:pt x="11397" y="1775"/>
                  </a:lnTo>
                  <a:lnTo>
                    <a:pt x="11431" y="1787"/>
                  </a:lnTo>
                  <a:lnTo>
                    <a:pt x="11465" y="1797"/>
                  </a:lnTo>
                  <a:lnTo>
                    <a:pt x="11496" y="1809"/>
                  </a:lnTo>
                  <a:lnTo>
                    <a:pt x="11527" y="1821"/>
                  </a:lnTo>
                  <a:lnTo>
                    <a:pt x="11557" y="1832"/>
                  </a:lnTo>
                  <a:lnTo>
                    <a:pt x="11584" y="1844"/>
                  </a:lnTo>
                  <a:lnTo>
                    <a:pt x="11610" y="1855"/>
                  </a:lnTo>
                  <a:lnTo>
                    <a:pt x="11634" y="1867"/>
                  </a:lnTo>
                  <a:lnTo>
                    <a:pt x="11697" y="1901"/>
                  </a:lnTo>
                  <a:lnTo>
                    <a:pt x="11760" y="1936"/>
                  </a:lnTo>
                  <a:lnTo>
                    <a:pt x="11821" y="1971"/>
                  </a:lnTo>
                  <a:lnTo>
                    <a:pt x="11881" y="2007"/>
                  </a:lnTo>
                  <a:lnTo>
                    <a:pt x="11940" y="2044"/>
                  </a:lnTo>
                  <a:lnTo>
                    <a:pt x="11998" y="2084"/>
                  </a:lnTo>
                  <a:lnTo>
                    <a:pt x="12055" y="2123"/>
                  </a:lnTo>
                  <a:lnTo>
                    <a:pt x="12110" y="2164"/>
                  </a:lnTo>
                  <a:lnTo>
                    <a:pt x="12165" y="2206"/>
                  </a:lnTo>
                  <a:lnTo>
                    <a:pt x="12218" y="2248"/>
                  </a:lnTo>
                  <a:lnTo>
                    <a:pt x="12270" y="2293"/>
                  </a:lnTo>
                  <a:lnTo>
                    <a:pt x="12320" y="2338"/>
                  </a:lnTo>
                  <a:lnTo>
                    <a:pt x="12369" y="2383"/>
                  </a:lnTo>
                  <a:lnTo>
                    <a:pt x="12417" y="2431"/>
                  </a:lnTo>
                  <a:lnTo>
                    <a:pt x="12462" y="2480"/>
                  </a:lnTo>
                  <a:lnTo>
                    <a:pt x="12507" y="2529"/>
                  </a:lnTo>
                  <a:lnTo>
                    <a:pt x="12550" y="2581"/>
                  </a:lnTo>
                  <a:lnTo>
                    <a:pt x="12591" y="2633"/>
                  </a:lnTo>
                  <a:lnTo>
                    <a:pt x="12631" y="2685"/>
                  </a:lnTo>
                  <a:lnTo>
                    <a:pt x="12670" y="2740"/>
                  </a:lnTo>
                  <a:lnTo>
                    <a:pt x="12707" y="2796"/>
                  </a:lnTo>
                  <a:lnTo>
                    <a:pt x="12742" y="2853"/>
                  </a:lnTo>
                  <a:lnTo>
                    <a:pt x="12776" y="2913"/>
                  </a:lnTo>
                  <a:lnTo>
                    <a:pt x="12808" y="2972"/>
                  </a:lnTo>
                  <a:lnTo>
                    <a:pt x="12837" y="3033"/>
                  </a:lnTo>
                  <a:lnTo>
                    <a:pt x="12866" y="3095"/>
                  </a:lnTo>
                  <a:lnTo>
                    <a:pt x="12892" y="3159"/>
                  </a:lnTo>
                  <a:lnTo>
                    <a:pt x="12918" y="3224"/>
                  </a:lnTo>
                  <a:lnTo>
                    <a:pt x="12940" y="3291"/>
                  </a:lnTo>
                  <a:lnTo>
                    <a:pt x="12961" y="3358"/>
                  </a:lnTo>
                  <a:lnTo>
                    <a:pt x="12980" y="3428"/>
                  </a:lnTo>
                  <a:lnTo>
                    <a:pt x="12998" y="3499"/>
                  </a:lnTo>
                  <a:lnTo>
                    <a:pt x="13015" y="3570"/>
                  </a:lnTo>
                  <a:lnTo>
                    <a:pt x="13031" y="3631"/>
                  </a:lnTo>
                  <a:lnTo>
                    <a:pt x="13038" y="3657"/>
                  </a:lnTo>
                  <a:lnTo>
                    <a:pt x="13044" y="3681"/>
                  </a:lnTo>
                  <a:lnTo>
                    <a:pt x="13050" y="3702"/>
                  </a:lnTo>
                  <a:lnTo>
                    <a:pt x="13053" y="3722"/>
                  </a:lnTo>
                  <a:lnTo>
                    <a:pt x="13055" y="3739"/>
                  </a:lnTo>
                  <a:lnTo>
                    <a:pt x="13055" y="3755"/>
                  </a:lnTo>
                  <a:lnTo>
                    <a:pt x="13053" y="3769"/>
                  </a:lnTo>
                  <a:lnTo>
                    <a:pt x="13049" y="3781"/>
                  </a:lnTo>
                  <a:lnTo>
                    <a:pt x="13041" y="3791"/>
                  </a:lnTo>
                  <a:lnTo>
                    <a:pt x="13032" y="3800"/>
                  </a:lnTo>
                  <a:lnTo>
                    <a:pt x="13019" y="3807"/>
                  </a:lnTo>
                  <a:lnTo>
                    <a:pt x="13003" y="3813"/>
                  </a:lnTo>
                  <a:lnTo>
                    <a:pt x="12983" y="3818"/>
                  </a:lnTo>
                  <a:lnTo>
                    <a:pt x="12961" y="3822"/>
                  </a:lnTo>
                  <a:lnTo>
                    <a:pt x="12933" y="3824"/>
                  </a:lnTo>
                  <a:lnTo>
                    <a:pt x="12903" y="3826"/>
                  </a:lnTo>
                  <a:lnTo>
                    <a:pt x="12868" y="3827"/>
                  </a:lnTo>
                  <a:lnTo>
                    <a:pt x="12828" y="3827"/>
                  </a:lnTo>
                  <a:lnTo>
                    <a:pt x="12783" y="3827"/>
                  </a:lnTo>
                  <a:lnTo>
                    <a:pt x="12734" y="3826"/>
                  </a:lnTo>
                  <a:lnTo>
                    <a:pt x="12620" y="3824"/>
                  </a:lnTo>
                  <a:lnTo>
                    <a:pt x="12482" y="3821"/>
                  </a:lnTo>
                  <a:lnTo>
                    <a:pt x="12321" y="3819"/>
                  </a:lnTo>
                  <a:lnTo>
                    <a:pt x="12133" y="3818"/>
                  </a:lnTo>
                  <a:lnTo>
                    <a:pt x="9120" y="3818"/>
                  </a:lnTo>
                  <a:lnTo>
                    <a:pt x="9077" y="3820"/>
                  </a:lnTo>
                  <a:lnTo>
                    <a:pt x="9028" y="3822"/>
                  </a:lnTo>
                  <a:lnTo>
                    <a:pt x="9002" y="3823"/>
                  </a:lnTo>
                  <a:lnTo>
                    <a:pt x="8975" y="3824"/>
                  </a:lnTo>
                  <a:lnTo>
                    <a:pt x="8949" y="3824"/>
                  </a:lnTo>
                  <a:lnTo>
                    <a:pt x="8923" y="3824"/>
                  </a:lnTo>
                  <a:lnTo>
                    <a:pt x="8896" y="3822"/>
                  </a:lnTo>
                  <a:lnTo>
                    <a:pt x="8871" y="3819"/>
                  </a:lnTo>
                  <a:lnTo>
                    <a:pt x="8859" y="3816"/>
                  </a:lnTo>
                  <a:lnTo>
                    <a:pt x="8847" y="3814"/>
                  </a:lnTo>
                  <a:lnTo>
                    <a:pt x="8835" y="3811"/>
                  </a:lnTo>
                  <a:lnTo>
                    <a:pt x="8824" y="3808"/>
                  </a:lnTo>
                  <a:lnTo>
                    <a:pt x="8814" y="3804"/>
                  </a:lnTo>
                  <a:lnTo>
                    <a:pt x="8803" y="3800"/>
                  </a:lnTo>
                  <a:lnTo>
                    <a:pt x="8794" y="3794"/>
                  </a:lnTo>
                  <a:lnTo>
                    <a:pt x="8784" y="3788"/>
                  </a:lnTo>
                  <a:lnTo>
                    <a:pt x="8776" y="3782"/>
                  </a:lnTo>
                  <a:lnTo>
                    <a:pt x="8768" y="3775"/>
                  </a:lnTo>
                  <a:lnTo>
                    <a:pt x="8761" y="3767"/>
                  </a:lnTo>
                  <a:lnTo>
                    <a:pt x="8755" y="3758"/>
                  </a:lnTo>
                  <a:lnTo>
                    <a:pt x="8736" y="3730"/>
                  </a:lnTo>
                  <a:lnTo>
                    <a:pt x="8715" y="3698"/>
                  </a:lnTo>
                  <a:lnTo>
                    <a:pt x="8691" y="3665"/>
                  </a:lnTo>
                  <a:lnTo>
                    <a:pt x="8668" y="3632"/>
                  </a:lnTo>
                  <a:lnTo>
                    <a:pt x="8645" y="3598"/>
                  </a:lnTo>
                  <a:lnTo>
                    <a:pt x="8622" y="3566"/>
                  </a:lnTo>
                  <a:lnTo>
                    <a:pt x="8599" y="3537"/>
                  </a:lnTo>
                  <a:lnTo>
                    <a:pt x="8577" y="3511"/>
                  </a:lnTo>
                  <a:lnTo>
                    <a:pt x="8560" y="3493"/>
                  </a:lnTo>
                  <a:lnTo>
                    <a:pt x="8533" y="3466"/>
                  </a:lnTo>
                  <a:lnTo>
                    <a:pt x="8497" y="3431"/>
                  </a:lnTo>
                  <a:lnTo>
                    <a:pt x="8458" y="3394"/>
                  </a:lnTo>
                  <a:lnTo>
                    <a:pt x="8420" y="3357"/>
                  </a:lnTo>
                  <a:lnTo>
                    <a:pt x="8388" y="3325"/>
                  </a:lnTo>
                  <a:lnTo>
                    <a:pt x="8365" y="3302"/>
                  </a:lnTo>
                  <a:lnTo>
                    <a:pt x="8355" y="3291"/>
                  </a:lnTo>
                  <a:close/>
                  <a:moveTo>
                    <a:pt x="5734" y="2491"/>
                  </a:moveTo>
                  <a:lnTo>
                    <a:pt x="5734" y="1914"/>
                  </a:lnTo>
                  <a:lnTo>
                    <a:pt x="6823" y="1914"/>
                  </a:lnTo>
                  <a:lnTo>
                    <a:pt x="6823" y="2491"/>
                  </a:lnTo>
                  <a:lnTo>
                    <a:pt x="6788" y="2491"/>
                  </a:lnTo>
                  <a:lnTo>
                    <a:pt x="6760" y="2490"/>
                  </a:lnTo>
                  <a:lnTo>
                    <a:pt x="6738" y="2488"/>
                  </a:lnTo>
                  <a:lnTo>
                    <a:pt x="6722" y="2486"/>
                  </a:lnTo>
                  <a:lnTo>
                    <a:pt x="6709" y="2483"/>
                  </a:lnTo>
                  <a:lnTo>
                    <a:pt x="6700" y="2481"/>
                  </a:lnTo>
                  <a:lnTo>
                    <a:pt x="6693" y="2477"/>
                  </a:lnTo>
                  <a:lnTo>
                    <a:pt x="6688" y="2473"/>
                  </a:lnTo>
                  <a:lnTo>
                    <a:pt x="6683" y="2470"/>
                  </a:lnTo>
                  <a:lnTo>
                    <a:pt x="6676" y="2467"/>
                  </a:lnTo>
                  <a:lnTo>
                    <a:pt x="6669" y="2465"/>
                  </a:lnTo>
                  <a:lnTo>
                    <a:pt x="6658" y="2462"/>
                  </a:lnTo>
                  <a:lnTo>
                    <a:pt x="6645" y="2459"/>
                  </a:lnTo>
                  <a:lnTo>
                    <a:pt x="6626" y="2457"/>
                  </a:lnTo>
                  <a:lnTo>
                    <a:pt x="6600" y="2456"/>
                  </a:lnTo>
                  <a:lnTo>
                    <a:pt x="6570" y="2456"/>
                  </a:lnTo>
                  <a:lnTo>
                    <a:pt x="5922" y="2458"/>
                  </a:lnTo>
                  <a:lnTo>
                    <a:pt x="5907" y="2462"/>
                  </a:lnTo>
                  <a:lnTo>
                    <a:pt x="5895" y="2464"/>
                  </a:lnTo>
                  <a:lnTo>
                    <a:pt x="5886" y="2467"/>
                  </a:lnTo>
                  <a:lnTo>
                    <a:pt x="5879" y="2470"/>
                  </a:lnTo>
                  <a:lnTo>
                    <a:pt x="5869" y="2475"/>
                  </a:lnTo>
                  <a:lnTo>
                    <a:pt x="5861" y="2481"/>
                  </a:lnTo>
                  <a:lnTo>
                    <a:pt x="5855" y="2483"/>
                  </a:lnTo>
                  <a:lnTo>
                    <a:pt x="5848" y="2485"/>
                  </a:lnTo>
                  <a:lnTo>
                    <a:pt x="5839" y="2487"/>
                  </a:lnTo>
                  <a:lnTo>
                    <a:pt x="5826" y="2488"/>
                  </a:lnTo>
                  <a:lnTo>
                    <a:pt x="5790" y="2490"/>
                  </a:lnTo>
                  <a:lnTo>
                    <a:pt x="5734" y="2491"/>
                  </a:lnTo>
                  <a:close/>
                  <a:moveTo>
                    <a:pt x="10090" y="1131"/>
                  </a:moveTo>
                  <a:lnTo>
                    <a:pt x="10090" y="552"/>
                  </a:lnTo>
                  <a:lnTo>
                    <a:pt x="11179" y="552"/>
                  </a:lnTo>
                  <a:lnTo>
                    <a:pt x="11179" y="1131"/>
                  </a:lnTo>
                  <a:lnTo>
                    <a:pt x="11145" y="1130"/>
                  </a:lnTo>
                  <a:lnTo>
                    <a:pt x="11116" y="1129"/>
                  </a:lnTo>
                  <a:lnTo>
                    <a:pt x="11094" y="1128"/>
                  </a:lnTo>
                  <a:lnTo>
                    <a:pt x="11078" y="1126"/>
                  </a:lnTo>
                  <a:lnTo>
                    <a:pt x="11065" y="1123"/>
                  </a:lnTo>
                  <a:lnTo>
                    <a:pt x="11057" y="1119"/>
                  </a:lnTo>
                  <a:lnTo>
                    <a:pt x="11050" y="1116"/>
                  </a:lnTo>
                  <a:lnTo>
                    <a:pt x="11044" y="1113"/>
                  </a:lnTo>
                  <a:lnTo>
                    <a:pt x="11039" y="1110"/>
                  </a:lnTo>
                  <a:lnTo>
                    <a:pt x="11034" y="1107"/>
                  </a:lnTo>
                  <a:lnTo>
                    <a:pt x="11025" y="1104"/>
                  </a:lnTo>
                  <a:lnTo>
                    <a:pt x="11015" y="1101"/>
                  </a:lnTo>
                  <a:lnTo>
                    <a:pt x="11001" y="1099"/>
                  </a:lnTo>
                  <a:lnTo>
                    <a:pt x="10982" y="1097"/>
                  </a:lnTo>
                  <a:lnTo>
                    <a:pt x="10957" y="1096"/>
                  </a:lnTo>
                  <a:lnTo>
                    <a:pt x="10926" y="1096"/>
                  </a:lnTo>
                  <a:lnTo>
                    <a:pt x="10859" y="1095"/>
                  </a:lnTo>
                  <a:lnTo>
                    <a:pt x="10772" y="1094"/>
                  </a:lnTo>
                  <a:lnTo>
                    <a:pt x="10670" y="1092"/>
                  </a:lnTo>
                  <a:lnTo>
                    <a:pt x="10562" y="1091"/>
                  </a:lnTo>
                  <a:lnTo>
                    <a:pt x="10510" y="1092"/>
                  </a:lnTo>
                  <a:lnTo>
                    <a:pt x="10458" y="1092"/>
                  </a:lnTo>
                  <a:lnTo>
                    <a:pt x="10408" y="1094"/>
                  </a:lnTo>
                  <a:lnTo>
                    <a:pt x="10362" y="1096"/>
                  </a:lnTo>
                  <a:lnTo>
                    <a:pt x="10319" y="1099"/>
                  </a:lnTo>
                  <a:lnTo>
                    <a:pt x="10282" y="1102"/>
                  </a:lnTo>
                  <a:lnTo>
                    <a:pt x="10266" y="1106"/>
                  </a:lnTo>
                  <a:lnTo>
                    <a:pt x="10251" y="1108"/>
                  </a:lnTo>
                  <a:lnTo>
                    <a:pt x="10238" y="1111"/>
                  </a:lnTo>
                  <a:lnTo>
                    <a:pt x="10228" y="1115"/>
                  </a:lnTo>
                  <a:lnTo>
                    <a:pt x="10206" y="1121"/>
                  </a:lnTo>
                  <a:lnTo>
                    <a:pt x="10189" y="1127"/>
                  </a:lnTo>
                  <a:lnTo>
                    <a:pt x="10176" y="1130"/>
                  </a:lnTo>
                  <a:lnTo>
                    <a:pt x="10164" y="1131"/>
                  </a:lnTo>
                  <a:lnTo>
                    <a:pt x="10136" y="1131"/>
                  </a:lnTo>
                  <a:lnTo>
                    <a:pt x="10090" y="1131"/>
                  </a:lnTo>
                  <a:close/>
                  <a:moveTo>
                    <a:pt x="9546" y="1284"/>
                  </a:moveTo>
                  <a:lnTo>
                    <a:pt x="9467" y="1323"/>
                  </a:lnTo>
                  <a:lnTo>
                    <a:pt x="9455" y="1330"/>
                  </a:lnTo>
                  <a:lnTo>
                    <a:pt x="9444" y="1335"/>
                  </a:lnTo>
                  <a:lnTo>
                    <a:pt x="9308" y="1402"/>
                  </a:lnTo>
                  <a:lnTo>
                    <a:pt x="9302" y="1406"/>
                  </a:lnTo>
                  <a:lnTo>
                    <a:pt x="9297" y="1409"/>
                  </a:lnTo>
                  <a:lnTo>
                    <a:pt x="9291" y="1412"/>
                  </a:lnTo>
                  <a:lnTo>
                    <a:pt x="9285" y="1414"/>
                  </a:lnTo>
                  <a:lnTo>
                    <a:pt x="9280" y="1417"/>
                  </a:lnTo>
                  <a:lnTo>
                    <a:pt x="9273" y="1420"/>
                  </a:lnTo>
                  <a:lnTo>
                    <a:pt x="9206" y="1454"/>
                  </a:lnTo>
                  <a:lnTo>
                    <a:pt x="9199" y="1456"/>
                  </a:lnTo>
                  <a:lnTo>
                    <a:pt x="9194" y="1459"/>
                  </a:lnTo>
                  <a:lnTo>
                    <a:pt x="9183" y="1465"/>
                  </a:lnTo>
                  <a:lnTo>
                    <a:pt x="9171" y="1470"/>
                  </a:lnTo>
                  <a:lnTo>
                    <a:pt x="8950" y="1607"/>
                  </a:lnTo>
                  <a:lnTo>
                    <a:pt x="8941" y="1615"/>
                  </a:lnTo>
                  <a:lnTo>
                    <a:pt x="8935" y="1619"/>
                  </a:lnTo>
                  <a:lnTo>
                    <a:pt x="8930" y="1623"/>
                  </a:lnTo>
                  <a:lnTo>
                    <a:pt x="8922" y="1628"/>
                  </a:lnTo>
                  <a:lnTo>
                    <a:pt x="8661" y="1827"/>
                  </a:lnTo>
                  <a:lnTo>
                    <a:pt x="8635" y="1852"/>
                  </a:lnTo>
                  <a:lnTo>
                    <a:pt x="8610" y="1879"/>
                  </a:lnTo>
                  <a:lnTo>
                    <a:pt x="8585" y="1904"/>
                  </a:lnTo>
                  <a:lnTo>
                    <a:pt x="8559" y="1930"/>
                  </a:lnTo>
                  <a:lnTo>
                    <a:pt x="8529" y="1961"/>
                  </a:lnTo>
                  <a:lnTo>
                    <a:pt x="8495" y="1992"/>
                  </a:lnTo>
                  <a:lnTo>
                    <a:pt x="8462" y="2024"/>
                  </a:lnTo>
                  <a:lnTo>
                    <a:pt x="8428" y="2057"/>
                  </a:lnTo>
                  <a:lnTo>
                    <a:pt x="8395" y="2092"/>
                  </a:lnTo>
                  <a:lnTo>
                    <a:pt x="8366" y="2126"/>
                  </a:lnTo>
                  <a:lnTo>
                    <a:pt x="8351" y="2144"/>
                  </a:lnTo>
                  <a:lnTo>
                    <a:pt x="8338" y="2161"/>
                  </a:lnTo>
                  <a:lnTo>
                    <a:pt x="8326" y="2179"/>
                  </a:lnTo>
                  <a:lnTo>
                    <a:pt x="8315" y="2197"/>
                  </a:lnTo>
                  <a:lnTo>
                    <a:pt x="8271" y="2254"/>
                  </a:lnTo>
                  <a:lnTo>
                    <a:pt x="8258" y="2266"/>
                  </a:lnTo>
                  <a:lnTo>
                    <a:pt x="8244" y="2278"/>
                  </a:lnTo>
                  <a:lnTo>
                    <a:pt x="8231" y="2291"/>
                  </a:lnTo>
                  <a:lnTo>
                    <a:pt x="8218" y="2304"/>
                  </a:lnTo>
                  <a:lnTo>
                    <a:pt x="8111" y="2468"/>
                  </a:lnTo>
                  <a:lnTo>
                    <a:pt x="8108" y="2474"/>
                  </a:lnTo>
                  <a:lnTo>
                    <a:pt x="8105" y="2480"/>
                  </a:lnTo>
                  <a:lnTo>
                    <a:pt x="7879" y="2900"/>
                  </a:lnTo>
                  <a:lnTo>
                    <a:pt x="7853" y="2889"/>
                  </a:lnTo>
                  <a:lnTo>
                    <a:pt x="7847" y="2886"/>
                  </a:lnTo>
                  <a:lnTo>
                    <a:pt x="7842" y="2882"/>
                  </a:lnTo>
                  <a:lnTo>
                    <a:pt x="7822" y="2871"/>
                  </a:lnTo>
                  <a:lnTo>
                    <a:pt x="7504" y="2713"/>
                  </a:lnTo>
                  <a:lnTo>
                    <a:pt x="7484" y="2701"/>
                  </a:lnTo>
                  <a:lnTo>
                    <a:pt x="7468" y="2691"/>
                  </a:lnTo>
                  <a:lnTo>
                    <a:pt x="7456" y="2682"/>
                  </a:lnTo>
                  <a:lnTo>
                    <a:pt x="7445" y="2675"/>
                  </a:lnTo>
                  <a:lnTo>
                    <a:pt x="7438" y="2673"/>
                  </a:lnTo>
                  <a:lnTo>
                    <a:pt x="7432" y="2670"/>
                  </a:lnTo>
                  <a:lnTo>
                    <a:pt x="7426" y="2668"/>
                  </a:lnTo>
                  <a:lnTo>
                    <a:pt x="7417" y="2665"/>
                  </a:lnTo>
                  <a:lnTo>
                    <a:pt x="7396" y="2663"/>
                  </a:lnTo>
                  <a:lnTo>
                    <a:pt x="7368" y="2661"/>
                  </a:lnTo>
                  <a:lnTo>
                    <a:pt x="7368" y="1794"/>
                  </a:lnTo>
                  <a:lnTo>
                    <a:pt x="7368" y="1755"/>
                  </a:lnTo>
                  <a:lnTo>
                    <a:pt x="7368" y="1717"/>
                  </a:lnTo>
                  <a:lnTo>
                    <a:pt x="7370" y="1678"/>
                  </a:lnTo>
                  <a:lnTo>
                    <a:pt x="7370" y="1640"/>
                  </a:lnTo>
                  <a:lnTo>
                    <a:pt x="7370" y="1624"/>
                  </a:lnTo>
                  <a:lnTo>
                    <a:pt x="7368" y="1607"/>
                  </a:lnTo>
                  <a:lnTo>
                    <a:pt x="7367" y="1590"/>
                  </a:lnTo>
                  <a:lnTo>
                    <a:pt x="7365" y="1576"/>
                  </a:lnTo>
                  <a:lnTo>
                    <a:pt x="7358" y="1549"/>
                  </a:lnTo>
                  <a:lnTo>
                    <a:pt x="7355" y="1543"/>
                  </a:lnTo>
                  <a:lnTo>
                    <a:pt x="7353" y="1538"/>
                  </a:lnTo>
                  <a:lnTo>
                    <a:pt x="7244" y="1408"/>
                  </a:lnTo>
                  <a:lnTo>
                    <a:pt x="7233" y="1401"/>
                  </a:lnTo>
                  <a:lnTo>
                    <a:pt x="7223" y="1395"/>
                  </a:lnTo>
                  <a:lnTo>
                    <a:pt x="7188" y="1379"/>
                  </a:lnTo>
                  <a:lnTo>
                    <a:pt x="7175" y="1376"/>
                  </a:lnTo>
                  <a:lnTo>
                    <a:pt x="7156" y="1374"/>
                  </a:lnTo>
                  <a:lnTo>
                    <a:pt x="7133" y="1371"/>
                  </a:lnTo>
                  <a:lnTo>
                    <a:pt x="7103" y="1369"/>
                  </a:lnTo>
                  <a:lnTo>
                    <a:pt x="7030" y="1365"/>
                  </a:lnTo>
                  <a:lnTo>
                    <a:pt x="6941" y="1363"/>
                  </a:lnTo>
                  <a:lnTo>
                    <a:pt x="6838" y="1361"/>
                  </a:lnTo>
                  <a:lnTo>
                    <a:pt x="6724" y="1361"/>
                  </a:lnTo>
                  <a:lnTo>
                    <a:pt x="6605" y="1361"/>
                  </a:lnTo>
                  <a:lnTo>
                    <a:pt x="6480" y="1361"/>
                  </a:lnTo>
                  <a:lnTo>
                    <a:pt x="6354" y="1362"/>
                  </a:lnTo>
                  <a:lnTo>
                    <a:pt x="6231" y="1363"/>
                  </a:lnTo>
                  <a:lnTo>
                    <a:pt x="6111" y="1364"/>
                  </a:lnTo>
                  <a:lnTo>
                    <a:pt x="6001" y="1365"/>
                  </a:lnTo>
                  <a:lnTo>
                    <a:pt x="5901" y="1366"/>
                  </a:lnTo>
                  <a:lnTo>
                    <a:pt x="5816" y="1368"/>
                  </a:lnTo>
                  <a:lnTo>
                    <a:pt x="5748" y="1369"/>
                  </a:lnTo>
                  <a:lnTo>
                    <a:pt x="5700" y="1369"/>
                  </a:lnTo>
                  <a:lnTo>
                    <a:pt x="5658" y="1368"/>
                  </a:lnTo>
                  <a:lnTo>
                    <a:pt x="5612" y="1366"/>
                  </a:lnTo>
                  <a:lnTo>
                    <a:pt x="5565" y="1364"/>
                  </a:lnTo>
                  <a:lnTo>
                    <a:pt x="5517" y="1363"/>
                  </a:lnTo>
                  <a:lnTo>
                    <a:pt x="5493" y="1363"/>
                  </a:lnTo>
                  <a:lnTo>
                    <a:pt x="5470" y="1364"/>
                  </a:lnTo>
                  <a:lnTo>
                    <a:pt x="5448" y="1366"/>
                  </a:lnTo>
                  <a:lnTo>
                    <a:pt x="5425" y="1369"/>
                  </a:lnTo>
                  <a:lnTo>
                    <a:pt x="5403" y="1372"/>
                  </a:lnTo>
                  <a:lnTo>
                    <a:pt x="5383" y="1377"/>
                  </a:lnTo>
                  <a:lnTo>
                    <a:pt x="5364" y="1382"/>
                  </a:lnTo>
                  <a:lnTo>
                    <a:pt x="5347" y="1390"/>
                  </a:lnTo>
                  <a:lnTo>
                    <a:pt x="5211" y="1526"/>
                  </a:lnTo>
                  <a:lnTo>
                    <a:pt x="5207" y="1534"/>
                  </a:lnTo>
                  <a:lnTo>
                    <a:pt x="5204" y="1544"/>
                  </a:lnTo>
                  <a:lnTo>
                    <a:pt x="5201" y="1554"/>
                  </a:lnTo>
                  <a:lnTo>
                    <a:pt x="5198" y="1566"/>
                  </a:lnTo>
                  <a:lnTo>
                    <a:pt x="5194" y="1591"/>
                  </a:lnTo>
                  <a:lnTo>
                    <a:pt x="5191" y="1619"/>
                  </a:lnTo>
                  <a:lnTo>
                    <a:pt x="5188" y="1651"/>
                  </a:lnTo>
                  <a:lnTo>
                    <a:pt x="5187" y="1683"/>
                  </a:lnTo>
                  <a:lnTo>
                    <a:pt x="5186" y="1718"/>
                  </a:lnTo>
                  <a:lnTo>
                    <a:pt x="5186" y="1754"/>
                  </a:lnTo>
                  <a:lnTo>
                    <a:pt x="5186" y="1829"/>
                  </a:lnTo>
                  <a:lnTo>
                    <a:pt x="5188" y="1906"/>
                  </a:lnTo>
                  <a:lnTo>
                    <a:pt x="5189" y="1980"/>
                  </a:lnTo>
                  <a:lnTo>
                    <a:pt x="5190" y="2049"/>
                  </a:lnTo>
                  <a:lnTo>
                    <a:pt x="5190" y="2124"/>
                  </a:lnTo>
                  <a:lnTo>
                    <a:pt x="5190" y="2198"/>
                  </a:lnTo>
                  <a:lnTo>
                    <a:pt x="5190" y="2273"/>
                  </a:lnTo>
                  <a:lnTo>
                    <a:pt x="5190" y="2346"/>
                  </a:lnTo>
                  <a:lnTo>
                    <a:pt x="5190" y="2421"/>
                  </a:lnTo>
                  <a:lnTo>
                    <a:pt x="5190" y="2495"/>
                  </a:lnTo>
                  <a:lnTo>
                    <a:pt x="5190" y="2570"/>
                  </a:lnTo>
                  <a:lnTo>
                    <a:pt x="5190" y="2644"/>
                  </a:lnTo>
                  <a:lnTo>
                    <a:pt x="5187" y="2645"/>
                  </a:lnTo>
                  <a:lnTo>
                    <a:pt x="5183" y="2646"/>
                  </a:lnTo>
                  <a:lnTo>
                    <a:pt x="5180" y="2647"/>
                  </a:lnTo>
                  <a:lnTo>
                    <a:pt x="5178" y="2651"/>
                  </a:lnTo>
                  <a:lnTo>
                    <a:pt x="5176" y="2658"/>
                  </a:lnTo>
                  <a:lnTo>
                    <a:pt x="5174" y="2661"/>
                  </a:lnTo>
                  <a:lnTo>
                    <a:pt x="5174" y="2662"/>
                  </a:lnTo>
                  <a:lnTo>
                    <a:pt x="5173" y="2661"/>
                  </a:lnTo>
                  <a:lnTo>
                    <a:pt x="5171" y="2660"/>
                  </a:lnTo>
                  <a:lnTo>
                    <a:pt x="5169" y="2658"/>
                  </a:lnTo>
                  <a:lnTo>
                    <a:pt x="5163" y="2659"/>
                  </a:lnTo>
                  <a:lnTo>
                    <a:pt x="5156" y="2661"/>
                  </a:lnTo>
                  <a:lnTo>
                    <a:pt x="5095" y="2692"/>
                  </a:lnTo>
                  <a:lnTo>
                    <a:pt x="5032" y="2722"/>
                  </a:lnTo>
                  <a:lnTo>
                    <a:pt x="4970" y="2753"/>
                  </a:lnTo>
                  <a:lnTo>
                    <a:pt x="4908" y="2785"/>
                  </a:lnTo>
                  <a:lnTo>
                    <a:pt x="4846" y="2816"/>
                  </a:lnTo>
                  <a:lnTo>
                    <a:pt x="4786" y="2850"/>
                  </a:lnTo>
                  <a:lnTo>
                    <a:pt x="4756" y="2867"/>
                  </a:lnTo>
                  <a:lnTo>
                    <a:pt x="4726" y="2885"/>
                  </a:lnTo>
                  <a:lnTo>
                    <a:pt x="4696" y="2903"/>
                  </a:lnTo>
                  <a:lnTo>
                    <a:pt x="4667" y="2921"/>
                  </a:lnTo>
                  <a:lnTo>
                    <a:pt x="4643" y="2937"/>
                  </a:lnTo>
                  <a:lnTo>
                    <a:pt x="4618" y="2952"/>
                  </a:lnTo>
                  <a:lnTo>
                    <a:pt x="4593" y="2967"/>
                  </a:lnTo>
                  <a:lnTo>
                    <a:pt x="4568" y="2984"/>
                  </a:lnTo>
                  <a:lnTo>
                    <a:pt x="4541" y="3001"/>
                  </a:lnTo>
                  <a:lnTo>
                    <a:pt x="4517" y="3019"/>
                  </a:lnTo>
                  <a:lnTo>
                    <a:pt x="4491" y="3039"/>
                  </a:lnTo>
                  <a:lnTo>
                    <a:pt x="4467" y="3061"/>
                  </a:lnTo>
                  <a:lnTo>
                    <a:pt x="4456" y="3072"/>
                  </a:lnTo>
                  <a:lnTo>
                    <a:pt x="4445" y="3080"/>
                  </a:lnTo>
                  <a:lnTo>
                    <a:pt x="4435" y="3088"/>
                  </a:lnTo>
                  <a:lnTo>
                    <a:pt x="4428" y="3093"/>
                  </a:lnTo>
                  <a:lnTo>
                    <a:pt x="4414" y="3102"/>
                  </a:lnTo>
                  <a:lnTo>
                    <a:pt x="4402" y="3107"/>
                  </a:lnTo>
                  <a:lnTo>
                    <a:pt x="4389" y="3114"/>
                  </a:lnTo>
                  <a:lnTo>
                    <a:pt x="4374" y="3124"/>
                  </a:lnTo>
                  <a:lnTo>
                    <a:pt x="4365" y="3130"/>
                  </a:lnTo>
                  <a:lnTo>
                    <a:pt x="4355" y="3140"/>
                  </a:lnTo>
                  <a:lnTo>
                    <a:pt x="4344" y="3150"/>
                  </a:lnTo>
                  <a:lnTo>
                    <a:pt x="4330" y="3163"/>
                  </a:lnTo>
                  <a:lnTo>
                    <a:pt x="3981" y="3511"/>
                  </a:lnTo>
                  <a:lnTo>
                    <a:pt x="3970" y="3524"/>
                  </a:lnTo>
                  <a:lnTo>
                    <a:pt x="3959" y="3535"/>
                  </a:lnTo>
                  <a:lnTo>
                    <a:pt x="3952" y="3544"/>
                  </a:lnTo>
                  <a:lnTo>
                    <a:pt x="3945" y="3552"/>
                  </a:lnTo>
                  <a:lnTo>
                    <a:pt x="3937" y="3566"/>
                  </a:lnTo>
                  <a:lnTo>
                    <a:pt x="3930" y="3579"/>
                  </a:lnTo>
                  <a:lnTo>
                    <a:pt x="3924" y="3592"/>
                  </a:lnTo>
                  <a:lnTo>
                    <a:pt x="3916" y="3605"/>
                  </a:lnTo>
                  <a:lnTo>
                    <a:pt x="3909" y="3614"/>
                  </a:lnTo>
                  <a:lnTo>
                    <a:pt x="3902" y="3624"/>
                  </a:lnTo>
                  <a:lnTo>
                    <a:pt x="3891" y="3635"/>
                  </a:lnTo>
                  <a:lnTo>
                    <a:pt x="3880" y="3647"/>
                  </a:lnTo>
                  <a:lnTo>
                    <a:pt x="3867" y="3661"/>
                  </a:lnTo>
                  <a:lnTo>
                    <a:pt x="3854" y="3676"/>
                  </a:lnTo>
                  <a:lnTo>
                    <a:pt x="3842" y="3692"/>
                  </a:lnTo>
                  <a:lnTo>
                    <a:pt x="3828" y="3709"/>
                  </a:lnTo>
                  <a:lnTo>
                    <a:pt x="3802" y="3745"/>
                  </a:lnTo>
                  <a:lnTo>
                    <a:pt x="3775" y="3783"/>
                  </a:lnTo>
                  <a:lnTo>
                    <a:pt x="3750" y="3822"/>
                  </a:lnTo>
                  <a:lnTo>
                    <a:pt x="3725" y="3861"/>
                  </a:lnTo>
                  <a:lnTo>
                    <a:pt x="3704" y="3897"/>
                  </a:lnTo>
                  <a:lnTo>
                    <a:pt x="3686" y="3931"/>
                  </a:lnTo>
                  <a:lnTo>
                    <a:pt x="3637" y="4028"/>
                  </a:lnTo>
                  <a:lnTo>
                    <a:pt x="3595" y="4112"/>
                  </a:lnTo>
                  <a:lnTo>
                    <a:pt x="3560" y="4188"/>
                  </a:lnTo>
                  <a:lnTo>
                    <a:pt x="3529" y="4260"/>
                  </a:lnTo>
                  <a:lnTo>
                    <a:pt x="3499" y="4332"/>
                  </a:lnTo>
                  <a:lnTo>
                    <a:pt x="3471" y="4408"/>
                  </a:lnTo>
                  <a:lnTo>
                    <a:pt x="3441" y="4491"/>
                  </a:lnTo>
                  <a:lnTo>
                    <a:pt x="3407" y="4587"/>
                  </a:lnTo>
                  <a:lnTo>
                    <a:pt x="3396" y="4623"/>
                  </a:lnTo>
                  <a:lnTo>
                    <a:pt x="3386" y="4654"/>
                  </a:lnTo>
                  <a:lnTo>
                    <a:pt x="3378" y="4681"/>
                  </a:lnTo>
                  <a:lnTo>
                    <a:pt x="3371" y="4705"/>
                  </a:lnTo>
                  <a:lnTo>
                    <a:pt x="3362" y="4745"/>
                  </a:lnTo>
                  <a:lnTo>
                    <a:pt x="3356" y="4774"/>
                  </a:lnTo>
                  <a:lnTo>
                    <a:pt x="3352" y="4799"/>
                  </a:lnTo>
                  <a:lnTo>
                    <a:pt x="3349" y="4819"/>
                  </a:lnTo>
                  <a:lnTo>
                    <a:pt x="3346" y="4839"/>
                  </a:lnTo>
                  <a:lnTo>
                    <a:pt x="3340" y="4861"/>
                  </a:lnTo>
                  <a:lnTo>
                    <a:pt x="3336" y="4875"/>
                  </a:lnTo>
                  <a:lnTo>
                    <a:pt x="3332" y="4889"/>
                  </a:lnTo>
                  <a:lnTo>
                    <a:pt x="3329" y="4903"/>
                  </a:lnTo>
                  <a:lnTo>
                    <a:pt x="3327" y="4917"/>
                  </a:lnTo>
                  <a:lnTo>
                    <a:pt x="3324" y="4943"/>
                  </a:lnTo>
                  <a:lnTo>
                    <a:pt x="3321" y="4970"/>
                  </a:lnTo>
                  <a:lnTo>
                    <a:pt x="3319" y="4994"/>
                  </a:lnTo>
                  <a:lnTo>
                    <a:pt x="3317" y="5018"/>
                  </a:lnTo>
                  <a:lnTo>
                    <a:pt x="3314" y="5030"/>
                  </a:lnTo>
                  <a:lnTo>
                    <a:pt x="3312" y="5041"/>
                  </a:lnTo>
                  <a:lnTo>
                    <a:pt x="3309" y="5053"/>
                  </a:lnTo>
                  <a:lnTo>
                    <a:pt x="3306" y="5065"/>
                  </a:lnTo>
                  <a:lnTo>
                    <a:pt x="3291" y="5101"/>
                  </a:lnTo>
                  <a:lnTo>
                    <a:pt x="3289" y="5117"/>
                  </a:lnTo>
                  <a:lnTo>
                    <a:pt x="3286" y="5150"/>
                  </a:lnTo>
                  <a:lnTo>
                    <a:pt x="3285" y="5196"/>
                  </a:lnTo>
                  <a:lnTo>
                    <a:pt x="3283" y="5255"/>
                  </a:lnTo>
                  <a:lnTo>
                    <a:pt x="3280" y="5408"/>
                  </a:lnTo>
                  <a:lnTo>
                    <a:pt x="3279" y="5602"/>
                  </a:lnTo>
                  <a:lnTo>
                    <a:pt x="3276" y="5827"/>
                  </a:lnTo>
                  <a:lnTo>
                    <a:pt x="3276" y="6077"/>
                  </a:lnTo>
                  <a:lnTo>
                    <a:pt x="3276" y="6345"/>
                  </a:lnTo>
                  <a:lnTo>
                    <a:pt x="3276" y="6620"/>
                  </a:lnTo>
                  <a:lnTo>
                    <a:pt x="3277" y="6898"/>
                  </a:lnTo>
                  <a:lnTo>
                    <a:pt x="3279" y="7167"/>
                  </a:lnTo>
                  <a:lnTo>
                    <a:pt x="3280" y="7423"/>
                  </a:lnTo>
                  <a:lnTo>
                    <a:pt x="3281" y="7656"/>
                  </a:lnTo>
                  <a:lnTo>
                    <a:pt x="3282" y="7859"/>
                  </a:lnTo>
                  <a:lnTo>
                    <a:pt x="3283" y="8023"/>
                  </a:lnTo>
                  <a:lnTo>
                    <a:pt x="3284" y="8141"/>
                  </a:lnTo>
                  <a:lnTo>
                    <a:pt x="3284" y="8206"/>
                  </a:lnTo>
                  <a:lnTo>
                    <a:pt x="3189" y="8224"/>
                  </a:lnTo>
                  <a:lnTo>
                    <a:pt x="3092" y="8244"/>
                  </a:lnTo>
                  <a:lnTo>
                    <a:pt x="2993" y="8267"/>
                  </a:lnTo>
                  <a:lnTo>
                    <a:pt x="2894" y="8291"/>
                  </a:lnTo>
                  <a:lnTo>
                    <a:pt x="2844" y="8303"/>
                  </a:lnTo>
                  <a:lnTo>
                    <a:pt x="2794" y="8317"/>
                  </a:lnTo>
                  <a:lnTo>
                    <a:pt x="2744" y="8332"/>
                  </a:lnTo>
                  <a:lnTo>
                    <a:pt x="2694" y="8347"/>
                  </a:lnTo>
                  <a:lnTo>
                    <a:pt x="2645" y="8362"/>
                  </a:lnTo>
                  <a:lnTo>
                    <a:pt x="2594" y="8377"/>
                  </a:lnTo>
                  <a:lnTo>
                    <a:pt x="2545" y="8394"/>
                  </a:lnTo>
                  <a:lnTo>
                    <a:pt x="2496" y="8411"/>
                  </a:lnTo>
                  <a:lnTo>
                    <a:pt x="2446" y="8429"/>
                  </a:lnTo>
                  <a:lnTo>
                    <a:pt x="2397" y="8447"/>
                  </a:lnTo>
                  <a:lnTo>
                    <a:pt x="2349" y="8466"/>
                  </a:lnTo>
                  <a:lnTo>
                    <a:pt x="2300" y="8485"/>
                  </a:lnTo>
                  <a:lnTo>
                    <a:pt x="2253" y="8505"/>
                  </a:lnTo>
                  <a:lnTo>
                    <a:pt x="2205" y="8526"/>
                  </a:lnTo>
                  <a:lnTo>
                    <a:pt x="2159" y="8547"/>
                  </a:lnTo>
                  <a:lnTo>
                    <a:pt x="2112" y="8569"/>
                  </a:lnTo>
                  <a:lnTo>
                    <a:pt x="2066" y="8591"/>
                  </a:lnTo>
                  <a:lnTo>
                    <a:pt x="2021" y="8614"/>
                  </a:lnTo>
                  <a:lnTo>
                    <a:pt x="1977" y="8637"/>
                  </a:lnTo>
                  <a:lnTo>
                    <a:pt x="1932" y="8661"/>
                  </a:lnTo>
                  <a:lnTo>
                    <a:pt x="1889" y="8686"/>
                  </a:lnTo>
                  <a:lnTo>
                    <a:pt x="1847" y="8711"/>
                  </a:lnTo>
                  <a:lnTo>
                    <a:pt x="1806" y="8736"/>
                  </a:lnTo>
                  <a:lnTo>
                    <a:pt x="1766" y="8763"/>
                  </a:lnTo>
                  <a:lnTo>
                    <a:pt x="1715" y="8798"/>
                  </a:lnTo>
                  <a:lnTo>
                    <a:pt x="1660" y="8837"/>
                  </a:lnTo>
                  <a:lnTo>
                    <a:pt x="1602" y="8879"/>
                  </a:lnTo>
                  <a:lnTo>
                    <a:pt x="1543" y="8924"/>
                  </a:lnTo>
                  <a:lnTo>
                    <a:pt x="1480" y="8972"/>
                  </a:lnTo>
                  <a:lnTo>
                    <a:pt x="1418" y="9023"/>
                  </a:lnTo>
                  <a:lnTo>
                    <a:pt x="1356" y="9074"/>
                  </a:lnTo>
                  <a:lnTo>
                    <a:pt x="1293" y="9127"/>
                  </a:lnTo>
                  <a:lnTo>
                    <a:pt x="1232" y="9181"/>
                  </a:lnTo>
                  <a:lnTo>
                    <a:pt x="1173" y="9235"/>
                  </a:lnTo>
                  <a:lnTo>
                    <a:pt x="1117" y="9290"/>
                  </a:lnTo>
                  <a:lnTo>
                    <a:pt x="1063" y="9343"/>
                  </a:lnTo>
                  <a:lnTo>
                    <a:pt x="1038" y="9369"/>
                  </a:lnTo>
                  <a:lnTo>
                    <a:pt x="1013" y="9395"/>
                  </a:lnTo>
                  <a:lnTo>
                    <a:pt x="991" y="9422"/>
                  </a:lnTo>
                  <a:lnTo>
                    <a:pt x="969" y="9447"/>
                  </a:lnTo>
                  <a:lnTo>
                    <a:pt x="948" y="9471"/>
                  </a:lnTo>
                  <a:lnTo>
                    <a:pt x="929" y="9496"/>
                  </a:lnTo>
                  <a:lnTo>
                    <a:pt x="912" y="9520"/>
                  </a:lnTo>
                  <a:lnTo>
                    <a:pt x="895" y="9543"/>
                  </a:lnTo>
                  <a:lnTo>
                    <a:pt x="876" y="9571"/>
                  </a:lnTo>
                  <a:lnTo>
                    <a:pt x="853" y="9602"/>
                  </a:lnTo>
                  <a:lnTo>
                    <a:pt x="826" y="9635"/>
                  </a:lnTo>
                  <a:lnTo>
                    <a:pt x="798" y="9670"/>
                  </a:lnTo>
                  <a:lnTo>
                    <a:pt x="769" y="9705"/>
                  </a:lnTo>
                  <a:lnTo>
                    <a:pt x="742" y="9739"/>
                  </a:lnTo>
                  <a:lnTo>
                    <a:pt x="715" y="9770"/>
                  </a:lnTo>
                  <a:lnTo>
                    <a:pt x="692" y="9799"/>
                  </a:lnTo>
                  <a:lnTo>
                    <a:pt x="672" y="9825"/>
                  </a:lnTo>
                  <a:lnTo>
                    <a:pt x="653" y="9852"/>
                  </a:lnTo>
                  <a:lnTo>
                    <a:pt x="634" y="9878"/>
                  </a:lnTo>
                  <a:lnTo>
                    <a:pt x="615" y="9904"/>
                  </a:lnTo>
                  <a:lnTo>
                    <a:pt x="579" y="9959"/>
                  </a:lnTo>
                  <a:lnTo>
                    <a:pt x="545" y="10016"/>
                  </a:lnTo>
                  <a:lnTo>
                    <a:pt x="512" y="10073"/>
                  </a:lnTo>
                  <a:lnTo>
                    <a:pt x="481" y="10131"/>
                  </a:lnTo>
                  <a:lnTo>
                    <a:pt x="450" y="10190"/>
                  </a:lnTo>
                  <a:lnTo>
                    <a:pt x="422" y="10250"/>
                  </a:lnTo>
                  <a:lnTo>
                    <a:pt x="393" y="10310"/>
                  </a:lnTo>
                  <a:lnTo>
                    <a:pt x="367" y="10370"/>
                  </a:lnTo>
                  <a:lnTo>
                    <a:pt x="340" y="10430"/>
                  </a:lnTo>
                  <a:lnTo>
                    <a:pt x="314" y="10492"/>
                  </a:lnTo>
                  <a:lnTo>
                    <a:pt x="288" y="10553"/>
                  </a:lnTo>
                  <a:lnTo>
                    <a:pt x="264" y="10613"/>
                  </a:lnTo>
                  <a:lnTo>
                    <a:pt x="240" y="10674"/>
                  </a:lnTo>
                  <a:lnTo>
                    <a:pt x="214" y="10734"/>
                  </a:lnTo>
                  <a:lnTo>
                    <a:pt x="201" y="10771"/>
                  </a:lnTo>
                  <a:lnTo>
                    <a:pt x="186" y="10812"/>
                  </a:lnTo>
                  <a:lnTo>
                    <a:pt x="172" y="10854"/>
                  </a:lnTo>
                  <a:lnTo>
                    <a:pt x="158" y="10899"/>
                  </a:lnTo>
                  <a:lnTo>
                    <a:pt x="146" y="10947"/>
                  </a:lnTo>
                  <a:lnTo>
                    <a:pt x="133" y="10996"/>
                  </a:lnTo>
                  <a:lnTo>
                    <a:pt x="120" y="11047"/>
                  </a:lnTo>
                  <a:lnTo>
                    <a:pt x="109" y="11101"/>
                  </a:lnTo>
                  <a:lnTo>
                    <a:pt x="98" y="11156"/>
                  </a:lnTo>
                  <a:lnTo>
                    <a:pt x="87" y="11211"/>
                  </a:lnTo>
                  <a:lnTo>
                    <a:pt x="77" y="11269"/>
                  </a:lnTo>
                  <a:lnTo>
                    <a:pt x="67" y="11326"/>
                  </a:lnTo>
                  <a:lnTo>
                    <a:pt x="58" y="11385"/>
                  </a:lnTo>
                  <a:lnTo>
                    <a:pt x="50" y="11444"/>
                  </a:lnTo>
                  <a:lnTo>
                    <a:pt x="41" y="11504"/>
                  </a:lnTo>
                  <a:lnTo>
                    <a:pt x="34" y="11564"/>
                  </a:lnTo>
                  <a:lnTo>
                    <a:pt x="27" y="11625"/>
                  </a:lnTo>
                  <a:lnTo>
                    <a:pt x="21" y="11684"/>
                  </a:lnTo>
                  <a:lnTo>
                    <a:pt x="16" y="11744"/>
                  </a:lnTo>
                  <a:lnTo>
                    <a:pt x="12" y="11803"/>
                  </a:lnTo>
                  <a:lnTo>
                    <a:pt x="7" y="11861"/>
                  </a:lnTo>
                  <a:lnTo>
                    <a:pt x="4" y="11918"/>
                  </a:lnTo>
                  <a:lnTo>
                    <a:pt x="2" y="11975"/>
                  </a:lnTo>
                  <a:lnTo>
                    <a:pt x="1" y="12030"/>
                  </a:lnTo>
                  <a:lnTo>
                    <a:pt x="0" y="12084"/>
                  </a:lnTo>
                  <a:lnTo>
                    <a:pt x="0" y="12136"/>
                  </a:lnTo>
                  <a:lnTo>
                    <a:pt x="1" y="12185"/>
                  </a:lnTo>
                  <a:lnTo>
                    <a:pt x="3" y="12234"/>
                  </a:lnTo>
                  <a:lnTo>
                    <a:pt x="6" y="12279"/>
                  </a:lnTo>
                  <a:lnTo>
                    <a:pt x="11" y="12323"/>
                  </a:lnTo>
                  <a:lnTo>
                    <a:pt x="16" y="12364"/>
                  </a:lnTo>
                  <a:lnTo>
                    <a:pt x="21" y="12402"/>
                  </a:lnTo>
                  <a:lnTo>
                    <a:pt x="42" y="12516"/>
                  </a:lnTo>
                  <a:lnTo>
                    <a:pt x="63" y="12629"/>
                  </a:lnTo>
                  <a:lnTo>
                    <a:pt x="87" y="12741"/>
                  </a:lnTo>
                  <a:lnTo>
                    <a:pt x="112" y="12852"/>
                  </a:lnTo>
                  <a:lnTo>
                    <a:pt x="125" y="12907"/>
                  </a:lnTo>
                  <a:lnTo>
                    <a:pt x="139" y="12961"/>
                  </a:lnTo>
                  <a:lnTo>
                    <a:pt x="153" y="13015"/>
                  </a:lnTo>
                  <a:lnTo>
                    <a:pt x="168" y="13069"/>
                  </a:lnTo>
                  <a:lnTo>
                    <a:pt x="184" y="13123"/>
                  </a:lnTo>
                  <a:lnTo>
                    <a:pt x="200" y="13177"/>
                  </a:lnTo>
                  <a:lnTo>
                    <a:pt x="218" y="13231"/>
                  </a:lnTo>
                  <a:lnTo>
                    <a:pt x="235" y="13284"/>
                  </a:lnTo>
                  <a:lnTo>
                    <a:pt x="254" y="13336"/>
                  </a:lnTo>
                  <a:lnTo>
                    <a:pt x="273" y="13389"/>
                  </a:lnTo>
                  <a:lnTo>
                    <a:pt x="293" y="13441"/>
                  </a:lnTo>
                  <a:lnTo>
                    <a:pt x="314" y="13493"/>
                  </a:lnTo>
                  <a:lnTo>
                    <a:pt x="335" y="13545"/>
                  </a:lnTo>
                  <a:lnTo>
                    <a:pt x="358" y="13596"/>
                  </a:lnTo>
                  <a:lnTo>
                    <a:pt x="381" y="13647"/>
                  </a:lnTo>
                  <a:lnTo>
                    <a:pt x="406" y="13698"/>
                  </a:lnTo>
                  <a:lnTo>
                    <a:pt x="432" y="13748"/>
                  </a:lnTo>
                  <a:lnTo>
                    <a:pt x="459" y="13799"/>
                  </a:lnTo>
                  <a:lnTo>
                    <a:pt x="486" y="13849"/>
                  </a:lnTo>
                  <a:lnTo>
                    <a:pt x="515" y="13898"/>
                  </a:lnTo>
                  <a:lnTo>
                    <a:pt x="545" y="13948"/>
                  </a:lnTo>
                  <a:lnTo>
                    <a:pt x="576" y="13998"/>
                  </a:lnTo>
                  <a:lnTo>
                    <a:pt x="609" y="14046"/>
                  </a:lnTo>
                  <a:lnTo>
                    <a:pt x="642" y="14095"/>
                  </a:lnTo>
                  <a:lnTo>
                    <a:pt x="685" y="14154"/>
                  </a:lnTo>
                  <a:lnTo>
                    <a:pt x="728" y="14213"/>
                  </a:lnTo>
                  <a:lnTo>
                    <a:pt x="773" y="14271"/>
                  </a:lnTo>
                  <a:lnTo>
                    <a:pt x="819" y="14329"/>
                  </a:lnTo>
                  <a:lnTo>
                    <a:pt x="865" y="14386"/>
                  </a:lnTo>
                  <a:lnTo>
                    <a:pt x="913" y="14443"/>
                  </a:lnTo>
                  <a:lnTo>
                    <a:pt x="961" y="14499"/>
                  </a:lnTo>
                  <a:lnTo>
                    <a:pt x="1011" y="14554"/>
                  </a:lnTo>
                  <a:lnTo>
                    <a:pt x="1062" y="14609"/>
                  </a:lnTo>
                  <a:lnTo>
                    <a:pt x="1113" y="14663"/>
                  </a:lnTo>
                  <a:lnTo>
                    <a:pt x="1165" y="14715"/>
                  </a:lnTo>
                  <a:lnTo>
                    <a:pt x="1218" y="14767"/>
                  </a:lnTo>
                  <a:lnTo>
                    <a:pt x="1272" y="14818"/>
                  </a:lnTo>
                  <a:lnTo>
                    <a:pt x="1328" y="14868"/>
                  </a:lnTo>
                  <a:lnTo>
                    <a:pt x="1384" y="14916"/>
                  </a:lnTo>
                  <a:lnTo>
                    <a:pt x="1441" y="14964"/>
                  </a:lnTo>
                  <a:lnTo>
                    <a:pt x="1498" y="15011"/>
                  </a:lnTo>
                  <a:lnTo>
                    <a:pt x="1557" y="15057"/>
                  </a:lnTo>
                  <a:lnTo>
                    <a:pt x="1618" y="15101"/>
                  </a:lnTo>
                  <a:lnTo>
                    <a:pt x="1678" y="15143"/>
                  </a:lnTo>
                  <a:lnTo>
                    <a:pt x="1739" y="15186"/>
                  </a:lnTo>
                  <a:lnTo>
                    <a:pt x="1801" y="15226"/>
                  </a:lnTo>
                  <a:lnTo>
                    <a:pt x="1865" y="15265"/>
                  </a:lnTo>
                  <a:lnTo>
                    <a:pt x="1929" y="15303"/>
                  </a:lnTo>
                  <a:lnTo>
                    <a:pt x="1994" y="15339"/>
                  </a:lnTo>
                  <a:lnTo>
                    <a:pt x="2060" y="15374"/>
                  </a:lnTo>
                  <a:lnTo>
                    <a:pt x="2127" y="15406"/>
                  </a:lnTo>
                  <a:lnTo>
                    <a:pt x="2194" y="15438"/>
                  </a:lnTo>
                  <a:lnTo>
                    <a:pt x="2262" y="15469"/>
                  </a:lnTo>
                  <a:lnTo>
                    <a:pt x="2332" y="15496"/>
                  </a:lnTo>
                  <a:lnTo>
                    <a:pt x="2402" y="15524"/>
                  </a:lnTo>
                  <a:lnTo>
                    <a:pt x="2472" y="15548"/>
                  </a:lnTo>
                  <a:lnTo>
                    <a:pt x="2519" y="15564"/>
                  </a:lnTo>
                  <a:lnTo>
                    <a:pt x="2560" y="15579"/>
                  </a:lnTo>
                  <a:lnTo>
                    <a:pt x="2599" y="15595"/>
                  </a:lnTo>
                  <a:lnTo>
                    <a:pt x="2638" y="15610"/>
                  </a:lnTo>
                  <a:lnTo>
                    <a:pt x="2677" y="15625"/>
                  </a:lnTo>
                  <a:lnTo>
                    <a:pt x="2719" y="15640"/>
                  </a:lnTo>
                  <a:lnTo>
                    <a:pt x="2764" y="15652"/>
                  </a:lnTo>
                  <a:lnTo>
                    <a:pt x="2815" y="15665"/>
                  </a:lnTo>
                  <a:lnTo>
                    <a:pt x="2861" y="15677"/>
                  </a:lnTo>
                  <a:lnTo>
                    <a:pt x="2910" y="15689"/>
                  </a:lnTo>
                  <a:lnTo>
                    <a:pt x="2959" y="15701"/>
                  </a:lnTo>
                  <a:lnTo>
                    <a:pt x="3009" y="15714"/>
                  </a:lnTo>
                  <a:lnTo>
                    <a:pt x="3059" y="15725"/>
                  </a:lnTo>
                  <a:lnTo>
                    <a:pt x="3108" y="15736"/>
                  </a:lnTo>
                  <a:lnTo>
                    <a:pt x="3157" y="15744"/>
                  </a:lnTo>
                  <a:lnTo>
                    <a:pt x="3205" y="15752"/>
                  </a:lnTo>
                  <a:lnTo>
                    <a:pt x="3265" y="15759"/>
                  </a:lnTo>
                  <a:lnTo>
                    <a:pt x="3323" y="15764"/>
                  </a:lnTo>
                  <a:lnTo>
                    <a:pt x="3379" y="15770"/>
                  </a:lnTo>
                  <a:lnTo>
                    <a:pt x="3435" y="15774"/>
                  </a:lnTo>
                  <a:lnTo>
                    <a:pt x="3490" y="15778"/>
                  </a:lnTo>
                  <a:lnTo>
                    <a:pt x="3544" y="15781"/>
                  </a:lnTo>
                  <a:lnTo>
                    <a:pt x="3598" y="15784"/>
                  </a:lnTo>
                  <a:lnTo>
                    <a:pt x="3651" y="15786"/>
                  </a:lnTo>
                  <a:lnTo>
                    <a:pt x="3705" y="15788"/>
                  </a:lnTo>
                  <a:lnTo>
                    <a:pt x="3759" y="15789"/>
                  </a:lnTo>
                  <a:lnTo>
                    <a:pt x="3813" y="15790"/>
                  </a:lnTo>
                  <a:lnTo>
                    <a:pt x="3868" y="15791"/>
                  </a:lnTo>
                  <a:lnTo>
                    <a:pt x="3924" y="15791"/>
                  </a:lnTo>
                  <a:lnTo>
                    <a:pt x="3982" y="15791"/>
                  </a:lnTo>
                  <a:lnTo>
                    <a:pt x="4040" y="15792"/>
                  </a:lnTo>
                  <a:lnTo>
                    <a:pt x="4101" y="15792"/>
                  </a:lnTo>
                  <a:lnTo>
                    <a:pt x="4101" y="15868"/>
                  </a:lnTo>
                  <a:lnTo>
                    <a:pt x="4101" y="15945"/>
                  </a:lnTo>
                  <a:lnTo>
                    <a:pt x="4101" y="16021"/>
                  </a:lnTo>
                  <a:lnTo>
                    <a:pt x="4101" y="16097"/>
                  </a:lnTo>
                  <a:lnTo>
                    <a:pt x="4101" y="16174"/>
                  </a:lnTo>
                  <a:lnTo>
                    <a:pt x="4101" y="16250"/>
                  </a:lnTo>
                  <a:lnTo>
                    <a:pt x="4101" y="16327"/>
                  </a:lnTo>
                  <a:lnTo>
                    <a:pt x="4101" y="16403"/>
                  </a:lnTo>
                  <a:lnTo>
                    <a:pt x="4099" y="16476"/>
                  </a:lnTo>
                  <a:lnTo>
                    <a:pt x="4098" y="16546"/>
                  </a:lnTo>
                  <a:lnTo>
                    <a:pt x="4098" y="16578"/>
                  </a:lnTo>
                  <a:lnTo>
                    <a:pt x="4099" y="16610"/>
                  </a:lnTo>
                  <a:lnTo>
                    <a:pt x="4102" y="16642"/>
                  </a:lnTo>
                  <a:lnTo>
                    <a:pt x="4107" y="16671"/>
                  </a:lnTo>
                  <a:lnTo>
                    <a:pt x="4110" y="16686"/>
                  </a:lnTo>
                  <a:lnTo>
                    <a:pt x="4113" y="16700"/>
                  </a:lnTo>
                  <a:lnTo>
                    <a:pt x="4117" y="16714"/>
                  </a:lnTo>
                  <a:lnTo>
                    <a:pt x="4123" y="16727"/>
                  </a:lnTo>
                  <a:lnTo>
                    <a:pt x="4129" y="16740"/>
                  </a:lnTo>
                  <a:lnTo>
                    <a:pt x="4135" y="16753"/>
                  </a:lnTo>
                  <a:lnTo>
                    <a:pt x="4143" y="16765"/>
                  </a:lnTo>
                  <a:lnTo>
                    <a:pt x="4151" y="16777"/>
                  </a:lnTo>
                  <a:lnTo>
                    <a:pt x="4161" y="16789"/>
                  </a:lnTo>
                  <a:lnTo>
                    <a:pt x="4171" y="16800"/>
                  </a:lnTo>
                  <a:lnTo>
                    <a:pt x="4183" y="16811"/>
                  </a:lnTo>
                  <a:lnTo>
                    <a:pt x="4196" y="16821"/>
                  </a:lnTo>
                  <a:lnTo>
                    <a:pt x="4209" y="16832"/>
                  </a:lnTo>
                  <a:lnTo>
                    <a:pt x="4224" y="16841"/>
                  </a:lnTo>
                  <a:lnTo>
                    <a:pt x="4240" y="16850"/>
                  </a:lnTo>
                  <a:lnTo>
                    <a:pt x="4258" y="16859"/>
                  </a:lnTo>
                  <a:lnTo>
                    <a:pt x="4271" y="16864"/>
                  </a:lnTo>
                  <a:lnTo>
                    <a:pt x="4289" y="16868"/>
                  </a:lnTo>
                  <a:lnTo>
                    <a:pt x="4310" y="16872"/>
                  </a:lnTo>
                  <a:lnTo>
                    <a:pt x="4335" y="16875"/>
                  </a:lnTo>
                  <a:lnTo>
                    <a:pt x="4364" y="16878"/>
                  </a:lnTo>
                  <a:lnTo>
                    <a:pt x="4395" y="16882"/>
                  </a:lnTo>
                  <a:lnTo>
                    <a:pt x="4429" y="16884"/>
                  </a:lnTo>
                  <a:lnTo>
                    <a:pt x="4467" y="16885"/>
                  </a:lnTo>
                  <a:lnTo>
                    <a:pt x="4549" y="16888"/>
                  </a:lnTo>
                  <a:lnTo>
                    <a:pt x="4637" y="16889"/>
                  </a:lnTo>
                  <a:lnTo>
                    <a:pt x="4730" y="16890"/>
                  </a:lnTo>
                  <a:lnTo>
                    <a:pt x="4827" y="16890"/>
                  </a:lnTo>
                  <a:lnTo>
                    <a:pt x="4926" y="16889"/>
                  </a:lnTo>
                  <a:lnTo>
                    <a:pt x="5023" y="16888"/>
                  </a:lnTo>
                  <a:lnTo>
                    <a:pt x="5117" y="16886"/>
                  </a:lnTo>
                  <a:lnTo>
                    <a:pt x="5205" y="16884"/>
                  </a:lnTo>
                  <a:lnTo>
                    <a:pt x="5286" y="16883"/>
                  </a:lnTo>
                  <a:lnTo>
                    <a:pt x="5357" y="16882"/>
                  </a:lnTo>
                  <a:lnTo>
                    <a:pt x="5417" y="16880"/>
                  </a:lnTo>
                  <a:lnTo>
                    <a:pt x="5462" y="16879"/>
                  </a:lnTo>
                  <a:lnTo>
                    <a:pt x="5508" y="16880"/>
                  </a:lnTo>
                  <a:lnTo>
                    <a:pt x="5567" y="16882"/>
                  </a:lnTo>
                  <a:lnTo>
                    <a:pt x="5639" y="16883"/>
                  </a:lnTo>
                  <a:lnTo>
                    <a:pt x="5719" y="16884"/>
                  </a:lnTo>
                  <a:lnTo>
                    <a:pt x="5808" y="16886"/>
                  </a:lnTo>
                  <a:lnTo>
                    <a:pt x="5902" y="16888"/>
                  </a:lnTo>
                  <a:lnTo>
                    <a:pt x="5998" y="16889"/>
                  </a:lnTo>
                  <a:lnTo>
                    <a:pt x="6096" y="16890"/>
                  </a:lnTo>
                  <a:lnTo>
                    <a:pt x="6194" y="16890"/>
                  </a:lnTo>
                  <a:lnTo>
                    <a:pt x="6288" y="16889"/>
                  </a:lnTo>
                  <a:lnTo>
                    <a:pt x="6376" y="16888"/>
                  </a:lnTo>
                  <a:lnTo>
                    <a:pt x="6458" y="16885"/>
                  </a:lnTo>
                  <a:lnTo>
                    <a:pt x="6495" y="16884"/>
                  </a:lnTo>
                  <a:lnTo>
                    <a:pt x="6530" y="16882"/>
                  </a:lnTo>
                  <a:lnTo>
                    <a:pt x="6561" y="16878"/>
                  </a:lnTo>
                  <a:lnTo>
                    <a:pt x="6590" y="16875"/>
                  </a:lnTo>
                  <a:lnTo>
                    <a:pt x="6614" y="16872"/>
                  </a:lnTo>
                  <a:lnTo>
                    <a:pt x="6636" y="16868"/>
                  </a:lnTo>
                  <a:lnTo>
                    <a:pt x="6653" y="16864"/>
                  </a:lnTo>
                  <a:lnTo>
                    <a:pt x="6667" y="16859"/>
                  </a:lnTo>
                  <a:lnTo>
                    <a:pt x="6684" y="16850"/>
                  </a:lnTo>
                  <a:lnTo>
                    <a:pt x="6701" y="16841"/>
                  </a:lnTo>
                  <a:lnTo>
                    <a:pt x="6716" y="16832"/>
                  </a:lnTo>
                  <a:lnTo>
                    <a:pt x="6729" y="16821"/>
                  </a:lnTo>
                  <a:lnTo>
                    <a:pt x="6742" y="16811"/>
                  </a:lnTo>
                  <a:lnTo>
                    <a:pt x="6754" y="16800"/>
                  </a:lnTo>
                  <a:lnTo>
                    <a:pt x="6763" y="16789"/>
                  </a:lnTo>
                  <a:lnTo>
                    <a:pt x="6773" y="16777"/>
                  </a:lnTo>
                  <a:lnTo>
                    <a:pt x="6781" y="16765"/>
                  </a:lnTo>
                  <a:lnTo>
                    <a:pt x="6789" y="16753"/>
                  </a:lnTo>
                  <a:lnTo>
                    <a:pt x="6796" y="16740"/>
                  </a:lnTo>
                  <a:lnTo>
                    <a:pt x="6801" y="16727"/>
                  </a:lnTo>
                  <a:lnTo>
                    <a:pt x="6806" y="16714"/>
                  </a:lnTo>
                  <a:lnTo>
                    <a:pt x="6811" y="16700"/>
                  </a:lnTo>
                  <a:lnTo>
                    <a:pt x="6815" y="16686"/>
                  </a:lnTo>
                  <a:lnTo>
                    <a:pt x="6818" y="16671"/>
                  </a:lnTo>
                  <a:lnTo>
                    <a:pt x="6822" y="16642"/>
                  </a:lnTo>
                  <a:lnTo>
                    <a:pt x="6825" y="16610"/>
                  </a:lnTo>
                  <a:lnTo>
                    <a:pt x="6826" y="16578"/>
                  </a:lnTo>
                  <a:lnTo>
                    <a:pt x="6826" y="16546"/>
                  </a:lnTo>
                  <a:lnTo>
                    <a:pt x="6824" y="16476"/>
                  </a:lnTo>
                  <a:lnTo>
                    <a:pt x="6823" y="16403"/>
                  </a:lnTo>
                  <a:lnTo>
                    <a:pt x="6823" y="16327"/>
                  </a:lnTo>
                  <a:lnTo>
                    <a:pt x="6823" y="16250"/>
                  </a:lnTo>
                  <a:lnTo>
                    <a:pt x="6823" y="16174"/>
                  </a:lnTo>
                  <a:lnTo>
                    <a:pt x="6823" y="16097"/>
                  </a:lnTo>
                  <a:lnTo>
                    <a:pt x="6823" y="16021"/>
                  </a:lnTo>
                  <a:lnTo>
                    <a:pt x="6823" y="15945"/>
                  </a:lnTo>
                  <a:lnTo>
                    <a:pt x="6823" y="15868"/>
                  </a:lnTo>
                  <a:lnTo>
                    <a:pt x="6823" y="15792"/>
                  </a:lnTo>
                  <a:lnTo>
                    <a:pt x="10090" y="15792"/>
                  </a:lnTo>
                  <a:lnTo>
                    <a:pt x="10090" y="15868"/>
                  </a:lnTo>
                  <a:lnTo>
                    <a:pt x="10090" y="15945"/>
                  </a:lnTo>
                  <a:lnTo>
                    <a:pt x="10090" y="16021"/>
                  </a:lnTo>
                  <a:lnTo>
                    <a:pt x="10090" y="16097"/>
                  </a:lnTo>
                  <a:lnTo>
                    <a:pt x="10090" y="16174"/>
                  </a:lnTo>
                  <a:lnTo>
                    <a:pt x="10090" y="16250"/>
                  </a:lnTo>
                  <a:lnTo>
                    <a:pt x="10090" y="16327"/>
                  </a:lnTo>
                  <a:lnTo>
                    <a:pt x="10090" y="16403"/>
                  </a:lnTo>
                  <a:lnTo>
                    <a:pt x="10089" y="16476"/>
                  </a:lnTo>
                  <a:lnTo>
                    <a:pt x="10088" y="16546"/>
                  </a:lnTo>
                  <a:lnTo>
                    <a:pt x="10088" y="16578"/>
                  </a:lnTo>
                  <a:lnTo>
                    <a:pt x="10089" y="16610"/>
                  </a:lnTo>
                  <a:lnTo>
                    <a:pt x="10092" y="16642"/>
                  </a:lnTo>
                  <a:lnTo>
                    <a:pt x="10097" y="16671"/>
                  </a:lnTo>
                  <a:lnTo>
                    <a:pt x="10100" y="16686"/>
                  </a:lnTo>
                  <a:lnTo>
                    <a:pt x="10103" y="16700"/>
                  </a:lnTo>
                  <a:lnTo>
                    <a:pt x="10107" y="16714"/>
                  </a:lnTo>
                  <a:lnTo>
                    <a:pt x="10112" y="16727"/>
                  </a:lnTo>
                  <a:lnTo>
                    <a:pt x="10119" y="16740"/>
                  </a:lnTo>
                  <a:lnTo>
                    <a:pt x="10125" y="16753"/>
                  </a:lnTo>
                  <a:lnTo>
                    <a:pt x="10132" y="16765"/>
                  </a:lnTo>
                  <a:lnTo>
                    <a:pt x="10141" y="16777"/>
                  </a:lnTo>
                  <a:lnTo>
                    <a:pt x="10150" y="16789"/>
                  </a:lnTo>
                  <a:lnTo>
                    <a:pt x="10161" y="16800"/>
                  </a:lnTo>
                  <a:lnTo>
                    <a:pt x="10173" y="16811"/>
                  </a:lnTo>
                  <a:lnTo>
                    <a:pt x="10185" y="16821"/>
                  </a:lnTo>
                  <a:lnTo>
                    <a:pt x="10199" y="16832"/>
                  </a:lnTo>
                  <a:lnTo>
                    <a:pt x="10214" y="16841"/>
                  </a:lnTo>
                  <a:lnTo>
                    <a:pt x="10231" y="16850"/>
                  </a:lnTo>
                  <a:lnTo>
                    <a:pt x="10248" y="16859"/>
                  </a:lnTo>
                  <a:lnTo>
                    <a:pt x="10261" y="16864"/>
                  </a:lnTo>
                  <a:lnTo>
                    <a:pt x="10278" y="16868"/>
                  </a:lnTo>
                  <a:lnTo>
                    <a:pt x="10299" y="16872"/>
                  </a:lnTo>
                  <a:lnTo>
                    <a:pt x="10325" y="16875"/>
                  </a:lnTo>
                  <a:lnTo>
                    <a:pt x="10353" y="16878"/>
                  </a:lnTo>
                  <a:lnTo>
                    <a:pt x="10385" y="16882"/>
                  </a:lnTo>
                  <a:lnTo>
                    <a:pt x="10420" y="16884"/>
                  </a:lnTo>
                  <a:lnTo>
                    <a:pt x="10457" y="16885"/>
                  </a:lnTo>
                  <a:lnTo>
                    <a:pt x="10538" y="16888"/>
                  </a:lnTo>
                  <a:lnTo>
                    <a:pt x="10627" y="16889"/>
                  </a:lnTo>
                  <a:lnTo>
                    <a:pt x="10721" y="16890"/>
                  </a:lnTo>
                  <a:lnTo>
                    <a:pt x="10818" y="16890"/>
                  </a:lnTo>
                  <a:lnTo>
                    <a:pt x="10915" y="16889"/>
                  </a:lnTo>
                  <a:lnTo>
                    <a:pt x="11013" y="16888"/>
                  </a:lnTo>
                  <a:lnTo>
                    <a:pt x="11107" y="16886"/>
                  </a:lnTo>
                  <a:lnTo>
                    <a:pt x="11194" y="16884"/>
                  </a:lnTo>
                  <a:lnTo>
                    <a:pt x="11276" y="16883"/>
                  </a:lnTo>
                  <a:lnTo>
                    <a:pt x="11346" y="16882"/>
                  </a:lnTo>
                  <a:lnTo>
                    <a:pt x="11407" y="16880"/>
                  </a:lnTo>
                  <a:lnTo>
                    <a:pt x="11452" y="16879"/>
                  </a:lnTo>
                  <a:lnTo>
                    <a:pt x="11498" y="16880"/>
                  </a:lnTo>
                  <a:lnTo>
                    <a:pt x="11557" y="16882"/>
                  </a:lnTo>
                  <a:lnTo>
                    <a:pt x="11629" y="16883"/>
                  </a:lnTo>
                  <a:lnTo>
                    <a:pt x="11709" y="16884"/>
                  </a:lnTo>
                  <a:lnTo>
                    <a:pt x="11798" y="16886"/>
                  </a:lnTo>
                  <a:lnTo>
                    <a:pt x="11892" y="16888"/>
                  </a:lnTo>
                  <a:lnTo>
                    <a:pt x="11989" y="16889"/>
                  </a:lnTo>
                  <a:lnTo>
                    <a:pt x="12086" y="16890"/>
                  </a:lnTo>
                  <a:lnTo>
                    <a:pt x="12183" y="16890"/>
                  </a:lnTo>
                  <a:lnTo>
                    <a:pt x="12277" y="16889"/>
                  </a:lnTo>
                  <a:lnTo>
                    <a:pt x="12366" y="16888"/>
                  </a:lnTo>
                  <a:lnTo>
                    <a:pt x="12447" y="16885"/>
                  </a:lnTo>
                  <a:lnTo>
                    <a:pt x="12484" y="16884"/>
                  </a:lnTo>
                  <a:lnTo>
                    <a:pt x="12519" y="16882"/>
                  </a:lnTo>
                  <a:lnTo>
                    <a:pt x="12551" y="16878"/>
                  </a:lnTo>
                  <a:lnTo>
                    <a:pt x="12579" y="16875"/>
                  </a:lnTo>
                  <a:lnTo>
                    <a:pt x="12605" y="16872"/>
                  </a:lnTo>
                  <a:lnTo>
                    <a:pt x="12626" y="16868"/>
                  </a:lnTo>
                  <a:lnTo>
                    <a:pt x="12643" y="16864"/>
                  </a:lnTo>
                  <a:lnTo>
                    <a:pt x="12657" y="16859"/>
                  </a:lnTo>
                  <a:lnTo>
                    <a:pt x="12673" y="16850"/>
                  </a:lnTo>
                  <a:lnTo>
                    <a:pt x="12690" y="16841"/>
                  </a:lnTo>
                  <a:lnTo>
                    <a:pt x="12705" y="16832"/>
                  </a:lnTo>
                  <a:lnTo>
                    <a:pt x="12719" y="16821"/>
                  </a:lnTo>
                  <a:lnTo>
                    <a:pt x="12732" y="16811"/>
                  </a:lnTo>
                  <a:lnTo>
                    <a:pt x="12743" y="16800"/>
                  </a:lnTo>
                  <a:lnTo>
                    <a:pt x="12754" y="16789"/>
                  </a:lnTo>
                  <a:lnTo>
                    <a:pt x="12763" y="16777"/>
                  </a:lnTo>
                  <a:lnTo>
                    <a:pt x="12772" y="16765"/>
                  </a:lnTo>
                  <a:lnTo>
                    <a:pt x="12779" y="16753"/>
                  </a:lnTo>
                  <a:lnTo>
                    <a:pt x="12785" y="16740"/>
                  </a:lnTo>
                  <a:lnTo>
                    <a:pt x="12792" y="16727"/>
                  </a:lnTo>
                  <a:lnTo>
                    <a:pt x="12796" y="16714"/>
                  </a:lnTo>
                  <a:lnTo>
                    <a:pt x="12801" y="16700"/>
                  </a:lnTo>
                  <a:lnTo>
                    <a:pt x="12804" y="16686"/>
                  </a:lnTo>
                  <a:lnTo>
                    <a:pt x="12808" y="16671"/>
                  </a:lnTo>
                  <a:lnTo>
                    <a:pt x="12812" y="16642"/>
                  </a:lnTo>
                  <a:lnTo>
                    <a:pt x="12815" y="16610"/>
                  </a:lnTo>
                  <a:lnTo>
                    <a:pt x="12816" y="16578"/>
                  </a:lnTo>
                  <a:lnTo>
                    <a:pt x="12816" y="16546"/>
                  </a:lnTo>
                  <a:lnTo>
                    <a:pt x="12815" y="16476"/>
                  </a:lnTo>
                  <a:lnTo>
                    <a:pt x="12813" y="16403"/>
                  </a:lnTo>
                  <a:lnTo>
                    <a:pt x="12813" y="16327"/>
                  </a:lnTo>
                  <a:lnTo>
                    <a:pt x="12813" y="16250"/>
                  </a:lnTo>
                  <a:lnTo>
                    <a:pt x="12813" y="16174"/>
                  </a:lnTo>
                  <a:lnTo>
                    <a:pt x="12813" y="16097"/>
                  </a:lnTo>
                  <a:lnTo>
                    <a:pt x="12813" y="16021"/>
                  </a:lnTo>
                  <a:lnTo>
                    <a:pt x="12813" y="15945"/>
                  </a:lnTo>
                  <a:lnTo>
                    <a:pt x="12813" y="15868"/>
                  </a:lnTo>
                  <a:lnTo>
                    <a:pt x="12813" y="15792"/>
                  </a:lnTo>
                  <a:lnTo>
                    <a:pt x="12871" y="15791"/>
                  </a:lnTo>
                  <a:lnTo>
                    <a:pt x="12928" y="15791"/>
                  </a:lnTo>
                  <a:lnTo>
                    <a:pt x="12985" y="15791"/>
                  </a:lnTo>
                  <a:lnTo>
                    <a:pt x="13043" y="15791"/>
                  </a:lnTo>
                  <a:lnTo>
                    <a:pt x="13100" y="15791"/>
                  </a:lnTo>
                  <a:lnTo>
                    <a:pt x="13157" y="15791"/>
                  </a:lnTo>
                  <a:lnTo>
                    <a:pt x="13215" y="15791"/>
                  </a:lnTo>
                  <a:lnTo>
                    <a:pt x="13273" y="15791"/>
                  </a:lnTo>
                  <a:lnTo>
                    <a:pt x="13333" y="15791"/>
                  </a:lnTo>
                  <a:lnTo>
                    <a:pt x="13388" y="15788"/>
                  </a:lnTo>
                  <a:lnTo>
                    <a:pt x="13438" y="15784"/>
                  </a:lnTo>
                  <a:lnTo>
                    <a:pt x="13486" y="15779"/>
                  </a:lnTo>
                  <a:lnTo>
                    <a:pt x="13534" y="15773"/>
                  </a:lnTo>
                  <a:lnTo>
                    <a:pt x="13583" y="15766"/>
                  </a:lnTo>
                  <a:lnTo>
                    <a:pt x="13636" y="15760"/>
                  </a:lnTo>
                  <a:lnTo>
                    <a:pt x="13694" y="15754"/>
                  </a:lnTo>
                  <a:lnTo>
                    <a:pt x="13749" y="15746"/>
                  </a:lnTo>
                  <a:lnTo>
                    <a:pt x="13805" y="15738"/>
                  </a:lnTo>
                  <a:lnTo>
                    <a:pt x="13864" y="15727"/>
                  </a:lnTo>
                  <a:lnTo>
                    <a:pt x="13924" y="15714"/>
                  </a:lnTo>
                  <a:lnTo>
                    <a:pt x="13986" y="15699"/>
                  </a:lnTo>
                  <a:lnTo>
                    <a:pt x="14049" y="15683"/>
                  </a:lnTo>
                  <a:lnTo>
                    <a:pt x="14114" y="15664"/>
                  </a:lnTo>
                  <a:lnTo>
                    <a:pt x="14179" y="15644"/>
                  </a:lnTo>
                  <a:lnTo>
                    <a:pt x="14246" y="15623"/>
                  </a:lnTo>
                  <a:lnTo>
                    <a:pt x="14313" y="15600"/>
                  </a:lnTo>
                  <a:lnTo>
                    <a:pt x="14381" y="15575"/>
                  </a:lnTo>
                  <a:lnTo>
                    <a:pt x="14448" y="15549"/>
                  </a:lnTo>
                  <a:lnTo>
                    <a:pt x="14517" y="15522"/>
                  </a:lnTo>
                  <a:lnTo>
                    <a:pt x="14585" y="15494"/>
                  </a:lnTo>
                  <a:lnTo>
                    <a:pt x="14652" y="15464"/>
                  </a:lnTo>
                  <a:lnTo>
                    <a:pt x="14720" y="15433"/>
                  </a:lnTo>
                  <a:lnTo>
                    <a:pt x="14788" y="15401"/>
                  </a:lnTo>
                  <a:lnTo>
                    <a:pt x="14853" y="15369"/>
                  </a:lnTo>
                  <a:lnTo>
                    <a:pt x="14919" y="15336"/>
                  </a:lnTo>
                  <a:lnTo>
                    <a:pt x="14983" y="15301"/>
                  </a:lnTo>
                  <a:lnTo>
                    <a:pt x="15045" y="15266"/>
                  </a:lnTo>
                  <a:lnTo>
                    <a:pt x="15108" y="15231"/>
                  </a:lnTo>
                  <a:lnTo>
                    <a:pt x="15167" y="15194"/>
                  </a:lnTo>
                  <a:lnTo>
                    <a:pt x="15225" y="15158"/>
                  </a:lnTo>
                  <a:lnTo>
                    <a:pt x="15282" y="15121"/>
                  </a:lnTo>
                  <a:lnTo>
                    <a:pt x="15336" y="15083"/>
                  </a:lnTo>
                  <a:lnTo>
                    <a:pt x="15388" y="15046"/>
                  </a:lnTo>
                  <a:lnTo>
                    <a:pt x="15436" y="15008"/>
                  </a:lnTo>
                  <a:lnTo>
                    <a:pt x="15483" y="14970"/>
                  </a:lnTo>
                  <a:lnTo>
                    <a:pt x="15527" y="14932"/>
                  </a:lnTo>
                  <a:lnTo>
                    <a:pt x="15567" y="14894"/>
                  </a:lnTo>
                  <a:lnTo>
                    <a:pt x="15605" y="14857"/>
                  </a:lnTo>
                  <a:lnTo>
                    <a:pt x="15662" y="14798"/>
                  </a:lnTo>
                  <a:lnTo>
                    <a:pt x="15722" y="14740"/>
                  </a:lnTo>
                  <a:lnTo>
                    <a:pt x="15782" y="14682"/>
                  </a:lnTo>
                  <a:lnTo>
                    <a:pt x="15841" y="14624"/>
                  </a:lnTo>
                  <a:lnTo>
                    <a:pt x="15871" y="14594"/>
                  </a:lnTo>
                  <a:lnTo>
                    <a:pt x="15899" y="14565"/>
                  </a:lnTo>
                  <a:lnTo>
                    <a:pt x="15928" y="14534"/>
                  </a:lnTo>
                  <a:lnTo>
                    <a:pt x="15956" y="14504"/>
                  </a:lnTo>
                  <a:lnTo>
                    <a:pt x="15984" y="14473"/>
                  </a:lnTo>
                  <a:lnTo>
                    <a:pt x="16010" y="14442"/>
                  </a:lnTo>
                  <a:lnTo>
                    <a:pt x="16035" y="14409"/>
                  </a:lnTo>
                  <a:lnTo>
                    <a:pt x="16061" y="14377"/>
                  </a:lnTo>
                  <a:lnTo>
                    <a:pt x="16110" y="14309"/>
                  </a:lnTo>
                  <a:lnTo>
                    <a:pt x="16161" y="14241"/>
                  </a:lnTo>
                  <a:lnTo>
                    <a:pt x="16211" y="14173"/>
                  </a:lnTo>
                  <a:lnTo>
                    <a:pt x="16260" y="14105"/>
                  </a:lnTo>
                  <a:lnTo>
                    <a:pt x="16285" y="14070"/>
                  </a:lnTo>
                  <a:lnTo>
                    <a:pt x="16308" y="14036"/>
                  </a:lnTo>
                  <a:lnTo>
                    <a:pt x="16331" y="14001"/>
                  </a:lnTo>
                  <a:lnTo>
                    <a:pt x="16355" y="13966"/>
                  </a:lnTo>
                  <a:lnTo>
                    <a:pt x="16377" y="13930"/>
                  </a:lnTo>
                  <a:lnTo>
                    <a:pt x="16398" y="13893"/>
                  </a:lnTo>
                  <a:lnTo>
                    <a:pt x="16419" y="13857"/>
                  </a:lnTo>
                  <a:lnTo>
                    <a:pt x="16439" y="13819"/>
                  </a:lnTo>
                  <a:lnTo>
                    <a:pt x="16488" y="13725"/>
                  </a:lnTo>
                  <a:lnTo>
                    <a:pt x="16532" y="13633"/>
                  </a:lnTo>
                  <a:lnTo>
                    <a:pt x="16552" y="13589"/>
                  </a:lnTo>
                  <a:lnTo>
                    <a:pt x="16572" y="13546"/>
                  </a:lnTo>
                  <a:lnTo>
                    <a:pt x="16591" y="13502"/>
                  </a:lnTo>
                  <a:lnTo>
                    <a:pt x="16609" y="13460"/>
                  </a:lnTo>
                  <a:lnTo>
                    <a:pt x="16627" y="13418"/>
                  </a:lnTo>
                  <a:lnTo>
                    <a:pt x="16643" y="13377"/>
                  </a:lnTo>
                  <a:lnTo>
                    <a:pt x="16659" y="13335"/>
                  </a:lnTo>
                  <a:lnTo>
                    <a:pt x="16675" y="13294"/>
                  </a:lnTo>
                  <a:lnTo>
                    <a:pt x="16689" y="13253"/>
                  </a:lnTo>
                  <a:lnTo>
                    <a:pt x="16703" y="13213"/>
                  </a:lnTo>
                  <a:lnTo>
                    <a:pt x="16717" y="13172"/>
                  </a:lnTo>
                  <a:lnTo>
                    <a:pt x="16730" y="13131"/>
                  </a:lnTo>
                  <a:lnTo>
                    <a:pt x="16754" y="13048"/>
                  </a:lnTo>
                  <a:lnTo>
                    <a:pt x="16776" y="12965"/>
                  </a:lnTo>
                  <a:lnTo>
                    <a:pt x="16797" y="12879"/>
                  </a:lnTo>
                  <a:lnTo>
                    <a:pt x="16817" y="12792"/>
                  </a:lnTo>
                  <a:lnTo>
                    <a:pt x="16837" y="12701"/>
                  </a:lnTo>
                  <a:lnTo>
                    <a:pt x="16855" y="12606"/>
                  </a:lnTo>
                  <a:lnTo>
                    <a:pt x="16874" y="12506"/>
                  </a:lnTo>
                  <a:lnTo>
                    <a:pt x="16893" y="12402"/>
                  </a:lnTo>
                  <a:lnTo>
                    <a:pt x="16897" y="12373"/>
                  </a:lnTo>
                  <a:lnTo>
                    <a:pt x="16900" y="12334"/>
                  </a:lnTo>
                  <a:lnTo>
                    <a:pt x="16902" y="12285"/>
                  </a:lnTo>
                  <a:lnTo>
                    <a:pt x="16904" y="12228"/>
                  </a:lnTo>
                  <a:lnTo>
                    <a:pt x="16905" y="12165"/>
                  </a:lnTo>
                  <a:lnTo>
                    <a:pt x="16905" y="12097"/>
                  </a:lnTo>
                  <a:lnTo>
                    <a:pt x="16905" y="12026"/>
                  </a:lnTo>
                  <a:lnTo>
                    <a:pt x="16904" y="11953"/>
                  </a:lnTo>
                  <a:lnTo>
                    <a:pt x="16903" y="11881"/>
                  </a:lnTo>
                  <a:lnTo>
                    <a:pt x="16901" y="11811"/>
                  </a:lnTo>
                  <a:lnTo>
                    <a:pt x="16899" y="11742"/>
                  </a:lnTo>
                  <a:lnTo>
                    <a:pt x="16897" y="11680"/>
                  </a:lnTo>
                  <a:lnTo>
                    <a:pt x="16892" y="11623"/>
                  </a:lnTo>
                  <a:lnTo>
                    <a:pt x="16889" y="11573"/>
                  </a:lnTo>
                  <a:lnTo>
                    <a:pt x="16885" y="11534"/>
                  </a:lnTo>
                  <a:lnTo>
                    <a:pt x="16881" y="11505"/>
                  </a:lnTo>
                  <a:lnTo>
                    <a:pt x="16871" y="11458"/>
                  </a:lnTo>
                  <a:lnTo>
                    <a:pt x="16862" y="11410"/>
                  </a:lnTo>
                  <a:lnTo>
                    <a:pt x="16852" y="11363"/>
                  </a:lnTo>
                  <a:lnTo>
                    <a:pt x="16844" y="11315"/>
                  </a:lnTo>
                  <a:lnTo>
                    <a:pt x="16835" y="11267"/>
                  </a:lnTo>
                  <a:lnTo>
                    <a:pt x="16826" y="11219"/>
                  </a:lnTo>
                  <a:lnTo>
                    <a:pt x="16817" y="11171"/>
                  </a:lnTo>
                  <a:lnTo>
                    <a:pt x="16808" y="11123"/>
                  </a:lnTo>
                  <a:lnTo>
                    <a:pt x="16797" y="11076"/>
                  </a:lnTo>
                  <a:lnTo>
                    <a:pt x="16787" y="11027"/>
                  </a:lnTo>
                  <a:lnTo>
                    <a:pt x="16776" y="10979"/>
                  </a:lnTo>
                  <a:lnTo>
                    <a:pt x="16763" y="10932"/>
                  </a:lnTo>
                  <a:lnTo>
                    <a:pt x="16751" y="10885"/>
                  </a:lnTo>
                  <a:lnTo>
                    <a:pt x="16737" y="10838"/>
                  </a:lnTo>
                  <a:lnTo>
                    <a:pt x="16721" y="10793"/>
                  </a:lnTo>
                  <a:lnTo>
                    <a:pt x="16704" y="10746"/>
                  </a:lnTo>
                  <a:lnTo>
                    <a:pt x="16681" y="10686"/>
                  </a:lnTo>
                  <a:lnTo>
                    <a:pt x="16658" y="10627"/>
                  </a:lnTo>
                  <a:lnTo>
                    <a:pt x="16633" y="10565"/>
                  </a:lnTo>
                  <a:lnTo>
                    <a:pt x="16609" y="10505"/>
                  </a:lnTo>
                  <a:lnTo>
                    <a:pt x="16584" y="10445"/>
                  </a:lnTo>
                  <a:lnTo>
                    <a:pt x="16557" y="10385"/>
                  </a:lnTo>
                  <a:lnTo>
                    <a:pt x="16531" y="10325"/>
                  </a:lnTo>
                  <a:lnTo>
                    <a:pt x="16502" y="10265"/>
                  </a:lnTo>
                  <a:lnTo>
                    <a:pt x="16474" y="10205"/>
                  </a:lnTo>
                  <a:lnTo>
                    <a:pt x="16444" y="10147"/>
                  </a:lnTo>
                  <a:lnTo>
                    <a:pt x="16413" y="10089"/>
                  </a:lnTo>
                  <a:lnTo>
                    <a:pt x="16381" y="10033"/>
                  </a:lnTo>
                  <a:lnTo>
                    <a:pt x="16347" y="9977"/>
                  </a:lnTo>
                  <a:lnTo>
                    <a:pt x="16311" y="9923"/>
                  </a:lnTo>
                  <a:lnTo>
                    <a:pt x="16293" y="9896"/>
                  </a:lnTo>
                  <a:lnTo>
                    <a:pt x="16275" y="9870"/>
                  </a:lnTo>
                  <a:lnTo>
                    <a:pt x="16256" y="9844"/>
                  </a:lnTo>
                  <a:lnTo>
                    <a:pt x="16237" y="9818"/>
                  </a:lnTo>
                  <a:lnTo>
                    <a:pt x="16212" y="9787"/>
                  </a:lnTo>
                  <a:lnTo>
                    <a:pt x="16185" y="9753"/>
                  </a:lnTo>
                  <a:lnTo>
                    <a:pt x="16157" y="9719"/>
                  </a:lnTo>
                  <a:lnTo>
                    <a:pt x="16128" y="9684"/>
                  </a:lnTo>
                  <a:lnTo>
                    <a:pt x="16100" y="9650"/>
                  </a:lnTo>
                  <a:lnTo>
                    <a:pt x="16072" y="9616"/>
                  </a:lnTo>
                  <a:lnTo>
                    <a:pt x="16047" y="9583"/>
                  </a:lnTo>
                  <a:lnTo>
                    <a:pt x="16026" y="9554"/>
                  </a:lnTo>
                  <a:lnTo>
                    <a:pt x="16002" y="9520"/>
                  </a:lnTo>
                  <a:lnTo>
                    <a:pt x="15977" y="9487"/>
                  </a:lnTo>
                  <a:lnTo>
                    <a:pt x="15952" y="9456"/>
                  </a:lnTo>
                  <a:lnTo>
                    <a:pt x="15926" y="9424"/>
                  </a:lnTo>
                  <a:lnTo>
                    <a:pt x="15898" y="9392"/>
                  </a:lnTo>
                  <a:lnTo>
                    <a:pt x="15871" y="9362"/>
                  </a:lnTo>
                  <a:lnTo>
                    <a:pt x="15842" y="9331"/>
                  </a:lnTo>
                  <a:lnTo>
                    <a:pt x="15814" y="9301"/>
                  </a:lnTo>
                  <a:lnTo>
                    <a:pt x="15784" y="9272"/>
                  </a:lnTo>
                  <a:lnTo>
                    <a:pt x="15753" y="9243"/>
                  </a:lnTo>
                  <a:lnTo>
                    <a:pt x="15723" y="9215"/>
                  </a:lnTo>
                  <a:lnTo>
                    <a:pt x="15691" y="9186"/>
                  </a:lnTo>
                  <a:lnTo>
                    <a:pt x="15659" y="9159"/>
                  </a:lnTo>
                  <a:lnTo>
                    <a:pt x="15628" y="9131"/>
                  </a:lnTo>
                  <a:lnTo>
                    <a:pt x="15595" y="9104"/>
                  </a:lnTo>
                  <a:lnTo>
                    <a:pt x="15562" y="9078"/>
                  </a:lnTo>
                  <a:lnTo>
                    <a:pt x="15496" y="9025"/>
                  </a:lnTo>
                  <a:lnTo>
                    <a:pt x="15428" y="8974"/>
                  </a:lnTo>
                  <a:lnTo>
                    <a:pt x="15359" y="8924"/>
                  </a:lnTo>
                  <a:lnTo>
                    <a:pt x="15292" y="8876"/>
                  </a:lnTo>
                  <a:lnTo>
                    <a:pt x="15223" y="8827"/>
                  </a:lnTo>
                  <a:lnTo>
                    <a:pt x="15154" y="8781"/>
                  </a:lnTo>
                  <a:lnTo>
                    <a:pt x="15087" y="8734"/>
                  </a:lnTo>
                  <a:lnTo>
                    <a:pt x="15019" y="8688"/>
                  </a:lnTo>
                  <a:lnTo>
                    <a:pt x="14985" y="8666"/>
                  </a:lnTo>
                  <a:lnTo>
                    <a:pt x="14949" y="8642"/>
                  </a:lnTo>
                  <a:lnTo>
                    <a:pt x="14911" y="8621"/>
                  </a:lnTo>
                  <a:lnTo>
                    <a:pt x="14873" y="8599"/>
                  </a:lnTo>
                  <a:lnTo>
                    <a:pt x="14834" y="8578"/>
                  </a:lnTo>
                  <a:lnTo>
                    <a:pt x="14794" y="8558"/>
                  </a:lnTo>
                  <a:lnTo>
                    <a:pt x="14752" y="8538"/>
                  </a:lnTo>
                  <a:lnTo>
                    <a:pt x="14709" y="8519"/>
                  </a:lnTo>
                  <a:lnTo>
                    <a:pt x="14667" y="8500"/>
                  </a:lnTo>
                  <a:lnTo>
                    <a:pt x="14623" y="8482"/>
                  </a:lnTo>
                  <a:lnTo>
                    <a:pt x="14578" y="8464"/>
                  </a:lnTo>
                  <a:lnTo>
                    <a:pt x="14534" y="8447"/>
                  </a:lnTo>
                  <a:lnTo>
                    <a:pt x="14489" y="8430"/>
                  </a:lnTo>
                  <a:lnTo>
                    <a:pt x="14442" y="8413"/>
                  </a:lnTo>
                  <a:lnTo>
                    <a:pt x="14397" y="8397"/>
                  </a:lnTo>
                  <a:lnTo>
                    <a:pt x="14350" y="8383"/>
                  </a:lnTo>
                  <a:lnTo>
                    <a:pt x="14256" y="8353"/>
                  </a:lnTo>
                  <a:lnTo>
                    <a:pt x="14162" y="8327"/>
                  </a:lnTo>
                  <a:lnTo>
                    <a:pt x="14069" y="8301"/>
                  </a:lnTo>
                  <a:lnTo>
                    <a:pt x="13977" y="8278"/>
                  </a:lnTo>
                  <a:lnTo>
                    <a:pt x="13886" y="8257"/>
                  </a:lnTo>
                  <a:lnTo>
                    <a:pt x="13798" y="8238"/>
                  </a:lnTo>
                  <a:lnTo>
                    <a:pt x="13712" y="8221"/>
                  </a:lnTo>
                  <a:lnTo>
                    <a:pt x="13630" y="8206"/>
                  </a:lnTo>
                  <a:lnTo>
                    <a:pt x="13630" y="4906"/>
                  </a:lnTo>
                  <a:lnTo>
                    <a:pt x="13631" y="4839"/>
                  </a:lnTo>
                  <a:lnTo>
                    <a:pt x="13631" y="4771"/>
                  </a:lnTo>
                  <a:lnTo>
                    <a:pt x="13632" y="4701"/>
                  </a:lnTo>
                  <a:lnTo>
                    <a:pt x="13633" y="4632"/>
                  </a:lnTo>
                  <a:lnTo>
                    <a:pt x="13634" y="4562"/>
                  </a:lnTo>
                  <a:lnTo>
                    <a:pt x="13635" y="4492"/>
                  </a:lnTo>
                  <a:lnTo>
                    <a:pt x="13636" y="4422"/>
                  </a:lnTo>
                  <a:lnTo>
                    <a:pt x="13636" y="4351"/>
                  </a:lnTo>
                  <a:lnTo>
                    <a:pt x="13637" y="4281"/>
                  </a:lnTo>
                  <a:lnTo>
                    <a:pt x="13638" y="4210"/>
                  </a:lnTo>
                  <a:lnTo>
                    <a:pt x="13638" y="4141"/>
                  </a:lnTo>
                  <a:lnTo>
                    <a:pt x="13638" y="4071"/>
                  </a:lnTo>
                  <a:lnTo>
                    <a:pt x="13637" y="4002"/>
                  </a:lnTo>
                  <a:lnTo>
                    <a:pt x="13636" y="3934"/>
                  </a:lnTo>
                  <a:lnTo>
                    <a:pt x="13634" y="3866"/>
                  </a:lnTo>
                  <a:lnTo>
                    <a:pt x="13632" y="3800"/>
                  </a:lnTo>
                  <a:lnTo>
                    <a:pt x="13630" y="3763"/>
                  </a:lnTo>
                  <a:lnTo>
                    <a:pt x="13628" y="3740"/>
                  </a:lnTo>
                  <a:lnTo>
                    <a:pt x="13625" y="3733"/>
                  </a:lnTo>
                  <a:lnTo>
                    <a:pt x="13624" y="3728"/>
                  </a:lnTo>
                  <a:lnTo>
                    <a:pt x="13623" y="3725"/>
                  </a:lnTo>
                  <a:lnTo>
                    <a:pt x="13621" y="3722"/>
                  </a:lnTo>
                  <a:lnTo>
                    <a:pt x="13618" y="3719"/>
                  </a:lnTo>
                  <a:lnTo>
                    <a:pt x="13614" y="3716"/>
                  </a:lnTo>
                  <a:lnTo>
                    <a:pt x="13612" y="3713"/>
                  </a:lnTo>
                  <a:lnTo>
                    <a:pt x="13609" y="3708"/>
                  </a:lnTo>
                  <a:lnTo>
                    <a:pt x="13606" y="3701"/>
                  </a:lnTo>
                  <a:lnTo>
                    <a:pt x="13603" y="3692"/>
                  </a:lnTo>
                  <a:lnTo>
                    <a:pt x="13599" y="3674"/>
                  </a:lnTo>
                  <a:lnTo>
                    <a:pt x="13597" y="3658"/>
                  </a:lnTo>
                  <a:lnTo>
                    <a:pt x="13597" y="3643"/>
                  </a:lnTo>
                  <a:lnTo>
                    <a:pt x="13597" y="3627"/>
                  </a:lnTo>
                  <a:lnTo>
                    <a:pt x="13597" y="3613"/>
                  </a:lnTo>
                  <a:lnTo>
                    <a:pt x="13597" y="3598"/>
                  </a:lnTo>
                  <a:lnTo>
                    <a:pt x="13597" y="3581"/>
                  </a:lnTo>
                  <a:lnTo>
                    <a:pt x="13595" y="3564"/>
                  </a:lnTo>
                  <a:lnTo>
                    <a:pt x="13591" y="3536"/>
                  </a:lnTo>
                  <a:lnTo>
                    <a:pt x="13586" y="3520"/>
                  </a:lnTo>
                  <a:lnTo>
                    <a:pt x="13585" y="3517"/>
                  </a:lnTo>
                  <a:lnTo>
                    <a:pt x="13583" y="3514"/>
                  </a:lnTo>
                  <a:lnTo>
                    <a:pt x="13582" y="3513"/>
                  </a:lnTo>
                  <a:lnTo>
                    <a:pt x="13580" y="3512"/>
                  </a:lnTo>
                  <a:lnTo>
                    <a:pt x="13578" y="3511"/>
                  </a:lnTo>
                  <a:lnTo>
                    <a:pt x="13577" y="3510"/>
                  </a:lnTo>
                  <a:lnTo>
                    <a:pt x="13575" y="3508"/>
                  </a:lnTo>
                  <a:lnTo>
                    <a:pt x="13573" y="3504"/>
                  </a:lnTo>
                  <a:lnTo>
                    <a:pt x="13568" y="3488"/>
                  </a:lnTo>
                  <a:lnTo>
                    <a:pt x="13564" y="3460"/>
                  </a:lnTo>
                  <a:lnTo>
                    <a:pt x="13560" y="3432"/>
                  </a:lnTo>
                  <a:lnTo>
                    <a:pt x="13555" y="3406"/>
                  </a:lnTo>
                  <a:lnTo>
                    <a:pt x="13549" y="3378"/>
                  </a:lnTo>
                  <a:lnTo>
                    <a:pt x="13543" y="3352"/>
                  </a:lnTo>
                  <a:lnTo>
                    <a:pt x="13529" y="3299"/>
                  </a:lnTo>
                  <a:lnTo>
                    <a:pt x="13513" y="3245"/>
                  </a:lnTo>
                  <a:lnTo>
                    <a:pt x="13497" y="3192"/>
                  </a:lnTo>
                  <a:lnTo>
                    <a:pt x="13479" y="3141"/>
                  </a:lnTo>
                  <a:lnTo>
                    <a:pt x="13461" y="3088"/>
                  </a:lnTo>
                  <a:lnTo>
                    <a:pt x="13443" y="3036"/>
                  </a:lnTo>
                  <a:lnTo>
                    <a:pt x="13433" y="3003"/>
                  </a:lnTo>
                  <a:lnTo>
                    <a:pt x="13426" y="2979"/>
                  </a:lnTo>
                  <a:lnTo>
                    <a:pt x="13423" y="2967"/>
                  </a:lnTo>
                  <a:lnTo>
                    <a:pt x="13417" y="2955"/>
                  </a:lnTo>
                  <a:lnTo>
                    <a:pt x="13412" y="2940"/>
                  </a:lnTo>
                  <a:lnTo>
                    <a:pt x="13404" y="2922"/>
                  </a:lnTo>
                  <a:lnTo>
                    <a:pt x="12933" y="2150"/>
                  </a:lnTo>
                  <a:lnTo>
                    <a:pt x="12892" y="2108"/>
                  </a:lnTo>
                  <a:lnTo>
                    <a:pt x="12841" y="2055"/>
                  </a:lnTo>
                  <a:lnTo>
                    <a:pt x="12785" y="1996"/>
                  </a:lnTo>
                  <a:lnTo>
                    <a:pt x="12726" y="1935"/>
                  </a:lnTo>
                  <a:lnTo>
                    <a:pt x="12697" y="1905"/>
                  </a:lnTo>
                  <a:lnTo>
                    <a:pt x="12667" y="1875"/>
                  </a:lnTo>
                  <a:lnTo>
                    <a:pt x="12639" y="1848"/>
                  </a:lnTo>
                  <a:lnTo>
                    <a:pt x="12611" y="1822"/>
                  </a:lnTo>
                  <a:lnTo>
                    <a:pt x="12585" y="1798"/>
                  </a:lnTo>
                  <a:lnTo>
                    <a:pt x="12560" y="1778"/>
                  </a:lnTo>
                  <a:lnTo>
                    <a:pt x="12538" y="1761"/>
                  </a:lnTo>
                  <a:lnTo>
                    <a:pt x="12518" y="1749"/>
                  </a:lnTo>
                  <a:lnTo>
                    <a:pt x="12485" y="1729"/>
                  </a:lnTo>
                  <a:lnTo>
                    <a:pt x="12454" y="1705"/>
                  </a:lnTo>
                  <a:lnTo>
                    <a:pt x="12423" y="1682"/>
                  </a:lnTo>
                  <a:lnTo>
                    <a:pt x="12392" y="1659"/>
                  </a:lnTo>
                  <a:lnTo>
                    <a:pt x="12363" y="1635"/>
                  </a:lnTo>
                  <a:lnTo>
                    <a:pt x="12332" y="1613"/>
                  </a:lnTo>
                  <a:lnTo>
                    <a:pt x="12316" y="1601"/>
                  </a:lnTo>
                  <a:lnTo>
                    <a:pt x="12302" y="1591"/>
                  </a:lnTo>
                  <a:lnTo>
                    <a:pt x="12286" y="1581"/>
                  </a:lnTo>
                  <a:lnTo>
                    <a:pt x="12270" y="1572"/>
                  </a:lnTo>
                  <a:lnTo>
                    <a:pt x="11747" y="1295"/>
                  </a:lnTo>
                  <a:lnTo>
                    <a:pt x="11742" y="1293"/>
                  </a:lnTo>
                  <a:lnTo>
                    <a:pt x="11735" y="1289"/>
                  </a:lnTo>
                  <a:lnTo>
                    <a:pt x="11730" y="1287"/>
                  </a:lnTo>
                  <a:lnTo>
                    <a:pt x="11725" y="1284"/>
                  </a:lnTo>
                  <a:lnTo>
                    <a:pt x="11725" y="1255"/>
                  </a:lnTo>
                  <a:lnTo>
                    <a:pt x="11726" y="1209"/>
                  </a:lnTo>
                  <a:lnTo>
                    <a:pt x="11726" y="1150"/>
                  </a:lnTo>
                  <a:lnTo>
                    <a:pt x="11728" y="1080"/>
                  </a:lnTo>
                  <a:lnTo>
                    <a:pt x="11729" y="1001"/>
                  </a:lnTo>
                  <a:lnTo>
                    <a:pt x="11730" y="915"/>
                  </a:lnTo>
                  <a:lnTo>
                    <a:pt x="11731" y="824"/>
                  </a:lnTo>
                  <a:lnTo>
                    <a:pt x="11732" y="732"/>
                  </a:lnTo>
                  <a:lnTo>
                    <a:pt x="11732" y="639"/>
                  </a:lnTo>
                  <a:lnTo>
                    <a:pt x="11732" y="549"/>
                  </a:lnTo>
                  <a:lnTo>
                    <a:pt x="11731" y="464"/>
                  </a:lnTo>
                  <a:lnTo>
                    <a:pt x="11730" y="385"/>
                  </a:lnTo>
                  <a:lnTo>
                    <a:pt x="11727" y="317"/>
                  </a:lnTo>
                  <a:lnTo>
                    <a:pt x="11724" y="260"/>
                  </a:lnTo>
                  <a:lnTo>
                    <a:pt x="11722" y="235"/>
                  </a:lnTo>
                  <a:lnTo>
                    <a:pt x="11719" y="216"/>
                  </a:lnTo>
                  <a:lnTo>
                    <a:pt x="11717" y="201"/>
                  </a:lnTo>
                  <a:lnTo>
                    <a:pt x="11714" y="189"/>
                  </a:lnTo>
                  <a:lnTo>
                    <a:pt x="11711" y="183"/>
                  </a:lnTo>
                  <a:lnTo>
                    <a:pt x="11709" y="176"/>
                  </a:lnTo>
                  <a:lnTo>
                    <a:pt x="11700" y="158"/>
                  </a:lnTo>
                  <a:lnTo>
                    <a:pt x="11692" y="142"/>
                  </a:lnTo>
                  <a:lnTo>
                    <a:pt x="11682" y="126"/>
                  </a:lnTo>
                  <a:lnTo>
                    <a:pt x="11672" y="111"/>
                  </a:lnTo>
                  <a:lnTo>
                    <a:pt x="11661" y="97"/>
                  </a:lnTo>
                  <a:lnTo>
                    <a:pt x="11650" y="86"/>
                  </a:lnTo>
                  <a:lnTo>
                    <a:pt x="11638" y="74"/>
                  </a:lnTo>
                  <a:lnTo>
                    <a:pt x="11626" y="64"/>
                  </a:lnTo>
                  <a:lnTo>
                    <a:pt x="11613" y="55"/>
                  </a:lnTo>
                  <a:lnTo>
                    <a:pt x="11600" y="48"/>
                  </a:lnTo>
                  <a:lnTo>
                    <a:pt x="11586" y="40"/>
                  </a:lnTo>
                  <a:lnTo>
                    <a:pt x="11571" y="34"/>
                  </a:lnTo>
                  <a:lnTo>
                    <a:pt x="11557" y="29"/>
                  </a:lnTo>
                  <a:lnTo>
                    <a:pt x="11542" y="23"/>
                  </a:lnTo>
                  <a:lnTo>
                    <a:pt x="11526" y="19"/>
                  </a:lnTo>
                  <a:lnTo>
                    <a:pt x="11511" y="16"/>
                  </a:lnTo>
                  <a:lnTo>
                    <a:pt x="11494" y="13"/>
                  </a:lnTo>
                  <a:lnTo>
                    <a:pt x="11478" y="11"/>
                  </a:lnTo>
                  <a:lnTo>
                    <a:pt x="11462" y="10"/>
                  </a:lnTo>
                  <a:lnTo>
                    <a:pt x="11445" y="7"/>
                  </a:lnTo>
                  <a:lnTo>
                    <a:pt x="11410" y="6"/>
                  </a:lnTo>
                  <a:lnTo>
                    <a:pt x="11375" y="6"/>
                  </a:lnTo>
                  <a:lnTo>
                    <a:pt x="11303" y="7"/>
                  </a:lnTo>
                  <a:lnTo>
                    <a:pt x="11231" y="8"/>
                  </a:lnTo>
                  <a:lnTo>
                    <a:pt x="11178" y="8"/>
                  </a:lnTo>
                  <a:lnTo>
                    <a:pt x="11109" y="7"/>
                  </a:lnTo>
                  <a:lnTo>
                    <a:pt x="11024" y="6"/>
                  </a:lnTo>
                  <a:lnTo>
                    <a:pt x="10927" y="5"/>
                  </a:lnTo>
                  <a:lnTo>
                    <a:pt x="10820" y="4"/>
                  </a:lnTo>
                  <a:lnTo>
                    <a:pt x="10707" y="3"/>
                  </a:lnTo>
                  <a:lnTo>
                    <a:pt x="10589" y="2"/>
                  </a:lnTo>
                  <a:lnTo>
                    <a:pt x="10468" y="1"/>
                  </a:lnTo>
                  <a:lnTo>
                    <a:pt x="10350" y="0"/>
                  </a:lnTo>
                  <a:lnTo>
                    <a:pt x="10235" y="0"/>
                  </a:lnTo>
                  <a:lnTo>
                    <a:pt x="10125" y="0"/>
                  </a:lnTo>
                  <a:lnTo>
                    <a:pt x="10026" y="1"/>
                  </a:lnTo>
                  <a:lnTo>
                    <a:pt x="9937" y="2"/>
                  </a:lnTo>
                  <a:lnTo>
                    <a:pt x="9863" y="3"/>
                  </a:lnTo>
                  <a:lnTo>
                    <a:pt x="9806" y="6"/>
                  </a:lnTo>
                  <a:lnTo>
                    <a:pt x="9768" y="10"/>
                  </a:lnTo>
                  <a:lnTo>
                    <a:pt x="9751" y="13"/>
                  </a:lnTo>
                  <a:lnTo>
                    <a:pt x="9735" y="16"/>
                  </a:lnTo>
                  <a:lnTo>
                    <a:pt x="9718" y="21"/>
                  </a:lnTo>
                  <a:lnTo>
                    <a:pt x="9703" y="27"/>
                  </a:lnTo>
                  <a:lnTo>
                    <a:pt x="9689" y="35"/>
                  </a:lnTo>
                  <a:lnTo>
                    <a:pt x="9674" y="43"/>
                  </a:lnTo>
                  <a:lnTo>
                    <a:pt x="9660" y="53"/>
                  </a:lnTo>
                  <a:lnTo>
                    <a:pt x="9647" y="62"/>
                  </a:lnTo>
                  <a:lnTo>
                    <a:pt x="9635" y="74"/>
                  </a:lnTo>
                  <a:lnTo>
                    <a:pt x="9622" y="84"/>
                  </a:lnTo>
                  <a:lnTo>
                    <a:pt x="9612" y="97"/>
                  </a:lnTo>
                  <a:lnTo>
                    <a:pt x="9601" y="110"/>
                  </a:lnTo>
                  <a:lnTo>
                    <a:pt x="9591" y="122"/>
                  </a:lnTo>
                  <a:lnTo>
                    <a:pt x="9582" y="136"/>
                  </a:lnTo>
                  <a:lnTo>
                    <a:pt x="9575" y="151"/>
                  </a:lnTo>
                  <a:lnTo>
                    <a:pt x="9567" y="165"/>
                  </a:lnTo>
                  <a:lnTo>
                    <a:pt x="9547" y="230"/>
                  </a:lnTo>
                  <a:lnTo>
                    <a:pt x="9544" y="264"/>
                  </a:lnTo>
                  <a:lnTo>
                    <a:pt x="9541" y="310"/>
                  </a:lnTo>
                  <a:lnTo>
                    <a:pt x="9540" y="367"/>
                  </a:lnTo>
                  <a:lnTo>
                    <a:pt x="9539" y="433"/>
                  </a:lnTo>
                  <a:lnTo>
                    <a:pt x="9538" y="506"/>
                  </a:lnTo>
                  <a:lnTo>
                    <a:pt x="9538" y="584"/>
                  </a:lnTo>
                  <a:lnTo>
                    <a:pt x="9539" y="665"/>
                  </a:lnTo>
                  <a:lnTo>
                    <a:pt x="9540" y="749"/>
                  </a:lnTo>
                  <a:lnTo>
                    <a:pt x="9540" y="832"/>
                  </a:lnTo>
                  <a:lnTo>
                    <a:pt x="9541" y="916"/>
                  </a:lnTo>
                  <a:lnTo>
                    <a:pt x="9543" y="995"/>
                  </a:lnTo>
                  <a:lnTo>
                    <a:pt x="9544" y="1069"/>
                  </a:lnTo>
                  <a:lnTo>
                    <a:pt x="9545" y="1136"/>
                  </a:lnTo>
                  <a:lnTo>
                    <a:pt x="9545" y="1196"/>
                  </a:lnTo>
                  <a:lnTo>
                    <a:pt x="9546" y="1246"/>
                  </a:lnTo>
                  <a:lnTo>
                    <a:pt x="9546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DEF5E952-62A5-63CC-D9BE-D2EAFE2424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2000" y="3813176"/>
              <a:ext cx="752475" cy="577850"/>
            </a:xfrm>
            <a:custGeom>
              <a:avLst/>
              <a:gdLst>
                <a:gd name="T0" fmla="*/ 629 w 7098"/>
                <a:gd name="T1" fmla="*/ 2308 h 5457"/>
                <a:gd name="T2" fmla="*/ 972 w 7098"/>
                <a:gd name="T3" fmla="*/ 1696 h 5457"/>
                <a:gd name="T4" fmla="*/ 1463 w 7098"/>
                <a:gd name="T5" fmla="*/ 1005 h 5457"/>
                <a:gd name="T6" fmla="*/ 1656 w 7098"/>
                <a:gd name="T7" fmla="*/ 782 h 5457"/>
                <a:gd name="T8" fmla="*/ 2571 w 7098"/>
                <a:gd name="T9" fmla="*/ 2100 h 5457"/>
                <a:gd name="T10" fmla="*/ 2705 w 7098"/>
                <a:gd name="T11" fmla="*/ 2550 h 5457"/>
                <a:gd name="T12" fmla="*/ 2704 w 7098"/>
                <a:gd name="T13" fmla="*/ 2849 h 5457"/>
                <a:gd name="T14" fmla="*/ 2613 w 7098"/>
                <a:gd name="T15" fmla="*/ 3195 h 5457"/>
                <a:gd name="T16" fmla="*/ 2309 w 7098"/>
                <a:gd name="T17" fmla="*/ 3570 h 5457"/>
                <a:gd name="T18" fmla="*/ 1926 w 7098"/>
                <a:gd name="T19" fmla="*/ 3768 h 5457"/>
                <a:gd name="T20" fmla="*/ 1584 w 7098"/>
                <a:gd name="T21" fmla="*/ 3809 h 5457"/>
                <a:gd name="T22" fmla="*/ 1217 w 7098"/>
                <a:gd name="T23" fmla="*/ 3722 h 5457"/>
                <a:gd name="T24" fmla="*/ 727 w 7098"/>
                <a:gd name="T25" fmla="*/ 3298 h 5457"/>
                <a:gd name="T26" fmla="*/ 2910 w 7098"/>
                <a:gd name="T27" fmla="*/ 3749 h 5457"/>
                <a:gd name="T28" fmla="*/ 3192 w 7098"/>
                <a:gd name="T29" fmla="*/ 3269 h 5457"/>
                <a:gd name="T30" fmla="*/ 3270 w 7098"/>
                <a:gd name="T31" fmla="*/ 2607 h 5457"/>
                <a:gd name="T32" fmla="*/ 3145 w 7098"/>
                <a:gd name="T33" fmla="*/ 2023 h 5457"/>
                <a:gd name="T34" fmla="*/ 3183 w 7098"/>
                <a:gd name="T35" fmla="*/ 1785 h 5457"/>
                <a:gd name="T36" fmla="*/ 3650 w 7098"/>
                <a:gd name="T37" fmla="*/ 1382 h 5457"/>
                <a:gd name="T38" fmla="*/ 4368 w 7098"/>
                <a:gd name="T39" fmla="*/ 1129 h 5457"/>
                <a:gd name="T40" fmla="*/ 5418 w 7098"/>
                <a:gd name="T41" fmla="*/ 1280 h 5457"/>
                <a:gd name="T42" fmla="*/ 5983 w 7098"/>
                <a:gd name="T43" fmla="*/ 1668 h 5457"/>
                <a:gd name="T44" fmla="*/ 6365 w 7098"/>
                <a:gd name="T45" fmla="*/ 2239 h 5457"/>
                <a:gd name="T46" fmla="*/ 6545 w 7098"/>
                <a:gd name="T47" fmla="*/ 2976 h 5457"/>
                <a:gd name="T48" fmla="*/ 6396 w 7098"/>
                <a:gd name="T49" fmla="*/ 3695 h 5457"/>
                <a:gd name="T50" fmla="*/ 6030 w 7098"/>
                <a:gd name="T51" fmla="*/ 4278 h 5457"/>
                <a:gd name="T52" fmla="*/ 5468 w 7098"/>
                <a:gd name="T53" fmla="*/ 4706 h 5457"/>
                <a:gd name="T54" fmla="*/ 4819 w 7098"/>
                <a:gd name="T55" fmla="*/ 4890 h 5457"/>
                <a:gd name="T56" fmla="*/ 4201 w 7098"/>
                <a:gd name="T57" fmla="*/ 4845 h 5457"/>
                <a:gd name="T58" fmla="*/ 3551 w 7098"/>
                <a:gd name="T59" fmla="*/ 4549 h 5457"/>
                <a:gd name="T60" fmla="*/ 3069 w 7098"/>
                <a:gd name="T61" fmla="*/ 4058 h 5457"/>
                <a:gd name="T62" fmla="*/ 2514 w 7098"/>
                <a:gd name="T63" fmla="*/ 4234 h 5457"/>
                <a:gd name="T64" fmla="*/ 2859 w 7098"/>
                <a:gd name="T65" fmla="*/ 4713 h 5457"/>
                <a:gd name="T66" fmla="*/ 3441 w 7098"/>
                <a:gd name="T67" fmla="*/ 5140 h 5457"/>
                <a:gd name="T68" fmla="*/ 4134 w 7098"/>
                <a:gd name="T69" fmla="*/ 5404 h 5457"/>
                <a:gd name="T70" fmla="*/ 4970 w 7098"/>
                <a:gd name="T71" fmla="*/ 5431 h 5457"/>
                <a:gd name="T72" fmla="*/ 5783 w 7098"/>
                <a:gd name="T73" fmla="*/ 5168 h 5457"/>
                <a:gd name="T74" fmla="*/ 6438 w 7098"/>
                <a:gd name="T75" fmla="*/ 4681 h 5457"/>
                <a:gd name="T76" fmla="*/ 6846 w 7098"/>
                <a:gd name="T77" fmla="*/ 4057 h 5457"/>
                <a:gd name="T78" fmla="*/ 7074 w 7098"/>
                <a:gd name="T79" fmla="*/ 3350 h 5457"/>
                <a:gd name="T80" fmla="*/ 7058 w 7098"/>
                <a:gd name="T81" fmla="*/ 2600 h 5457"/>
                <a:gd name="T82" fmla="*/ 6841 w 7098"/>
                <a:gd name="T83" fmla="*/ 1901 h 5457"/>
                <a:gd name="T84" fmla="*/ 6544 w 7098"/>
                <a:gd name="T85" fmla="*/ 1444 h 5457"/>
                <a:gd name="T86" fmla="*/ 5985 w 7098"/>
                <a:gd name="T87" fmla="*/ 944 h 5457"/>
                <a:gd name="T88" fmla="*/ 5062 w 7098"/>
                <a:gd name="T89" fmla="*/ 586 h 5457"/>
                <a:gd name="T90" fmla="*/ 3838 w 7098"/>
                <a:gd name="T91" fmla="*/ 665 h 5457"/>
                <a:gd name="T92" fmla="*/ 3084 w 7098"/>
                <a:gd name="T93" fmla="*/ 1095 h 5457"/>
                <a:gd name="T94" fmla="*/ 2847 w 7098"/>
                <a:gd name="T95" fmla="*/ 1315 h 5457"/>
                <a:gd name="T96" fmla="*/ 2694 w 7098"/>
                <a:gd name="T97" fmla="*/ 1261 h 5457"/>
                <a:gd name="T98" fmla="*/ 2309 w 7098"/>
                <a:gd name="T99" fmla="*/ 734 h 5457"/>
                <a:gd name="T100" fmla="*/ 1880 w 7098"/>
                <a:gd name="T101" fmla="*/ 130 h 5457"/>
                <a:gd name="T102" fmla="*/ 1660 w 7098"/>
                <a:gd name="T103" fmla="*/ 0 h 5457"/>
                <a:gd name="T104" fmla="*/ 1421 w 7098"/>
                <a:gd name="T105" fmla="*/ 105 h 5457"/>
                <a:gd name="T106" fmla="*/ 838 w 7098"/>
                <a:gd name="T107" fmla="*/ 920 h 5457"/>
                <a:gd name="T108" fmla="*/ 233 w 7098"/>
                <a:gd name="T109" fmla="*/ 1785 h 5457"/>
                <a:gd name="T110" fmla="*/ 2 w 7098"/>
                <a:gd name="T111" fmla="*/ 2487 h 5457"/>
                <a:gd name="T112" fmla="*/ 28 w 7098"/>
                <a:gd name="T113" fmla="*/ 3071 h 5457"/>
                <a:gd name="T114" fmla="*/ 232 w 7098"/>
                <a:gd name="T115" fmla="*/ 3567 h 5457"/>
                <a:gd name="T116" fmla="*/ 746 w 7098"/>
                <a:gd name="T117" fmla="*/ 4105 h 5457"/>
                <a:gd name="T118" fmla="*/ 1302 w 7098"/>
                <a:gd name="T119" fmla="*/ 4333 h 5457"/>
                <a:gd name="T120" fmla="*/ 1904 w 7098"/>
                <a:gd name="T121" fmla="*/ 4342 h 5457"/>
                <a:gd name="T122" fmla="*/ 2381 w 7098"/>
                <a:gd name="T123" fmla="*/ 4184 h 5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98" h="5457">
                  <a:moveTo>
                    <a:pt x="553" y="2801"/>
                  </a:moveTo>
                  <a:lnTo>
                    <a:pt x="550" y="2791"/>
                  </a:lnTo>
                  <a:lnTo>
                    <a:pt x="548" y="2780"/>
                  </a:lnTo>
                  <a:lnTo>
                    <a:pt x="547" y="2768"/>
                  </a:lnTo>
                  <a:lnTo>
                    <a:pt x="546" y="2754"/>
                  </a:lnTo>
                  <a:lnTo>
                    <a:pt x="546" y="2723"/>
                  </a:lnTo>
                  <a:lnTo>
                    <a:pt x="549" y="2691"/>
                  </a:lnTo>
                  <a:lnTo>
                    <a:pt x="554" y="2654"/>
                  </a:lnTo>
                  <a:lnTo>
                    <a:pt x="559" y="2615"/>
                  </a:lnTo>
                  <a:lnTo>
                    <a:pt x="566" y="2575"/>
                  </a:lnTo>
                  <a:lnTo>
                    <a:pt x="574" y="2533"/>
                  </a:lnTo>
                  <a:lnTo>
                    <a:pt x="582" y="2492"/>
                  </a:lnTo>
                  <a:lnTo>
                    <a:pt x="592" y="2452"/>
                  </a:lnTo>
                  <a:lnTo>
                    <a:pt x="601" y="2412"/>
                  </a:lnTo>
                  <a:lnTo>
                    <a:pt x="611" y="2375"/>
                  </a:lnTo>
                  <a:lnTo>
                    <a:pt x="629" y="2308"/>
                  </a:lnTo>
                  <a:lnTo>
                    <a:pt x="643" y="2259"/>
                  </a:lnTo>
                  <a:lnTo>
                    <a:pt x="652" y="2235"/>
                  </a:lnTo>
                  <a:lnTo>
                    <a:pt x="660" y="2209"/>
                  </a:lnTo>
                  <a:lnTo>
                    <a:pt x="671" y="2185"/>
                  </a:lnTo>
                  <a:lnTo>
                    <a:pt x="681" y="2160"/>
                  </a:lnTo>
                  <a:lnTo>
                    <a:pt x="693" y="2134"/>
                  </a:lnTo>
                  <a:lnTo>
                    <a:pt x="706" y="2109"/>
                  </a:lnTo>
                  <a:lnTo>
                    <a:pt x="718" y="2082"/>
                  </a:lnTo>
                  <a:lnTo>
                    <a:pt x="733" y="2057"/>
                  </a:lnTo>
                  <a:lnTo>
                    <a:pt x="763" y="2005"/>
                  </a:lnTo>
                  <a:lnTo>
                    <a:pt x="794" y="1953"/>
                  </a:lnTo>
                  <a:lnTo>
                    <a:pt x="828" y="1901"/>
                  </a:lnTo>
                  <a:lnTo>
                    <a:pt x="863" y="1848"/>
                  </a:lnTo>
                  <a:lnTo>
                    <a:pt x="899" y="1797"/>
                  </a:lnTo>
                  <a:lnTo>
                    <a:pt x="935" y="1746"/>
                  </a:lnTo>
                  <a:lnTo>
                    <a:pt x="972" y="1696"/>
                  </a:lnTo>
                  <a:lnTo>
                    <a:pt x="1008" y="1646"/>
                  </a:lnTo>
                  <a:lnTo>
                    <a:pt x="1044" y="1599"/>
                  </a:lnTo>
                  <a:lnTo>
                    <a:pt x="1079" y="1552"/>
                  </a:lnTo>
                  <a:lnTo>
                    <a:pt x="1111" y="1508"/>
                  </a:lnTo>
                  <a:lnTo>
                    <a:pt x="1143" y="1466"/>
                  </a:lnTo>
                  <a:lnTo>
                    <a:pt x="1178" y="1418"/>
                  </a:lnTo>
                  <a:lnTo>
                    <a:pt x="1212" y="1370"/>
                  </a:lnTo>
                  <a:lnTo>
                    <a:pt x="1246" y="1320"/>
                  </a:lnTo>
                  <a:lnTo>
                    <a:pt x="1279" y="1270"/>
                  </a:lnTo>
                  <a:lnTo>
                    <a:pt x="1313" y="1221"/>
                  </a:lnTo>
                  <a:lnTo>
                    <a:pt x="1347" y="1171"/>
                  </a:lnTo>
                  <a:lnTo>
                    <a:pt x="1380" y="1121"/>
                  </a:lnTo>
                  <a:lnTo>
                    <a:pt x="1414" y="1072"/>
                  </a:lnTo>
                  <a:lnTo>
                    <a:pt x="1429" y="1050"/>
                  </a:lnTo>
                  <a:lnTo>
                    <a:pt x="1446" y="1027"/>
                  </a:lnTo>
                  <a:lnTo>
                    <a:pt x="1463" y="1005"/>
                  </a:lnTo>
                  <a:lnTo>
                    <a:pt x="1481" y="983"/>
                  </a:lnTo>
                  <a:lnTo>
                    <a:pt x="1498" y="960"/>
                  </a:lnTo>
                  <a:lnTo>
                    <a:pt x="1516" y="937"/>
                  </a:lnTo>
                  <a:lnTo>
                    <a:pt x="1534" y="912"/>
                  </a:lnTo>
                  <a:lnTo>
                    <a:pt x="1551" y="887"/>
                  </a:lnTo>
                  <a:lnTo>
                    <a:pt x="1573" y="852"/>
                  </a:lnTo>
                  <a:lnTo>
                    <a:pt x="1592" y="825"/>
                  </a:lnTo>
                  <a:lnTo>
                    <a:pt x="1607" y="803"/>
                  </a:lnTo>
                  <a:lnTo>
                    <a:pt x="1620" y="788"/>
                  </a:lnTo>
                  <a:lnTo>
                    <a:pt x="1626" y="782"/>
                  </a:lnTo>
                  <a:lnTo>
                    <a:pt x="1631" y="779"/>
                  </a:lnTo>
                  <a:lnTo>
                    <a:pt x="1636" y="777"/>
                  </a:lnTo>
                  <a:lnTo>
                    <a:pt x="1641" y="776"/>
                  </a:lnTo>
                  <a:lnTo>
                    <a:pt x="1646" y="777"/>
                  </a:lnTo>
                  <a:lnTo>
                    <a:pt x="1650" y="779"/>
                  </a:lnTo>
                  <a:lnTo>
                    <a:pt x="1656" y="782"/>
                  </a:lnTo>
                  <a:lnTo>
                    <a:pt x="1661" y="788"/>
                  </a:lnTo>
                  <a:lnTo>
                    <a:pt x="1671" y="803"/>
                  </a:lnTo>
                  <a:lnTo>
                    <a:pt x="1684" y="822"/>
                  </a:lnTo>
                  <a:lnTo>
                    <a:pt x="1700" y="847"/>
                  </a:lnTo>
                  <a:lnTo>
                    <a:pt x="1719" y="876"/>
                  </a:lnTo>
                  <a:lnTo>
                    <a:pt x="1742" y="911"/>
                  </a:lnTo>
                  <a:lnTo>
                    <a:pt x="1770" y="950"/>
                  </a:lnTo>
                  <a:lnTo>
                    <a:pt x="1786" y="973"/>
                  </a:lnTo>
                  <a:lnTo>
                    <a:pt x="1804" y="995"/>
                  </a:lnTo>
                  <a:lnTo>
                    <a:pt x="1823" y="1019"/>
                  </a:lnTo>
                  <a:lnTo>
                    <a:pt x="1843" y="1043"/>
                  </a:lnTo>
                  <a:lnTo>
                    <a:pt x="2518" y="2001"/>
                  </a:lnTo>
                  <a:lnTo>
                    <a:pt x="2530" y="2021"/>
                  </a:lnTo>
                  <a:lnTo>
                    <a:pt x="2543" y="2045"/>
                  </a:lnTo>
                  <a:lnTo>
                    <a:pt x="2557" y="2072"/>
                  </a:lnTo>
                  <a:lnTo>
                    <a:pt x="2571" y="2100"/>
                  </a:lnTo>
                  <a:lnTo>
                    <a:pt x="2584" y="2132"/>
                  </a:lnTo>
                  <a:lnTo>
                    <a:pt x="2599" y="2165"/>
                  </a:lnTo>
                  <a:lnTo>
                    <a:pt x="2613" y="2198"/>
                  </a:lnTo>
                  <a:lnTo>
                    <a:pt x="2627" y="2232"/>
                  </a:lnTo>
                  <a:lnTo>
                    <a:pt x="2639" y="2266"/>
                  </a:lnTo>
                  <a:lnTo>
                    <a:pt x="2651" y="2300"/>
                  </a:lnTo>
                  <a:lnTo>
                    <a:pt x="2662" y="2334"/>
                  </a:lnTo>
                  <a:lnTo>
                    <a:pt x="2672" y="2365"/>
                  </a:lnTo>
                  <a:lnTo>
                    <a:pt x="2680" y="2396"/>
                  </a:lnTo>
                  <a:lnTo>
                    <a:pt x="2687" y="2424"/>
                  </a:lnTo>
                  <a:lnTo>
                    <a:pt x="2691" y="2450"/>
                  </a:lnTo>
                  <a:lnTo>
                    <a:pt x="2694" y="2472"/>
                  </a:lnTo>
                  <a:lnTo>
                    <a:pt x="2695" y="2493"/>
                  </a:lnTo>
                  <a:lnTo>
                    <a:pt x="2697" y="2513"/>
                  </a:lnTo>
                  <a:lnTo>
                    <a:pt x="2701" y="2532"/>
                  </a:lnTo>
                  <a:lnTo>
                    <a:pt x="2705" y="2550"/>
                  </a:lnTo>
                  <a:lnTo>
                    <a:pt x="2712" y="2584"/>
                  </a:lnTo>
                  <a:lnTo>
                    <a:pt x="2720" y="2617"/>
                  </a:lnTo>
                  <a:lnTo>
                    <a:pt x="2723" y="2633"/>
                  </a:lnTo>
                  <a:lnTo>
                    <a:pt x="2726" y="2650"/>
                  </a:lnTo>
                  <a:lnTo>
                    <a:pt x="2729" y="2665"/>
                  </a:lnTo>
                  <a:lnTo>
                    <a:pt x="2731" y="2683"/>
                  </a:lnTo>
                  <a:lnTo>
                    <a:pt x="2732" y="2701"/>
                  </a:lnTo>
                  <a:lnTo>
                    <a:pt x="2732" y="2719"/>
                  </a:lnTo>
                  <a:lnTo>
                    <a:pt x="2731" y="2739"/>
                  </a:lnTo>
                  <a:lnTo>
                    <a:pt x="2729" y="2760"/>
                  </a:lnTo>
                  <a:lnTo>
                    <a:pt x="2726" y="2780"/>
                  </a:lnTo>
                  <a:lnTo>
                    <a:pt x="2722" y="2796"/>
                  </a:lnTo>
                  <a:lnTo>
                    <a:pt x="2717" y="2810"/>
                  </a:lnTo>
                  <a:lnTo>
                    <a:pt x="2713" y="2823"/>
                  </a:lnTo>
                  <a:lnTo>
                    <a:pt x="2708" y="2835"/>
                  </a:lnTo>
                  <a:lnTo>
                    <a:pt x="2704" y="2849"/>
                  </a:lnTo>
                  <a:lnTo>
                    <a:pt x="2699" y="2864"/>
                  </a:lnTo>
                  <a:lnTo>
                    <a:pt x="2696" y="2882"/>
                  </a:lnTo>
                  <a:lnTo>
                    <a:pt x="2694" y="2905"/>
                  </a:lnTo>
                  <a:lnTo>
                    <a:pt x="2693" y="2924"/>
                  </a:lnTo>
                  <a:lnTo>
                    <a:pt x="2693" y="2940"/>
                  </a:lnTo>
                  <a:lnTo>
                    <a:pt x="2693" y="2956"/>
                  </a:lnTo>
                  <a:lnTo>
                    <a:pt x="2692" y="2971"/>
                  </a:lnTo>
                  <a:lnTo>
                    <a:pt x="2690" y="2989"/>
                  </a:lnTo>
                  <a:lnTo>
                    <a:pt x="2686" y="3010"/>
                  </a:lnTo>
                  <a:lnTo>
                    <a:pt x="2679" y="3035"/>
                  </a:lnTo>
                  <a:lnTo>
                    <a:pt x="2670" y="3061"/>
                  </a:lnTo>
                  <a:lnTo>
                    <a:pt x="2660" y="3089"/>
                  </a:lnTo>
                  <a:lnTo>
                    <a:pt x="2650" y="3115"/>
                  </a:lnTo>
                  <a:lnTo>
                    <a:pt x="2638" y="3143"/>
                  </a:lnTo>
                  <a:lnTo>
                    <a:pt x="2626" y="3169"/>
                  </a:lnTo>
                  <a:lnTo>
                    <a:pt x="2613" y="3195"/>
                  </a:lnTo>
                  <a:lnTo>
                    <a:pt x="2598" y="3222"/>
                  </a:lnTo>
                  <a:lnTo>
                    <a:pt x="2583" y="3248"/>
                  </a:lnTo>
                  <a:lnTo>
                    <a:pt x="2568" y="3274"/>
                  </a:lnTo>
                  <a:lnTo>
                    <a:pt x="2552" y="3299"/>
                  </a:lnTo>
                  <a:lnTo>
                    <a:pt x="2535" y="3324"/>
                  </a:lnTo>
                  <a:lnTo>
                    <a:pt x="2517" y="3349"/>
                  </a:lnTo>
                  <a:lnTo>
                    <a:pt x="2499" y="3373"/>
                  </a:lnTo>
                  <a:lnTo>
                    <a:pt x="2480" y="3397"/>
                  </a:lnTo>
                  <a:lnTo>
                    <a:pt x="2461" y="3420"/>
                  </a:lnTo>
                  <a:lnTo>
                    <a:pt x="2441" y="3444"/>
                  </a:lnTo>
                  <a:lnTo>
                    <a:pt x="2419" y="3466"/>
                  </a:lnTo>
                  <a:lnTo>
                    <a:pt x="2398" y="3488"/>
                  </a:lnTo>
                  <a:lnTo>
                    <a:pt x="2376" y="3509"/>
                  </a:lnTo>
                  <a:lnTo>
                    <a:pt x="2354" y="3530"/>
                  </a:lnTo>
                  <a:lnTo>
                    <a:pt x="2332" y="3550"/>
                  </a:lnTo>
                  <a:lnTo>
                    <a:pt x="2309" y="3570"/>
                  </a:lnTo>
                  <a:lnTo>
                    <a:pt x="2285" y="3589"/>
                  </a:lnTo>
                  <a:lnTo>
                    <a:pt x="2261" y="3607"/>
                  </a:lnTo>
                  <a:lnTo>
                    <a:pt x="2237" y="3625"/>
                  </a:lnTo>
                  <a:lnTo>
                    <a:pt x="2212" y="3641"/>
                  </a:lnTo>
                  <a:lnTo>
                    <a:pt x="2187" y="3657"/>
                  </a:lnTo>
                  <a:lnTo>
                    <a:pt x="2163" y="3673"/>
                  </a:lnTo>
                  <a:lnTo>
                    <a:pt x="2136" y="3687"/>
                  </a:lnTo>
                  <a:lnTo>
                    <a:pt x="2111" y="3700"/>
                  </a:lnTo>
                  <a:lnTo>
                    <a:pt x="2086" y="3713"/>
                  </a:lnTo>
                  <a:lnTo>
                    <a:pt x="2059" y="3725"/>
                  </a:lnTo>
                  <a:lnTo>
                    <a:pt x="2016" y="3743"/>
                  </a:lnTo>
                  <a:lnTo>
                    <a:pt x="1982" y="3754"/>
                  </a:lnTo>
                  <a:lnTo>
                    <a:pt x="1966" y="3759"/>
                  </a:lnTo>
                  <a:lnTo>
                    <a:pt x="1952" y="3763"/>
                  </a:lnTo>
                  <a:lnTo>
                    <a:pt x="1939" y="3766"/>
                  </a:lnTo>
                  <a:lnTo>
                    <a:pt x="1926" y="3768"/>
                  </a:lnTo>
                  <a:lnTo>
                    <a:pt x="1900" y="3772"/>
                  </a:lnTo>
                  <a:lnTo>
                    <a:pt x="1871" y="3775"/>
                  </a:lnTo>
                  <a:lnTo>
                    <a:pt x="1837" y="3778"/>
                  </a:lnTo>
                  <a:lnTo>
                    <a:pt x="1795" y="3784"/>
                  </a:lnTo>
                  <a:lnTo>
                    <a:pt x="1770" y="3788"/>
                  </a:lnTo>
                  <a:lnTo>
                    <a:pt x="1749" y="3792"/>
                  </a:lnTo>
                  <a:lnTo>
                    <a:pt x="1732" y="3796"/>
                  </a:lnTo>
                  <a:lnTo>
                    <a:pt x="1717" y="3801"/>
                  </a:lnTo>
                  <a:lnTo>
                    <a:pt x="1694" y="3809"/>
                  </a:lnTo>
                  <a:lnTo>
                    <a:pt x="1675" y="3815"/>
                  </a:lnTo>
                  <a:lnTo>
                    <a:pt x="1664" y="3817"/>
                  </a:lnTo>
                  <a:lnTo>
                    <a:pt x="1652" y="3819"/>
                  </a:lnTo>
                  <a:lnTo>
                    <a:pt x="1640" y="3819"/>
                  </a:lnTo>
                  <a:lnTo>
                    <a:pt x="1624" y="3816"/>
                  </a:lnTo>
                  <a:lnTo>
                    <a:pt x="1606" y="3813"/>
                  </a:lnTo>
                  <a:lnTo>
                    <a:pt x="1584" y="3809"/>
                  </a:lnTo>
                  <a:lnTo>
                    <a:pt x="1556" y="3802"/>
                  </a:lnTo>
                  <a:lnTo>
                    <a:pt x="1525" y="3793"/>
                  </a:lnTo>
                  <a:lnTo>
                    <a:pt x="1507" y="3788"/>
                  </a:lnTo>
                  <a:lnTo>
                    <a:pt x="1490" y="3785"/>
                  </a:lnTo>
                  <a:lnTo>
                    <a:pt x="1474" y="3782"/>
                  </a:lnTo>
                  <a:lnTo>
                    <a:pt x="1459" y="3779"/>
                  </a:lnTo>
                  <a:lnTo>
                    <a:pt x="1429" y="3776"/>
                  </a:lnTo>
                  <a:lnTo>
                    <a:pt x="1401" y="3773"/>
                  </a:lnTo>
                  <a:lnTo>
                    <a:pt x="1370" y="3769"/>
                  </a:lnTo>
                  <a:lnTo>
                    <a:pt x="1338" y="3764"/>
                  </a:lnTo>
                  <a:lnTo>
                    <a:pt x="1320" y="3758"/>
                  </a:lnTo>
                  <a:lnTo>
                    <a:pt x="1300" y="3753"/>
                  </a:lnTo>
                  <a:lnTo>
                    <a:pt x="1278" y="3747"/>
                  </a:lnTo>
                  <a:lnTo>
                    <a:pt x="1256" y="3739"/>
                  </a:lnTo>
                  <a:lnTo>
                    <a:pt x="1236" y="3731"/>
                  </a:lnTo>
                  <a:lnTo>
                    <a:pt x="1217" y="3722"/>
                  </a:lnTo>
                  <a:lnTo>
                    <a:pt x="1197" y="3714"/>
                  </a:lnTo>
                  <a:lnTo>
                    <a:pt x="1178" y="3704"/>
                  </a:lnTo>
                  <a:lnTo>
                    <a:pt x="1140" y="3684"/>
                  </a:lnTo>
                  <a:lnTo>
                    <a:pt x="1102" y="3662"/>
                  </a:lnTo>
                  <a:lnTo>
                    <a:pt x="1065" y="3639"/>
                  </a:lnTo>
                  <a:lnTo>
                    <a:pt x="1029" y="3614"/>
                  </a:lnTo>
                  <a:lnTo>
                    <a:pt x="994" y="3586"/>
                  </a:lnTo>
                  <a:lnTo>
                    <a:pt x="960" y="3558"/>
                  </a:lnTo>
                  <a:lnTo>
                    <a:pt x="927" y="3528"/>
                  </a:lnTo>
                  <a:lnTo>
                    <a:pt x="895" y="3498"/>
                  </a:lnTo>
                  <a:lnTo>
                    <a:pt x="864" y="3466"/>
                  </a:lnTo>
                  <a:lnTo>
                    <a:pt x="834" y="3433"/>
                  </a:lnTo>
                  <a:lnTo>
                    <a:pt x="805" y="3400"/>
                  </a:lnTo>
                  <a:lnTo>
                    <a:pt x="778" y="3367"/>
                  </a:lnTo>
                  <a:lnTo>
                    <a:pt x="752" y="3333"/>
                  </a:lnTo>
                  <a:lnTo>
                    <a:pt x="727" y="3298"/>
                  </a:lnTo>
                  <a:lnTo>
                    <a:pt x="704" y="3261"/>
                  </a:lnTo>
                  <a:lnTo>
                    <a:pt x="682" y="3227"/>
                  </a:lnTo>
                  <a:lnTo>
                    <a:pt x="665" y="3194"/>
                  </a:lnTo>
                  <a:lnTo>
                    <a:pt x="651" y="3165"/>
                  </a:lnTo>
                  <a:lnTo>
                    <a:pt x="638" y="3135"/>
                  </a:lnTo>
                  <a:lnTo>
                    <a:pt x="628" y="3107"/>
                  </a:lnTo>
                  <a:lnTo>
                    <a:pt x="619" y="3079"/>
                  </a:lnTo>
                  <a:lnTo>
                    <a:pt x="612" y="3052"/>
                  </a:lnTo>
                  <a:lnTo>
                    <a:pt x="600" y="2997"/>
                  </a:lnTo>
                  <a:lnTo>
                    <a:pt x="587" y="2938"/>
                  </a:lnTo>
                  <a:lnTo>
                    <a:pt x="581" y="2907"/>
                  </a:lnTo>
                  <a:lnTo>
                    <a:pt x="573" y="2873"/>
                  </a:lnTo>
                  <a:lnTo>
                    <a:pt x="564" y="2839"/>
                  </a:lnTo>
                  <a:lnTo>
                    <a:pt x="553" y="2801"/>
                  </a:lnTo>
                  <a:close/>
                  <a:moveTo>
                    <a:pt x="2898" y="3764"/>
                  </a:moveTo>
                  <a:lnTo>
                    <a:pt x="2910" y="3749"/>
                  </a:lnTo>
                  <a:lnTo>
                    <a:pt x="2922" y="3735"/>
                  </a:lnTo>
                  <a:lnTo>
                    <a:pt x="2935" y="3721"/>
                  </a:lnTo>
                  <a:lnTo>
                    <a:pt x="2949" y="3709"/>
                  </a:lnTo>
                  <a:lnTo>
                    <a:pt x="2964" y="3694"/>
                  </a:lnTo>
                  <a:lnTo>
                    <a:pt x="2978" y="3677"/>
                  </a:lnTo>
                  <a:lnTo>
                    <a:pt x="2993" y="3658"/>
                  </a:lnTo>
                  <a:lnTo>
                    <a:pt x="3009" y="3636"/>
                  </a:lnTo>
                  <a:lnTo>
                    <a:pt x="3034" y="3595"/>
                  </a:lnTo>
                  <a:lnTo>
                    <a:pt x="3060" y="3553"/>
                  </a:lnTo>
                  <a:lnTo>
                    <a:pt x="3083" y="3512"/>
                  </a:lnTo>
                  <a:lnTo>
                    <a:pt x="3104" y="3471"/>
                  </a:lnTo>
                  <a:lnTo>
                    <a:pt x="3124" y="3430"/>
                  </a:lnTo>
                  <a:lnTo>
                    <a:pt x="3143" y="3390"/>
                  </a:lnTo>
                  <a:lnTo>
                    <a:pt x="3161" y="3350"/>
                  </a:lnTo>
                  <a:lnTo>
                    <a:pt x="3177" y="3310"/>
                  </a:lnTo>
                  <a:lnTo>
                    <a:pt x="3192" y="3269"/>
                  </a:lnTo>
                  <a:lnTo>
                    <a:pt x="3206" y="3229"/>
                  </a:lnTo>
                  <a:lnTo>
                    <a:pt x="3217" y="3189"/>
                  </a:lnTo>
                  <a:lnTo>
                    <a:pt x="3229" y="3149"/>
                  </a:lnTo>
                  <a:lnTo>
                    <a:pt x="3238" y="3109"/>
                  </a:lnTo>
                  <a:lnTo>
                    <a:pt x="3247" y="3069"/>
                  </a:lnTo>
                  <a:lnTo>
                    <a:pt x="3254" y="3029"/>
                  </a:lnTo>
                  <a:lnTo>
                    <a:pt x="3261" y="2987"/>
                  </a:lnTo>
                  <a:lnTo>
                    <a:pt x="3266" y="2947"/>
                  </a:lnTo>
                  <a:lnTo>
                    <a:pt x="3270" y="2906"/>
                  </a:lnTo>
                  <a:lnTo>
                    <a:pt x="3273" y="2864"/>
                  </a:lnTo>
                  <a:lnTo>
                    <a:pt x="3275" y="2823"/>
                  </a:lnTo>
                  <a:lnTo>
                    <a:pt x="3276" y="2780"/>
                  </a:lnTo>
                  <a:lnTo>
                    <a:pt x="3276" y="2737"/>
                  </a:lnTo>
                  <a:lnTo>
                    <a:pt x="3275" y="2695"/>
                  </a:lnTo>
                  <a:lnTo>
                    <a:pt x="3273" y="2651"/>
                  </a:lnTo>
                  <a:lnTo>
                    <a:pt x="3270" y="2607"/>
                  </a:lnTo>
                  <a:lnTo>
                    <a:pt x="3267" y="2562"/>
                  </a:lnTo>
                  <a:lnTo>
                    <a:pt x="3262" y="2516"/>
                  </a:lnTo>
                  <a:lnTo>
                    <a:pt x="3256" y="2471"/>
                  </a:lnTo>
                  <a:lnTo>
                    <a:pt x="3250" y="2424"/>
                  </a:lnTo>
                  <a:lnTo>
                    <a:pt x="3244" y="2376"/>
                  </a:lnTo>
                  <a:lnTo>
                    <a:pt x="3235" y="2328"/>
                  </a:lnTo>
                  <a:lnTo>
                    <a:pt x="3227" y="2279"/>
                  </a:lnTo>
                  <a:lnTo>
                    <a:pt x="3220" y="2243"/>
                  </a:lnTo>
                  <a:lnTo>
                    <a:pt x="3212" y="2209"/>
                  </a:lnTo>
                  <a:lnTo>
                    <a:pt x="3205" y="2179"/>
                  </a:lnTo>
                  <a:lnTo>
                    <a:pt x="3196" y="2150"/>
                  </a:lnTo>
                  <a:lnTo>
                    <a:pt x="3187" y="2124"/>
                  </a:lnTo>
                  <a:lnTo>
                    <a:pt x="3178" y="2100"/>
                  </a:lnTo>
                  <a:lnTo>
                    <a:pt x="3170" y="2078"/>
                  </a:lnTo>
                  <a:lnTo>
                    <a:pt x="3161" y="2058"/>
                  </a:lnTo>
                  <a:lnTo>
                    <a:pt x="3145" y="2023"/>
                  </a:lnTo>
                  <a:lnTo>
                    <a:pt x="3131" y="1993"/>
                  </a:lnTo>
                  <a:lnTo>
                    <a:pt x="3124" y="1980"/>
                  </a:lnTo>
                  <a:lnTo>
                    <a:pt x="3119" y="1966"/>
                  </a:lnTo>
                  <a:lnTo>
                    <a:pt x="3115" y="1955"/>
                  </a:lnTo>
                  <a:lnTo>
                    <a:pt x="3112" y="1943"/>
                  </a:lnTo>
                  <a:lnTo>
                    <a:pt x="3110" y="1931"/>
                  </a:lnTo>
                  <a:lnTo>
                    <a:pt x="3109" y="1920"/>
                  </a:lnTo>
                  <a:lnTo>
                    <a:pt x="3110" y="1907"/>
                  </a:lnTo>
                  <a:lnTo>
                    <a:pt x="3113" y="1896"/>
                  </a:lnTo>
                  <a:lnTo>
                    <a:pt x="3117" y="1883"/>
                  </a:lnTo>
                  <a:lnTo>
                    <a:pt x="3123" y="1869"/>
                  </a:lnTo>
                  <a:lnTo>
                    <a:pt x="3131" y="1854"/>
                  </a:lnTo>
                  <a:lnTo>
                    <a:pt x="3141" y="1840"/>
                  </a:lnTo>
                  <a:lnTo>
                    <a:pt x="3153" y="1823"/>
                  </a:lnTo>
                  <a:lnTo>
                    <a:pt x="3166" y="1805"/>
                  </a:lnTo>
                  <a:lnTo>
                    <a:pt x="3183" y="1785"/>
                  </a:lnTo>
                  <a:lnTo>
                    <a:pt x="3202" y="1764"/>
                  </a:lnTo>
                  <a:lnTo>
                    <a:pt x="3249" y="1714"/>
                  </a:lnTo>
                  <a:lnTo>
                    <a:pt x="3307" y="1656"/>
                  </a:lnTo>
                  <a:lnTo>
                    <a:pt x="3333" y="1629"/>
                  </a:lnTo>
                  <a:lnTo>
                    <a:pt x="3360" y="1604"/>
                  </a:lnTo>
                  <a:lnTo>
                    <a:pt x="3386" y="1580"/>
                  </a:lnTo>
                  <a:lnTo>
                    <a:pt x="3413" y="1557"/>
                  </a:lnTo>
                  <a:lnTo>
                    <a:pt x="3439" y="1534"/>
                  </a:lnTo>
                  <a:lnTo>
                    <a:pt x="3464" y="1513"/>
                  </a:lnTo>
                  <a:lnTo>
                    <a:pt x="3491" y="1492"/>
                  </a:lnTo>
                  <a:lnTo>
                    <a:pt x="3517" y="1472"/>
                  </a:lnTo>
                  <a:lnTo>
                    <a:pt x="3544" y="1453"/>
                  </a:lnTo>
                  <a:lnTo>
                    <a:pt x="3570" y="1434"/>
                  </a:lnTo>
                  <a:lnTo>
                    <a:pt x="3596" y="1416"/>
                  </a:lnTo>
                  <a:lnTo>
                    <a:pt x="3624" y="1399"/>
                  </a:lnTo>
                  <a:lnTo>
                    <a:pt x="3650" y="1382"/>
                  </a:lnTo>
                  <a:lnTo>
                    <a:pt x="3678" y="1366"/>
                  </a:lnTo>
                  <a:lnTo>
                    <a:pt x="3705" y="1351"/>
                  </a:lnTo>
                  <a:lnTo>
                    <a:pt x="3733" y="1336"/>
                  </a:lnTo>
                  <a:lnTo>
                    <a:pt x="3760" y="1321"/>
                  </a:lnTo>
                  <a:lnTo>
                    <a:pt x="3789" y="1307"/>
                  </a:lnTo>
                  <a:lnTo>
                    <a:pt x="3817" y="1295"/>
                  </a:lnTo>
                  <a:lnTo>
                    <a:pt x="3846" y="1281"/>
                  </a:lnTo>
                  <a:lnTo>
                    <a:pt x="3905" y="1257"/>
                  </a:lnTo>
                  <a:lnTo>
                    <a:pt x="3966" y="1233"/>
                  </a:lnTo>
                  <a:lnTo>
                    <a:pt x="4029" y="1211"/>
                  </a:lnTo>
                  <a:lnTo>
                    <a:pt x="4093" y="1190"/>
                  </a:lnTo>
                  <a:lnTo>
                    <a:pt x="4161" y="1170"/>
                  </a:lnTo>
                  <a:lnTo>
                    <a:pt x="4230" y="1150"/>
                  </a:lnTo>
                  <a:lnTo>
                    <a:pt x="4253" y="1146"/>
                  </a:lnTo>
                  <a:lnTo>
                    <a:pt x="4301" y="1138"/>
                  </a:lnTo>
                  <a:lnTo>
                    <a:pt x="4368" y="1129"/>
                  </a:lnTo>
                  <a:lnTo>
                    <a:pt x="4444" y="1119"/>
                  </a:lnTo>
                  <a:lnTo>
                    <a:pt x="4518" y="1109"/>
                  </a:lnTo>
                  <a:lnTo>
                    <a:pt x="4583" y="1100"/>
                  </a:lnTo>
                  <a:lnTo>
                    <a:pt x="4630" y="1094"/>
                  </a:lnTo>
                  <a:lnTo>
                    <a:pt x="4649" y="1092"/>
                  </a:lnTo>
                  <a:lnTo>
                    <a:pt x="5064" y="1157"/>
                  </a:lnTo>
                  <a:lnTo>
                    <a:pt x="5109" y="1170"/>
                  </a:lnTo>
                  <a:lnTo>
                    <a:pt x="5154" y="1183"/>
                  </a:lnTo>
                  <a:lnTo>
                    <a:pt x="5199" y="1196"/>
                  </a:lnTo>
                  <a:lnTo>
                    <a:pt x="5244" y="1210"/>
                  </a:lnTo>
                  <a:lnTo>
                    <a:pt x="5288" y="1226"/>
                  </a:lnTo>
                  <a:lnTo>
                    <a:pt x="5332" y="1242"/>
                  </a:lnTo>
                  <a:lnTo>
                    <a:pt x="5354" y="1251"/>
                  </a:lnTo>
                  <a:lnTo>
                    <a:pt x="5376" y="1260"/>
                  </a:lnTo>
                  <a:lnTo>
                    <a:pt x="5397" y="1270"/>
                  </a:lnTo>
                  <a:lnTo>
                    <a:pt x="5418" y="1280"/>
                  </a:lnTo>
                  <a:lnTo>
                    <a:pt x="5459" y="1302"/>
                  </a:lnTo>
                  <a:lnTo>
                    <a:pt x="5500" y="1323"/>
                  </a:lnTo>
                  <a:lnTo>
                    <a:pt x="5541" y="1345"/>
                  </a:lnTo>
                  <a:lnTo>
                    <a:pt x="5580" y="1368"/>
                  </a:lnTo>
                  <a:lnTo>
                    <a:pt x="5619" y="1391"/>
                  </a:lnTo>
                  <a:lnTo>
                    <a:pt x="5656" y="1413"/>
                  </a:lnTo>
                  <a:lnTo>
                    <a:pt x="5692" y="1436"/>
                  </a:lnTo>
                  <a:lnTo>
                    <a:pt x="5728" y="1460"/>
                  </a:lnTo>
                  <a:lnTo>
                    <a:pt x="5762" y="1485"/>
                  </a:lnTo>
                  <a:lnTo>
                    <a:pt x="5796" y="1509"/>
                  </a:lnTo>
                  <a:lnTo>
                    <a:pt x="5830" y="1534"/>
                  </a:lnTo>
                  <a:lnTo>
                    <a:pt x="5862" y="1560"/>
                  </a:lnTo>
                  <a:lnTo>
                    <a:pt x="5893" y="1586"/>
                  </a:lnTo>
                  <a:lnTo>
                    <a:pt x="5924" y="1613"/>
                  </a:lnTo>
                  <a:lnTo>
                    <a:pt x="5954" y="1640"/>
                  </a:lnTo>
                  <a:lnTo>
                    <a:pt x="5983" y="1668"/>
                  </a:lnTo>
                  <a:lnTo>
                    <a:pt x="6012" y="1698"/>
                  </a:lnTo>
                  <a:lnTo>
                    <a:pt x="6039" y="1728"/>
                  </a:lnTo>
                  <a:lnTo>
                    <a:pt x="6067" y="1757"/>
                  </a:lnTo>
                  <a:lnTo>
                    <a:pt x="6093" y="1789"/>
                  </a:lnTo>
                  <a:lnTo>
                    <a:pt x="6119" y="1821"/>
                  </a:lnTo>
                  <a:lnTo>
                    <a:pt x="6144" y="1853"/>
                  </a:lnTo>
                  <a:lnTo>
                    <a:pt x="6168" y="1888"/>
                  </a:lnTo>
                  <a:lnTo>
                    <a:pt x="6192" y="1922"/>
                  </a:lnTo>
                  <a:lnTo>
                    <a:pt x="6216" y="1958"/>
                  </a:lnTo>
                  <a:lnTo>
                    <a:pt x="6239" y="1995"/>
                  </a:lnTo>
                  <a:lnTo>
                    <a:pt x="6261" y="2033"/>
                  </a:lnTo>
                  <a:lnTo>
                    <a:pt x="6282" y="2072"/>
                  </a:lnTo>
                  <a:lnTo>
                    <a:pt x="6303" y="2112"/>
                  </a:lnTo>
                  <a:lnTo>
                    <a:pt x="6325" y="2153"/>
                  </a:lnTo>
                  <a:lnTo>
                    <a:pt x="6345" y="2195"/>
                  </a:lnTo>
                  <a:lnTo>
                    <a:pt x="6365" y="2239"/>
                  </a:lnTo>
                  <a:lnTo>
                    <a:pt x="6381" y="2277"/>
                  </a:lnTo>
                  <a:lnTo>
                    <a:pt x="6396" y="2319"/>
                  </a:lnTo>
                  <a:lnTo>
                    <a:pt x="6413" y="2363"/>
                  </a:lnTo>
                  <a:lnTo>
                    <a:pt x="6430" y="2412"/>
                  </a:lnTo>
                  <a:lnTo>
                    <a:pt x="6446" y="2463"/>
                  </a:lnTo>
                  <a:lnTo>
                    <a:pt x="6462" y="2514"/>
                  </a:lnTo>
                  <a:lnTo>
                    <a:pt x="6477" y="2568"/>
                  </a:lnTo>
                  <a:lnTo>
                    <a:pt x="6490" y="2622"/>
                  </a:lnTo>
                  <a:lnTo>
                    <a:pt x="6504" y="2676"/>
                  </a:lnTo>
                  <a:lnTo>
                    <a:pt x="6516" y="2730"/>
                  </a:lnTo>
                  <a:lnTo>
                    <a:pt x="6525" y="2784"/>
                  </a:lnTo>
                  <a:lnTo>
                    <a:pt x="6534" y="2835"/>
                  </a:lnTo>
                  <a:lnTo>
                    <a:pt x="6540" y="2885"/>
                  </a:lnTo>
                  <a:lnTo>
                    <a:pt x="6543" y="2931"/>
                  </a:lnTo>
                  <a:lnTo>
                    <a:pt x="6544" y="2955"/>
                  </a:lnTo>
                  <a:lnTo>
                    <a:pt x="6545" y="2976"/>
                  </a:lnTo>
                  <a:lnTo>
                    <a:pt x="6545" y="2997"/>
                  </a:lnTo>
                  <a:lnTo>
                    <a:pt x="6544" y="3016"/>
                  </a:lnTo>
                  <a:lnTo>
                    <a:pt x="6540" y="3069"/>
                  </a:lnTo>
                  <a:lnTo>
                    <a:pt x="6535" y="3121"/>
                  </a:lnTo>
                  <a:lnTo>
                    <a:pt x="6527" y="3171"/>
                  </a:lnTo>
                  <a:lnTo>
                    <a:pt x="6520" y="3221"/>
                  </a:lnTo>
                  <a:lnTo>
                    <a:pt x="6512" y="3270"/>
                  </a:lnTo>
                  <a:lnTo>
                    <a:pt x="6502" y="3319"/>
                  </a:lnTo>
                  <a:lnTo>
                    <a:pt x="6493" y="3367"/>
                  </a:lnTo>
                  <a:lnTo>
                    <a:pt x="6481" y="3414"/>
                  </a:lnTo>
                  <a:lnTo>
                    <a:pt x="6468" y="3462"/>
                  </a:lnTo>
                  <a:lnTo>
                    <a:pt x="6456" y="3508"/>
                  </a:lnTo>
                  <a:lnTo>
                    <a:pt x="6442" y="3555"/>
                  </a:lnTo>
                  <a:lnTo>
                    <a:pt x="6427" y="3602"/>
                  </a:lnTo>
                  <a:lnTo>
                    <a:pt x="6412" y="3649"/>
                  </a:lnTo>
                  <a:lnTo>
                    <a:pt x="6396" y="3695"/>
                  </a:lnTo>
                  <a:lnTo>
                    <a:pt x="6379" y="3743"/>
                  </a:lnTo>
                  <a:lnTo>
                    <a:pt x="6362" y="3790"/>
                  </a:lnTo>
                  <a:lnTo>
                    <a:pt x="6349" y="3823"/>
                  </a:lnTo>
                  <a:lnTo>
                    <a:pt x="6333" y="3857"/>
                  </a:lnTo>
                  <a:lnTo>
                    <a:pt x="6316" y="3891"/>
                  </a:lnTo>
                  <a:lnTo>
                    <a:pt x="6297" y="3926"/>
                  </a:lnTo>
                  <a:lnTo>
                    <a:pt x="6277" y="3961"/>
                  </a:lnTo>
                  <a:lnTo>
                    <a:pt x="6255" y="3996"/>
                  </a:lnTo>
                  <a:lnTo>
                    <a:pt x="6231" y="4032"/>
                  </a:lnTo>
                  <a:lnTo>
                    <a:pt x="6205" y="4067"/>
                  </a:lnTo>
                  <a:lnTo>
                    <a:pt x="6179" y="4103"/>
                  </a:lnTo>
                  <a:lnTo>
                    <a:pt x="6151" y="4139"/>
                  </a:lnTo>
                  <a:lnTo>
                    <a:pt x="6123" y="4173"/>
                  </a:lnTo>
                  <a:lnTo>
                    <a:pt x="6092" y="4208"/>
                  </a:lnTo>
                  <a:lnTo>
                    <a:pt x="6061" y="4243"/>
                  </a:lnTo>
                  <a:lnTo>
                    <a:pt x="6030" y="4278"/>
                  </a:lnTo>
                  <a:lnTo>
                    <a:pt x="5997" y="4312"/>
                  </a:lnTo>
                  <a:lnTo>
                    <a:pt x="5963" y="4344"/>
                  </a:lnTo>
                  <a:lnTo>
                    <a:pt x="5929" y="4377"/>
                  </a:lnTo>
                  <a:lnTo>
                    <a:pt x="5895" y="4410"/>
                  </a:lnTo>
                  <a:lnTo>
                    <a:pt x="5860" y="4441"/>
                  </a:lnTo>
                  <a:lnTo>
                    <a:pt x="5824" y="4471"/>
                  </a:lnTo>
                  <a:lnTo>
                    <a:pt x="5789" y="4500"/>
                  </a:lnTo>
                  <a:lnTo>
                    <a:pt x="5752" y="4528"/>
                  </a:lnTo>
                  <a:lnTo>
                    <a:pt x="5716" y="4556"/>
                  </a:lnTo>
                  <a:lnTo>
                    <a:pt x="5680" y="4581"/>
                  </a:lnTo>
                  <a:lnTo>
                    <a:pt x="5644" y="4605"/>
                  </a:lnTo>
                  <a:lnTo>
                    <a:pt x="5608" y="4629"/>
                  </a:lnTo>
                  <a:lnTo>
                    <a:pt x="5572" y="4651"/>
                  </a:lnTo>
                  <a:lnTo>
                    <a:pt x="5537" y="4671"/>
                  </a:lnTo>
                  <a:lnTo>
                    <a:pt x="5501" y="4689"/>
                  </a:lnTo>
                  <a:lnTo>
                    <a:pt x="5468" y="4706"/>
                  </a:lnTo>
                  <a:lnTo>
                    <a:pt x="5434" y="4720"/>
                  </a:lnTo>
                  <a:lnTo>
                    <a:pt x="5400" y="4734"/>
                  </a:lnTo>
                  <a:lnTo>
                    <a:pt x="5351" y="4751"/>
                  </a:lnTo>
                  <a:lnTo>
                    <a:pt x="5306" y="4767"/>
                  </a:lnTo>
                  <a:lnTo>
                    <a:pt x="5263" y="4782"/>
                  </a:lnTo>
                  <a:lnTo>
                    <a:pt x="5219" y="4794"/>
                  </a:lnTo>
                  <a:lnTo>
                    <a:pt x="5177" y="4808"/>
                  </a:lnTo>
                  <a:lnTo>
                    <a:pt x="5133" y="4821"/>
                  </a:lnTo>
                  <a:lnTo>
                    <a:pt x="5087" y="4833"/>
                  </a:lnTo>
                  <a:lnTo>
                    <a:pt x="5038" y="4848"/>
                  </a:lnTo>
                  <a:lnTo>
                    <a:pt x="5003" y="4858"/>
                  </a:lnTo>
                  <a:lnTo>
                    <a:pt x="4967" y="4866"/>
                  </a:lnTo>
                  <a:lnTo>
                    <a:pt x="4930" y="4874"/>
                  </a:lnTo>
                  <a:lnTo>
                    <a:pt x="4893" y="4881"/>
                  </a:lnTo>
                  <a:lnTo>
                    <a:pt x="4856" y="4886"/>
                  </a:lnTo>
                  <a:lnTo>
                    <a:pt x="4819" y="4890"/>
                  </a:lnTo>
                  <a:lnTo>
                    <a:pt x="4781" y="4895"/>
                  </a:lnTo>
                  <a:lnTo>
                    <a:pt x="4742" y="4897"/>
                  </a:lnTo>
                  <a:lnTo>
                    <a:pt x="4704" y="4899"/>
                  </a:lnTo>
                  <a:lnTo>
                    <a:pt x="4665" y="4900"/>
                  </a:lnTo>
                  <a:lnTo>
                    <a:pt x="4626" y="4900"/>
                  </a:lnTo>
                  <a:lnTo>
                    <a:pt x="4588" y="4899"/>
                  </a:lnTo>
                  <a:lnTo>
                    <a:pt x="4548" y="4898"/>
                  </a:lnTo>
                  <a:lnTo>
                    <a:pt x="4509" y="4895"/>
                  </a:lnTo>
                  <a:lnTo>
                    <a:pt x="4470" y="4891"/>
                  </a:lnTo>
                  <a:lnTo>
                    <a:pt x="4431" y="4887"/>
                  </a:lnTo>
                  <a:lnTo>
                    <a:pt x="4392" y="4882"/>
                  </a:lnTo>
                  <a:lnTo>
                    <a:pt x="4353" y="4877"/>
                  </a:lnTo>
                  <a:lnTo>
                    <a:pt x="4315" y="4869"/>
                  </a:lnTo>
                  <a:lnTo>
                    <a:pt x="4277" y="4862"/>
                  </a:lnTo>
                  <a:lnTo>
                    <a:pt x="4239" y="4854"/>
                  </a:lnTo>
                  <a:lnTo>
                    <a:pt x="4201" y="4845"/>
                  </a:lnTo>
                  <a:lnTo>
                    <a:pt x="4164" y="4835"/>
                  </a:lnTo>
                  <a:lnTo>
                    <a:pt x="4127" y="4825"/>
                  </a:lnTo>
                  <a:lnTo>
                    <a:pt x="4090" y="4814"/>
                  </a:lnTo>
                  <a:lnTo>
                    <a:pt x="4054" y="4802"/>
                  </a:lnTo>
                  <a:lnTo>
                    <a:pt x="4018" y="4789"/>
                  </a:lnTo>
                  <a:lnTo>
                    <a:pt x="3983" y="4776"/>
                  </a:lnTo>
                  <a:lnTo>
                    <a:pt x="3949" y="4763"/>
                  </a:lnTo>
                  <a:lnTo>
                    <a:pt x="3916" y="4748"/>
                  </a:lnTo>
                  <a:lnTo>
                    <a:pt x="3883" y="4733"/>
                  </a:lnTo>
                  <a:lnTo>
                    <a:pt x="3851" y="4717"/>
                  </a:lnTo>
                  <a:lnTo>
                    <a:pt x="3760" y="4671"/>
                  </a:lnTo>
                  <a:lnTo>
                    <a:pt x="3682" y="4630"/>
                  </a:lnTo>
                  <a:lnTo>
                    <a:pt x="3647" y="4609"/>
                  </a:lnTo>
                  <a:lnTo>
                    <a:pt x="3613" y="4590"/>
                  </a:lnTo>
                  <a:lnTo>
                    <a:pt x="3582" y="4570"/>
                  </a:lnTo>
                  <a:lnTo>
                    <a:pt x="3551" y="4549"/>
                  </a:lnTo>
                  <a:lnTo>
                    <a:pt x="3520" y="4528"/>
                  </a:lnTo>
                  <a:lnTo>
                    <a:pt x="3491" y="4506"/>
                  </a:lnTo>
                  <a:lnTo>
                    <a:pt x="3460" y="4482"/>
                  </a:lnTo>
                  <a:lnTo>
                    <a:pt x="3430" y="4455"/>
                  </a:lnTo>
                  <a:lnTo>
                    <a:pt x="3397" y="4427"/>
                  </a:lnTo>
                  <a:lnTo>
                    <a:pt x="3364" y="4396"/>
                  </a:lnTo>
                  <a:lnTo>
                    <a:pt x="3328" y="4362"/>
                  </a:lnTo>
                  <a:lnTo>
                    <a:pt x="3290" y="4325"/>
                  </a:lnTo>
                  <a:lnTo>
                    <a:pt x="3264" y="4298"/>
                  </a:lnTo>
                  <a:lnTo>
                    <a:pt x="3236" y="4268"/>
                  </a:lnTo>
                  <a:lnTo>
                    <a:pt x="3208" y="4237"/>
                  </a:lnTo>
                  <a:lnTo>
                    <a:pt x="3180" y="4203"/>
                  </a:lnTo>
                  <a:lnTo>
                    <a:pt x="3152" y="4168"/>
                  </a:lnTo>
                  <a:lnTo>
                    <a:pt x="3124" y="4133"/>
                  </a:lnTo>
                  <a:lnTo>
                    <a:pt x="3097" y="4096"/>
                  </a:lnTo>
                  <a:lnTo>
                    <a:pt x="3069" y="4058"/>
                  </a:lnTo>
                  <a:lnTo>
                    <a:pt x="3043" y="4020"/>
                  </a:lnTo>
                  <a:lnTo>
                    <a:pt x="3018" y="3982"/>
                  </a:lnTo>
                  <a:lnTo>
                    <a:pt x="2994" y="3944"/>
                  </a:lnTo>
                  <a:lnTo>
                    <a:pt x="2971" y="3907"/>
                  </a:lnTo>
                  <a:lnTo>
                    <a:pt x="2950" y="3869"/>
                  </a:lnTo>
                  <a:lnTo>
                    <a:pt x="2931" y="3833"/>
                  </a:lnTo>
                  <a:lnTo>
                    <a:pt x="2914" y="3798"/>
                  </a:lnTo>
                  <a:lnTo>
                    <a:pt x="2898" y="3764"/>
                  </a:lnTo>
                  <a:close/>
                  <a:moveTo>
                    <a:pt x="2473" y="4155"/>
                  </a:moveTo>
                  <a:lnTo>
                    <a:pt x="2481" y="4164"/>
                  </a:lnTo>
                  <a:lnTo>
                    <a:pt x="2487" y="4171"/>
                  </a:lnTo>
                  <a:lnTo>
                    <a:pt x="2491" y="4180"/>
                  </a:lnTo>
                  <a:lnTo>
                    <a:pt x="2496" y="4187"/>
                  </a:lnTo>
                  <a:lnTo>
                    <a:pt x="2502" y="4201"/>
                  </a:lnTo>
                  <a:lnTo>
                    <a:pt x="2507" y="4217"/>
                  </a:lnTo>
                  <a:lnTo>
                    <a:pt x="2514" y="4234"/>
                  </a:lnTo>
                  <a:lnTo>
                    <a:pt x="2522" y="4255"/>
                  </a:lnTo>
                  <a:lnTo>
                    <a:pt x="2528" y="4266"/>
                  </a:lnTo>
                  <a:lnTo>
                    <a:pt x="2536" y="4280"/>
                  </a:lnTo>
                  <a:lnTo>
                    <a:pt x="2545" y="4294"/>
                  </a:lnTo>
                  <a:lnTo>
                    <a:pt x="2557" y="4310"/>
                  </a:lnTo>
                  <a:lnTo>
                    <a:pt x="2584" y="4349"/>
                  </a:lnTo>
                  <a:lnTo>
                    <a:pt x="2609" y="4387"/>
                  </a:lnTo>
                  <a:lnTo>
                    <a:pt x="2633" y="4424"/>
                  </a:lnTo>
                  <a:lnTo>
                    <a:pt x="2658" y="4463"/>
                  </a:lnTo>
                  <a:lnTo>
                    <a:pt x="2676" y="4487"/>
                  </a:lnTo>
                  <a:lnTo>
                    <a:pt x="2702" y="4521"/>
                  </a:lnTo>
                  <a:lnTo>
                    <a:pt x="2732" y="4560"/>
                  </a:lnTo>
                  <a:lnTo>
                    <a:pt x="2766" y="4602"/>
                  </a:lnTo>
                  <a:lnTo>
                    <a:pt x="2800" y="4643"/>
                  </a:lnTo>
                  <a:lnTo>
                    <a:pt x="2832" y="4681"/>
                  </a:lnTo>
                  <a:lnTo>
                    <a:pt x="2859" y="4713"/>
                  </a:lnTo>
                  <a:lnTo>
                    <a:pt x="2879" y="4735"/>
                  </a:lnTo>
                  <a:lnTo>
                    <a:pt x="2910" y="4766"/>
                  </a:lnTo>
                  <a:lnTo>
                    <a:pt x="2942" y="4796"/>
                  </a:lnTo>
                  <a:lnTo>
                    <a:pt x="2975" y="4826"/>
                  </a:lnTo>
                  <a:lnTo>
                    <a:pt x="3009" y="4854"/>
                  </a:lnTo>
                  <a:lnTo>
                    <a:pt x="3044" y="4884"/>
                  </a:lnTo>
                  <a:lnTo>
                    <a:pt x="3081" y="4912"/>
                  </a:lnTo>
                  <a:lnTo>
                    <a:pt x="3118" y="4940"/>
                  </a:lnTo>
                  <a:lnTo>
                    <a:pt x="3156" y="4966"/>
                  </a:lnTo>
                  <a:lnTo>
                    <a:pt x="3194" y="4993"/>
                  </a:lnTo>
                  <a:lnTo>
                    <a:pt x="3234" y="5019"/>
                  </a:lnTo>
                  <a:lnTo>
                    <a:pt x="3274" y="5045"/>
                  </a:lnTo>
                  <a:lnTo>
                    <a:pt x="3315" y="5070"/>
                  </a:lnTo>
                  <a:lnTo>
                    <a:pt x="3357" y="5093"/>
                  </a:lnTo>
                  <a:lnTo>
                    <a:pt x="3399" y="5117"/>
                  </a:lnTo>
                  <a:lnTo>
                    <a:pt x="3441" y="5140"/>
                  </a:lnTo>
                  <a:lnTo>
                    <a:pt x="3483" y="5162"/>
                  </a:lnTo>
                  <a:lnTo>
                    <a:pt x="3527" y="5184"/>
                  </a:lnTo>
                  <a:lnTo>
                    <a:pt x="3570" y="5205"/>
                  </a:lnTo>
                  <a:lnTo>
                    <a:pt x="3614" y="5225"/>
                  </a:lnTo>
                  <a:lnTo>
                    <a:pt x="3658" y="5244"/>
                  </a:lnTo>
                  <a:lnTo>
                    <a:pt x="3702" y="5263"/>
                  </a:lnTo>
                  <a:lnTo>
                    <a:pt x="3745" y="5280"/>
                  </a:lnTo>
                  <a:lnTo>
                    <a:pt x="3790" y="5298"/>
                  </a:lnTo>
                  <a:lnTo>
                    <a:pt x="3834" y="5314"/>
                  </a:lnTo>
                  <a:lnTo>
                    <a:pt x="3878" y="5330"/>
                  </a:lnTo>
                  <a:lnTo>
                    <a:pt x="3921" y="5344"/>
                  </a:lnTo>
                  <a:lnTo>
                    <a:pt x="3964" y="5358"/>
                  </a:lnTo>
                  <a:lnTo>
                    <a:pt x="4008" y="5371"/>
                  </a:lnTo>
                  <a:lnTo>
                    <a:pt x="4050" y="5383"/>
                  </a:lnTo>
                  <a:lnTo>
                    <a:pt x="4092" y="5394"/>
                  </a:lnTo>
                  <a:lnTo>
                    <a:pt x="4134" y="5404"/>
                  </a:lnTo>
                  <a:lnTo>
                    <a:pt x="4175" y="5413"/>
                  </a:lnTo>
                  <a:lnTo>
                    <a:pt x="4224" y="5424"/>
                  </a:lnTo>
                  <a:lnTo>
                    <a:pt x="4275" y="5432"/>
                  </a:lnTo>
                  <a:lnTo>
                    <a:pt x="4326" y="5440"/>
                  </a:lnTo>
                  <a:lnTo>
                    <a:pt x="4376" y="5446"/>
                  </a:lnTo>
                  <a:lnTo>
                    <a:pt x="4429" y="5450"/>
                  </a:lnTo>
                  <a:lnTo>
                    <a:pt x="4482" y="5454"/>
                  </a:lnTo>
                  <a:lnTo>
                    <a:pt x="4535" y="5456"/>
                  </a:lnTo>
                  <a:lnTo>
                    <a:pt x="4589" y="5457"/>
                  </a:lnTo>
                  <a:lnTo>
                    <a:pt x="4642" y="5457"/>
                  </a:lnTo>
                  <a:lnTo>
                    <a:pt x="4696" y="5455"/>
                  </a:lnTo>
                  <a:lnTo>
                    <a:pt x="4751" y="5453"/>
                  </a:lnTo>
                  <a:lnTo>
                    <a:pt x="4805" y="5450"/>
                  </a:lnTo>
                  <a:lnTo>
                    <a:pt x="4860" y="5445"/>
                  </a:lnTo>
                  <a:lnTo>
                    <a:pt x="4915" y="5438"/>
                  </a:lnTo>
                  <a:lnTo>
                    <a:pt x="4970" y="5431"/>
                  </a:lnTo>
                  <a:lnTo>
                    <a:pt x="5024" y="5424"/>
                  </a:lnTo>
                  <a:lnTo>
                    <a:pt x="5079" y="5414"/>
                  </a:lnTo>
                  <a:lnTo>
                    <a:pt x="5133" y="5404"/>
                  </a:lnTo>
                  <a:lnTo>
                    <a:pt x="5187" y="5392"/>
                  </a:lnTo>
                  <a:lnTo>
                    <a:pt x="5241" y="5378"/>
                  </a:lnTo>
                  <a:lnTo>
                    <a:pt x="5293" y="5365"/>
                  </a:lnTo>
                  <a:lnTo>
                    <a:pt x="5345" y="5350"/>
                  </a:lnTo>
                  <a:lnTo>
                    <a:pt x="5397" y="5334"/>
                  </a:lnTo>
                  <a:lnTo>
                    <a:pt x="5449" y="5317"/>
                  </a:lnTo>
                  <a:lnTo>
                    <a:pt x="5499" y="5298"/>
                  </a:lnTo>
                  <a:lnTo>
                    <a:pt x="5549" y="5279"/>
                  </a:lnTo>
                  <a:lnTo>
                    <a:pt x="5598" y="5259"/>
                  </a:lnTo>
                  <a:lnTo>
                    <a:pt x="5645" y="5238"/>
                  </a:lnTo>
                  <a:lnTo>
                    <a:pt x="5693" y="5216"/>
                  </a:lnTo>
                  <a:lnTo>
                    <a:pt x="5738" y="5192"/>
                  </a:lnTo>
                  <a:lnTo>
                    <a:pt x="5783" y="5168"/>
                  </a:lnTo>
                  <a:lnTo>
                    <a:pt x="5826" y="5143"/>
                  </a:lnTo>
                  <a:lnTo>
                    <a:pt x="5896" y="5101"/>
                  </a:lnTo>
                  <a:lnTo>
                    <a:pt x="5972" y="5053"/>
                  </a:lnTo>
                  <a:lnTo>
                    <a:pt x="6011" y="5028"/>
                  </a:lnTo>
                  <a:lnTo>
                    <a:pt x="6051" y="5001"/>
                  </a:lnTo>
                  <a:lnTo>
                    <a:pt x="6091" y="4974"/>
                  </a:lnTo>
                  <a:lnTo>
                    <a:pt x="6130" y="4946"/>
                  </a:lnTo>
                  <a:lnTo>
                    <a:pt x="6170" y="4918"/>
                  </a:lnTo>
                  <a:lnTo>
                    <a:pt x="6208" y="4889"/>
                  </a:lnTo>
                  <a:lnTo>
                    <a:pt x="6246" y="4861"/>
                  </a:lnTo>
                  <a:lnTo>
                    <a:pt x="6282" y="4832"/>
                  </a:lnTo>
                  <a:lnTo>
                    <a:pt x="6316" y="4803"/>
                  </a:lnTo>
                  <a:lnTo>
                    <a:pt x="6349" y="4774"/>
                  </a:lnTo>
                  <a:lnTo>
                    <a:pt x="6378" y="4746"/>
                  </a:lnTo>
                  <a:lnTo>
                    <a:pt x="6405" y="4718"/>
                  </a:lnTo>
                  <a:lnTo>
                    <a:pt x="6438" y="4681"/>
                  </a:lnTo>
                  <a:lnTo>
                    <a:pt x="6469" y="4644"/>
                  </a:lnTo>
                  <a:lnTo>
                    <a:pt x="6501" y="4607"/>
                  </a:lnTo>
                  <a:lnTo>
                    <a:pt x="6531" y="4570"/>
                  </a:lnTo>
                  <a:lnTo>
                    <a:pt x="6560" y="4532"/>
                  </a:lnTo>
                  <a:lnTo>
                    <a:pt x="6588" y="4494"/>
                  </a:lnTo>
                  <a:lnTo>
                    <a:pt x="6615" y="4456"/>
                  </a:lnTo>
                  <a:lnTo>
                    <a:pt x="6643" y="4418"/>
                  </a:lnTo>
                  <a:lnTo>
                    <a:pt x="6668" y="4379"/>
                  </a:lnTo>
                  <a:lnTo>
                    <a:pt x="6693" y="4340"/>
                  </a:lnTo>
                  <a:lnTo>
                    <a:pt x="6718" y="4301"/>
                  </a:lnTo>
                  <a:lnTo>
                    <a:pt x="6741" y="4261"/>
                  </a:lnTo>
                  <a:lnTo>
                    <a:pt x="6763" y="4221"/>
                  </a:lnTo>
                  <a:lnTo>
                    <a:pt x="6785" y="4181"/>
                  </a:lnTo>
                  <a:lnTo>
                    <a:pt x="6806" y="4140"/>
                  </a:lnTo>
                  <a:lnTo>
                    <a:pt x="6826" y="4098"/>
                  </a:lnTo>
                  <a:lnTo>
                    <a:pt x="6846" y="4057"/>
                  </a:lnTo>
                  <a:lnTo>
                    <a:pt x="6866" y="4015"/>
                  </a:lnTo>
                  <a:lnTo>
                    <a:pt x="6885" y="3973"/>
                  </a:lnTo>
                  <a:lnTo>
                    <a:pt x="6901" y="3930"/>
                  </a:lnTo>
                  <a:lnTo>
                    <a:pt x="6918" y="3887"/>
                  </a:lnTo>
                  <a:lnTo>
                    <a:pt x="6935" y="3844"/>
                  </a:lnTo>
                  <a:lnTo>
                    <a:pt x="6951" y="3801"/>
                  </a:lnTo>
                  <a:lnTo>
                    <a:pt x="6966" y="3756"/>
                  </a:lnTo>
                  <a:lnTo>
                    <a:pt x="6981" y="3712"/>
                  </a:lnTo>
                  <a:lnTo>
                    <a:pt x="6994" y="3668"/>
                  </a:lnTo>
                  <a:lnTo>
                    <a:pt x="7008" y="3622"/>
                  </a:lnTo>
                  <a:lnTo>
                    <a:pt x="7021" y="3576"/>
                  </a:lnTo>
                  <a:lnTo>
                    <a:pt x="7032" y="3530"/>
                  </a:lnTo>
                  <a:lnTo>
                    <a:pt x="7044" y="3483"/>
                  </a:lnTo>
                  <a:lnTo>
                    <a:pt x="7056" y="3436"/>
                  </a:lnTo>
                  <a:lnTo>
                    <a:pt x="7066" y="3389"/>
                  </a:lnTo>
                  <a:lnTo>
                    <a:pt x="7074" y="3350"/>
                  </a:lnTo>
                  <a:lnTo>
                    <a:pt x="7081" y="3308"/>
                  </a:lnTo>
                  <a:lnTo>
                    <a:pt x="7086" y="3266"/>
                  </a:lnTo>
                  <a:lnTo>
                    <a:pt x="7091" y="3224"/>
                  </a:lnTo>
                  <a:lnTo>
                    <a:pt x="7094" y="3180"/>
                  </a:lnTo>
                  <a:lnTo>
                    <a:pt x="7097" y="3134"/>
                  </a:lnTo>
                  <a:lnTo>
                    <a:pt x="7098" y="3088"/>
                  </a:lnTo>
                  <a:lnTo>
                    <a:pt x="7098" y="3041"/>
                  </a:lnTo>
                  <a:lnTo>
                    <a:pt x="7097" y="2994"/>
                  </a:lnTo>
                  <a:lnTo>
                    <a:pt x="7096" y="2946"/>
                  </a:lnTo>
                  <a:lnTo>
                    <a:pt x="7093" y="2897"/>
                  </a:lnTo>
                  <a:lnTo>
                    <a:pt x="7089" y="2848"/>
                  </a:lnTo>
                  <a:lnTo>
                    <a:pt x="7084" y="2798"/>
                  </a:lnTo>
                  <a:lnTo>
                    <a:pt x="7079" y="2749"/>
                  </a:lnTo>
                  <a:lnTo>
                    <a:pt x="7073" y="2699"/>
                  </a:lnTo>
                  <a:lnTo>
                    <a:pt x="7066" y="2650"/>
                  </a:lnTo>
                  <a:lnTo>
                    <a:pt x="7058" y="2600"/>
                  </a:lnTo>
                  <a:lnTo>
                    <a:pt x="7049" y="2550"/>
                  </a:lnTo>
                  <a:lnTo>
                    <a:pt x="7040" y="2501"/>
                  </a:lnTo>
                  <a:lnTo>
                    <a:pt x="7029" y="2451"/>
                  </a:lnTo>
                  <a:lnTo>
                    <a:pt x="7018" y="2402"/>
                  </a:lnTo>
                  <a:lnTo>
                    <a:pt x="7006" y="2355"/>
                  </a:lnTo>
                  <a:lnTo>
                    <a:pt x="6993" y="2307"/>
                  </a:lnTo>
                  <a:lnTo>
                    <a:pt x="6981" y="2260"/>
                  </a:lnTo>
                  <a:lnTo>
                    <a:pt x="6966" y="2214"/>
                  </a:lnTo>
                  <a:lnTo>
                    <a:pt x="6952" y="2169"/>
                  </a:lnTo>
                  <a:lnTo>
                    <a:pt x="6936" y="2125"/>
                  </a:lnTo>
                  <a:lnTo>
                    <a:pt x="6920" y="2081"/>
                  </a:lnTo>
                  <a:lnTo>
                    <a:pt x="6905" y="2039"/>
                  </a:lnTo>
                  <a:lnTo>
                    <a:pt x="6888" y="1999"/>
                  </a:lnTo>
                  <a:lnTo>
                    <a:pt x="6870" y="1960"/>
                  </a:lnTo>
                  <a:lnTo>
                    <a:pt x="6852" y="1922"/>
                  </a:lnTo>
                  <a:lnTo>
                    <a:pt x="6841" y="1901"/>
                  </a:lnTo>
                  <a:lnTo>
                    <a:pt x="6829" y="1881"/>
                  </a:lnTo>
                  <a:lnTo>
                    <a:pt x="6816" y="1862"/>
                  </a:lnTo>
                  <a:lnTo>
                    <a:pt x="6803" y="1844"/>
                  </a:lnTo>
                  <a:lnTo>
                    <a:pt x="6790" y="1826"/>
                  </a:lnTo>
                  <a:lnTo>
                    <a:pt x="6778" y="1807"/>
                  </a:lnTo>
                  <a:lnTo>
                    <a:pt x="6766" y="1786"/>
                  </a:lnTo>
                  <a:lnTo>
                    <a:pt x="6755" y="1764"/>
                  </a:lnTo>
                  <a:lnTo>
                    <a:pt x="6738" y="1729"/>
                  </a:lnTo>
                  <a:lnTo>
                    <a:pt x="6719" y="1693"/>
                  </a:lnTo>
                  <a:lnTo>
                    <a:pt x="6698" y="1658"/>
                  </a:lnTo>
                  <a:lnTo>
                    <a:pt x="6675" y="1622"/>
                  </a:lnTo>
                  <a:lnTo>
                    <a:pt x="6652" y="1586"/>
                  </a:lnTo>
                  <a:lnTo>
                    <a:pt x="6627" y="1550"/>
                  </a:lnTo>
                  <a:lnTo>
                    <a:pt x="6600" y="1514"/>
                  </a:lnTo>
                  <a:lnTo>
                    <a:pt x="6573" y="1479"/>
                  </a:lnTo>
                  <a:lnTo>
                    <a:pt x="6544" y="1444"/>
                  </a:lnTo>
                  <a:lnTo>
                    <a:pt x="6514" y="1409"/>
                  </a:lnTo>
                  <a:lnTo>
                    <a:pt x="6483" y="1374"/>
                  </a:lnTo>
                  <a:lnTo>
                    <a:pt x="6451" y="1339"/>
                  </a:lnTo>
                  <a:lnTo>
                    <a:pt x="6419" y="1305"/>
                  </a:lnTo>
                  <a:lnTo>
                    <a:pt x="6385" y="1271"/>
                  </a:lnTo>
                  <a:lnTo>
                    <a:pt x="6351" y="1239"/>
                  </a:lnTo>
                  <a:lnTo>
                    <a:pt x="6316" y="1206"/>
                  </a:lnTo>
                  <a:lnTo>
                    <a:pt x="6281" y="1173"/>
                  </a:lnTo>
                  <a:lnTo>
                    <a:pt x="6245" y="1142"/>
                  </a:lnTo>
                  <a:lnTo>
                    <a:pt x="6208" y="1111"/>
                  </a:lnTo>
                  <a:lnTo>
                    <a:pt x="6171" y="1081"/>
                  </a:lnTo>
                  <a:lnTo>
                    <a:pt x="6134" y="1052"/>
                  </a:lnTo>
                  <a:lnTo>
                    <a:pt x="6097" y="1023"/>
                  </a:lnTo>
                  <a:lnTo>
                    <a:pt x="6060" y="996"/>
                  </a:lnTo>
                  <a:lnTo>
                    <a:pt x="6022" y="969"/>
                  </a:lnTo>
                  <a:lnTo>
                    <a:pt x="5985" y="944"/>
                  </a:lnTo>
                  <a:lnTo>
                    <a:pt x="5948" y="920"/>
                  </a:lnTo>
                  <a:lnTo>
                    <a:pt x="5910" y="897"/>
                  </a:lnTo>
                  <a:lnTo>
                    <a:pt x="5873" y="874"/>
                  </a:lnTo>
                  <a:lnTo>
                    <a:pt x="5837" y="853"/>
                  </a:lnTo>
                  <a:lnTo>
                    <a:pt x="5800" y="833"/>
                  </a:lnTo>
                  <a:lnTo>
                    <a:pt x="5766" y="815"/>
                  </a:lnTo>
                  <a:lnTo>
                    <a:pt x="5730" y="798"/>
                  </a:lnTo>
                  <a:lnTo>
                    <a:pt x="5659" y="767"/>
                  </a:lnTo>
                  <a:lnTo>
                    <a:pt x="5587" y="736"/>
                  </a:lnTo>
                  <a:lnTo>
                    <a:pt x="5513" y="709"/>
                  </a:lnTo>
                  <a:lnTo>
                    <a:pt x="5440" y="683"/>
                  </a:lnTo>
                  <a:lnTo>
                    <a:pt x="5365" y="659"/>
                  </a:lnTo>
                  <a:lnTo>
                    <a:pt x="5290" y="638"/>
                  </a:lnTo>
                  <a:lnTo>
                    <a:pt x="5214" y="619"/>
                  </a:lnTo>
                  <a:lnTo>
                    <a:pt x="5138" y="601"/>
                  </a:lnTo>
                  <a:lnTo>
                    <a:pt x="5062" y="586"/>
                  </a:lnTo>
                  <a:lnTo>
                    <a:pt x="4985" y="573"/>
                  </a:lnTo>
                  <a:lnTo>
                    <a:pt x="4908" y="563"/>
                  </a:lnTo>
                  <a:lnTo>
                    <a:pt x="4830" y="554"/>
                  </a:lnTo>
                  <a:lnTo>
                    <a:pt x="4752" y="549"/>
                  </a:lnTo>
                  <a:lnTo>
                    <a:pt x="4674" y="545"/>
                  </a:lnTo>
                  <a:lnTo>
                    <a:pt x="4597" y="544"/>
                  </a:lnTo>
                  <a:lnTo>
                    <a:pt x="4519" y="545"/>
                  </a:lnTo>
                  <a:lnTo>
                    <a:pt x="4442" y="548"/>
                  </a:lnTo>
                  <a:lnTo>
                    <a:pt x="4365" y="554"/>
                  </a:lnTo>
                  <a:lnTo>
                    <a:pt x="4289" y="563"/>
                  </a:lnTo>
                  <a:lnTo>
                    <a:pt x="4211" y="573"/>
                  </a:lnTo>
                  <a:lnTo>
                    <a:pt x="4136" y="586"/>
                  </a:lnTo>
                  <a:lnTo>
                    <a:pt x="4060" y="602"/>
                  </a:lnTo>
                  <a:lnTo>
                    <a:pt x="3986" y="621"/>
                  </a:lnTo>
                  <a:lnTo>
                    <a:pt x="3912" y="641"/>
                  </a:lnTo>
                  <a:lnTo>
                    <a:pt x="3838" y="665"/>
                  </a:lnTo>
                  <a:lnTo>
                    <a:pt x="3767" y="691"/>
                  </a:lnTo>
                  <a:lnTo>
                    <a:pt x="3695" y="719"/>
                  </a:lnTo>
                  <a:lnTo>
                    <a:pt x="3625" y="751"/>
                  </a:lnTo>
                  <a:lnTo>
                    <a:pt x="3555" y="785"/>
                  </a:lnTo>
                  <a:lnTo>
                    <a:pt x="3487" y="822"/>
                  </a:lnTo>
                  <a:lnTo>
                    <a:pt x="3420" y="862"/>
                  </a:lnTo>
                  <a:lnTo>
                    <a:pt x="3355" y="904"/>
                  </a:lnTo>
                  <a:lnTo>
                    <a:pt x="3318" y="928"/>
                  </a:lnTo>
                  <a:lnTo>
                    <a:pt x="3281" y="951"/>
                  </a:lnTo>
                  <a:lnTo>
                    <a:pt x="3243" y="976"/>
                  </a:lnTo>
                  <a:lnTo>
                    <a:pt x="3206" y="1000"/>
                  </a:lnTo>
                  <a:lnTo>
                    <a:pt x="3169" y="1025"/>
                  </a:lnTo>
                  <a:lnTo>
                    <a:pt x="3134" y="1053"/>
                  </a:lnTo>
                  <a:lnTo>
                    <a:pt x="3117" y="1067"/>
                  </a:lnTo>
                  <a:lnTo>
                    <a:pt x="3100" y="1080"/>
                  </a:lnTo>
                  <a:lnTo>
                    <a:pt x="3084" y="1095"/>
                  </a:lnTo>
                  <a:lnTo>
                    <a:pt x="3068" y="1111"/>
                  </a:lnTo>
                  <a:lnTo>
                    <a:pt x="3049" y="1130"/>
                  </a:lnTo>
                  <a:lnTo>
                    <a:pt x="3032" y="1147"/>
                  </a:lnTo>
                  <a:lnTo>
                    <a:pt x="3016" y="1161"/>
                  </a:lnTo>
                  <a:lnTo>
                    <a:pt x="3001" y="1172"/>
                  </a:lnTo>
                  <a:lnTo>
                    <a:pt x="2967" y="1195"/>
                  </a:lnTo>
                  <a:lnTo>
                    <a:pt x="2926" y="1223"/>
                  </a:lnTo>
                  <a:lnTo>
                    <a:pt x="2908" y="1234"/>
                  </a:lnTo>
                  <a:lnTo>
                    <a:pt x="2894" y="1245"/>
                  </a:lnTo>
                  <a:lnTo>
                    <a:pt x="2882" y="1256"/>
                  </a:lnTo>
                  <a:lnTo>
                    <a:pt x="2873" y="1265"/>
                  </a:lnTo>
                  <a:lnTo>
                    <a:pt x="2865" y="1275"/>
                  </a:lnTo>
                  <a:lnTo>
                    <a:pt x="2860" y="1283"/>
                  </a:lnTo>
                  <a:lnTo>
                    <a:pt x="2856" y="1291"/>
                  </a:lnTo>
                  <a:lnTo>
                    <a:pt x="2853" y="1299"/>
                  </a:lnTo>
                  <a:lnTo>
                    <a:pt x="2847" y="1315"/>
                  </a:lnTo>
                  <a:lnTo>
                    <a:pt x="2841" y="1331"/>
                  </a:lnTo>
                  <a:lnTo>
                    <a:pt x="2837" y="1339"/>
                  </a:lnTo>
                  <a:lnTo>
                    <a:pt x="2830" y="1347"/>
                  </a:lnTo>
                  <a:lnTo>
                    <a:pt x="2823" y="1356"/>
                  </a:lnTo>
                  <a:lnTo>
                    <a:pt x="2814" y="1366"/>
                  </a:lnTo>
                  <a:lnTo>
                    <a:pt x="2795" y="1364"/>
                  </a:lnTo>
                  <a:lnTo>
                    <a:pt x="2780" y="1362"/>
                  </a:lnTo>
                  <a:lnTo>
                    <a:pt x="2767" y="1359"/>
                  </a:lnTo>
                  <a:lnTo>
                    <a:pt x="2758" y="1356"/>
                  </a:lnTo>
                  <a:lnTo>
                    <a:pt x="2749" y="1351"/>
                  </a:lnTo>
                  <a:lnTo>
                    <a:pt x="2743" y="1345"/>
                  </a:lnTo>
                  <a:lnTo>
                    <a:pt x="2738" y="1338"/>
                  </a:lnTo>
                  <a:lnTo>
                    <a:pt x="2732" y="1329"/>
                  </a:lnTo>
                  <a:lnTo>
                    <a:pt x="2721" y="1307"/>
                  </a:lnTo>
                  <a:lnTo>
                    <a:pt x="2705" y="1279"/>
                  </a:lnTo>
                  <a:lnTo>
                    <a:pt x="2694" y="1261"/>
                  </a:lnTo>
                  <a:lnTo>
                    <a:pt x="2680" y="1242"/>
                  </a:lnTo>
                  <a:lnTo>
                    <a:pt x="2664" y="1220"/>
                  </a:lnTo>
                  <a:lnTo>
                    <a:pt x="2643" y="1195"/>
                  </a:lnTo>
                  <a:lnTo>
                    <a:pt x="2622" y="1170"/>
                  </a:lnTo>
                  <a:lnTo>
                    <a:pt x="2603" y="1145"/>
                  </a:lnTo>
                  <a:lnTo>
                    <a:pt x="2585" y="1117"/>
                  </a:lnTo>
                  <a:lnTo>
                    <a:pt x="2567" y="1091"/>
                  </a:lnTo>
                  <a:lnTo>
                    <a:pt x="2551" y="1063"/>
                  </a:lnTo>
                  <a:lnTo>
                    <a:pt x="2534" y="1037"/>
                  </a:lnTo>
                  <a:lnTo>
                    <a:pt x="2516" y="1011"/>
                  </a:lnTo>
                  <a:lnTo>
                    <a:pt x="2497" y="985"/>
                  </a:lnTo>
                  <a:lnTo>
                    <a:pt x="2461" y="938"/>
                  </a:lnTo>
                  <a:lnTo>
                    <a:pt x="2423" y="889"/>
                  </a:lnTo>
                  <a:lnTo>
                    <a:pt x="2385" y="837"/>
                  </a:lnTo>
                  <a:lnTo>
                    <a:pt x="2347" y="786"/>
                  </a:lnTo>
                  <a:lnTo>
                    <a:pt x="2309" y="734"/>
                  </a:lnTo>
                  <a:lnTo>
                    <a:pt x="2272" y="681"/>
                  </a:lnTo>
                  <a:lnTo>
                    <a:pt x="2237" y="630"/>
                  </a:lnTo>
                  <a:lnTo>
                    <a:pt x="2204" y="580"/>
                  </a:lnTo>
                  <a:lnTo>
                    <a:pt x="2170" y="530"/>
                  </a:lnTo>
                  <a:lnTo>
                    <a:pt x="2134" y="479"/>
                  </a:lnTo>
                  <a:lnTo>
                    <a:pt x="2095" y="429"/>
                  </a:lnTo>
                  <a:lnTo>
                    <a:pt x="2056" y="377"/>
                  </a:lnTo>
                  <a:lnTo>
                    <a:pt x="2017" y="325"/>
                  </a:lnTo>
                  <a:lnTo>
                    <a:pt x="1979" y="275"/>
                  </a:lnTo>
                  <a:lnTo>
                    <a:pt x="1961" y="249"/>
                  </a:lnTo>
                  <a:lnTo>
                    <a:pt x="1943" y="225"/>
                  </a:lnTo>
                  <a:lnTo>
                    <a:pt x="1927" y="200"/>
                  </a:lnTo>
                  <a:lnTo>
                    <a:pt x="1911" y="175"/>
                  </a:lnTo>
                  <a:lnTo>
                    <a:pt x="1901" y="159"/>
                  </a:lnTo>
                  <a:lnTo>
                    <a:pt x="1890" y="145"/>
                  </a:lnTo>
                  <a:lnTo>
                    <a:pt x="1880" y="130"/>
                  </a:lnTo>
                  <a:lnTo>
                    <a:pt x="1868" y="116"/>
                  </a:lnTo>
                  <a:lnTo>
                    <a:pt x="1856" y="103"/>
                  </a:lnTo>
                  <a:lnTo>
                    <a:pt x="1844" y="91"/>
                  </a:lnTo>
                  <a:lnTo>
                    <a:pt x="1831" y="79"/>
                  </a:lnTo>
                  <a:lnTo>
                    <a:pt x="1818" y="68"/>
                  </a:lnTo>
                  <a:lnTo>
                    <a:pt x="1806" y="57"/>
                  </a:lnTo>
                  <a:lnTo>
                    <a:pt x="1792" y="47"/>
                  </a:lnTo>
                  <a:lnTo>
                    <a:pt x="1778" y="39"/>
                  </a:lnTo>
                  <a:lnTo>
                    <a:pt x="1764" y="32"/>
                  </a:lnTo>
                  <a:lnTo>
                    <a:pt x="1750" y="24"/>
                  </a:lnTo>
                  <a:lnTo>
                    <a:pt x="1736" y="18"/>
                  </a:lnTo>
                  <a:lnTo>
                    <a:pt x="1721" y="13"/>
                  </a:lnTo>
                  <a:lnTo>
                    <a:pt x="1706" y="8"/>
                  </a:lnTo>
                  <a:lnTo>
                    <a:pt x="1690" y="4"/>
                  </a:lnTo>
                  <a:lnTo>
                    <a:pt x="1676" y="2"/>
                  </a:lnTo>
                  <a:lnTo>
                    <a:pt x="1660" y="0"/>
                  </a:lnTo>
                  <a:lnTo>
                    <a:pt x="1645" y="0"/>
                  </a:lnTo>
                  <a:lnTo>
                    <a:pt x="1629" y="0"/>
                  </a:lnTo>
                  <a:lnTo>
                    <a:pt x="1613" y="1"/>
                  </a:lnTo>
                  <a:lnTo>
                    <a:pt x="1597" y="3"/>
                  </a:lnTo>
                  <a:lnTo>
                    <a:pt x="1582" y="6"/>
                  </a:lnTo>
                  <a:lnTo>
                    <a:pt x="1565" y="11"/>
                  </a:lnTo>
                  <a:lnTo>
                    <a:pt x="1549" y="17"/>
                  </a:lnTo>
                  <a:lnTo>
                    <a:pt x="1533" y="23"/>
                  </a:lnTo>
                  <a:lnTo>
                    <a:pt x="1517" y="31"/>
                  </a:lnTo>
                  <a:lnTo>
                    <a:pt x="1500" y="39"/>
                  </a:lnTo>
                  <a:lnTo>
                    <a:pt x="1484" y="50"/>
                  </a:lnTo>
                  <a:lnTo>
                    <a:pt x="1469" y="60"/>
                  </a:lnTo>
                  <a:lnTo>
                    <a:pt x="1452" y="73"/>
                  </a:lnTo>
                  <a:lnTo>
                    <a:pt x="1444" y="80"/>
                  </a:lnTo>
                  <a:lnTo>
                    <a:pt x="1434" y="91"/>
                  </a:lnTo>
                  <a:lnTo>
                    <a:pt x="1421" y="105"/>
                  </a:lnTo>
                  <a:lnTo>
                    <a:pt x="1407" y="120"/>
                  </a:lnTo>
                  <a:lnTo>
                    <a:pt x="1376" y="160"/>
                  </a:lnTo>
                  <a:lnTo>
                    <a:pt x="1339" y="208"/>
                  </a:lnTo>
                  <a:lnTo>
                    <a:pt x="1297" y="263"/>
                  </a:lnTo>
                  <a:lnTo>
                    <a:pt x="1252" y="323"/>
                  </a:lnTo>
                  <a:lnTo>
                    <a:pt x="1205" y="388"/>
                  </a:lnTo>
                  <a:lnTo>
                    <a:pt x="1158" y="454"/>
                  </a:lnTo>
                  <a:lnTo>
                    <a:pt x="1110" y="522"/>
                  </a:lnTo>
                  <a:lnTo>
                    <a:pt x="1064" y="587"/>
                  </a:lnTo>
                  <a:lnTo>
                    <a:pt x="1020" y="652"/>
                  </a:lnTo>
                  <a:lnTo>
                    <a:pt x="977" y="711"/>
                  </a:lnTo>
                  <a:lnTo>
                    <a:pt x="940" y="766"/>
                  </a:lnTo>
                  <a:lnTo>
                    <a:pt x="909" y="813"/>
                  </a:lnTo>
                  <a:lnTo>
                    <a:pt x="882" y="851"/>
                  </a:lnTo>
                  <a:lnTo>
                    <a:pt x="863" y="880"/>
                  </a:lnTo>
                  <a:lnTo>
                    <a:pt x="838" y="920"/>
                  </a:lnTo>
                  <a:lnTo>
                    <a:pt x="811" y="959"/>
                  </a:lnTo>
                  <a:lnTo>
                    <a:pt x="784" y="998"/>
                  </a:lnTo>
                  <a:lnTo>
                    <a:pt x="756" y="1036"/>
                  </a:lnTo>
                  <a:lnTo>
                    <a:pt x="700" y="1113"/>
                  </a:lnTo>
                  <a:lnTo>
                    <a:pt x="643" y="1190"/>
                  </a:lnTo>
                  <a:lnTo>
                    <a:pt x="585" y="1266"/>
                  </a:lnTo>
                  <a:lnTo>
                    <a:pt x="527" y="1343"/>
                  </a:lnTo>
                  <a:lnTo>
                    <a:pt x="470" y="1420"/>
                  </a:lnTo>
                  <a:lnTo>
                    <a:pt x="413" y="1498"/>
                  </a:lnTo>
                  <a:lnTo>
                    <a:pt x="386" y="1539"/>
                  </a:lnTo>
                  <a:lnTo>
                    <a:pt x="359" y="1578"/>
                  </a:lnTo>
                  <a:lnTo>
                    <a:pt x="333" y="1619"/>
                  </a:lnTo>
                  <a:lnTo>
                    <a:pt x="306" y="1659"/>
                  </a:lnTo>
                  <a:lnTo>
                    <a:pt x="281" y="1700"/>
                  </a:lnTo>
                  <a:lnTo>
                    <a:pt x="257" y="1742"/>
                  </a:lnTo>
                  <a:lnTo>
                    <a:pt x="233" y="1785"/>
                  </a:lnTo>
                  <a:lnTo>
                    <a:pt x="210" y="1827"/>
                  </a:lnTo>
                  <a:lnTo>
                    <a:pt x="189" y="1870"/>
                  </a:lnTo>
                  <a:lnTo>
                    <a:pt x="168" y="1915"/>
                  </a:lnTo>
                  <a:lnTo>
                    <a:pt x="149" y="1960"/>
                  </a:lnTo>
                  <a:lnTo>
                    <a:pt x="130" y="2005"/>
                  </a:lnTo>
                  <a:lnTo>
                    <a:pt x="113" y="2052"/>
                  </a:lnTo>
                  <a:lnTo>
                    <a:pt x="97" y="2098"/>
                  </a:lnTo>
                  <a:lnTo>
                    <a:pt x="83" y="2147"/>
                  </a:lnTo>
                  <a:lnTo>
                    <a:pt x="70" y="2195"/>
                  </a:lnTo>
                  <a:lnTo>
                    <a:pt x="52" y="2268"/>
                  </a:lnTo>
                  <a:lnTo>
                    <a:pt x="37" y="2327"/>
                  </a:lnTo>
                  <a:lnTo>
                    <a:pt x="25" y="2375"/>
                  </a:lnTo>
                  <a:lnTo>
                    <a:pt x="17" y="2413"/>
                  </a:lnTo>
                  <a:lnTo>
                    <a:pt x="9" y="2443"/>
                  </a:lnTo>
                  <a:lnTo>
                    <a:pt x="5" y="2467"/>
                  </a:lnTo>
                  <a:lnTo>
                    <a:pt x="2" y="2487"/>
                  </a:lnTo>
                  <a:lnTo>
                    <a:pt x="0" y="2506"/>
                  </a:lnTo>
                  <a:lnTo>
                    <a:pt x="0" y="2525"/>
                  </a:lnTo>
                  <a:lnTo>
                    <a:pt x="1" y="2545"/>
                  </a:lnTo>
                  <a:lnTo>
                    <a:pt x="2" y="2570"/>
                  </a:lnTo>
                  <a:lnTo>
                    <a:pt x="3" y="2602"/>
                  </a:lnTo>
                  <a:lnTo>
                    <a:pt x="4" y="2641"/>
                  </a:lnTo>
                  <a:lnTo>
                    <a:pt x="5" y="2691"/>
                  </a:lnTo>
                  <a:lnTo>
                    <a:pt x="6" y="2752"/>
                  </a:lnTo>
                  <a:lnTo>
                    <a:pt x="6" y="2828"/>
                  </a:lnTo>
                  <a:lnTo>
                    <a:pt x="6" y="2864"/>
                  </a:lnTo>
                  <a:lnTo>
                    <a:pt x="7" y="2900"/>
                  </a:lnTo>
                  <a:lnTo>
                    <a:pt x="9" y="2935"/>
                  </a:lnTo>
                  <a:lnTo>
                    <a:pt x="13" y="2968"/>
                  </a:lnTo>
                  <a:lnTo>
                    <a:pt x="17" y="3003"/>
                  </a:lnTo>
                  <a:lnTo>
                    <a:pt x="22" y="3037"/>
                  </a:lnTo>
                  <a:lnTo>
                    <a:pt x="28" y="3071"/>
                  </a:lnTo>
                  <a:lnTo>
                    <a:pt x="36" y="3104"/>
                  </a:lnTo>
                  <a:lnTo>
                    <a:pt x="43" y="3136"/>
                  </a:lnTo>
                  <a:lnTo>
                    <a:pt x="53" y="3169"/>
                  </a:lnTo>
                  <a:lnTo>
                    <a:pt x="62" y="3202"/>
                  </a:lnTo>
                  <a:lnTo>
                    <a:pt x="73" y="3234"/>
                  </a:lnTo>
                  <a:lnTo>
                    <a:pt x="83" y="3265"/>
                  </a:lnTo>
                  <a:lnTo>
                    <a:pt x="96" y="3297"/>
                  </a:lnTo>
                  <a:lnTo>
                    <a:pt x="109" y="3327"/>
                  </a:lnTo>
                  <a:lnTo>
                    <a:pt x="121" y="3358"/>
                  </a:lnTo>
                  <a:lnTo>
                    <a:pt x="136" y="3389"/>
                  </a:lnTo>
                  <a:lnTo>
                    <a:pt x="151" y="3419"/>
                  </a:lnTo>
                  <a:lnTo>
                    <a:pt x="166" y="3450"/>
                  </a:lnTo>
                  <a:lnTo>
                    <a:pt x="182" y="3480"/>
                  </a:lnTo>
                  <a:lnTo>
                    <a:pt x="199" y="3509"/>
                  </a:lnTo>
                  <a:lnTo>
                    <a:pt x="215" y="3539"/>
                  </a:lnTo>
                  <a:lnTo>
                    <a:pt x="232" y="3567"/>
                  </a:lnTo>
                  <a:lnTo>
                    <a:pt x="250" y="3597"/>
                  </a:lnTo>
                  <a:lnTo>
                    <a:pt x="287" y="3654"/>
                  </a:lnTo>
                  <a:lnTo>
                    <a:pt x="325" y="3711"/>
                  </a:lnTo>
                  <a:lnTo>
                    <a:pt x="366" y="3767"/>
                  </a:lnTo>
                  <a:lnTo>
                    <a:pt x="407" y="3823"/>
                  </a:lnTo>
                  <a:lnTo>
                    <a:pt x="422" y="3843"/>
                  </a:lnTo>
                  <a:lnTo>
                    <a:pt x="441" y="3863"/>
                  </a:lnTo>
                  <a:lnTo>
                    <a:pt x="461" y="3883"/>
                  </a:lnTo>
                  <a:lnTo>
                    <a:pt x="483" y="3904"/>
                  </a:lnTo>
                  <a:lnTo>
                    <a:pt x="507" y="3925"/>
                  </a:lnTo>
                  <a:lnTo>
                    <a:pt x="532" y="3947"/>
                  </a:lnTo>
                  <a:lnTo>
                    <a:pt x="559" y="3968"/>
                  </a:lnTo>
                  <a:lnTo>
                    <a:pt x="586" y="3990"/>
                  </a:lnTo>
                  <a:lnTo>
                    <a:pt x="641" y="4031"/>
                  </a:lnTo>
                  <a:lnTo>
                    <a:pt x="695" y="4070"/>
                  </a:lnTo>
                  <a:lnTo>
                    <a:pt x="746" y="4105"/>
                  </a:lnTo>
                  <a:lnTo>
                    <a:pt x="791" y="4135"/>
                  </a:lnTo>
                  <a:lnTo>
                    <a:pt x="819" y="4153"/>
                  </a:lnTo>
                  <a:lnTo>
                    <a:pt x="848" y="4171"/>
                  </a:lnTo>
                  <a:lnTo>
                    <a:pt x="878" y="4188"/>
                  </a:lnTo>
                  <a:lnTo>
                    <a:pt x="909" y="4204"/>
                  </a:lnTo>
                  <a:lnTo>
                    <a:pt x="941" y="4219"/>
                  </a:lnTo>
                  <a:lnTo>
                    <a:pt x="974" y="4234"/>
                  </a:lnTo>
                  <a:lnTo>
                    <a:pt x="1008" y="4248"/>
                  </a:lnTo>
                  <a:lnTo>
                    <a:pt x="1043" y="4261"/>
                  </a:lnTo>
                  <a:lnTo>
                    <a:pt x="1078" y="4274"/>
                  </a:lnTo>
                  <a:lnTo>
                    <a:pt x="1114" y="4285"/>
                  </a:lnTo>
                  <a:lnTo>
                    <a:pt x="1151" y="4297"/>
                  </a:lnTo>
                  <a:lnTo>
                    <a:pt x="1188" y="4307"/>
                  </a:lnTo>
                  <a:lnTo>
                    <a:pt x="1225" y="4317"/>
                  </a:lnTo>
                  <a:lnTo>
                    <a:pt x="1263" y="4325"/>
                  </a:lnTo>
                  <a:lnTo>
                    <a:pt x="1302" y="4333"/>
                  </a:lnTo>
                  <a:lnTo>
                    <a:pt x="1340" y="4340"/>
                  </a:lnTo>
                  <a:lnTo>
                    <a:pt x="1379" y="4347"/>
                  </a:lnTo>
                  <a:lnTo>
                    <a:pt x="1417" y="4352"/>
                  </a:lnTo>
                  <a:lnTo>
                    <a:pt x="1456" y="4357"/>
                  </a:lnTo>
                  <a:lnTo>
                    <a:pt x="1495" y="4360"/>
                  </a:lnTo>
                  <a:lnTo>
                    <a:pt x="1534" y="4363"/>
                  </a:lnTo>
                  <a:lnTo>
                    <a:pt x="1572" y="4366"/>
                  </a:lnTo>
                  <a:lnTo>
                    <a:pt x="1611" y="4367"/>
                  </a:lnTo>
                  <a:lnTo>
                    <a:pt x="1649" y="4367"/>
                  </a:lnTo>
                  <a:lnTo>
                    <a:pt x="1687" y="4367"/>
                  </a:lnTo>
                  <a:lnTo>
                    <a:pt x="1724" y="4365"/>
                  </a:lnTo>
                  <a:lnTo>
                    <a:pt x="1761" y="4362"/>
                  </a:lnTo>
                  <a:lnTo>
                    <a:pt x="1798" y="4358"/>
                  </a:lnTo>
                  <a:lnTo>
                    <a:pt x="1834" y="4354"/>
                  </a:lnTo>
                  <a:lnTo>
                    <a:pt x="1870" y="4349"/>
                  </a:lnTo>
                  <a:lnTo>
                    <a:pt x="1904" y="4342"/>
                  </a:lnTo>
                  <a:lnTo>
                    <a:pt x="1938" y="4335"/>
                  </a:lnTo>
                  <a:lnTo>
                    <a:pt x="1978" y="4325"/>
                  </a:lnTo>
                  <a:lnTo>
                    <a:pt x="2014" y="4317"/>
                  </a:lnTo>
                  <a:lnTo>
                    <a:pt x="2048" y="4310"/>
                  </a:lnTo>
                  <a:lnTo>
                    <a:pt x="2079" y="4302"/>
                  </a:lnTo>
                  <a:lnTo>
                    <a:pt x="2112" y="4295"/>
                  </a:lnTo>
                  <a:lnTo>
                    <a:pt x="2146" y="4285"/>
                  </a:lnTo>
                  <a:lnTo>
                    <a:pt x="2182" y="4275"/>
                  </a:lnTo>
                  <a:lnTo>
                    <a:pt x="2223" y="4262"/>
                  </a:lnTo>
                  <a:lnTo>
                    <a:pt x="2239" y="4257"/>
                  </a:lnTo>
                  <a:lnTo>
                    <a:pt x="2255" y="4250"/>
                  </a:lnTo>
                  <a:lnTo>
                    <a:pt x="2271" y="4243"/>
                  </a:lnTo>
                  <a:lnTo>
                    <a:pt x="2286" y="4235"/>
                  </a:lnTo>
                  <a:lnTo>
                    <a:pt x="2318" y="4218"/>
                  </a:lnTo>
                  <a:lnTo>
                    <a:pt x="2350" y="4200"/>
                  </a:lnTo>
                  <a:lnTo>
                    <a:pt x="2381" y="4184"/>
                  </a:lnTo>
                  <a:lnTo>
                    <a:pt x="2412" y="4170"/>
                  </a:lnTo>
                  <a:lnTo>
                    <a:pt x="2428" y="4165"/>
                  </a:lnTo>
                  <a:lnTo>
                    <a:pt x="2443" y="4160"/>
                  </a:lnTo>
                  <a:lnTo>
                    <a:pt x="2459" y="4156"/>
                  </a:lnTo>
                  <a:lnTo>
                    <a:pt x="2473" y="4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6C353E5-3913-1DC7-0156-CA70E2568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813" y="4014788"/>
              <a:ext cx="173037" cy="230188"/>
            </a:xfrm>
            <a:custGeom>
              <a:avLst/>
              <a:gdLst>
                <a:gd name="T0" fmla="*/ 0 w 1634"/>
                <a:gd name="T1" fmla="*/ 2177 h 2177"/>
                <a:gd name="T2" fmla="*/ 544 w 1634"/>
                <a:gd name="T3" fmla="*/ 2177 h 2177"/>
                <a:gd name="T4" fmla="*/ 544 w 1634"/>
                <a:gd name="T5" fmla="*/ 1360 h 2177"/>
                <a:gd name="T6" fmla="*/ 1090 w 1634"/>
                <a:gd name="T7" fmla="*/ 1360 h 2177"/>
                <a:gd name="T8" fmla="*/ 1090 w 1634"/>
                <a:gd name="T9" fmla="*/ 2177 h 2177"/>
                <a:gd name="T10" fmla="*/ 1634 w 1634"/>
                <a:gd name="T11" fmla="*/ 2177 h 2177"/>
                <a:gd name="T12" fmla="*/ 1634 w 1634"/>
                <a:gd name="T13" fmla="*/ 0 h 2177"/>
                <a:gd name="T14" fmla="*/ 1090 w 1634"/>
                <a:gd name="T15" fmla="*/ 0 h 2177"/>
                <a:gd name="T16" fmla="*/ 1090 w 1634"/>
                <a:gd name="T17" fmla="*/ 817 h 2177"/>
                <a:gd name="T18" fmla="*/ 544 w 1634"/>
                <a:gd name="T19" fmla="*/ 817 h 2177"/>
                <a:gd name="T20" fmla="*/ 544 w 1634"/>
                <a:gd name="T21" fmla="*/ 0 h 2177"/>
                <a:gd name="T22" fmla="*/ 0 w 1634"/>
                <a:gd name="T23" fmla="*/ 0 h 2177"/>
                <a:gd name="T24" fmla="*/ 0 w 1634"/>
                <a:gd name="T25" fmla="*/ 2177 h 2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4" h="2177">
                  <a:moveTo>
                    <a:pt x="0" y="2177"/>
                  </a:moveTo>
                  <a:lnTo>
                    <a:pt x="544" y="2177"/>
                  </a:lnTo>
                  <a:lnTo>
                    <a:pt x="544" y="1360"/>
                  </a:lnTo>
                  <a:lnTo>
                    <a:pt x="1090" y="1360"/>
                  </a:lnTo>
                  <a:lnTo>
                    <a:pt x="1090" y="2177"/>
                  </a:lnTo>
                  <a:lnTo>
                    <a:pt x="1634" y="2177"/>
                  </a:lnTo>
                  <a:lnTo>
                    <a:pt x="1634" y="0"/>
                  </a:lnTo>
                  <a:lnTo>
                    <a:pt x="1090" y="0"/>
                  </a:lnTo>
                  <a:lnTo>
                    <a:pt x="1090" y="817"/>
                  </a:lnTo>
                  <a:lnTo>
                    <a:pt x="544" y="817"/>
                  </a:lnTo>
                  <a:lnTo>
                    <a:pt x="544" y="0"/>
                  </a:lnTo>
                  <a:lnTo>
                    <a:pt x="0" y="0"/>
                  </a:lnTo>
                  <a:lnTo>
                    <a:pt x="0" y="2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7DFD3EFF-254D-81AA-D9BE-83B600C88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888" y="3352801"/>
              <a:ext cx="57150" cy="173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E8A0E2AF-FA75-B6B2-332F-EDA1F7800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888" y="3582988"/>
              <a:ext cx="57150" cy="58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A01474-4B5E-4FD1-2895-B18105AC4138}"/>
              </a:ext>
            </a:extLst>
          </p:cNvPr>
          <p:cNvGrpSpPr/>
          <p:nvPr/>
        </p:nvGrpSpPr>
        <p:grpSpPr>
          <a:xfrm>
            <a:off x="7794813" y="4161471"/>
            <a:ext cx="414531" cy="431090"/>
            <a:chOff x="9567863" y="3124201"/>
            <a:chExt cx="1192212" cy="1239837"/>
          </a:xfrm>
        </p:grpSpPr>
        <p:sp>
          <p:nvSpPr>
            <p:cNvPr id="30" name="Freeform 93">
              <a:extLst>
                <a:ext uri="{FF2B5EF4-FFF2-40B4-BE49-F238E27FC236}">
                  <a16:creationId xmlns:a16="http://schemas.microsoft.com/office/drawing/2014/main" id="{75F074A5-544D-E9A8-0DF6-C50662688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3586163"/>
              <a:ext cx="430212" cy="777875"/>
            </a:xfrm>
            <a:custGeom>
              <a:avLst/>
              <a:gdLst>
                <a:gd name="T0" fmla="*/ 3 w 2173"/>
                <a:gd name="T1" fmla="*/ 1691 h 3919"/>
                <a:gd name="T2" fmla="*/ 25 w 2173"/>
                <a:gd name="T3" fmla="*/ 1751 h 3919"/>
                <a:gd name="T4" fmla="*/ 77 w 2173"/>
                <a:gd name="T5" fmla="*/ 1834 h 3919"/>
                <a:gd name="T6" fmla="*/ 389 w 2173"/>
                <a:gd name="T7" fmla="*/ 2305 h 3919"/>
                <a:gd name="T8" fmla="*/ 405 w 2173"/>
                <a:gd name="T9" fmla="*/ 2377 h 3919"/>
                <a:gd name="T10" fmla="*/ 407 w 2173"/>
                <a:gd name="T11" fmla="*/ 2486 h 3919"/>
                <a:gd name="T12" fmla="*/ 403 w 2173"/>
                <a:gd name="T13" fmla="*/ 3638 h 3919"/>
                <a:gd name="T14" fmla="*/ 398 w 2173"/>
                <a:gd name="T15" fmla="*/ 3767 h 3919"/>
                <a:gd name="T16" fmla="*/ 406 w 2173"/>
                <a:gd name="T17" fmla="*/ 3855 h 3919"/>
                <a:gd name="T18" fmla="*/ 417 w 2173"/>
                <a:gd name="T19" fmla="*/ 3888 h 3919"/>
                <a:gd name="T20" fmla="*/ 436 w 2173"/>
                <a:gd name="T21" fmla="*/ 3911 h 3919"/>
                <a:gd name="T22" fmla="*/ 464 w 2173"/>
                <a:gd name="T23" fmla="*/ 3919 h 3919"/>
                <a:gd name="T24" fmla="*/ 1731 w 2173"/>
                <a:gd name="T25" fmla="*/ 3915 h 3919"/>
                <a:gd name="T26" fmla="*/ 1752 w 2173"/>
                <a:gd name="T27" fmla="*/ 3896 h 3919"/>
                <a:gd name="T28" fmla="*/ 1765 w 2173"/>
                <a:gd name="T29" fmla="*/ 3866 h 3919"/>
                <a:gd name="T30" fmla="*/ 1774 w 2173"/>
                <a:gd name="T31" fmla="*/ 3797 h 3919"/>
                <a:gd name="T32" fmla="*/ 1772 w 2173"/>
                <a:gd name="T33" fmla="*/ 3688 h 3919"/>
                <a:gd name="T34" fmla="*/ 1769 w 2173"/>
                <a:gd name="T35" fmla="*/ 2500 h 3919"/>
                <a:gd name="T36" fmla="*/ 1767 w 2173"/>
                <a:gd name="T37" fmla="*/ 2364 h 3919"/>
                <a:gd name="T38" fmla="*/ 1775 w 2173"/>
                <a:gd name="T39" fmla="*/ 2327 h 3919"/>
                <a:gd name="T40" fmla="*/ 1790 w 2173"/>
                <a:gd name="T41" fmla="*/ 2294 h 3919"/>
                <a:gd name="T42" fmla="*/ 1861 w 2173"/>
                <a:gd name="T43" fmla="*/ 2189 h 3919"/>
                <a:gd name="T44" fmla="*/ 1956 w 2173"/>
                <a:gd name="T45" fmla="*/ 2040 h 3919"/>
                <a:gd name="T46" fmla="*/ 2023 w 2173"/>
                <a:gd name="T47" fmla="*/ 1940 h 3919"/>
                <a:gd name="T48" fmla="*/ 2099 w 2173"/>
                <a:gd name="T49" fmla="*/ 1829 h 3919"/>
                <a:gd name="T50" fmla="*/ 2151 w 2173"/>
                <a:gd name="T51" fmla="*/ 1746 h 3919"/>
                <a:gd name="T52" fmla="*/ 2170 w 2173"/>
                <a:gd name="T53" fmla="*/ 1690 h 3919"/>
                <a:gd name="T54" fmla="*/ 2172 w 2173"/>
                <a:gd name="T55" fmla="*/ 586 h 3919"/>
                <a:gd name="T56" fmla="*/ 2154 w 2173"/>
                <a:gd name="T57" fmla="*/ 453 h 3919"/>
                <a:gd name="T58" fmla="*/ 2112 w 2173"/>
                <a:gd name="T59" fmla="*/ 341 h 3919"/>
                <a:gd name="T60" fmla="*/ 2053 w 2173"/>
                <a:gd name="T61" fmla="*/ 245 h 3919"/>
                <a:gd name="T62" fmla="*/ 1980 w 2173"/>
                <a:gd name="T63" fmla="*/ 166 h 3919"/>
                <a:gd name="T64" fmla="*/ 1891 w 2173"/>
                <a:gd name="T65" fmla="*/ 104 h 3919"/>
                <a:gd name="T66" fmla="*/ 1757 w 2173"/>
                <a:gd name="T67" fmla="*/ 45 h 3919"/>
                <a:gd name="T68" fmla="*/ 1651 w 2173"/>
                <a:gd name="T69" fmla="*/ 10 h 3919"/>
                <a:gd name="T70" fmla="*/ 1595 w 2173"/>
                <a:gd name="T71" fmla="*/ 1 h 3919"/>
                <a:gd name="T72" fmla="*/ 1556 w 2173"/>
                <a:gd name="T73" fmla="*/ 10 h 3919"/>
                <a:gd name="T74" fmla="*/ 1528 w 2173"/>
                <a:gd name="T75" fmla="*/ 38 h 3919"/>
                <a:gd name="T76" fmla="*/ 1505 w 2173"/>
                <a:gd name="T77" fmla="*/ 86 h 3919"/>
                <a:gd name="T78" fmla="*/ 1229 w 2173"/>
                <a:gd name="T79" fmla="*/ 862 h 3919"/>
                <a:gd name="T80" fmla="*/ 1176 w 2173"/>
                <a:gd name="T81" fmla="*/ 1004 h 3919"/>
                <a:gd name="T82" fmla="*/ 1138 w 2173"/>
                <a:gd name="T83" fmla="*/ 1100 h 3919"/>
                <a:gd name="T84" fmla="*/ 1108 w 2173"/>
                <a:gd name="T85" fmla="*/ 1120 h 3919"/>
                <a:gd name="T86" fmla="*/ 1075 w 2173"/>
                <a:gd name="T87" fmla="*/ 1121 h 3919"/>
                <a:gd name="T88" fmla="*/ 1052 w 2173"/>
                <a:gd name="T89" fmla="*/ 1108 h 3919"/>
                <a:gd name="T90" fmla="*/ 1023 w 2173"/>
                <a:gd name="T91" fmla="*/ 1070 h 3919"/>
                <a:gd name="T92" fmla="*/ 974 w 2173"/>
                <a:gd name="T93" fmla="*/ 953 h 3919"/>
                <a:gd name="T94" fmla="*/ 927 w 2173"/>
                <a:gd name="T95" fmla="*/ 809 h 3919"/>
                <a:gd name="T96" fmla="*/ 837 w 2173"/>
                <a:gd name="T97" fmla="*/ 558 h 3919"/>
                <a:gd name="T98" fmla="*/ 727 w 2173"/>
                <a:gd name="T99" fmla="*/ 252 h 3919"/>
                <a:gd name="T100" fmla="*/ 635 w 2173"/>
                <a:gd name="T101" fmla="*/ 33 h 3919"/>
                <a:gd name="T102" fmla="*/ 611 w 2173"/>
                <a:gd name="T103" fmla="*/ 0 h 3919"/>
                <a:gd name="T104" fmla="*/ 508 w 2173"/>
                <a:gd name="T105" fmla="*/ 15 h 3919"/>
                <a:gd name="T106" fmla="*/ 389 w 2173"/>
                <a:gd name="T107" fmla="*/ 56 h 3919"/>
                <a:gd name="T108" fmla="*/ 273 w 2173"/>
                <a:gd name="T109" fmla="*/ 114 h 3919"/>
                <a:gd name="T110" fmla="*/ 180 w 2173"/>
                <a:gd name="T111" fmla="*/ 179 h 3919"/>
                <a:gd name="T112" fmla="*/ 103 w 2173"/>
                <a:gd name="T113" fmla="*/ 268 h 3919"/>
                <a:gd name="T114" fmla="*/ 46 w 2173"/>
                <a:gd name="T115" fmla="*/ 377 h 3919"/>
                <a:gd name="T116" fmla="*/ 12 w 2173"/>
                <a:gd name="T117" fmla="*/ 498 h 3919"/>
                <a:gd name="T118" fmla="*/ 0 w 2173"/>
                <a:gd name="T119" fmla="*/ 622 h 3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3" h="3919">
                  <a:moveTo>
                    <a:pt x="0" y="622"/>
                  </a:moveTo>
                  <a:lnTo>
                    <a:pt x="0" y="1660"/>
                  </a:lnTo>
                  <a:lnTo>
                    <a:pt x="1" y="1676"/>
                  </a:lnTo>
                  <a:lnTo>
                    <a:pt x="3" y="1691"/>
                  </a:lnTo>
                  <a:lnTo>
                    <a:pt x="7" y="1707"/>
                  </a:lnTo>
                  <a:lnTo>
                    <a:pt x="12" y="1721"/>
                  </a:lnTo>
                  <a:lnTo>
                    <a:pt x="18" y="1737"/>
                  </a:lnTo>
                  <a:lnTo>
                    <a:pt x="25" y="1751"/>
                  </a:lnTo>
                  <a:lnTo>
                    <a:pt x="33" y="1766"/>
                  </a:lnTo>
                  <a:lnTo>
                    <a:pt x="41" y="1780"/>
                  </a:lnTo>
                  <a:lnTo>
                    <a:pt x="59" y="1808"/>
                  </a:lnTo>
                  <a:lnTo>
                    <a:pt x="77" y="1834"/>
                  </a:lnTo>
                  <a:lnTo>
                    <a:pt x="95" y="1858"/>
                  </a:lnTo>
                  <a:lnTo>
                    <a:pt x="110" y="1880"/>
                  </a:lnTo>
                  <a:lnTo>
                    <a:pt x="382" y="2292"/>
                  </a:lnTo>
                  <a:lnTo>
                    <a:pt x="389" y="2305"/>
                  </a:lnTo>
                  <a:lnTo>
                    <a:pt x="394" y="2321"/>
                  </a:lnTo>
                  <a:lnTo>
                    <a:pt x="399" y="2339"/>
                  </a:lnTo>
                  <a:lnTo>
                    <a:pt x="403" y="2357"/>
                  </a:lnTo>
                  <a:lnTo>
                    <a:pt x="405" y="2377"/>
                  </a:lnTo>
                  <a:lnTo>
                    <a:pt x="407" y="2398"/>
                  </a:lnTo>
                  <a:lnTo>
                    <a:pt x="408" y="2418"/>
                  </a:lnTo>
                  <a:lnTo>
                    <a:pt x="408" y="2441"/>
                  </a:lnTo>
                  <a:lnTo>
                    <a:pt x="407" y="2486"/>
                  </a:lnTo>
                  <a:lnTo>
                    <a:pt x="406" y="2530"/>
                  </a:lnTo>
                  <a:lnTo>
                    <a:pt x="404" y="2574"/>
                  </a:lnTo>
                  <a:lnTo>
                    <a:pt x="403" y="2613"/>
                  </a:lnTo>
                  <a:lnTo>
                    <a:pt x="403" y="3638"/>
                  </a:lnTo>
                  <a:lnTo>
                    <a:pt x="402" y="3677"/>
                  </a:lnTo>
                  <a:lnTo>
                    <a:pt x="399" y="3720"/>
                  </a:lnTo>
                  <a:lnTo>
                    <a:pt x="399" y="3744"/>
                  </a:lnTo>
                  <a:lnTo>
                    <a:pt x="398" y="3767"/>
                  </a:lnTo>
                  <a:lnTo>
                    <a:pt x="398" y="3791"/>
                  </a:lnTo>
                  <a:lnTo>
                    <a:pt x="399" y="3812"/>
                  </a:lnTo>
                  <a:lnTo>
                    <a:pt x="402" y="3834"/>
                  </a:lnTo>
                  <a:lnTo>
                    <a:pt x="406" y="3855"/>
                  </a:lnTo>
                  <a:lnTo>
                    <a:pt x="408" y="3864"/>
                  </a:lnTo>
                  <a:lnTo>
                    <a:pt x="410" y="3873"/>
                  </a:lnTo>
                  <a:lnTo>
                    <a:pt x="413" y="3881"/>
                  </a:lnTo>
                  <a:lnTo>
                    <a:pt x="417" y="3888"/>
                  </a:lnTo>
                  <a:lnTo>
                    <a:pt x="420" y="3895"/>
                  </a:lnTo>
                  <a:lnTo>
                    <a:pt x="425" y="3902"/>
                  </a:lnTo>
                  <a:lnTo>
                    <a:pt x="430" y="3907"/>
                  </a:lnTo>
                  <a:lnTo>
                    <a:pt x="436" y="3911"/>
                  </a:lnTo>
                  <a:lnTo>
                    <a:pt x="442" y="3915"/>
                  </a:lnTo>
                  <a:lnTo>
                    <a:pt x="448" y="3917"/>
                  </a:lnTo>
                  <a:lnTo>
                    <a:pt x="455" y="3919"/>
                  </a:lnTo>
                  <a:lnTo>
                    <a:pt x="464" y="3919"/>
                  </a:lnTo>
                  <a:lnTo>
                    <a:pt x="1709" y="3919"/>
                  </a:lnTo>
                  <a:lnTo>
                    <a:pt x="1718" y="3919"/>
                  </a:lnTo>
                  <a:lnTo>
                    <a:pt x="1725" y="3917"/>
                  </a:lnTo>
                  <a:lnTo>
                    <a:pt x="1731" y="3915"/>
                  </a:lnTo>
                  <a:lnTo>
                    <a:pt x="1737" y="3912"/>
                  </a:lnTo>
                  <a:lnTo>
                    <a:pt x="1743" y="3908"/>
                  </a:lnTo>
                  <a:lnTo>
                    <a:pt x="1748" y="3903"/>
                  </a:lnTo>
                  <a:lnTo>
                    <a:pt x="1752" y="3896"/>
                  </a:lnTo>
                  <a:lnTo>
                    <a:pt x="1756" y="3890"/>
                  </a:lnTo>
                  <a:lnTo>
                    <a:pt x="1759" y="3883"/>
                  </a:lnTo>
                  <a:lnTo>
                    <a:pt x="1762" y="3875"/>
                  </a:lnTo>
                  <a:lnTo>
                    <a:pt x="1765" y="3866"/>
                  </a:lnTo>
                  <a:lnTo>
                    <a:pt x="1767" y="3858"/>
                  </a:lnTo>
                  <a:lnTo>
                    <a:pt x="1770" y="3839"/>
                  </a:lnTo>
                  <a:lnTo>
                    <a:pt x="1773" y="3819"/>
                  </a:lnTo>
                  <a:lnTo>
                    <a:pt x="1774" y="3797"/>
                  </a:lnTo>
                  <a:lnTo>
                    <a:pt x="1775" y="3775"/>
                  </a:lnTo>
                  <a:lnTo>
                    <a:pt x="1774" y="3752"/>
                  </a:lnTo>
                  <a:lnTo>
                    <a:pt x="1774" y="3731"/>
                  </a:lnTo>
                  <a:lnTo>
                    <a:pt x="1772" y="3688"/>
                  </a:lnTo>
                  <a:lnTo>
                    <a:pt x="1770" y="3651"/>
                  </a:lnTo>
                  <a:lnTo>
                    <a:pt x="1770" y="2625"/>
                  </a:lnTo>
                  <a:lnTo>
                    <a:pt x="1769" y="2557"/>
                  </a:lnTo>
                  <a:lnTo>
                    <a:pt x="1769" y="2500"/>
                  </a:lnTo>
                  <a:lnTo>
                    <a:pt x="1767" y="2455"/>
                  </a:lnTo>
                  <a:lnTo>
                    <a:pt x="1767" y="2417"/>
                  </a:lnTo>
                  <a:lnTo>
                    <a:pt x="1766" y="2388"/>
                  </a:lnTo>
                  <a:lnTo>
                    <a:pt x="1767" y="2364"/>
                  </a:lnTo>
                  <a:lnTo>
                    <a:pt x="1768" y="2354"/>
                  </a:lnTo>
                  <a:lnTo>
                    <a:pt x="1770" y="2345"/>
                  </a:lnTo>
                  <a:lnTo>
                    <a:pt x="1772" y="2335"/>
                  </a:lnTo>
                  <a:lnTo>
                    <a:pt x="1775" y="2327"/>
                  </a:lnTo>
                  <a:lnTo>
                    <a:pt x="1777" y="2319"/>
                  </a:lnTo>
                  <a:lnTo>
                    <a:pt x="1781" y="2312"/>
                  </a:lnTo>
                  <a:lnTo>
                    <a:pt x="1785" y="2303"/>
                  </a:lnTo>
                  <a:lnTo>
                    <a:pt x="1790" y="2294"/>
                  </a:lnTo>
                  <a:lnTo>
                    <a:pt x="1802" y="2275"/>
                  </a:lnTo>
                  <a:lnTo>
                    <a:pt x="1817" y="2253"/>
                  </a:lnTo>
                  <a:lnTo>
                    <a:pt x="1837" y="2225"/>
                  </a:lnTo>
                  <a:lnTo>
                    <a:pt x="1861" y="2189"/>
                  </a:lnTo>
                  <a:lnTo>
                    <a:pt x="1889" y="2146"/>
                  </a:lnTo>
                  <a:lnTo>
                    <a:pt x="1922" y="2093"/>
                  </a:lnTo>
                  <a:lnTo>
                    <a:pt x="1938" y="2066"/>
                  </a:lnTo>
                  <a:lnTo>
                    <a:pt x="1956" y="2040"/>
                  </a:lnTo>
                  <a:lnTo>
                    <a:pt x="1972" y="2014"/>
                  </a:lnTo>
                  <a:lnTo>
                    <a:pt x="1989" y="1989"/>
                  </a:lnTo>
                  <a:lnTo>
                    <a:pt x="2006" y="1965"/>
                  </a:lnTo>
                  <a:lnTo>
                    <a:pt x="2023" y="1940"/>
                  </a:lnTo>
                  <a:lnTo>
                    <a:pt x="2041" y="1914"/>
                  </a:lnTo>
                  <a:lnTo>
                    <a:pt x="2058" y="1887"/>
                  </a:lnTo>
                  <a:lnTo>
                    <a:pt x="2079" y="1858"/>
                  </a:lnTo>
                  <a:lnTo>
                    <a:pt x="2099" y="1829"/>
                  </a:lnTo>
                  <a:lnTo>
                    <a:pt x="2118" y="1801"/>
                  </a:lnTo>
                  <a:lnTo>
                    <a:pt x="2136" y="1774"/>
                  </a:lnTo>
                  <a:lnTo>
                    <a:pt x="2144" y="1760"/>
                  </a:lnTo>
                  <a:lnTo>
                    <a:pt x="2151" y="1746"/>
                  </a:lnTo>
                  <a:lnTo>
                    <a:pt x="2158" y="1733"/>
                  </a:lnTo>
                  <a:lnTo>
                    <a:pt x="2163" y="1718"/>
                  </a:lnTo>
                  <a:lnTo>
                    <a:pt x="2167" y="1705"/>
                  </a:lnTo>
                  <a:lnTo>
                    <a:pt x="2170" y="1690"/>
                  </a:lnTo>
                  <a:lnTo>
                    <a:pt x="2172" y="1676"/>
                  </a:lnTo>
                  <a:lnTo>
                    <a:pt x="2173" y="1660"/>
                  </a:lnTo>
                  <a:lnTo>
                    <a:pt x="2173" y="622"/>
                  </a:lnTo>
                  <a:lnTo>
                    <a:pt x="2172" y="586"/>
                  </a:lnTo>
                  <a:lnTo>
                    <a:pt x="2170" y="551"/>
                  </a:lnTo>
                  <a:lnTo>
                    <a:pt x="2166" y="518"/>
                  </a:lnTo>
                  <a:lnTo>
                    <a:pt x="2160" y="486"/>
                  </a:lnTo>
                  <a:lnTo>
                    <a:pt x="2154" y="453"/>
                  </a:lnTo>
                  <a:lnTo>
                    <a:pt x="2145" y="423"/>
                  </a:lnTo>
                  <a:lnTo>
                    <a:pt x="2135" y="395"/>
                  </a:lnTo>
                  <a:lnTo>
                    <a:pt x="2125" y="367"/>
                  </a:lnTo>
                  <a:lnTo>
                    <a:pt x="2112" y="341"/>
                  </a:lnTo>
                  <a:lnTo>
                    <a:pt x="2099" y="316"/>
                  </a:lnTo>
                  <a:lnTo>
                    <a:pt x="2084" y="291"/>
                  </a:lnTo>
                  <a:lnTo>
                    <a:pt x="2070" y="268"/>
                  </a:lnTo>
                  <a:lnTo>
                    <a:pt x="2053" y="245"/>
                  </a:lnTo>
                  <a:lnTo>
                    <a:pt x="2036" y="225"/>
                  </a:lnTo>
                  <a:lnTo>
                    <a:pt x="2018" y="205"/>
                  </a:lnTo>
                  <a:lnTo>
                    <a:pt x="1999" y="185"/>
                  </a:lnTo>
                  <a:lnTo>
                    <a:pt x="1980" y="166"/>
                  </a:lnTo>
                  <a:lnTo>
                    <a:pt x="1959" y="150"/>
                  </a:lnTo>
                  <a:lnTo>
                    <a:pt x="1937" y="133"/>
                  </a:lnTo>
                  <a:lnTo>
                    <a:pt x="1914" y="119"/>
                  </a:lnTo>
                  <a:lnTo>
                    <a:pt x="1891" y="104"/>
                  </a:lnTo>
                  <a:lnTo>
                    <a:pt x="1866" y="91"/>
                  </a:lnTo>
                  <a:lnTo>
                    <a:pt x="1840" y="78"/>
                  </a:lnTo>
                  <a:lnTo>
                    <a:pt x="1812" y="67"/>
                  </a:lnTo>
                  <a:lnTo>
                    <a:pt x="1757" y="45"/>
                  </a:lnTo>
                  <a:lnTo>
                    <a:pt x="1709" y="28"/>
                  </a:lnTo>
                  <a:lnTo>
                    <a:pt x="1689" y="20"/>
                  </a:lnTo>
                  <a:lnTo>
                    <a:pt x="1670" y="14"/>
                  </a:lnTo>
                  <a:lnTo>
                    <a:pt x="1651" y="10"/>
                  </a:lnTo>
                  <a:lnTo>
                    <a:pt x="1636" y="6"/>
                  </a:lnTo>
                  <a:lnTo>
                    <a:pt x="1621" y="3"/>
                  </a:lnTo>
                  <a:lnTo>
                    <a:pt x="1607" y="1"/>
                  </a:lnTo>
                  <a:lnTo>
                    <a:pt x="1595" y="1"/>
                  </a:lnTo>
                  <a:lnTo>
                    <a:pt x="1584" y="1"/>
                  </a:lnTo>
                  <a:lnTo>
                    <a:pt x="1574" y="3"/>
                  </a:lnTo>
                  <a:lnTo>
                    <a:pt x="1564" y="6"/>
                  </a:lnTo>
                  <a:lnTo>
                    <a:pt x="1556" y="10"/>
                  </a:lnTo>
                  <a:lnTo>
                    <a:pt x="1548" y="15"/>
                  </a:lnTo>
                  <a:lnTo>
                    <a:pt x="1541" y="21"/>
                  </a:lnTo>
                  <a:lnTo>
                    <a:pt x="1534" y="29"/>
                  </a:lnTo>
                  <a:lnTo>
                    <a:pt x="1528" y="38"/>
                  </a:lnTo>
                  <a:lnTo>
                    <a:pt x="1522" y="48"/>
                  </a:lnTo>
                  <a:lnTo>
                    <a:pt x="1517" y="59"/>
                  </a:lnTo>
                  <a:lnTo>
                    <a:pt x="1512" y="72"/>
                  </a:lnTo>
                  <a:lnTo>
                    <a:pt x="1505" y="86"/>
                  </a:lnTo>
                  <a:lnTo>
                    <a:pt x="1500" y="101"/>
                  </a:lnTo>
                  <a:lnTo>
                    <a:pt x="1475" y="175"/>
                  </a:lnTo>
                  <a:lnTo>
                    <a:pt x="1442" y="270"/>
                  </a:lnTo>
                  <a:lnTo>
                    <a:pt x="1229" y="862"/>
                  </a:lnTo>
                  <a:lnTo>
                    <a:pt x="1215" y="899"/>
                  </a:lnTo>
                  <a:lnTo>
                    <a:pt x="1203" y="933"/>
                  </a:lnTo>
                  <a:lnTo>
                    <a:pt x="1190" y="968"/>
                  </a:lnTo>
                  <a:lnTo>
                    <a:pt x="1176" y="1004"/>
                  </a:lnTo>
                  <a:lnTo>
                    <a:pt x="1162" y="1046"/>
                  </a:lnTo>
                  <a:lnTo>
                    <a:pt x="1147" y="1084"/>
                  </a:lnTo>
                  <a:lnTo>
                    <a:pt x="1143" y="1092"/>
                  </a:lnTo>
                  <a:lnTo>
                    <a:pt x="1138" y="1100"/>
                  </a:lnTo>
                  <a:lnTo>
                    <a:pt x="1132" y="1106"/>
                  </a:lnTo>
                  <a:lnTo>
                    <a:pt x="1124" y="1112"/>
                  </a:lnTo>
                  <a:lnTo>
                    <a:pt x="1117" y="1116"/>
                  </a:lnTo>
                  <a:lnTo>
                    <a:pt x="1108" y="1120"/>
                  </a:lnTo>
                  <a:lnTo>
                    <a:pt x="1098" y="1123"/>
                  </a:lnTo>
                  <a:lnTo>
                    <a:pt x="1087" y="1123"/>
                  </a:lnTo>
                  <a:lnTo>
                    <a:pt x="1081" y="1123"/>
                  </a:lnTo>
                  <a:lnTo>
                    <a:pt x="1075" y="1121"/>
                  </a:lnTo>
                  <a:lnTo>
                    <a:pt x="1068" y="1119"/>
                  </a:lnTo>
                  <a:lnTo>
                    <a:pt x="1063" y="1116"/>
                  </a:lnTo>
                  <a:lnTo>
                    <a:pt x="1057" y="1112"/>
                  </a:lnTo>
                  <a:lnTo>
                    <a:pt x="1052" y="1108"/>
                  </a:lnTo>
                  <a:lnTo>
                    <a:pt x="1047" y="1103"/>
                  </a:lnTo>
                  <a:lnTo>
                    <a:pt x="1041" y="1098"/>
                  </a:lnTo>
                  <a:lnTo>
                    <a:pt x="1032" y="1084"/>
                  </a:lnTo>
                  <a:lnTo>
                    <a:pt x="1023" y="1070"/>
                  </a:lnTo>
                  <a:lnTo>
                    <a:pt x="1014" y="1053"/>
                  </a:lnTo>
                  <a:lnTo>
                    <a:pt x="1005" y="1034"/>
                  </a:lnTo>
                  <a:lnTo>
                    <a:pt x="990" y="995"/>
                  </a:lnTo>
                  <a:lnTo>
                    <a:pt x="974" y="953"/>
                  </a:lnTo>
                  <a:lnTo>
                    <a:pt x="961" y="911"/>
                  </a:lnTo>
                  <a:lnTo>
                    <a:pt x="947" y="871"/>
                  </a:lnTo>
                  <a:lnTo>
                    <a:pt x="939" y="847"/>
                  </a:lnTo>
                  <a:lnTo>
                    <a:pt x="927" y="809"/>
                  </a:lnTo>
                  <a:lnTo>
                    <a:pt x="909" y="759"/>
                  </a:lnTo>
                  <a:lnTo>
                    <a:pt x="888" y="699"/>
                  </a:lnTo>
                  <a:lnTo>
                    <a:pt x="864" y="631"/>
                  </a:lnTo>
                  <a:lnTo>
                    <a:pt x="837" y="558"/>
                  </a:lnTo>
                  <a:lnTo>
                    <a:pt x="811" y="480"/>
                  </a:lnTo>
                  <a:lnTo>
                    <a:pt x="783" y="403"/>
                  </a:lnTo>
                  <a:lnTo>
                    <a:pt x="754" y="326"/>
                  </a:lnTo>
                  <a:lnTo>
                    <a:pt x="727" y="252"/>
                  </a:lnTo>
                  <a:lnTo>
                    <a:pt x="700" y="184"/>
                  </a:lnTo>
                  <a:lnTo>
                    <a:pt x="675" y="123"/>
                  </a:lnTo>
                  <a:lnTo>
                    <a:pt x="653" y="72"/>
                  </a:lnTo>
                  <a:lnTo>
                    <a:pt x="635" y="33"/>
                  </a:lnTo>
                  <a:lnTo>
                    <a:pt x="627" y="18"/>
                  </a:lnTo>
                  <a:lnTo>
                    <a:pt x="620" y="8"/>
                  </a:lnTo>
                  <a:lnTo>
                    <a:pt x="615" y="2"/>
                  </a:lnTo>
                  <a:lnTo>
                    <a:pt x="611" y="0"/>
                  </a:lnTo>
                  <a:lnTo>
                    <a:pt x="588" y="1"/>
                  </a:lnTo>
                  <a:lnTo>
                    <a:pt x="563" y="4"/>
                  </a:lnTo>
                  <a:lnTo>
                    <a:pt x="536" y="8"/>
                  </a:lnTo>
                  <a:lnTo>
                    <a:pt x="508" y="15"/>
                  </a:lnTo>
                  <a:lnTo>
                    <a:pt x="479" y="24"/>
                  </a:lnTo>
                  <a:lnTo>
                    <a:pt x="449" y="33"/>
                  </a:lnTo>
                  <a:lnTo>
                    <a:pt x="419" y="44"/>
                  </a:lnTo>
                  <a:lnTo>
                    <a:pt x="389" y="56"/>
                  </a:lnTo>
                  <a:lnTo>
                    <a:pt x="359" y="69"/>
                  </a:lnTo>
                  <a:lnTo>
                    <a:pt x="330" y="84"/>
                  </a:lnTo>
                  <a:lnTo>
                    <a:pt x="301" y="98"/>
                  </a:lnTo>
                  <a:lnTo>
                    <a:pt x="273" y="114"/>
                  </a:lnTo>
                  <a:lnTo>
                    <a:pt x="247" y="130"/>
                  </a:lnTo>
                  <a:lnTo>
                    <a:pt x="222" y="146"/>
                  </a:lnTo>
                  <a:lnTo>
                    <a:pt x="200" y="162"/>
                  </a:lnTo>
                  <a:lnTo>
                    <a:pt x="180" y="179"/>
                  </a:lnTo>
                  <a:lnTo>
                    <a:pt x="159" y="200"/>
                  </a:lnTo>
                  <a:lnTo>
                    <a:pt x="139" y="221"/>
                  </a:lnTo>
                  <a:lnTo>
                    <a:pt x="120" y="244"/>
                  </a:lnTo>
                  <a:lnTo>
                    <a:pt x="103" y="268"/>
                  </a:lnTo>
                  <a:lnTo>
                    <a:pt x="87" y="294"/>
                  </a:lnTo>
                  <a:lnTo>
                    <a:pt x="72" y="321"/>
                  </a:lnTo>
                  <a:lnTo>
                    <a:pt x="59" y="349"/>
                  </a:lnTo>
                  <a:lnTo>
                    <a:pt x="46" y="377"/>
                  </a:lnTo>
                  <a:lnTo>
                    <a:pt x="36" y="407"/>
                  </a:lnTo>
                  <a:lnTo>
                    <a:pt x="27" y="436"/>
                  </a:lnTo>
                  <a:lnTo>
                    <a:pt x="18" y="467"/>
                  </a:lnTo>
                  <a:lnTo>
                    <a:pt x="12" y="498"/>
                  </a:lnTo>
                  <a:lnTo>
                    <a:pt x="7" y="529"/>
                  </a:lnTo>
                  <a:lnTo>
                    <a:pt x="3" y="560"/>
                  </a:lnTo>
                  <a:lnTo>
                    <a:pt x="1" y="591"/>
                  </a:lnTo>
                  <a:lnTo>
                    <a:pt x="0" y="62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94">
              <a:extLst>
                <a:ext uri="{FF2B5EF4-FFF2-40B4-BE49-F238E27FC236}">
                  <a16:creationId xmlns:a16="http://schemas.microsoft.com/office/drawing/2014/main" id="{53E14F64-7697-B8D6-6127-CFF2D8C71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863" y="3668713"/>
              <a:ext cx="331787" cy="569913"/>
            </a:xfrm>
            <a:custGeom>
              <a:avLst/>
              <a:gdLst>
                <a:gd name="T0" fmla="*/ 3 w 1672"/>
                <a:gd name="T1" fmla="*/ 1293 h 2868"/>
                <a:gd name="T2" fmla="*/ 25 w 1672"/>
                <a:gd name="T3" fmla="*/ 1348 h 2868"/>
                <a:gd name="T4" fmla="*/ 85 w 1672"/>
                <a:gd name="T5" fmla="*/ 1441 h 2868"/>
                <a:gd name="T6" fmla="*/ 183 w 1672"/>
                <a:gd name="T7" fmla="*/ 1577 h 2868"/>
                <a:gd name="T8" fmla="*/ 243 w 1672"/>
                <a:gd name="T9" fmla="*/ 1677 h 2868"/>
                <a:gd name="T10" fmla="*/ 266 w 1672"/>
                <a:gd name="T11" fmla="*/ 1739 h 2868"/>
                <a:gd name="T12" fmla="*/ 269 w 1672"/>
                <a:gd name="T13" fmla="*/ 1858 h 2868"/>
                <a:gd name="T14" fmla="*/ 265 w 1672"/>
                <a:gd name="T15" fmla="*/ 2145 h 2868"/>
                <a:gd name="T16" fmla="*/ 265 w 1672"/>
                <a:gd name="T17" fmla="*/ 2475 h 2868"/>
                <a:gd name="T18" fmla="*/ 272 w 1672"/>
                <a:gd name="T19" fmla="*/ 2677 h 2868"/>
                <a:gd name="T20" fmla="*/ 284 w 1672"/>
                <a:gd name="T21" fmla="*/ 2763 h 2868"/>
                <a:gd name="T22" fmla="*/ 306 w 1672"/>
                <a:gd name="T23" fmla="*/ 2805 h 2868"/>
                <a:gd name="T24" fmla="*/ 342 w 1672"/>
                <a:gd name="T25" fmla="*/ 2836 h 2868"/>
                <a:gd name="T26" fmla="*/ 388 w 1672"/>
                <a:gd name="T27" fmla="*/ 2857 h 2868"/>
                <a:gd name="T28" fmla="*/ 444 w 1672"/>
                <a:gd name="T29" fmla="*/ 2867 h 2868"/>
                <a:gd name="T30" fmla="*/ 1206 w 1672"/>
                <a:gd name="T31" fmla="*/ 2868 h 2868"/>
                <a:gd name="T32" fmla="*/ 1279 w 1672"/>
                <a:gd name="T33" fmla="*/ 2860 h 2868"/>
                <a:gd name="T34" fmla="*/ 1332 w 1672"/>
                <a:gd name="T35" fmla="*/ 2840 h 2868"/>
                <a:gd name="T36" fmla="*/ 1367 w 1672"/>
                <a:gd name="T37" fmla="*/ 2812 h 2868"/>
                <a:gd name="T38" fmla="*/ 1389 w 1672"/>
                <a:gd name="T39" fmla="*/ 2775 h 2868"/>
                <a:gd name="T40" fmla="*/ 1402 w 1672"/>
                <a:gd name="T41" fmla="*/ 2718 h 2868"/>
                <a:gd name="T42" fmla="*/ 1404 w 1672"/>
                <a:gd name="T43" fmla="*/ 1793 h 2868"/>
                <a:gd name="T44" fmla="*/ 1415 w 1672"/>
                <a:gd name="T45" fmla="*/ 1723 h 2868"/>
                <a:gd name="T46" fmla="*/ 1446 w 1672"/>
                <a:gd name="T47" fmla="*/ 1652 h 2868"/>
                <a:gd name="T48" fmla="*/ 1488 w 1672"/>
                <a:gd name="T49" fmla="*/ 1582 h 2868"/>
                <a:gd name="T50" fmla="*/ 1587 w 1672"/>
                <a:gd name="T51" fmla="*/ 1446 h 2868"/>
                <a:gd name="T52" fmla="*/ 1648 w 1672"/>
                <a:gd name="T53" fmla="*/ 1352 h 2868"/>
                <a:gd name="T54" fmla="*/ 1669 w 1672"/>
                <a:gd name="T55" fmla="*/ 1295 h 2868"/>
                <a:gd name="T56" fmla="*/ 1672 w 1672"/>
                <a:gd name="T57" fmla="*/ 461 h 2868"/>
                <a:gd name="T58" fmla="*/ 1663 w 1672"/>
                <a:gd name="T59" fmla="*/ 396 h 2868"/>
                <a:gd name="T60" fmla="*/ 1630 w 1672"/>
                <a:gd name="T61" fmla="*/ 304 h 2868"/>
                <a:gd name="T62" fmla="*/ 1585 w 1672"/>
                <a:gd name="T63" fmla="*/ 227 h 2868"/>
                <a:gd name="T64" fmla="*/ 1513 w 1672"/>
                <a:gd name="T65" fmla="*/ 147 h 2868"/>
                <a:gd name="T66" fmla="*/ 1445 w 1672"/>
                <a:gd name="T67" fmla="*/ 94 h 2868"/>
                <a:gd name="T68" fmla="*/ 1361 w 1672"/>
                <a:gd name="T69" fmla="*/ 54 h 2868"/>
                <a:gd name="T70" fmla="*/ 1235 w 1672"/>
                <a:gd name="T71" fmla="*/ 9 h 2868"/>
                <a:gd name="T72" fmla="*/ 1173 w 1672"/>
                <a:gd name="T73" fmla="*/ 0 h 2868"/>
                <a:gd name="T74" fmla="*/ 1138 w 1672"/>
                <a:gd name="T75" fmla="*/ 5 h 2868"/>
                <a:gd name="T76" fmla="*/ 1087 w 1672"/>
                <a:gd name="T77" fmla="*/ 30 h 2868"/>
                <a:gd name="T78" fmla="*/ 960 w 1672"/>
                <a:gd name="T79" fmla="*/ 122 h 2868"/>
                <a:gd name="T80" fmla="*/ 872 w 1672"/>
                <a:gd name="T81" fmla="*/ 187 h 2868"/>
                <a:gd name="T82" fmla="*/ 843 w 1672"/>
                <a:gd name="T83" fmla="*/ 219 h 2868"/>
                <a:gd name="T84" fmla="*/ 676 w 1672"/>
                <a:gd name="T85" fmla="*/ 93 h 2868"/>
                <a:gd name="T86" fmla="*/ 600 w 1672"/>
                <a:gd name="T87" fmla="*/ 33 h 2868"/>
                <a:gd name="T88" fmla="*/ 556 w 1672"/>
                <a:gd name="T89" fmla="*/ 10 h 2868"/>
                <a:gd name="T90" fmla="*/ 508 w 1672"/>
                <a:gd name="T91" fmla="*/ 2 h 2868"/>
                <a:gd name="T92" fmla="*/ 449 w 1672"/>
                <a:gd name="T93" fmla="*/ 9 h 2868"/>
                <a:gd name="T94" fmla="*/ 321 w 1672"/>
                <a:gd name="T95" fmla="*/ 51 h 2868"/>
                <a:gd name="T96" fmla="*/ 237 w 1672"/>
                <a:gd name="T97" fmla="*/ 91 h 2868"/>
                <a:gd name="T98" fmla="*/ 166 w 1672"/>
                <a:gd name="T99" fmla="*/ 144 h 2868"/>
                <a:gd name="T100" fmla="*/ 105 w 1672"/>
                <a:gd name="T101" fmla="*/ 208 h 2868"/>
                <a:gd name="T102" fmla="*/ 54 w 1672"/>
                <a:gd name="T103" fmla="*/ 284 h 2868"/>
                <a:gd name="T104" fmla="*/ 18 w 1672"/>
                <a:gd name="T105" fmla="*/ 378 h 2868"/>
                <a:gd name="T106" fmla="*/ 1 w 1672"/>
                <a:gd name="T107" fmla="*/ 461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2" h="2868">
                  <a:moveTo>
                    <a:pt x="0" y="487"/>
                  </a:moveTo>
                  <a:lnTo>
                    <a:pt x="0" y="1269"/>
                  </a:lnTo>
                  <a:lnTo>
                    <a:pt x="1" y="1280"/>
                  </a:lnTo>
                  <a:lnTo>
                    <a:pt x="3" y="1293"/>
                  </a:lnTo>
                  <a:lnTo>
                    <a:pt x="6" y="1306"/>
                  </a:lnTo>
                  <a:lnTo>
                    <a:pt x="11" y="1320"/>
                  </a:lnTo>
                  <a:lnTo>
                    <a:pt x="18" y="1333"/>
                  </a:lnTo>
                  <a:lnTo>
                    <a:pt x="25" y="1348"/>
                  </a:lnTo>
                  <a:lnTo>
                    <a:pt x="33" y="1362"/>
                  </a:lnTo>
                  <a:lnTo>
                    <a:pt x="41" y="1378"/>
                  </a:lnTo>
                  <a:lnTo>
                    <a:pt x="62" y="1409"/>
                  </a:lnTo>
                  <a:lnTo>
                    <a:pt x="85" y="1441"/>
                  </a:lnTo>
                  <a:lnTo>
                    <a:pt x="109" y="1474"/>
                  </a:lnTo>
                  <a:lnTo>
                    <a:pt x="134" y="1508"/>
                  </a:lnTo>
                  <a:lnTo>
                    <a:pt x="158" y="1542"/>
                  </a:lnTo>
                  <a:lnTo>
                    <a:pt x="183" y="1577"/>
                  </a:lnTo>
                  <a:lnTo>
                    <a:pt x="206" y="1611"/>
                  </a:lnTo>
                  <a:lnTo>
                    <a:pt x="226" y="1644"/>
                  </a:lnTo>
                  <a:lnTo>
                    <a:pt x="235" y="1660"/>
                  </a:lnTo>
                  <a:lnTo>
                    <a:pt x="243" y="1677"/>
                  </a:lnTo>
                  <a:lnTo>
                    <a:pt x="251" y="1694"/>
                  </a:lnTo>
                  <a:lnTo>
                    <a:pt x="257" y="1709"/>
                  </a:lnTo>
                  <a:lnTo>
                    <a:pt x="262" y="1725"/>
                  </a:lnTo>
                  <a:lnTo>
                    <a:pt x="266" y="1739"/>
                  </a:lnTo>
                  <a:lnTo>
                    <a:pt x="268" y="1755"/>
                  </a:lnTo>
                  <a:lnTo>
                    <a:pt x="269" y="1768"/>
                  </a:lnTo>
                  <a:lnTo>
                    <a:pt x="269" y="1808"/>
                  </a:lnTo>
                  <a:lnTo>
                    <a:pt x="269" y="1858"/>
                  </a:lnTo>
                  <a:lnTo>
                    <a:pt x="268" y="1919"/>
                  </a:lnTo>
                  <a:lnTo>
                    <a:pt x="268" y="1989"/>
                  </a:lnTo>
                  <a:lnTo>
                    <a:pt x="266" y="2064"/>
                  </a:lnTo>
                  <a:lnTo>
                    <a:pt x="265" y="2145"/>
                  </a:lnTo>
                  <a:lnTo>
                    <a:pt x="265" y="2228"/>
                  </a:lnTo>
                  <a:lnTo>
                    <a:pt x="264" y="2312"/>
                  </a:lnTo>
                  <a:lnTo>
                    <a:pt x="264" y="2395"/>
                  </a:lnTo>
                  <a:lnTo>
                    <a:pt x="265" y="2475"/>
                  </a:lnTo>
                  <a:lnTo>
                    <a:pt x="266" y="2549"/>
                  </a:lnTo>
                  <a:lnTo>
                    <a:pt x="268" y="2618"/>
                  </a:lnTo>
                  <a:lnTo>
                    <a:pt x="270" y="2648"/>
                  </a:lnTo>
                  <a:lnTo>
                    <a:pt x="272" y="2677"/>
                  </a:lnTo>
                  <a:lnTo>
                    <a:pt x="274" y="2702"/>
                  </a:lnTo>
                  <a:lnTo>
                    <a:pt x="278" y="2725"/>
                  </a:lnTo>
                  <a:lnTo>
                    <a:pt x="280" y="2746"/>
                  </a:lnTo>
                  <a:lnTo>
                    <a:pt x="284" y="2763"/>
                  </a:lnTo>
                  <a:lnTo>
                    <a:pt x="287" y="2776"/>
                  </a:lnTo>
                  <a:lnTo>
                    <a:pt x="291" y="2785"/>
                  </a:lnTo>
                  <a:lnTo>
                    <a:pt x="298" y="2795"/>
                  </a:lnTo>
                  <a:lnTo>
                    <a:pt x="306" y="2805"/>
                  </a:lnTo>
                  <a:lnTo>
                    <a:pt x="313" y="2813"/>
                  </a:lnTo>
                  <a:lnTo>
                    <a:pt x="322" y="2822"/>
                  </a:lnTo>
                  <a:lnTo>
                    <a:pt x="331" y="2829"/>
                  </a:lnTo>
                  <a:lnTo>
                    <a:pt x="342" y="2836"/>
                  </a:lnTo>
                  <a:lnTo>
                    <a:pt x="352" y="2842"/>
                  </a:lnTo>
                  <a:lnTo>
                    <a:pt x="364" y="2847"/>
                  </a:lnTo>
                  <a:lnTo>
                    <a:pt x="376" y="2853"/>
                  </a:lnTo>
                  <a:lnTo>
                    <a:pt x="388" y="2857"/>
                  </a:lnTo>
                  <a:lnTo>
                    <a:pt x="402" y="2860"/>
                  </a:lnTo>
                  <a:lnTo>
                    <a:pt x="415" y="2863"/>
                  </a:lnTo>
                  <a:lnTo>
                    <a:pt x="430" y="2865"/>
                  </a:lnTo>
                  <a:lnTo>
                    <a:pt x="444" y="2867"/>
                  </a:lnTo>
                  <a:lnTo>
                    <a:pt x="460" y="2868"/>
                  </a:lnTo>
                  <a:lnTo>
                    <a:pt x="476" y="2868"/>
                  </a:lnTo>
                  <a:lnTo>
                    <a:pt x="1185" y="2868"/>
                  </a:lnTo>
                  <a:lnTo>
                    <a:pt x="1206" y="2868"/>
                  </a:lnTo>
                  <a:lnTo>
                    <a:pt x="1226" y="2867"/>
                  </a:lnTo>
                  <a:lnTo>
                    <a:pt x="1246" y="2865"/>
                  </a:lnTo>
                  <a:lnTo>
                    <a:pt x="1262" y="2863"/>
                  </a:lnTo>
                  <a:lnTo>
                    <a:pt x="1279" y="2860"/>
                  </a:lnTo>
                  <a:lnTo>
                    <a:pt x="1293" y="2856"/>
                  </a:lnTo>
                  <a:lnTo>
                    <a:pt x="1308" y="2852"/>
                  </a:lnTo>
                  <a:lnTo>
                    <a:pt x="1320" y="2846"/>
                  </a:lnTo>
                  <a:lnTo>
                    <a:pt x="1332" y="2840"/>
                  </a:lnTo>
                  <a:lnTo>
                    <a:pt x="1342" y="2834"/>
                  </a:lnTo>
                  <a:lnTo>
                    <a:pt x="1351" y="2828"/>
                  </a:lnTo>
                  <a:lnTo>
                    <a:pt x="1360" y="2820"/>
                  </a:lnTo>
                  <a:lnTo>
                    <a:pt x="1367" y="2812"/>
                  </a:lnTo>
                  <a:lnTo>
                    <a:pt x="1373" y="2803"/>
                  </a:lnTo>
                  <a:lnTo>
                    <a:pt x="1379" y="2795"/>
                  </a:lnTo>
                  <a:lnTo>
                    <a:pt x="1385" y="2784"/>
                  </a:lnTo>
                  <a:lnTo>
                    <a:pt x="1389" y="2775"/>
                  </a:lnTo>
                  <a:lnTo>
                    <a:pt x="1393" y="2765"/>
                  </a:lnTo>
                  <a:lnTo>
                    <a:pt x="1396" y="2753"/>
                  </a:lnTo>
                  <a:lnTo>
                    <a:pt x="1398" y="2742"/>
                  </a:lnTo>
                  <a:lnTo>
                    <a:pt x="1402" y="2718"/>
                  </a:lnTo>
                  <a:lnTo>
                    <a:pt x="1403" y="2692"/>
                  </a:lnTo>
                  <a:lnTo>
                    <a:pt x="1404" y="2636"/>
                  </a:lnTo>
                  <a:lnTo>
                    <a:pt x="1404" y="2575"/>
                  </a:lnTo>
                  <a:lnTo>
                    <a:pt x="1404" y="1793"/>
                  </a:lnTo>
                  <a:lnTo>
                    <a:pt x="1404" y="1775"/>
                  </a:lnTo>
                  <a:lnTo>
                    <a:pt x="1406" y="1758"/>
                  </a:lnTo>
                  <a:lnTo>
                    <a:pt x="1410" y="1740"/>
                  </a:lnTo>
                  <a:lnTo>
                    <a:pt x="1415" y="1723"/>
                  </a:lnTo>
                  <a:lnTo>
                    <a:pt x="1421" y="1705"/>
                  </a:lnTo>
                  <a:lnTo>
                    <a:pt x="1428" y="1687"/>
                  </a:lnTo>
                  <a:lnTo>
                    <a:pt x="1436" y="1670"/>
                  </a:lnTo>
                  <a:lnTo>
                    <a:pt x="1446" y="1652"/>
                  </a:lnTo>
                  <a:lnTo>
                    <a:pt x="1455" y="1635"/>
                  </a:lnTo>
                  <a:lnTo>
                    <a:pt x="1465" y="1617"/>
                  </a:lnTo>
                  <a:lnTo>
                    <a:pt x="1477" y="1599"/>
                  </a:lnTo>
                  <a:lnTo>
                    <a:pt x="1488" y="1582"/>
                  </a:lnTo>
                  <a:lnTo>
                    <a:pt x="1513" y="1547"/>
                  </a:lnTo>
                  <a:lnTo>
                    <a:pt x="1538" y="1512"/>
                  </a:lnTo>
                  <a:lnTo>
                    <a:pt x="1563" y="1479"/>
                  </a:lnTo>
                  <a:lnTo>
                    <a:pt x="1587" y="1446"/>
                  </a:lnTo>
                  <a:lnTo>
                    <a:pt x="1610" y="1414"/>
                  </a:lnTo>
                  <a:lnTo>
                    <a:pt x="1631" y="1383"/>
                  </a:lnTo>
                  <a:lnTo>
                    <a:pt x="1639" y="1367"/>
                  </a:lnTo>
                  <a:lnTo>
                    <a:pt x="1648" y="1352"/>
                  </a:lnTo>
                  <a:lnTo>
                    <a:pt x="1655" y="1337"/>
                  </a:lnTo>
                  <a:lnTo>
                    <a:pt x="1661" y="1323"/>
                  </a:lnTo>
                  <a:lnTo>
                    <a:pt x="1666" y="1309"/>
                  </a:lnTo>
                  <a:lnTo>
                    <a:pt x="1669" y="1295"/>
                  </a:lnTo>
                  <a:lnTo>
                    <a:pt x="1672" y="1281"/>
                  </a:lnTo>
                  <a:lnTo>
                    <a:pt x="1672" y="1269"/>
                  </a:lnTo>
                  <a:lnTo>
                    <a:pt x="1672" y="475"/>
                  </a:lnTo>
                  <a:lnTo>
                    <a:pt x="1672" y="461"/>
                  </a:lnTo>
                  <a:lnTo>
                    <a:pt x="1671" y="448"/>
                  </a:lnTo>
                  <a:lnTo>
                    <a:pt x="1670" y="434"/>
                  </a:lnTo>
                  <a:lnTo>
                    <a:pt x="1668" y="421"/>
                  </a:lnTo>
                  <a:lnTo>
                    <a:pt x="1663" y="396"/>
                  </a:lnTo>
                  <a:lnTo>
                    <a:pt x="1657" y="371"/>
                  </a:lnTo>
                  <a:lnTo>
                    <a:pt x="1649" y="347"/>
                  </a:lnTo>
                  <a:lnTo>
                    <a:pt x="1640" y="324"/>
                  </a:lnTo>
                  <a:lnTo>
                    <a:pt x="1630" y="304"/>
                  </a:lnTo>
                  <a:lnTo>
                    <a:pt x="1621" y="283"/>
                  </a:lnTo>
                  <a:lnTo>
                    <a:pt x="1609" y="263"/>
                  </a:lnTo>
                  <a:lnTo>
                    <a:pt x="1598" y="245"/>
                  </a:lnTo>
                  <a:lnTo>
                    <a:pt x="1585" y="227"/>
                  </a:lnTo>
                  <a:lnTo>
                    <a:pt x="1572" y="209"/>
                  </a:lnTo>
                  <a:lnTo>
                    <a:pt x="1532" y="165"/>
                  </a:lnTo>
                  <a:lnTo>
                    <a:pt x="1521" y="155"/>
                  </a:lnTo>
                  <a:lnTo>
                    <a:pt x="1513" y="147"/>
                  </a:lnTo>
                  <a:lnTo>
                    <a:pt x="1494" y="132"/>
                  </a:lnTo>
                  <a:lnTo>
                    <a:pt x="1478" y="117"/>
                  </a:lnTo>
                  <a:lnTo>
                    <a:pt x="1461" y="106"/>
                  </a:lnTo>
                  <a:lnTo>
                    <a:pt x="1445" y="94"/>
                  </a:lnTo>
                  <a:lnTo>
                    <a:pt x="1426" y="84"/>
                  </a:lnTo>
                  <a:lnTo>
                    <a:pt x="1407" y="75"/>
                  </a:lnTo>
                  <a:lnTo>
                    <a:pt x="1386" y="64"/>
                  </a:lnTo>
                  <a:lnTo>
                    <a:pt x="1361" y="54"/>
                  </a:lnTo>
                  <a:lnTo>
                    <a:pt x="1323" y="39"/>
                  </a:lnTo>
                  <a:lnTo>
                    <a:pt x="1290" y="27"/>
                  </a:lnTo>
                  <a:lnTo>
                    <a:pt x="1261" y="17"/>
                  </a:lnTo>
                  <a:lnTo>
                    <a:pt x="1235" y="9"/>
                  </a:lnTo>
                  <a:lnTo>
                    <a:pt x="1213" y="4"/>
                  </a:lnTo>
                  <a:lnTo>
                    <a:pt x="1192" y="1"/>
                  </a:lnTo>
                  <a:lnTo>
                    <a:pt x="1182" y="0"/>
                  </a:lnTo>
                  <a:lnTo>
                    <a:pt x="1173" y="0"/>
                  </a:lnTo>
                  <a:lnTo>
                    <a:pt x="1164" y="0"/>
                  </a:lnTo>
                  <a:lnTo>
                    <a:pt x="1156" y="1"/>
                  </a:lnTo>
                  <a:lnTo>
                    <a:pt x="1146" y="3"/>
                  </a:lnTo>
                  <a:lnTo>
                    <a:pt x="1138" y="5"/>
                  </a:lnTo>
                  <a:lnTo>
                    <a:pt x="1130" y="7"/>
                  </a:lnTo>
                  <a:lnTo>
                    <a:pt x="1122" y="12"/>
                  </a:lnTo>
                  <a:lnTo>
                    <a:pt x="1105" y="20"/>
                  </a:lnTo>
                  <a:lnTo>
                    <a:pt x="1087" y="30"/>
                  </a:lnTo>
                  <a:lnTo>
                    <a:pt x="1048" y="58"/>
                  </a:lnTo>
                  <a:lnTo>
                    <a:pt x="999" y="94"/>
                  </a:lnTo>
                  <a:lnTo>
                    <a:pt x="982" y="108"/>
                  </a:lnTo>
                  <a:lnTo>
                    <a:pt x="960" y="122"/>
                  </a:lnTo>
                  <a:lnTo>
                    <a:pt x="937" y="138"/>
                  </a:lnTo>
                  <a:lnTo>
                    <a:pt x="914" y="154"/>
                  </a:lnTo>
                  <a:lnTo>
                    <a:pt x="893" y="171"/>
                  </a:lnTo>
                  <a:lnTo>
                    <a:pt x="872" y="187"/>
                  </a:lnTo>
                  <a:lnTo>
                    <a:pt x="864" y="195"/>
                  </a:lnTo>
                  <a:lnTo>
                    <a:pt x="855" y="203"/>
                  </a:lnTo>
                  <a:lnTo>
                    <a:pt x="848" y="210"/>
                  </a:lnTo>
                  <a:lnTo>
                    <a:pt x="843" y="219"/>
                  </a:lnTo>
                  <a:lnTo>
                    <a:pt x="791" y="182"/>
                  </a:lnTo>
                  <a:lnTo>
                    <a:pt x="747" y="150"/>
                  </a:lnTo>
                  <a:lnTo>
                    <a:pt x="709" y="120"/>
                  </a:lnTo>
                  <a:lnTo>
                    <a:pt x="676" y="93"/>
                  </a:lnTo>
                  <a:lnTo>
                    <a:pt x="648" y="70"/>
                  </a:lnTo>
                  <a:lnTo>
                    <a:pt x="622" y="50"/>
                  </a:lnTo>
                  <a:lnTo>
                    <a:pt x="611" y="41"/>
                  </a:lnTo>
                  <a:lnTo>
                    <a:pt x="600" y="33"/>
                  </a:lnTo>
                  <a:lnTo>
                    <a:pt x="588" y="26"/>
                  </a:lnTo>
                  <a:lnTo>
                    <a:pt x="578" y="20"/>
                  </a:lnTo>
                  <a:lnTo>
                    <a:pt x="566" y="15"/>
                  </a:lnTo>
                  <a:lnTo>
                    <a:pt x="556" y="10"/>
                  </a:lnTo>
                  <a:lnTo>
                    <a:pt x="545" y="6"/>
                  </a:lnTo>
                  <a:lnTo>
                    <a:pt x="533" y="4"/>
                  </a:lnTo>
                  <a:lnTo>
                    <a:pt x="521" y="2"/>
                  </a:lnTo>
                  <a:lnTo>
                    <a:pt x="508" y="2"/>
                  </a:lnTo>
                  <a:lnTo>
                    <a:pt x="495" y="2"/>
                  </a:lnTo>
                  <a:lnTo>
                    <a:pt x="481" y="3"/>
                  </a:lnTo>
                  <a:lnTo>
                    <a:pt x="466" y="5"/>
                  </a:lnTo>
                  <a:lnTo>
                    <a:pt x="449" y="9"/>
                  </a:lnTo>
                  <a:lnTo>
                    <a:pt x="432" y="14"/>
                  </a:lnTo>
                  <a:lnTo>
                    <a:pt x="413" y="19"/>
                  </a:lnTo>
                  <a:lnTo>
                    <a:pt x="371" y="32"/>
                  </a:lnTo>
                  <a:lnTo>
                    <a:pt x="321" y="51"/>
                  </a:lnTo>
                  <a:lnTo>
                    <a:pt x="299" y="59"/>
                  </a:lnTo>
                  <a:lnTo>
                    <a:pt x="278" y="70"/>
                  </a:lnTo>
                  <a:lnTo>
                    <a:pt x="257" y="80"/>
                  </a:lnTo>
                  <a:lnTo>
                    <a:pt x="237" y="91"/>
                  </a:lnTo>
                  <a:lnTo>
                    <a:pt x="219" y="103"/>
                  </a:lnTo>
                  <a:lnTo>
                    <a:pt x="200" y="116"/>
                  </a:lnTo>
                  <a:lnTo>
                    <a:pt x="182" y="130"/>
                  </a:lnTo>
                  <a:lnTo>
                    <a:pt x="166" y="144"/>
                  </a:lnTo>
                  <a:lnTo>
                    <a:pt x="149" y="159"/>
                  </a:lnTo>
                  <a:lnTo>
                    <a:pt x="134" y="175"/>
                  </a:lnTo>
                  <a:lnTo>
                    <a:pt x="118" y="192"/>
                  </a:lnTo>
                  <a:lnTo>
                    <a:pt x="105" y="208"/>
                  </a:lnTo>
                  <a:lnTo>
                    <a:pt x="91" y="227"/>
                  </a:lnTo>
                  <a:lnTo>
                    <a:pt x="78" y="246"/>
                  </a:lnTo>
                  <a:lnTo>
                    <a:pt x="65" y="264"/>
                  </a:lnTo>
                  <a:lnTo>
                    <a:pt x="54" y="284"/>
                  </a:lnTo>
                  <a:lnTo>
                    <a:pt x="45" y="304"/>
                  </a:lnTo>
                  <a:lnTo>
                    <a:pt x="35" y="326"/>
                  </a:lnTo>
                  <a:lnTo>
                    <a:pt x="26" y="351"/>
                  </a:lnTo>
                  <a:lnTo>
                    <a:pt x="18" y="378"/>
                  </a:lnTo>
                  <a:lnTo>
                    <a:pt x="10" y="406"/>
                  </a:lnTo>
                  <a:lnTo>
                    <a:pt x="5" y="434"/>
                  </a:lnTo>
                  <a:lnTo>
                    <a:pt x="3" y="448"/>
                  </a:lnTo>
                  <a:lnTo>
                    <a:pt x="1" y="461"/>
                  </a:lnTo>
                  <a:lnTo>
                    <a:pt x="0" y="475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95">
              <a:extLst>
                <a:ext uri="{FF2B5EF4-FFF2-40B4-BE49-F238E27FC236}">
                  <a16:creationId xmlns:a16="http://schemas.microsoft.com/office/drawing/2014/main" id="{F9303AFD-A5D7-C7D1-212E-5F98D237B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8288" y="3668713"/>
              <a:ext cx="331787" cy="569913"/>
            </a:xfrm>
            <a:custGeom>
              <a:avLst/>
              <a:gdLst>
                <a:gd name="T0" fmla="*/ 1 w 1672"/>
                <a:gd name="T1" fmla="*/ 1282 h 2868"/>
                <a:gd name="T2" fmla="*/ 23 w 1672"/>
                <a:gd name="T3" fmla="*/ 1338 h 2868"/>
                <a:gd name="T4" fmla="*/ 78 w 1672"/>
                <a:gd name="T5" fmla="*/ 1433 h 2868"/>
                <a:gd name="T6" fmla="*/ 187 w 1672"/>
                <a:gd name="T7" fmla="*/ 1593 h 2868"/>
                <a:gd name="T8" fmla="*/ 248 w 1672"/>
                <a:gd name="T9" fmla="*/ 1693 h 2868"/>
                <a:gd name="T10" fmla="*/ 271 w 1672"/>
                <a:gd name="T11" fmla="*/ 1767 h 2868"/>
                <a:gd name="T12" fmla="*/ 271 w 1672"/>
                <a:gd name="T13" fmla="*/ 1866 h 2868"/>
                <a:gd name="T14" fmla="*/ 267 w 1672"/>
                <a:gd name="T15" fmla="*/ 2101 h 2868"/>
                <a:gd name="T16" fmla="*/ 264 w 1672"/>
                <a:gd name="T17" fmla="*/ 2307 h 2868"/>
                <a:gd name="T18" fmla="*/ 265 w 1672"/>
                <a:gd name="T19" fmla="*/ 2550 h 2868"/>
                <a:gd name="T20" fmla="*/ 279 w 1672"/>
                <a:gd name="T21" fmla="*/ 2743 h 2868"/>
                <a:gd name="T22" fmla="*/ 294 w 1672"/>
                <a:gd name="T23" fmla="*/ 2794 h 2868"/>
                <a:gd name="T24" fmla="*/ 327 w 1672"/>
                <a:gd name="T25" fmla="*/ 2831 h 2868"/>
                <a:gd name="T26" fmla="*/ 369 w 1672"/>
                <a:gd name="T27" fmla="*/ 2854 h 2868"/>
                <a:gd name="T28" fmla="*/ 423 w 1672"/>
                <a:gd name="T29" fmla="*/ 2865 h 2868"/>
                <a:gd name="T30" fmla="*/ 1216 w 1672"/>
                <a:gd name="T31" fmla="*/ 2868 h 2868"/>
                <a:gd name="T32" fmla="*/ 1287 w 1672"/>
                <a:gd name="T33" fmla="*/ 2857 h 2868"/>
                <a:gd name="T34" fmla="*/ 1336 w 1672"/>
                <a:gd name="T35" fmla="*/ 2834 h 2868"/>
                <a:gd name="T36" fmla="*/ 1371 w 1672"/>
                <a:gd name="T37" fmla="*/ 2801 h 2868"/>
                <a:gd name="T38" fmla="*/ 1390 w 1672"/>
                <a:gd name="T39" fmla="*/ 2758 h 2868"/>
                <a:gd name="T40" fmla="*/ 1402 w 1672"/>
                <a:gd name="T41" fmla="*/ 2697 h 2868"/>
                <a:gd name="T42" fmla="*/ 1403 w 1672"/>
                <a:gd name="T43" fmla="*/ 1781 h 2868"/>
                <a:gd name="T44" fmla="*/ 1414 w 1672"/>
                <a:gd name="T45" fmla="*/ 1716 h 2868"/>
                <a:gd name="T46" fmla="*/ 1445 w 1672"/>
                <a:gd name="T47" fmla="*/ 1648 h 2868"/>
                <a:gd name="T48" fmla="*/ 1537 w 1672"/>
                <a:gd name="T49" fmla="*/ 1507 h 2868"/>
                <a:gd name="T50" fmla="*/ 1630 w 1672"/>
                <a:gd name="T51" fmla="*/ 1376 h 2868"/>
                <a:gd name="T52" fmla="*/ 1661 w 1672"/>
                <a:gd name="T53" fmla="*/ 1318 h 2868"/>
                <a:gd name="T54" fmla="*/ 1672 w 1672"/>
                <a:gd name="T55" fmla="*/ 1269 h 2868"/>
                <a:gd name="T56" fmla="*/ 1669 w 1672"/>
                <a:gd name="T57" fmla="*/ 436 h 2868"/>
                <a:gd name="T58" fmla="*/ 1653 w 1672"/>
                <a:gd name="T59" fmla="*/ 369 h 2868"/>
                <a:gd name="T60" fmla="*/ 1627 w 1672"/>
                <a:gd name="T61" fmla="*/ 304 h 2868"/>
                <a:gd name="T62" fmla="*/ 1593 w 1672"/>
                <a:gd name="T63" fmla="*/ 244 h 2868"/>
                <a:gd name="T64" fmla="*/ 1550 w 1672"/>
                <a:gd name="T65" fmla="*/ 188 h 2868"/>
                <a:gd name="T66" fmla="*/ 1500 w 1672"/>
                <a:gd name="T67" fmla="*/ 139 h 2868"/>
                <a:gd name="T68" fmla="*/ 1444 w 1672"/>
                <a:gd name="T69" fmla="*/ 96 h 2868"/>
                <a:gd name="T70" fmla="*/ 1384 w 1672"/>
                <a:gd name="T71" fmla="*/ 64 h 2868"/>
                <a:gd name="T72" fmla="*/ 1261 w 1672"/>
                <a:gd name="T73" fmla="*/ 18 h 2868"/>
                <a:gd name="T74" fmla="*/ 1176 w 1672"/>
                <a:gd name="T75" fmla="*/ 0 h 2868"/>
                <a:gd name="T76" fmla="*/ 1139 w 1672"/>
                <a:gd name="T77" fmla="*/ 4 h 2868"/>
                <a:gd name="T78" fmla="*/ 1096 w 1672"/>
                <a:gd name="T79" fmla="*/ 21 h 2868"/>
                <a:gd name="T80" fmla="*/ 979 w 1672"/>
                <a:gd name="T81" fmla="*/ 106 h 2868"/>
                <a:gd name="T82" fmla="*/ 890 w 1672"/>
                <a:gd name="T83" fmla="*/ 172 h 2868"/>
                <a:gd name="T84" fmla="*/ 847 w 1672"/>
                <a:gd name="T85" fmla="*/ 211 h 2868"/>
                <a:gd name="T86" fmla="*/ 786 w 1672"/>
                <a:gd name="T87" fmla="*/ 176 h 2868"/>
                <a:gd name="T88" fmla="*/ 603 w 1672"/>
                <a:gd name="T89" fmla="*/ 41 h 2868"/>
                <a:gd name="T90" fmla="*/ 548 w 1672"/>
                <a:gd name="T91" fmla="*/ 10 h 2868"/>
                <a:gd name="T92" fmla="*/ 507 w 1672"/>
                <a:gd name="T93" fmla="*/ 1 h 2868"/>
                <a:gd name="T94" fmla="*/ 463 w 1672"/>
                <a:gd name="T95" fmla="*/ 3 h 2868"/>
                <a:gd name="T96" fmla="*/ 359 w 1672"/>
                <a:gd name="T97" fmla="*/ 35 h 2868"/>
                <a:gd name="T98" fmla="*/ 259 w 1672"/>
                <a:gd name="T99" fmla="*/ 79 h 2868"/>
                <a:gd name="T100" fmla="*/ 185 w 1672"/>
                <a:gd name="T101" fmla="*/ 126 h 2868"/>
                <a:gd name="T102" fmla="*/ 121 w 1672"/>
                <a:gd name="T103" fmla="*/ 184 h 2868"/>
                <a:gd name="T104" fmla="*/ 68 w 1672"/>
                <a:gd name="T105" fmla="*/ 256 h 2868"/>
                <a:gd name="T106" fmla="*/ 26 w 1672"/>
                <a:gd name="T107" fmla="*/ 341 h 2868"/>
                <a:gd name="T108" fmla="*/ 2 w 1672"/>
                <a:gd name="T109" fmla="*/ 432 h 2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2" h="2868">
                  <a:moveTo>
                    <a:pt x="0" y="475"/>
                  </a:moveTo>
                  <a:lnTo>
                    <a:pt x="0" y="1269"/>
                  </a:lnTo>
                  <a:lnTo>
                    <a:pt x="0" y="1275"/>
                  </a:lnTo>
                  <a:lnTo>
                    <a:pt x="1" y="1282"/>
                  </a:lnTo>
                  <a:lnTo>
                    <a:pt x="3" y="1290"/>
                  </a:lnTo>
                  <a:lnTo>
                    <a:pt x="6" y="1299"/>
                  </a:lnTo>
                  <a:lnTo>
                    <a:pt x="13" y="1318"/>
                  </a:lnTo>
                  <a:lnTo>
                    <a:pt x="23" y="1338"/>
                  </a:lnTo>
                  <a:lnTo>
                    <a:pt x="35" y="1360"/>
                  </a:lnTo>
                  <a:lnTo>
                    <a:pt x="48" y="1384"/>
                  </a:lnTo>
                  <a:lnTo>
                    <a:pt x="63" y="1409"/>
                  </a:lnTo>
                  <a:lnTo>
                    <a:pt x="78" y="1433"/>
                  </a:lnTo>
                  <a:lnTo>
                    <a:pt x="110" y="1481"/>
                  </a:lnTo>
                  <a:lnTo>
                    <a:pt x="142" y="1527"/>
                  </a:lnTo>
                  <a:lnTo>
                    <a:pt x="168" y="1565"/>
                  </a:lnTo>
                  <a:lnTo>
                    <a:pt x="187" y="1593"/>
                  </a:lnTo>
                  <a:lnTo>
                    <a:pt x="207" y="1623"/>
                  </a:lnTo>
                  <a:lnTo>
                    <a:pt x="223" y="1649"/>
                  </a:lnTo>
                  <a:lnTo>
                    <a:pt x="237" y="1673"/>
                  </a:lnTo>
                  <a:lnTo>
                    <a:pt x="248" y="1693"/>
                  </a:lnTo>
                  <a:lnTo>
                    <a:pt x="256" y="1712"/>
                  </a:lnTo>
                  <a:lnTo>
                    <a:pt x="263" y="1730"/>
                  </a:lnTo>
                  <a:lnTo>
                    <a:pt x="268" y="1749"/>
                  </a:lnTo>
                  <a:lnTo>
                    <a:pt x="271" y="1767"/>
                  </a:lnTo>
                  <a:lnTo>
                    <a:pt x="272" y="1788"/>
                  </a:lnTo>
                  <a:lnTo>
                    <a:pt x="273" y="1811"/>
                  </a:lnTo>
                  <a:lnTo>
                    <a:pt x="272" y="1837"/>
                  </a:lnTo>
                  <a:lnTo>
                    <a:pt x="271" y="1866"/>
                  </a:lnTo>
                  <a:lnTo>
                    <a:pt x="269" y="1940"/>
                  </a:lnTo>
                  <a:lnTo>
                    <a:pt x="268" y="2037"/>
                  </a:lnTo>
                  <a:lnTo>
                    <a:pt x="268" y="2064"/>
                  </a:lnTo>
                  <a:lnTo>
                    <a:pt x="267" y="2101"/>
                  </a:lnTo>
                  <a:lnTo>
                    <a:pt x="266" y="2144"/>
                  </a:lnTo>
                  <a:lnTo>
                    <a:pt x="265" y="2194"/>
                  </a:lnTo>
                  <a:lnTo>
                    <a:pt x="264" y="2249"/>
                  </a:lnTo>
                  <a:lnTo>
                    <a:pt x="264" y="2307"/>
                  </a:lnTo>
                  <a:lnTo>
                    <a:pt x="263" y="2368"/>
                  </a:lnTo>
                  <a:lnTo>
                    <a:pt x="263" y="2430"/>
                  </a:lnTo>
                  <a:lnTo>
                    <a:pt x="263" y="2491"/>
                  </a:lnTo>
                  <a:lnTo>
                    <a:pt x="265" y="2550"/>
                  </a:lnTo>
                  <a:lnTo>
                    <a:pt x="266" y="2607"/>
                  </a:lnTo>
                  <a:lnTo>
                    <a:pt x="269" y="2659"/>
                  </a:lnTo>
                  <a:lnTo>
                    <a:pt x="273" y="2705"/>
                  </a:lnTo>
                  <a:lnTo>
                    <a:pt x="279" y="2743"/>
                  </a:lnTo>
                  <a:lnTo>
                    <a:pt x="282" y="2759"/>
                  </a:lnTo>
                  <a:lnTo>
                    <a:pt x="285" y="2773"/>
                  </a:lnTo>
                  <a:lnTo>
                    <a:pt x="290" y="2785"/>
                  </a:lnTo>
                  <a:lnTo>
                    <a:pt x="294" y="2794"/>
                  </a:lnTo>
                  <a:lnTo>
                    <a:pt x="301" y="2804"/>
                  </a:lnTo>
                  <a:lnTo>
                    <a:pt x="309" y="2814"/>
                  </a:lnTo>
                  <a:lnTo>
                    <a:pt x="318" y="2823"/>
                  </a:lnTo>
                  <a:lnTo>
                    <a:pt x="327" y="2831"/>
                  </a:lnTo>
                  <a:lnTo>
                    <a:pt x="336" y="2838"/>
                  </a:lnTo>
                  <a:lnTo>
                    <a:pt x="347" y="2844"/>
                  </a:lnTo>
                  <a:lnTo>
                    <a:pt x="358" y="2850"/>
                  </a:lnTo>
                  <a:lnTo>
                    <a:pt x="369" y="2854"/>
                  </a:lnTo>
                  <a:lnTo>
                    <a:pt x="382" y="2858"/>
                  </a:lnTo>
                  <a:lnTo>
                    <a:pt x="394" y="2861"/>
                  </a:lnTo>
                  <a:lnTo>
                    <a:pt x="409" y="2863"/>
                  </a:lnTo>
                  <a:lnTo>
                    <a:pt x="423" y="2865"/>
                  </a:lnTo>
                  <a:lnTo>
                    <a:pt x="454" y="2868"/>
                  </a:lnTo>
                  <a:lnTo>
                    <a:pt x="487" y="2868"/>
                  </a:lnTo>
                  <a:lnTo>
                    <a:pt x="1196" y="2868"/>
                  </a:lnTo>
                  <a:lnTo>
                    <a:pt x="1216" y="2868"/>
                  </a:lnTo>
                  <a:lnTo>
                    <a:pt x="1236" y="2866"/>
                  </a:lnTo>
                  <a:lnTo>
                    <a:pt x="1255" y="2864"/>
                  </a:lnTo>
                  <a:lnTo>
                    <a:pt x="1271" y="2861"/>
                  </a:lnTo>
                  <a:lnTo>
                    <a:pt x="1287" y="2857"/>
                  </a:lnTo>
                  <a:lnTo>
                    <a:pt x="1301" y="2853"/>
                  </a:lnTo>
                  <a:lnTo>
                    <a:pt x="1314" y="2847"/>
                  </a:lnTo>
                  <a:lnTo>
                    <a:pt x="1326" y="2841"/>
                  </a:lnTo>
                  <a:lnTo>
                    <a:pt x="1336" y="2834"/>
                  </a:lnTo>
                  <a:lnTo>
                    <a:pt x="1347" y="2827"/>
                  </a:lnTo>
                  <a:lnTo>
                    <a:pt x="1355" y="2818"/>
                  </a:lnTo>
                  <a:lnTo>
                    <a:pt x="1363" y="2810"/>
                  </a:lnTo>
                  <a:lnTo>
                    <a:pt x="1371" y="2801"/>
                  </a:lnTo>
                  <a:lnTo>
                    <a:pt x="1377" y="2791"/>
                  </a:lnTo>
                  <a:lnTo>
                    <a:pt x="1382" y="2780"/>
                  </a:lnTo>
                  <a:lnTo>
                    <a:pt x="1386" y="2770"/>
                  </a:lnTo>
                  <a:lnTo>
                    <a:pt x="1390" y="2758"/>
                  </a:lnTo>
                  <a:lnTo>
                    <a:pt x="1393" y="2747"/>
                  </a:lnTo>
                  <a:lnTo>
                    <a:pt x="1397" y="2735"/>
                  </a:lnTo>
                  <a:lnTo>
                    <a:pt x="1399" y="2723"/>
                  </a:lnTo>
                  <a:lnTo>
                    <a:pt x="1402" y="2697"/>
                  </a:lnTo>
                  <a:lnTo>
                    <a:pt x="1404" y="2671"/>
                  </a:lnTo>
                  <a:lnTo>
                    <a:pt x="1404" y="2618"/>
                  </a:lnTo>
                  <a:lnTo>
                    <a:pt x="1404" y="2563"/>
                  </a:lnTo>
                  <a:lnTo>
                    <a:pt x="1403" y="1781"/>
                  </a:lnTo>
                  <a:lnTo>
                    <a:pt x="1404" y="1765"/>
                  </a:lnTo>
                  <a:lnTo>
                    <a:pt x="1406" y="1750"/>
                  </a:lnTo>
                  <a:lnTo>
                    <a:pt x="1409" y="1733"/>
                  </a:lnTo>
                  <a:lnTo>
                    <a:pt x="1414" y="1716"/>
                  </a:lnTo>
                  <a:lnTo>
                    <a:pt x="1420" y="1700"/>
                  </a:lnTo>
                  <a:lnTo>
                    <a:pt x="1428" y="1682"/>
                  </a:lnTo>
                  <a:lnTo>
                    <a:pt x="1436" y="1666"/>
                  </a:lnTo>
                  <a:lnTo>
                    <a:pt x="1445" y="1648"/>
                  </a:lnTo>
                  <a:lnTo>
                    <a:pt x="1465" y="1613"/>
                  </a:lnTo>
                  <a:lnTo>
                    <a:pt x="1488" y="1578"/>
                  </a:lnTo>
                  <a:lnTo>
                    <a:pt x="1513" y="1542"/>
                  </a:lnTo>
                  <a:lnTo>
                    <a:pt x="1537" y="1507"/>
                  </a:lnTo>
                  <a:lnTo>
                    <a:pt x="1562" y="1473"/>
                  </a:lnTo>
                  <a:lnTo>
                    <a:pt x="1587" y="1439"/>
                  </a:lnTo>
                  <a:lnTo>
                    <a:pt x="1610" y="1407"/>
                  </a:lnTo>
                  <a:lnTo>
                    <a:pt x="1630" y="1376"/>
                  </a:lnTo>
                  <a:lnTo>
                    <a:pt x="1639" y="1360"/>
                  </a:lnTo>
                  <a:lnTo>
                    <a:pt x="1647" y="1346"/>
                  </a:lnTo>
                  <a:lnTo>
                    <a:pt x="1654" y="1331"/>
                  </a:lnTo>
                  <a:lnTo>
                    <a:pt x="1661" y="1318"/>
                  </a:lnTo>
                  <a:lnTo>
                    <a:pt x="1666" y="1304"/>
                  </a:lnTo>
                  <a:lnTo>
                    <a:pt x="1669" y="1292"/>
                  </a:lnTo>
                  <a:lnTo>
                    <a:pt x="1671" y="1280"/>
                  </a:lnTo>
                  <a:lnTo>
                    <a:pt x="1672" y="1269"/>
                  </a:lnTo>
                  <a:lnTo>
                    <a:pt x="1672" y="487"/>
                  </a:lnTo>
                  <a:lnTo>
                    <a:pt x="1672" y="470"/>
                  </a:lnTo>
                  <a:lnTo>
                    <a:pt x="1670" y="453"/>
                  </a:lnTo>
                  <a:lnTo>
                    <a:pt x="1669" y="436"/>
                  </a:lnTo>
                  <a:lnTo>
                    <a:pt x="1666" y="419"/>
                  </a:lnTo>
                  <a:lnTo>
                    <a:pt x="1663" y="402"/>
                  </a:lnTo>
                  <a:lnTo>
                    <a:pt x="1659" y="385"/>
                  </a:lnTo>
                  <a:lnTo>
                    <a:pt x="1653" y="369"/>
                  </a:lnTo>
                  <a:lnTo>
                    <a:pt x="1648" y="352"/>
                  </a:lnTo>
                  <a:lnTo>
                    <a:pt x="1642" y="336"/>
                  </a:lnTo>
                  <a:lnTo>
                    <a:pt x="1635" y="320"/>
                  </a:lnTo>
                  <a:lnTo>
                    <a:pt x="1627" y="304"/>
                  </a:lnTo>
                  <a:lnTo>
                    <a:pt x="1620" y="288"/>
                  </a:lnTo>
                  <a:lnTo>
                    <a:pt x="1612" y="274"/>
                  </a:lnTo>
                  <a:lnTo>
                    <a:pt x="1603" y="258"/>
                  </a:lnTo>
                  <a:lnTo>
                    <a:pt x="1593" y="244"/>
                  </a:lnTo>
                  <a:lnTo>
                    <a:pt x="1583" y="229"/>
                  </a:lnTo>
                  <a:lnTo>
                    <a:pt x="1573" y="215"/>
                  </a:lnTo>
                  <a:lnTo>
                    <a:pt x="1561" y="201"/>
                  </a:lnTo>
                  <a:lnTo>
                    <a:pt x="1550" y="188"/>
                  </a:lnTo>
                  <a:lnTo>
                    <a:pt x="1538" y="175"/>
                  </a:lnTo>
                  <a:lnTo>
                    <a:pt x="1526" y="163"/>
                  </a:lnTo>
                  <a:lnTo>
                    <a:pt x="1513" y="150"/>
                  </a:lnTo>
                  <a:lnTo>
                    <a:pt x="1500" y="139"/>
                  </a:lnTo>
                  <a:lnTo>
                    <a:pt x="1487" y="128"/>
                  </a:lnTo>
                  <a:lnTo>
                    <a:pt x="1473" y="117"/>
                  </a:lnTo>
                  <a:lnTo>
                    <a:pt x="1459" y="107"/>
                  </a:lnTo>
                  <a:lnTo>
                    <a:pt x="1444" y="96"/>
                  </a:lnTo>
                  <a:lnTo>
                    <a:pt x="1430" y="88"/>
                  </a:lnTo>
                  <a:lnTo>
                    <a:pt x="1415" y="79"/>
                  </a:lnTo>
                  <a:lnTo>
                    <a:pt x="1400" y="72"/>
                  </a:lnTo>
                  <a:lnTo>
                    <a:pt x="1384" y="64"/>
                  </a:lnTo>
                  <a:lnTo>
                    <a:pt x="1369" y="57"/>
                  </a:lnTo>
                  <a:lnTo>
                    <a:pt x="1328" y="42"/>
                  </a:lnTo>
                  <a:lnTo>
                    <a:pt x="1293" y="28"/>
                  </a:lnTo>
                  <a:lnTo>
                    <a:pt x="1261" y="18"/>
                  </a:lnTo>
                  <a:lnTo>
                    <a:pt x="1233" y="9"/>
                  </a:lnTo>
                  <a:lnTo>
                    <a:pt x="1208" y="4"/>
                  </a:lnTo>
                  <a:lnTo>
                    <a:pt x="1186" y="1"/>
                  </a:lnTo>
                  <a:lnTo>
                    <a:pt x="1176" y="0"/>
                  </a:lnTo>
                  <a:lnTo>
                    <a:pt x="1166" y="0"/>
                  </a:lnTo>
                  <a:lnTo>
                    <a:pt x="1156" y="1"/>
                  </a:lnTo>
                  <a:lnTo>
                    <a:pt x="1147" y="2"/>
                  </a:lnTo>
                  <a:lnTo>
                    <a:pt x="1139" y="4"/>
                  </a:lnTo>
                  <a:lnTo>
                    <a:pt x="1130" y="6"/>
                  </a:lnTo>
                  <a:lnTo>
                    <a:pt x="1122" y="9"/>
                  </a:lnTo>
                  <a:lnTo>
                    <a:pt x="1113" y="13"/>
                  </a:lnTo>
                  <a:lnTo>
                    <a:pt x="1096" y="21"/>
                  </a:lnTo>
                  <a:lnTo>
                    <a:pt x="1080" y="31"/>
                  </a:lnTo>
                  <a:lnTo>
                    <a:pt x="1042" y="58"/>
                  </a:lnTo>
                  <a:lnTo>
                    <a:pt x="997" y="92"/>
                  </a:lnTo>
                  <a:lnTo>
                    <a:pt x="979" y="106"/>
                  </a:lnTo>
                  <a:lnTo>
                    <a:pt x="959" y="120"/>
                  </a:lnTo>
                  <a:lnTo>
                    <a:pt x="936" y="137"/>
                  </a:lnTo>
                  <a:lnTo>
                    <a:pt x="913" y="154"/>
                  </a:lnTo>
                  <a:lnTo>
                    <a:pt x="890" y="172"/>
                  </a:lnTo>
                  <a:lnTo>
                    <a:pt x="869" y="189"/>
                  </a:lnTo>
                  <a:lnTo>
                    <a:pt x="861" y="197"/>
                  </a:lnTo>
                  <a:lnTo>
                    <a:pt x="853" y="204"/>
                  </a:lnTo>
                  <a:lnTo>
                    <a:pt x="847" y="211"/>
                  </a:lnTo>
                  <a:lnTo>
                    <a:pt x="842" y="219"/>
                  </a:lnTo>
                  <a:lnTo>
                    <a:pt x="823" y="205"/>
                  </a:lnTo>
                  <a:lnTo>
                    <a:pt x="804" y="191"/>
                  </a:lnTo>
                  <a:lnTo>
                    <a:pt x="786" y="176"/>
                  </a:lnTo>
                  <a:lnTo>
                    <a:pt x="765" y="161"/>
                  </a:lnTo>
                  <a:lnTo>
                    <a:pt x="688" y="103"/>
                  </a:lnTo>
                  <a:lnTo>
                    <a:pt x="628" y="57"/>
                  </a:lnTo>
                  <a:lnTo>
                    <a:pt x="603" y="41"/>
                  </a:lnTo>
                  <a:lnTo>
                    <a:pt x="580" y="26"/>
                  </a:lnTo>
                  <a:lnTo>
                    <a:pt x="569" y="20"/>
                  </a:lnTo>
                  <a:lnTo>
                    <a:pt x="559" y="15"/>
                  </a:lnTo>
                  <a:lnTo>
                    <a:pt x="548" y="10"/>
                  </a:lnTo>
                  <a:lnTo>
                    <a:pt x="538" y="7"/>
                  </a:lnTo>
                  <a:lnTo>
                    <a:pt x="528" y="4"/>
                  </a:lnTo>
                  <a:lnTo>
                    <a:pt x="517" y="2"/>
                  </a:lnTo>
                  <a:lnTo>
                    <a:pt x="507" y="1"/>
                  </a:lnTo>
                  <a:lnTo>
                    <a:pt x="497" y="1"/>
                  </a:lnTo>
                  <a:lnTo>
                    <a:pt x="485" y="1"/>
                  </a:lnTo>
                  <a:lnTo>
                    <a:pt x="474" y="2"/>
                  </a:lnTo>
                  <a:lnTo>
                    <a:pt x="463" y="3"/>
                  </a:lnTo>
                  <a:lnTo>
                    <a:pt x="450" y="6"/>
                  </a:lnTo>
                  <a:lnTo>
                    <a:pt x="423" y="14"/>
                  </a:lnTo>
                  <a:lnTo>
                    <a:pt x="393" y="23"/>
                  </a:lnTo>
                  <a:lnTo>
                    <a:pt x="359" y="35"/>
                  </a:lnTo>
                  <a:lnTo>
                    <a:pt x="320" y="51"/>
                  </a:lnTo>
                  <a:lnTo>
                    <a:pt x="299" y="59"/>
                  </a:lnTo>
                  <a:lnTo>
                    <a:pt x="278" y="70"/>
                  </a:lnTo>
                  <a:lnTo>
                    <a:pt x="259" y="79"/>
                  </a:lnTo>
                  <a:lnTo>
                    <a:pt x="239" y="90"/>
                  </a:lnTo>
                  <a:lnTo>
                    <a:pt x="220" y="102"/>
                  </a:lnTo>
                  <a:lnTo>
                    <a:pt x="203" y="113"/>
                  </a:lnTo>
                  <a:lnTo>
                    <a:pt x="185" y="126"/>
                  </a:lnTo>
                  <a:lnTo>
                    <a:pt x="167" y="140"/>
                  </a:lnTo>
                  <a:lnTo>
                    <a:pt x="152" y="154"/>
                  </a:lnTo>
                  <a:lnTo>
                    <a:pt x="136" y="169"/>
                  </a:lnTo>
                  <a:lnTo>
                    <a:pt x="121" y="184"/>
                  </a:lnTo>
                  <a:lnTo>
                    <a:pt x="106" y="201"/>
                  </a:lnTo>
                  <a:lnTo>
                    <a:pt x="93" y="219"/>
                  </a:lnTo>
                  <a:lnTo>
                    <a:pt x="80" y="236"/>
                  </a:lnTo>
                  <a:lnTo>
                    <a:pt x="68" y="256"/>
                  </a:lnTo>
                  <a:lnTo>
                    <a:pt x="57" y="276"/>
                  </a:lnTo>
                  <a:lnTo>
                    <a:pt x="45" y="296"/>
                  </a:lnTo>
                  <a:lnTo>
                    <a:pt x="35" y="318"/>
                  </a:lnTo>
                  <a:lnTo>
                    <a:pt x="26" y="341"/>
                  </a:lnTo>
                  <a:lnTo>
                    <a:pt x="17" y="366"/>
                  </a:lnTo>
                  <a:lnTo>
                    <a:pt x="10" y="392"/>
                  </a:lnTo>
                  <a:lnTo>
                    <a:pt x="4" y="419"/>
                  </a:lnTo>
                  <a:lnTo>
                    <a:pt x="2" y="432"/>
                  </a:lnTo>
                  <a:lnTo>
                    <a:pt x="1" y="447"/>
                  </a:lnTo>
                  <a:lnTo>
                    <a:pt x="0" y="461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4B5C3294-F600-28FA-6BD0-3BC104BDE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438" y="3124201"/>
              <a:ext cx="881062" cy="265113"/>
            </a:xfrm>
            <a:custGeom>
              <a:avLst/>
              <a:gdLst>
                <a:gd name="T0" fmla="*/ 200 w 4435"/>
                <a:gd name="T1" fmla="*/ 1324 h 1336"/>
                <a:gd name="T2" fmla="*/ 264 w 4435"/>
                <a:gd name="T3" fmla="*/ 1294 h 1336"/>
                <a:gd name="T4" fmla="*/ 333 w 4435"/>
                <a:gd name="T5" fmla="*/ 1222 h 1336"/>
                <a:gd name="T6" fmla="*/ 468 w 4435"/>
                <a:gd name="T7" fmla="*/ 1055 h 1336"/>
                <a:gd name="T8" fmla="*/ 567 w 4435"/>
                <a:gd name="T9" fmla="*/ 962 h 1336"/>
                <a:gd name="T10" fmla="*/ 844 w 4435"/>
                <a:gd name="T11" fmla="*/ 742 h 1336"/>
                <a:gd name="T12" fmla="*/ 1036 w 4435"/>
                <a:gd name="T13" fmla="*/ 622 h 1336"/>
                <a:gd name="T14" fmla="*/ 1340 w 4435"/>
                <a:gd name="T15" fmla="*/ 481 h 1336"/>
                <a:gd name="T16" fmla="*/ 1728 w 4435"/>
                <a:gd name="T17" fmla="*/ 367 h 1336"/>
                <a:gd name="T18" fmla="*/ 2131 w 4435"/>
                <a:gd name="T19" fmla="*/ 321 h 1336"/>
                <a:gd name="T20" fmla="*/ 2535 w 4435"/>
                <a:gd name="T21" fmla="*/ 341 h 1336"/>
                <a:gd name="T22" fmla="*/ 2928 w 4435"/>
                <a:gd name="T23" fmla="*/ 425 h 1336"/>
                <a:gd name="T24" fmla="*/ 3298 w 4435"/>
                <a:gd name="T25" fmla="*/ 570 h 1336"/>
                <a:gd name="T26" fmla="*/ 3632 w 4435"/>
                <a:gd name="T27" fmla="*/ 773 h 1336"/>
                <a:gd name="T28" fmla="*/ 3756 w 4435"/>
                <a:gd name="T29" fmla="*/ 867 h 1336"/>
                <a:gd name="T30" fmla="*/ 3938 w 4435"/>
                <a:gd name="T31" fmla="*/ 1031 h 1336"/>
                <a:gd name="T32" fmla="*/ 4116 w 4435"/>
                <a:gd name="T33" fmla="*/ 1238 h 1336"/>
                <a:gd name="T34" fmla="*/ 4177 w 4435"/>
                <a:gd name="T35" fmla="*/ 1304 h 1336"/>
                <a:gd name="T36" fmla="*/ 4223 w 4435"/>
                <a:gd name="T37" fmla="*/ 1328 h 1336"/>
                <a:gd name="T38" fmla="*/ 4272 w 4435"/>
                <a:gd name="T39" fmla="*/ 1336 h 1336"/>
                <a:gd name="T40" fmla="*/ 4321 w 4435"/>
                <a:gd name="T41" fmla="*/ 1330 h 1336"/>
                <a:gd name="T42" fmla="*/ 4365 w 4435"/>
                <a:gd name="T43" fmla="*/ 1309 h 1336"/>
                <a:gd name="T44" fmla="*/ 4402 w 4435"/>
                <a:gd name="T45" fmla="*/ 1277 h 1336"/>
                <a:gd name="T46" fmla="*/ 4427 w 4435"/>
                <a:gd name="T47" fmla="*/ 1233 h 1336"/>
                <a:gd name="T48" fmla="*/ 4432 w 4435"/>
                <a:gd name="T49" fmla="*/ 1166 h 1336"/>
                <a:gd name="T50" fmla="*/ 4400 w 4435"/>
                <a:gd name="T51" fmla="*/ 1086 h 1336"/>
                <a:gd name="T52" fmla="*/ 4314 w 4435"/>
                <a:gd name="T53" fmla="*/ 962 h 1336"/>
                <a:gd name="T54" fmla="*/ 4138 w 4435"/>
                <a:gd name="T55" fmla="*/ 777 h 1336"/>
                <a:gd name="T56" fmla="*/ 4042 w 4435"/>
                <a:gd name="T57" fmla="*/ 691 h 1336"/>
                <a:gd name="T58" fmla="*/ 3968 w 4435"/>
                <a:gd name="T59" fmla="*/ 623 h 1336"/>
                <a:gd name="T60" fmla="*/ 3804 w 4435"/>
                <a:gd name="T61" fmla="*/ 500 h 1336"/>
                <a:gd name="T62" fmla="*/ 3582 w 4435"/>
                <a:gd name="T63" fmla="*/ 359 h 1336"/>
                <a:gd name="T64" fmla="*/ 3417 w 4435"/>
                <a:gd name="T65" fmla="*/ 272 h 1336"/>
                <a:gd name="T66" fmla="*/ 3231 w 4435"/>
                <a:gd name="T67" fmla="*/ 190 h 1336"/>
                <a:gd name="T68" fmla="*/ 3027 w 4435"/>
                <a:gd name="T69" fmla="*/ 117 h 1336"/>
                <a:gd name="T70" fmla="*/ 2808 w 4435"/>
                <a:gd name="T71" fmla="*/ 59 h 1336"/>
                <a:gd name="T72" fmla="*/ 2582 w 4435"/>
                <a:gd name="T73" fmla="*/ 19 h 1336"/>
                <a:gd name="T74" fmla="*/ 2350 w 4435"/>
                <a:gd name="T75" fmla="*/ 0 h 1336"/>
                <a:gd name="T76" fmla="*/ 1948 w 4435"/>
                <a:gd name="T77" fmla="*/ 6 h 1336"/>
                <a:gd name="T78" fmla="*/ 1657 w 4435"/>
                <a:gd name="T79" fmla="*/ 48 h 1336"/>
                <a:gd name="T80" fmla="*/ 1384 w 4435"/>
                <a:gd name="T81" fmla="*/ 120 h 1336"/>
                <a:gd name="T82" fmla="*/ 1130 w 4435"/>
                <a:gd name="T83" fmla="*/ 220 h 1336"/>
                <a:gd name="T84" fmla="*/ 890 w 4435"/>
                <a:gd name="T85" fmla="*/ 342 h 1336"/>
                <a:gd name="T86" fmla="*/ 663 w 4435"/>
                <a:gd name="T87" fmla="*/ 483 h 1336"/>
                <a:gd name="T88" fmla="*/ 255 w 4435"/>
                <a:gd name="T89" fmla="*/ 822 h 1336"/>
                <a:gd name="T90" fmla="*/ 104 w 4435"/>
                <a:gd name="T91" fmla="*/ 983 h 1336"/>
                <a:gd name="T92" fmla="*/ 28 w 4435"/>
                <a:gd name="T93" fmla="*/ 1095 h 1336"/>
                <a:gd name="T94" fmla="*/ 3 w 4435"/>
                <a:gd name="T95" fmla="*/ 1162 h 1336"/>
                <a:gd name="T96" fmla="*/ 5 w 4435"/>
                <a:gd name="T97" fmla="*/ 1223 h 1336"/>
                <a:gd name="T98" fmla="*/ 28 w 4435"/>
                <a:gd name="T99" fmla="*/ 1271 h 1336"/>
                <a:gd name="T100" fmla="*/ 66 w 4435"/>
                <a:gd name="T101" fmla="*/ 1310 h 1336"/>
                <a:gd name="T102" fmla="*/ 118 w 4435"/>
                <a:gd name="T103" fmla="*/ 133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35" h="1336">
                  <a:moveTo>
                    <a:pt x="129" y="1331"/>
                  </a:moveTo>
                  <a:lnTo>
                    <a:pt x="149" y="1330"/>
                  </a:lnTo>
                  <a:lnTo>
                    <a:pt x="167" y="1329"/>
                  </a:lnTo>
                  <a:lnTo>
                    <a:pt x="183" y="1327"/>
                  </a:lnTo>
                  <a:lnTo>
                    <a:pt x="200" y="1324"/>
                  </a:lnTo>
                  <a:lnTo>
                    <a:pt x="214" y="1320"/>
                  </a:lnTo>
                  <a:lnTo>
                    <a:pt x="228" y="1315"/>
                  </a:lnTo>
                  <a:lnTo>
                    <a:pt x="240" y="1308"/>
                  </a:lnTo>
                  <a:lnTo>
                    <a:pt x="253" y="1302"/>
                  </a:lnTo>
                  <a:lnTo>
                    <a:pt x="264" y="1294"/>
                  </a:lnTo>
                  <a:lnTo>
                    <a:pt x="274" y="1287"/>
                  </a:lnTo>
                  <a:lnTo>
                    <a:pt x="285" y="1277"/>
                  </a:lnTo>
                  <a:lnTo>
                    <a:pt x="295" y="1268"/>
                  </a:lnTo>
                  <a:lnTo>
                    <a:pt x="315" y="1246"/>
                  </a:lnTo>
                  <a:lnTo>
                    <a:pt x="333" y="1222"/>
                  </a:lnTo>
                  <a:lnTo>
                    <a:pt x="374" y="1167"/>
                  </a:lnTo>
                  <a:lnTo>
                    <a:pt x="422" y="1105"/>
                  </a:lnTo>
                  <a:lnTo>
                    <a:pt x="437" y="1089"/>
                  </a:lnTo>
                  <a:lnTo>
                    <a:pt x="451" y="1071"/>
                  </a:lnTo>
                  <a:lnTo>
                    <a:pt x="468" y="1055"/>
                  </a:lnTo>
                  <a:lnTo>
                    <a:pt x="485" y="1037"/>
                  </a:lnTo>
                  <a:lnTo>
                    <a:pt x="503" y="1018"/>
                  </a:lnTo>
                  <a:lnTo>
                    <a:pt x="523" y="1000"/>
                  </a:lnTo>
                  <a:lnTo>
                    <a:pt x="545" y="982"/>
                  </a:lnTo>
                  <a:lnTo>
                    <a:pt x="567" y="962"/>
                  </a:lnTo>
                  <a:lnTo>
                    <a:pt x="662" y="887"/>
                  </a:lnTo>
                  <a:lnTo>
                    <a:pt x="740" y="823"/>
                  </a:lnTo>
                  <a:lnTo>
                    <a:pt x="776" y="794"/>
                  </a:lnTo>
                  <a:lnTo>
                    <a:pt x="811" y="767"/>
                  </a:lnTo>
                  <a:lnTo>
                    <a:pt x="844" y="742"/>
                  </a:lnTo>
                  <a:lnTo>
                    <a:pt x="878" y="717"/>
                  </a:lnTo>
                  <a:lnTo>
                    <a:pt x="913" y="693"/>
                  </a:lnTo>
                  <a:lnTo>
                    <a:pt x="952" y="670"/>
                  </a:lnTo>
                  <a:lnTo>
                    <a:pt x="991" y="646"/>
                  </a:lnTo>
                  <a:lnTo>
                    <a:pt x="1036" y="622"/>
                  </a:lnTo>
                  <a:lnTo>
                    <a:pt x="1084" y="597"/>
                  </a:lnTo>
                  <a:lnTo>
                    <a:pt x="1138" y="571"/>
                  </a:lnTo>
                  <a:lnTo>
                    <a:pt x="1198" y="543"/>
                  </a:lnTo>
                  <a:lnTo>
                    <a:pt x="1265" y="513"/>
                  </a:lnTo>
                  <a:lnTo>
                    <a:pt x="1340" y="481"/>
                  </a:lnTo>
                  <a:lnTo>
                    <a:pt x="1416" y="453"/>
                  </a:lnTo>
                  <a:lnTo>
                    <a:pt x="1492" y="427"/>
                  </a:lnTo>
                  <a:lnTo>
                    <a:pt x="1571" y="404"/>
                  </a:lnTo>
                  <a:lnTo>
                    <a:pt x="1649" y="384"/>
                  </a:lnTo>
                  <a:lnTo>
                    <a:pt x="1728" y="367"/>
                  </a:lnTo>
                  <a:lnTo>
                    <a:pt x="1808" y="352"/>
                  </a:lnTo>
                  <a:lnTo>
                    <a:pt x="1889" y="340"/>
                  </a:lnTo>
                  <a:lnTo>
                    <a:pt x="1968" y="332"/>
                  </a:lnTo>
                  <a:lnTo>
                    <a:pt x="2050" y="324"/>
                  </a:lnTo>
                  <a:lnTo>
                    <a:pt x="2131" y="321"/>
                  </a:lnTo>
                  <a:lnTo>
                    <a:pt x="2212" y="320"/>
                  </a:lnTo>
                  <a:lnTo>
                    <a:pt x="2294" y="321"/>
                  </a:lnTo>
                  <a:lnTo>
                    <a:pt x="2374" y="325"/>
                  </a:lnTo>
                  <a:lnTo>
                    <a:pt x="2455" y="332"/>
                  </a:lnTo>
                  <a:lnTo>
                    <a:pt x="2535" y="341"/>
                  </a:lnTo>
                  <a:lnTo>
                    <a:pt x="2616" y="353"/>
                  </a:lnTo>
                  <a:lnTo>
                    <a:pt x="2694" y="368"/>
                  </a:lnTo>
                  <a:lnTo>
                    <a:pt x="2773" y="384"/>
                  </a:lnTo>
                  <a:lnTo>
                    <a:pt x="2852" y="403"/>
                  </a:lnTo>
                  <a:lnTo>
                    <a:pt x="2928" y="425"/>
                  </a:lnTo>
                  <a:lnTo>
                    <a:pt x="3005" y="450"/>
                  </a:lnTo>
                  <a:lnTo>
                    <a:pt x="3081" y="476"/>
                  </a:lnTo>
                  <a:lnTo>
                    <a:pt x="3154" y="505"/>
                  </a:lnTo>
                  <a:lnTo>
                    <a:pt x="3227" y="536"/>
                  </a:lnTo>
                  <a:lnTo>
                    <a:pt x="3298" y="570"/>
                  </a:lnTo>
                  <a:lnTo>
                    <a:pt x="3368" y="606"/>
                  </a:lnTo>
                  <a:lnTo>
                    <a:pt x="3437" y="644"/>
                  </a:lnTo>
                  <a:lnTo>
                    <a:pt x="3504" y="685"/>
                  </a:lnTo>
                  <a:lnTo>
                    <a:pt x="3568" y="727"/>
                  </a:lnTo>
                  <a:lnTo>
                    <a:pt x="3632" y="773"/>
                  </a:lnTo>
                  <a:lnTo>
                    <a:pt x="3694" y="819"/>
                  </a:lnTo>
                  <a:lnTo>
                    <a:pt x="3709" y="832"/>
                  </a:lnTo>
                  <a:lnTo>
                    <a:pt x="3725" y="843"/>
                  </a:lnTo>
                  <a:lnTo>
                    <a:pt x="3741" y="856"/>
                  </a:lnTo>
                  <a:lnTo>
                    <a:pt x="3756" y="867"/>
                  </a:lnTo>
                  <a:lnTo>
                    <a:pt x="3796" y="898"/>
                  </a:lnTo>
                  <a:lnTo>
                    <a:pt x="3833" y="930"/>
                  </a:lnTo>
                  <a:lnTo>
                    <a:pt x="3870" y="963"/>
                  </a:lnTo>
                  <a:lnTo>
                    <a:pt x="3905" y="998"/>
                  </a:lnTo>
                  <a:lnTo>
                    <a:pt x="3938" y="1031"/>
                  </a:lnTo>
                  <a:lnTo>
                    <a:pt x="3970" y="1065"/>
                  </a:lnTo>
                  <a:lnTo>
                    <a:pt x="3999" y="1097"/>
                  </a:lnTo>
                  <a:lnTo>
                    <a:pt x="4027" y="1129"/>
                  </a:lnTo>
                  <a:lnTo>
                    <a:pt x="4076" y="1188"/>
                  </a:lnTo>
                  <a:lnTo>
                    <a:pt x="4116" y="1238"/>
                  </a:lnTo>
                  <a:lnTo>
                    <a:pt x="4133" y="1258"/>
                  </a:lnTo>
                  <a:lnTo>
                    <a:pt x="4147" y="1275"/>
                  </a:lnTo>
                  <a:lnTo>
                    <a:pt x="4160" y="1288"/>
                  </a:lnTo>
                  <a:lnTo>
                    <a:pt x="4168" y="1297"/>
                  </a:lnTo>
                  <a:lnTo>
                    <a:pt x="4177" y="1304"/>
                  </a:lnTo>
                  <a:lnTo>
                    <a:pt x="4186" y="1310"/>
                  </a:lnTo>
                  <a:lnTo>
                    <a:pt x="4195" y="1316"/>
                  </a:lnTo>
                  <a:lnTo>
                    <a:pt x="4204" y="1321"/>
                  </a:lnTo>
                  <a:lnTo>
                    <a:pt x="4213" y="1325"/>
                  </a:lnTo>
                  <a:lnTo>
                    <a:pt x="4223" y="1328"/>
                  </a:lnTo>
                  <a:lnTo>
                    <a:pt x="4233" y="1331"/>
                  </a:lnTo>
                  <a:lnTo>
                    <a:pt x="4242" y="1333"/>
                  </a:lnTo>
                  <a:lnTo>
                    <a:pt x="4253" y="1335"/>
                  </a:lnTo>
                  <a:lnTo>
                    <a:pt x="4262" y="1336"/>
                  </a:lnTo>
                  <a:lnTo>
                    <a:pt x="4272" y="1336"/>
                  </a:lnTo>
                  <a:lnTo>
                    <a:pt x="4282" y="1336"/>
                  </a:lnTo>
                  <a:lnTo>
                    <a:pt x="4292" y="1335"/>
                  </a:lnTo>
                  <a:lnTo>
                    <a:pt x="4301" y="1334"/>
                  </a:lnTo>
                  <a:lnTo>
                    <a:pt x="4312" y="1332"/>
                  </a:lnTo>
                  <a:lnTo>
                    <a:pt x="4321" y="1330"/>
                  </a:lnTo>
                  <a:lnTo>
                    <a:pt x="4330" y="1327"/>
                  </a:lnTo>
                  <a:lnTo>
                    <a:pt x="4339" y="1323"/>
                  </a:lnTo>
                  <a:lnTo>
                    <a:pt x="4348" y="1319"/>
                  </a:lnTo>
                  <a:lnTo>
                    <a:pt x="4356" y="1315"/>
                  </a:lnTo>
                  <a:lnTo>
                    <a:pt x="4365" y="1309"/>
                  </a:lnTo>
                  <a:lnTo>
                    <a:pt x="4373" y="1304"/>
                  </a:lnTo>
                  <a:lnTo>
                    <a:pt x="4381" y="1298"/>
                  </a:lnTo>
                  <a:lnTo>
                    <a:pt x="4388" y="1292"/>
                  </a:lnTo>
                  <a:lnTo>
                    <a:pt x="4395" y="1285"/>
                  </a:lnTo>
                  <a:lnTo>
                    <a:pt x="4402" y="1277"/>
                  </a:lnTo>
                  <a:lnTo>
                    <a:pt x="4408" y="1269"/>
                  </a:lnTo>
                  <a:lnTo>
                    <a:pt x="4413" y="1261"/>
                  </a:lnTo>
                  <a:lnTo>
                    <a:pt x="4418" y="1252"/>
                  </a:lnTo>
                  <a:lnTo>
                    <a:pt x="4423" y="1243"/>
                  </a:lnTo>
                  <a:lnTo>
                    <a:pt x="4427" y="1233"/>
                  </a:lnTo>
                  <a:lnTo>
                    <a:pt x="4431" y="1223"/>
                  </a:lnTo>
                  <a:lnTo>
                    <a:pt x="4434" y="1210"/>
                  </a:lnTo>
                  <a:lnTo>
                    <a:pt x="4435" y="1196"/>
                  </a:lnTo>
                  <a:lnTo>
                    <a:pt x="4434" y="1182"/>
                  </a:lnTo>
                  <a:lnTo>
                    <a:pt x="4432" y="1166"/>
                  </a:lnTo>
                  <a:lnTo>
                    <a:pt x="4428" y="1151"/>
                  </a:lnTo>
                  <a:lnTo>
                    <a:pt x="4424" y="1135"/>
                  </a:lnTo>
                  <a:lnTo>
                    <a:pt x="4416" y="1119"/>
                  </a:lnTo>
                  <a:lnTo>
                    <a:pt x="4409" y="1102"/>
                  </a:lnTo>
                  <a:lnTo>
                    <a:pt x="4400" y="1086"/>
                  </a:lnTo>
                  <a:lnTo>
                    <a:pt x="4391" y="1068"/>
                  </a:lnTo>
                  <a:lnTo>
                    <a:pt x="4379" y="1050"/>
                  </a:lnTo>
                  <a:lnTo>
                    <a:pt x="4368" y="1033"/>
                  </a:lnTo>
                  <a:lnTo>
                    <a:pt x="4342" y="998"/>
                  </a:lnTo>
                  <a:lnTo>
                    <a:pt x="4314" y="962"/>
                  </a:lnTo>
                  <a:lnTo>
                    <a:pt x="4284" y="928"/>
                  </a:lnTo>
                  <a:lnTo>
                    <a:pt x="4253" y="894"/>
                  </a:lnTo>
                  <a:lnTo>
                    <a:pt x="4223" y="862"/>
                  </a:lnTo>
                  <a:lnTo>
                    <a:pt x="4193" y="831"/>
                  </a:lnTo>
                  <a:lnTo>
                    <a:pt x="4138" y="777"/>
                  </a:lnTo>
                  <a:lnTo>
                    <a:pt x="4095" y="736"/>
                  </a:lnTo>
                  <a:lnTo>
                    <a:pt x="4080" y="721"/>
                  </a:lnTo>
                  <a:lnTo>
                    <a:pt x="4070" y="712"/>
                  </a:lnTo>
                  <a:lnTo>
                    <a:pt x="4058" y="703"/>
                  </a:lnTo>
                  <a:lnTo>
                    <a:pt x="4042" y="691"/>
                  </a:lnTo>
                  <a:lnTo>
                    <a:pt x="4025" y="677"/>
                  </a:lnTo>
                  <a:lnTo>
                    <a:pt x="4012" y="665"/>
                  </a:lnTo>
                  <a:lnTo>
                    <a:pt x="4000" y="653"/>
                  </a:lnTo>
                  <a:lnTo>
                    <a:pt x="3985" y="638"/>
                  </a:lnTo>
                  <a:lnTo>
                    <a:pt x="3968" y="623"/>
                  </a:lnTo>
                  <a:lnTo>
                    <a:pt x="3949" y="607"/>
                  </a:lnTo>
                  <a:lnTo>
                    <a:pt x="3929" y="591"/>
                  </a:lnTo>
                  <a:lnTo>
                    <a:pt x="3906" y="573"/>
                  </a:lnTo>
                  <a:lnTo>
                    <a:pt x="3857" y="537"/>
                  </a:lnTo>
                  <a:lnTo>
                    <a:pt x="3804" y="500"/>
                  </a:lnTo>
                  <a:lnTo>
                    <a:pt x="3752" y="464"/>
                  </a:lnTo>
                  <a:lnTo>
                    <a:pt x="3700" y="431"/>
                  </a:lnTo>
                  <a:lnTo>
                    <a:pt x="3652" y="401"/>
                  </a:lnTo>
                  <a:lnTo>
                    <a:pt x="3612" y="376"/>
                  </a:lnTo>
                  <a:lnTo>
                    <a:pt x="3582" y="359"/>
                  </a:lnTo>
                  <a:lnTo>
                    <a:pt x="3551" y="341"/>
                  </a:lnTo>
                  <a:lnTo>
                    <a:pt x="3519" y="323"/>
                  </a:lnTo>
                  <a:lnTo>
                    <a:pt x="3487" y="306"/>
                  </a:lnTo>
                  <a:lnTo>
                    <a:pt x="3452" y="288"/>
                  </a:lnTo>
                  <a:lnTo>
                    <a:pt x="3417" y="272"/>
                  </a:lnTo>
                  <a:lnTo>
                    <a:pt x="3382" y="255"/>
                  </a:lnTo>
                  <a:lnTo>
                    <a:pt x="3346" y="237"/>
                  </a:lnTo>
                  <a:lnTo>
                    <a:pt x="3307" y="222"/>
                  </a:lnTo>
                  <a:lnTo>
                    <a:pt x="3270" y="205"/>
                  </a:lnTo>
                  <a:lnTo>
                    <a:pt x="3231" y="190"/>
                  </a:lnTo>
                  <a:lnTo>
                    <a:pt x="3191" y="174"/>
                  </a:lnTo>
                  <a:lnTo>
                    <a:pt x="3151" y="160"/>
                  </a:lnTo>
                  <a:lnTo>
                    <a:pt x="3110" y="145"/>
                  </a:lnTo>
                  <a:lnTo>
                    <a:pt x="3068" y="131"/>
                  </a:lnTo>
                  <a:lnTo>
                    <a:pt x="3027" y="117"/>
                  </a:lnTo>
                  <a:lnTo>
                    <a:pt x="2983" y="105"/>
                  </a:lnTo>
                  <a:lnTo>
                    <a:pt x="2941" y="92"/>
                  </a:lnTo>
                  <a:lnTo>
                    <a:pt x="2897" y="80"/>
                  </a:lnTo>
                  <a:lnTo>
                    <a:pt x="2853" y="70"/>
                  </a:lnTo>
                  <a:lnTo>
                    <a:pt x="2808" y="59"/>
                  </a:lnTo>
                  <a:lnTo>
                    <a:pt x="2764" y="49"/>
                  </a:lnTo>
                  <a:lnTo>
                    <a:pt x="2718" y="41"/>
                  </a:lnTo>
                  <a:lnTo>
                    <a:pt x="2673" y="32"/>
                  </a:lnTo>
                  <a:lnTo>
                    <a:pt x="2627" y="25"/>
                  </a:lnTo>
                  <a:lnTo>
                    <a:pt x="2582" y="19"/>
                  </a:lnTo>
                  <a:lnTo>
                    <a:pt x="2535" y="13"/>
                  </a:lnTo>
                  <a:lnTo>
                    <a:pt x="2489" y="8"/>
                  </a:lnTo>
                  <a:lnTo>
                    <a:pt x="2443" y="4"/>
                  </a:lnTo>
                  <a:lnTo>
                    <a:pt x="2396" y="2"/>
                  </a:lnTo>
                  <a:lnTo>
                    <a:pt x="2350" y="0"/>
                  </a:lnTo>
                  <a:lnTo>
                    <a:pt x="2303" y="0"/>
                  </a:lnTo>
                  <a:lnTo>
                    <a:pt x="2132" y="0"/>
                  </a:lnTo>
                  <a:lnTo>
                    <a:pt x="2070" y="0"/>
                  </a:lnTo>
                  <a:lnTo>
                    <a:pt x="2009" y="3"/>
                  </a:lnTo>
                  <a:lnTo>
                    <a:pt x="1948" y="6"/>
                  </a:lnTo>
                  <a:lnTo>
                    <a:pt x="1889" y="13"/>
                  </a:lnTo>
                  <a:lnTo>
                    <a:pt x="1830" y="19"/>
                  </a:lnTo>
                  <a:lnTo>
                    <a:pt x="1771" y="27"/>
                  </a:lnTo>
                  <a:lnTo>
                    <a:pt x="1714" y="36"/>
                  </a:lnTo>
                  <a:lnTo>
                    <a:pt x="1657" y="48"/>
                  </a:lnTo>
                  <a:lnTo>
                    <a:pt x="1601" y="59"/>
                  </a:lnTo>
                  <a:lnTo>
                    <a:pt x="1546" y="73"/>
                  </a:lnTo>
                  <a:lnTo>
                    <a:pt x="1492" y="87"/>
                  </a:lnTo>
                  <a:lnTo>
                    <a:pt x="1438" y="103"/>
                  </a:lnTo>
                  <a:lnTo>
                    <a:pt x="1384" y="120"/>
                  </a:lnTo>
                  <a:lnTo>
                    <a:pt x="1333" y="138"/>
                  </a:lnTo>
                  <a:lnTo>
                    <a:pt x="1281" y="157"/>
                  </a:lnTo>
                  <a:lnTo>
                    <a:pt x="1230" y="177"/>
                  </a:lnTo>
                  <a:lnTo>
                    <a:pt x="1179" y="198"/>
                  </a:lnTo>
                  <a:lnTo>
                    <a:pt x="1130" y="220"/>
                  </a:lnTo>
                  <a:lnTo>
                    <a:pt x="1080" y="243"/>
                  </a:lnTo>
                  <a:lnTo>
                    <a:pt x="1031" y="266"/>
                  </a:lnTo>
                  <a:lnTo>
                    <a:pt x="984" y="291"/>
                  </a:lnTo>
                  <a:lnTo>
                    <a:pt x="936" y="316"/>
                  </a:lnTo>
                  <a:lnTo>
                    <a:pt x="890" y="342"/>
                  </a:lnTo>
                  <a:lnTo>
                    <a:pt x="843" y="369"/>
                  </a:lnTo>
                  <a:lnTo>
                    <a:pt x="797" y="397"/>
                  </a:lnTo>
                  <a:lnTo>
                    <a:pt x="752" y="425"/>
                  </a:lnTo>
                  <a:lnTo>
                    <a:pt x="707" y="454"/>
                  </a:lnTo>
                  <a:lnTo>
                    <a:pt x="663" y="483"/>
                  </a:lnTo>
                  <a:lnTo>
                    <a:pt x="619" y="513"/>
                  </a:lnTo>
                  <a:lnTo>
                    <a:pt x="576" y="543"/>
                  </a:lnTo>
                  <a:lnTo>
                    <a:pt x="533" y="574"/>
                  </a:lnTo>
                  <a:lnTo>
                    <a:pt x="491" y="605"/>
                  </a:lnTo>
                  <a:lnTo>
                    <a:pt x="255" y="822"/>
                  </a:lnTo>
                  <a:lnTo>
                    <a:pt x="216" y="860"/>
                  </a:lnTo>
                  <a:lnTo>
                    <a:pt x="172" y="905"/>
                  </a:lnTo>
                  <a:lnTo>
                    <a:pt x="149" y="930"/>
                  </a:lnTo>
                  <a:lnTo>
                    <a:pt x="126" y="956"/>
                  </a:lnTo>
                  <a:lnTo>
                    <a:pt x="104" y="983"/>
                  </a:lnTo>
                  <a:lnTo>
                    <a:pt x="82" y="1011"/>
                  </a:lnTo>
                  <a:lnTo>
                    <a:pt x="62" y="1039"/>
                  </a:lnTo>
                  <a:lnTo>
                    <a:pt x="44" y="1067"/>
                  </a:lnTo>
                  <a:lnTo>
                    <a:pt x="35" y="1080"/>
                  </a:lnTo>
                  <a:lnTo>
                    <a:pt x="28" y="1095"/>
                  </a:lnTo>
                  <a:lnTo>
                    <a:pt x="21" y="1108"/>
                  </a:lnTo>
                  <a:lnTo>
                    <a:pt x="16" y="1122"/>
                  </a:lnTo>
                  <a:lnTo>
                    <a:pt x="10" y="1135"/>
                  </a:lnTo>
                  <a:lnTo>
                    <a:pt x="6" y="1149"/>
                  </a:lnTo>
                  <a:lnTo>
                    <a:pt x="3" y="1162"/>
                  </a:lnTo>
                  <a:lnTo>
                    <a:pt x="1" y="1175"/>
                  </a:lnTo>
                  <a:lnTo>
                    <a:pt x="0" y="1187"/>
                  </a:lnTo>
                  <a:lnTo>
                    <a:pt x="0" y="1200"/>
                  </a:lnTo>
                  <a:lnTo>
                    <a:pt x="2" y="1212"/>
                  </a:lnTo>
                  <a:lnTo>
                    <a:pt x="5" y="1223"/>
                  </a:lnTo>
                  <a:lnTo>
                    <a:pt x="8" y="1233"/>
                  </a:lnTo>
                  <a:lnTo>
                    <a:pt x="12" y="1243"/>
                  </a:lnTo>
                  <a:lnTo>
                    <a:pt x="17" y="1252"/>
                  </a:lnTo>
                  <a:lnTo>
                    <a:pt x="22" y="1262"/>
                  </a:lnTo>
                  <a:lnTo>
                    <a:pt x="28" y="1271"/>
                  </a:lnTo>
                  <a:lnTo>
                    <a:pt x="35" y="1280"/>
                  </a:lnTo>
                  <a:lnTo>
                    <a:pt x="41" y="1289"/>
                  </a:lnTo>
                  <a:lnTo>
                    <a:pt x="50" y="1297"/>
                  </a:lnTo>
                  <a:lnTo>
                    <a:pt x="58" y="1304"/>
                  </a:lnTo>
                  <a:lnTo>
                    <a:pt x="66" y="1310"/>
                  </a:lnTo>
                  <a:lnTo>
                    <a:pt x="77" y="1317"/>
                  </a:lnTo>
                  <a:lnTo>
                    <a:pt x="86" y="1322"/>
                  </a:lnTo>
                  <a:lnTo>
                    <a:pt x="96" y="1326"/>
                  </a:lnTo>
                  <a:lnTo>
                    <a:pt x="107" y="1328"/>
                  </a:lnTo>
                  <a:lnTo>
                    <a:pt x="118" y="1330"/>
                  </a:lnTo>
                  <a:lnTo>
                    <a:pt x="129" y="133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3B2ECA4F-1F40-3DFA-BA39-7E6D59F9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7763" y="3284538"/>
              <a:ext cx="252412" cy="254000"/>
            </a:xfrm>
            <a:custGeom>
              <a:avLst/>
              <a:gdLst>
                <a:gd name="T0" fmla="*/ 1 w 1271"/>
                <a:gd name="T1" fmla="*/ 699 h 1279"/>
                <a:gd name="T2" fmla="*/ 15 w 1271"/>
                <a:gd name="T3" fmla="*/ 788 h 1279"/>
                <a:gd name="T4" fmla="*/ 42 w 1271"/>
                <a:gd name="T5" fmla="*/ 874 h 1279"/>
                <a:gd name="T6" fmla="*/ 81 w 1271"/>
                <a:gd name="T7" fmla="*/ 954 h 1279"/>
                <a:gd name="T8" fmla="*/ 133 w 1271"/>
                <a:gd name="T9" fmla="*/ 1029 h 1279"/>
                <a:gd name="T10" fmla="*/ 194 w 1271"/>
                <a:gd name="T11" fmla="*/ 1096 h 1279"/>
                <a:gd name="T12" fmla="*/ 264 w 1271"/>
                <a:gd name="T13" fmla="*/ 1154 h 1279"/>
                <a:gd name="T14" fmla="*/ 341 w 1271"/>
                <a:gd name="T15" fmla="*/ 1203 h 1279"/>
                <a:gd name="T16" fmla="*/ 425 w 1271"/>
                <a:gd name="T17" fmla="*/ 1241 h 1279"/>
                <a:gd name="T18" fmla="*/ 513 w 1271"/>
                <a:gd name="T19" fmla="*/ 1266 h 1279"/>
                <a:gd name="T20" fmla="*/ 605 w 1271"/>
                <a:gd name="T21" fmla="*/ 1278 h 1279"/>
                <a:gd name="T22" fmla="*/ 697 w 1271"/>
                <a:gd name="T23" fmla="*/ 1276 h 1279"/>
                <a:gd name="T24" fmla="*/ 788 w 1271"/>
                <a:gd name="T25" fmla="*/ 1260 h 1279"/>
                <a:gd name="T26" fmla="*/ 874 w 1271"/>
                <a:gd name="T27" fmla="*/ 1230 h 1279"/>
                <a:gd name="T28" fmla="*/ 956 w 1271"/>
                <a:gd name="T29" fmla="*/ 1188 h 1279"/>
                <a:gd name="T30" fmla="*/ 1032 w 1271"/>
                <a:gd name="T31" fmla="*/ 1136 h 1279"/>
                <a:gd name="T32" fmla="*/ 1099 w 1271"/>
                <a:gd name="T33" fmla="*/ 1074 h 1279"/>
                <a:gd name="T34" fmla="*/ 1157 w 1271"/>
                <a:gd name="T35" fmla="*/ 1005 h 1279"/>
                <a:gd name="T36" fmla="*/ 1205 w 1271"/>
                <a:gd name="T37" fmla="*/ 928 h 1279"/>
                <a:gd name="T38" fmla="*/ 1241 w 1271"/>
                <a:gd name="T39" fmla="*/ 846 h 1279"/>
                <a:gd name="T40" fmla="*/ 1263 w 1271"/>
                <a:gd name="T41" fmla="*/ 759 h 1279"/>
                <a:gd name="T42" fmla="*/ 1271 w 1271"/>
                <a:gd name="T43" fmla="*/ 668 h 1279"/>
                <a:gd name="T44" fmla="*/ 1267 w 1271"/>
                <a:gd name="T45" fmla="*/ 566 h 1279"/>
                <a:gd name="T46" fmla="*/ 1260 w 1271"/>
                <a:gd name="T47" fmla="*/ 508 h 1279"/>
                <a:gd name="T48" fmla="*/ 1247 w 1271"/>
                <a:gd name="T49" fmla="*/ 453 h 1279"/>
                <a:gd name="T50" fmla="*/ 1227 w 1271"/>
                <a:gd name="T51" fmla="*/ 399 h 1279"/>
                <a:gd name="T52" fmla="*/ 1195 w 1271"/>
                <a:gd name="T53" fmla="*/ 340 h 1279"/>
                <a:gd name="T54" fmla="*/ 1148 w 1271"/>
                <a:gd name="T55" fmla="*/ 265 h 1279"/>
                <a:gd name="T56" fmla="*/ 1094 w 1271"/>
                <a:gd name="T57" fmla="*/ 198 h 1279"/>
                <a:gd name="T58" fmla="*/ 1023 w 1271"/>
                <a:gd name="T59" fmla="*/ 138 h 1279"/>
                <a:gd name="T60" fmla="*/ 943 w 1271"/>
                <a:gd name="T61" fmla="*/ 85 h 1279"/>
                <a:gd name="T62" fmla="*/ 861 w 1271"/>
                <a:gd name="T63" fmla="*/ 46 h 1279"/>
                <a:gd name="T64" fmla="*/ 777 w 1271"/>
                <a:gd name="T65" fmla="*/ 18 h 1279"/>
                <a:gd name="T66" fmla="*/ 693 w 1271"/>
                <a:gd name="T67" fmla="*/ 3 h 1279"/>
                <a:gd name="T68" fmla="*/ 607 w 1271"/>
                <a:gd name="T69" fmla="*/ 1 h 1279"/>
                <a:gd name="T70" fmla="*/ 523 w 1271"/>
                <a:gd name="T71" fmla="*/ 12 h 1279"/>
                <a:gd name="T72" fmla="*/ 438 w 1271"/>
                <a:gd name="T73" fmla="*/ 34 h 1279"/>
                <a:gd name="T74" fmla="*/ 355 w 1271"/>
                <a:gd name="T75" fmla="*/ 71 h 1279"/>
                <a:gd name="T76" fmla="*/ 275 w 1271"/>
                <a:gd name="T77" fmla="*/ 119 h 1279"/>
                <a:gd name="T78" fmla="*/ 196 w 1271"/>
                <a:gd name="T79" fmla="*/ 180 h 1279"/>
                <a:gd name="T80" fmla="*/ 143 w 1271"/>
                <a:gd name="T81" fmla="*/ 238 h 1279"/>
                <a:gd name="T82" fmla="*/ 96 w 1271"/>
                <a:gd name="T83" fmla="*/ 308 h 1279"/>
                <a:gd name="T84" fmla="*/ 60 w 1271"/>
                <a:gd name="T85" fmla="*/ 368 h 1279"/>
                <a:gd name="T86" fmla="*/ 41 w 1271"/>
                <a:gd name="T87" fmla="*/ 408 h 1279"/>
                <a:gd name="T88" fmla="*/ 16 w 1271"/>
                <a:gd name="T89" fmla="*/ 486 h 1279"/>
                <a:gd name="T90" fmla="*/ 5 w 1271"/>
                <a:gd name="T91" fmla="*/ 538 h 1279"/>
                <a:gd name="T92" fmla="*/ 1 w 1271"/>
                <a:gd name="T93" fmla="*/ 591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1" h="1279">
                  <a:moveTo>
                    <a:pt x="0" y="607"/>
                  </a:moveTo>
                  <a:lnTo>
                    <a:pt x="0" y="668"/>
                  </a:lnTo>
                  <a:lnTo>
                    <a:pt x="1" y="699"/>
                  </a:lnTo>
                  <a:lnTo>
                    <a:pt x="4" y="729"/>
                  </a:lnTo>
                  <a:lnTo>
                    <a:pt x="9" y="759"/>
                  </a:lnTo>
                  <a:lnTo>
                    <a:pt x="15" y="788"/>
                  </a:lnTo>
                  <a:lnTo>
                    <a:pt x="22" y="817"/>
                  </a:lnTo>
                  <a:lnTo>
                    <a:pt x="31" y="846"/>
                  </a:lnTo>
                  <a:lnTo>
                    <a:pt x="42" y="874"/>
                  </a:lnTo>
                  <a:lnTo>
                    <a:pt x="53" y="901"/>
                  </a:lnTo>
                  <a:lnTo>
                    <a:pt x="67" y="928"/>
                  </a:lnTo>
                  <a:lnTo>
                    <a:pt x="81" y="954"/>
                  </a:lnTo>
                  <a:lnTo>
                    <a:pt x="97" y="980"/>
                  </a:lnTo>
                  <a:lnTo>
                    <a:pt x="114" y="1005"/>
                  </a:lnTo>
                  <a:lnTo>
                    <a:pt x="133" y="1029"/>
                  </a:lnTo>
                  <a:lnTo>
                    <a:pt x="151" y="1052"/>
                  </a:lnTo>
                  <a:lnTo>
                    <a:pt x="172" y="1074"/>
                  </a:lnTo>
                  <a:lnTo>
                    <a:pt x="194" y="1096"/>
                  </a:lnTo>
                  <a:lnTo>
                    <a:pt x="217" y="1117"/>
                  </a:lnTo>
                  <a:lnTo>
                    <a:pt x="239" y="1136"/>
                  </a:lnTo>
                  <a:lnTo>
                    <a:pt x="264" y="1154"/>
                  </a:lnTo>
                  <a:lnTo>
                    <a:pt x="289" y="1172"/>
                  </a:lnTo>
                  <a:lnTo>
                    <a:pt x="315" y="1188"/>
                  </a:lnTo>
                  <a:lnTo>
                    <a:pt x="341" y="1203"/>
                  </a:lnTo>
                  <a:lnTo>
                    <a:pt x="369" y="1217"/>
                  </a:lnTo>
                  <a:lnTo>
                    <a:pt x="397" y="1230"/>
                  </a:lnTo>
                  <a:lnTo>
                    <a:pt x="425" y="1241"/>
                  </a:lnTo>
                  <a:lnTo>
                    <a:pt x="454" y="1250"/>
                  </a:lnTo>
                  <a:lnTo>
                    <a:pt x="483" y="1260"/>
                  </a:lnTo>
                  <a:lnTo>
                    <a:pt x="513" y="1266"/>
                  </a:lnTo>
                  <a:lnTo>
                    <a:pt x="543" y="1272"/>
                  </a:lnTo>
                  <a:lnTo>
                    <a:pt x="574" y="1276"/>
                  </a:lnTo>
                  <a:lnTo>
                    <a:pt x="605" y="1278"/>
                  </a:lnTo>
                  <a:lnTo>
                    <a:pt x="636" y="1279"/>
                  </a:lnTo>
                  <a:lnTo>
                    <a:pt x="667" y="1278"/>
                  </a:lnTo>
                  <a:lnTo>
                    <a:pt x="697" y="1276"/>
                  </a:lnTo>
                  <a:lnTo>
                    <a:pt x="728" y="1272"/>
                  </a:lnTo>
                  <a:lnTo>
                    <a:pt x="758" y="1266"/>
                  </a:lnTo>
                  <a:lnTo>
                    <a:pt x="788" y="1260"/>
                  </a:lnTo>
                  <a:lnTo>
                    <a:pt x="817" y="1250"/>
                  </a:lnTo>
                  <a:lnTo>
                    <a:pt x="846" y="1241"/>
                  </a:lnTo>
                  <a:lnTo>
                    <a:pt x="874" y="1230"/>
                  </a:lnTo>
                  <a:lnTo>
                    <a:pt x="902" y="1217"/>
                  </a:lnTo>
                  <a:lnTo>
                    <a:pt x="930" y="1203"/>
                  </a:lnTo>
                  <a:lnTo>
                    <a:pt x="956" y="1188"/>
                  </a:lnTo>
                  <a:lnTo>
                    <a:pt x="982" y="1172"/>
                  </a:lnTo>
                  <a:lnTo>
                    <a:pt x="1008" y="1154"/>
                  </a:lnTo>
                  <a:lnTo>
                    <a:pt x="1032" y="1136"/>
                  </a:lnTo>
                  <a:lnTo>
                    <a:pt x="1055" y="1117"/>
                  </a:lnTo>
                  <a:lnTo>
                    <a:pt x="1077" y="1096"/>
                  </a:lnTo>
                  <a:lnTo>
                    <a:pt x="1099" y="1074"/>
                  </a:lnTo>
                  <a:lnTo>
                    <a:pt x="1120" y="1052"/>
                  </a:lnTo>
                  <a:lnTo>
                    <a:pt x="1138" y="1029"/>
                  </a:lnTo>
                  <a:lnTo>
                    <a:pt x="1157" y="1005"/>
                  </a:lnTo>
                  <a:lnTo>
                    <a:pt x="1175" y="980"/>
                  </a:lnTo>
                  <a:lnTo>
                    <a:pt x="1190" y="954"/>
                  </a:lnTo>
                  <a:lnTo>
                    <a:pt x="1205" y="928"/>
                  </a:lnTo>
                  <a:lnTo>
                    <a:pt x="1218" y="901"/>
                  </a:lnTo>
                  <a:lnTo>
                    <a:pt x="1229" y="874"/>
                  </a:lnTo>
                  <a:lnTo>
                    <a:pt x="1241" y="846"/>
                  </a:lnTo>
                  <a:lnTo>
                    <a:pt x="1249" y="817"/>
                  </a:lnTo>
                  <a:lnTo>
                    <a:pt x="1256" y="788"/>
                  </a:lnTo>
                  <a:lnTo>
                    <a:pt x="1263" y="759"/>
                  </a:lnTo>
                  <a:lnTo>
                    <a:pt x="1267" y="729"/>
                  </a:lnTo>
                  <a:lnTo>
                    <a:pt x="1270" y="699"/>
                  </a:lnTo>
                  <a:lnTo>
                    <a:pt x="1271" y="668"/>
                  </a:lnTo>
                  <a:lnTo>
                    <a:pt x="1270" y="626"/>
                  </a:lnTo>
                  <a:lnTo>
                    <a:pt x="1269" y="585"/>
                  </a:lnTo>
                  <a:lnTo>
                    <a:pt x="1267" y="566"/>
                  </a:lnTo>
                  <a:lnTo>
                    <a:pt x="1266" y="546"/>
                  </a:lnTo>
                  <a:lnTo>
                    <a:pt x="1263" y="527"/>
                  </a:lnTo>
                  <a:lnTo>
                    <a:pt x="1260" y="508"/>
                  </a:lnTo>
                  <a:lnTo>
                    <a:pt x="1256" y="489"/>
                  </a:lnTo>
                  <a:lnTo>
                    <a:pt x="1252" y="471"/>
                  </a:lnTo>
                  <a:lnTo>
                    <a:pt x="1247" y="453"/>
                  </a:lnTo>
                  <a:lnTo>
                    <a:pt x="1242" y="435"/>
                  </a:lnTo>
                  <a:lnTo>
                    <a:pt x="1235" y="416"/>
                  </a:lnTo>
                  <a:lnTo>
                    <a:pt x="1227" y="399"/>
                  </a:lnTo>
                  <a:lnTo>
                    <a:pt x="1219" y="381"/>
                  </a:lnTo>
                  <a:lnTo>
                    <a:pt x="1209" y="364"/>
                  </a:lnTo>
                  <a:lnTo>
                    <a:pt x="1195" y="340"/>
                  </a:lnTo>
                  <a:lnTo>
                    <a:pt x="1181" y="315"/>
                  </a:lnTo>
                  <a:lnTo>
                    <a:pt x="1165" y="290"/>
                  </a:lnTo>
                  <a:lnTo>
                    <a:pt x="1148" y="265"/>
                  </a:lnTo>
                  <a:lnTo>
                    <a:pt x="1131" y="241"/>
                  </a:lnTo>
                  <a:lnTo>
                    <a:pt x="1112" y="219"/>
                  </a:lnTo>
                  <a:lnTo>
                    <a:pt x="1094" y="198"/>
                  </a:lnTo>
                  <a:lnTo>
                    <a:pt x="1075" y="180"/>
                  </a:lnTo>
                  <a:lnTo>
                    <a:pt x="1049" y="159"/>
                  </a:lnTo>
                  <a:lnTo>
                    <a:pt x="1023" y="138"/>
                  </a:lnTo>
                  <a:lnTo>
                    <a:pt x="996" y="119"/>
                  </a:lnTo>
                  <a:lnTo>
                    <a:pt x="969" y="102"/>
                  </a:lnTo>
                  <a:lnTo>
                    <a:pt x="943" y="85"/>
                  </a:lnTo>
                  <a:lnTo>
                    <a:pt x="916" y="71"/>
                  </a:lnTo>
                  <a:lnTo>
                    <a:pt x="889" y="57"/>
                  </a:lnTo>
                  <a:lnTo>
                    <a:pt x="861" y="46"/>
                  </a:lnTo>
                  <a:lnTo>
                    <a:pt x="833" y="35"/>
                  </a:lnTo>
                  <a:lnTo>
                    <a:pt x="805" y="26"/>
                  </a:lnTo>
                  <a:lnTo>
                    <a:pt x="777" y="18"/>
                  </a:lnTo>
                  <a:lnTo>
                    <a:pt x="749" y="12"/>
                  </a:lnTo>
                  <a:lnTo>
                    <a:pt x="721" y="6"/>
                  </a:lnTo>
                  <a:lnTo>
                    <a:pt x="693" y="3"/>
                  </a:lnTo>
                  <a:lnTo>
                    <a:pt x="664" y="1"/>
                  </a:lnTo>
                  <a:lnTo>
                    <a:pt x="636" y="0"/>
                  </a:lnTo>
                  <a:lnTo>
                    <a:pt x="607" y="1"/>
                  </a:lnTo>
                  <a:lnTo>
                    <a:pt x="579" y="3"/>
                  </a:lnTo>
                  <a:lnTo>
                    <a:pt x="551" y="6"/>
                  </a:lnTo>
                  <a:lnTo>
                    <a:pt x="523" y="12"/>
                  </a:lnTo>
                  <a:lnTo>
                    <a:pt x="494" y="18"/>
                  </a:lnTo>
                  <a:lnTo>
                    <a:pt x="466" y="26"/>
                  </a:lnTo>
                  <a:lnTo>
                    <a:pt x="438" y="34"/>
                  </a:lnTo>
                  <a:lnTo>
                    <a:pt x="411" y="46"/>
                  </a:lnTo>
                  <a:lnTo>
                    <a:pt x="383" y="57"/>
                  </a:lnTo>
                  <a:lnTo>
                    <a:pt x="355" y="71"/>
                  </a:lnTo>
                  <a:lnTo>
                    <a:pt x="329" y="85"/>
                  </a:lnTo>
                  <a:lnTo>
                    <a:pt x="302" y="102"/>
                  </a:lnTo>
                  <a:lnTo>
                    <a:pt x="275" y="119"/>
                  </a:lnTo>
                  <a:lnTo>
                    <a:pt x="249" y="138"/>
                  </a:lnTo>
                  <a:lnTo>
                    <a:pt x="222" y="159"/>
                  </a:lnTo>
                  <a:lnTo>
                    <a:pt x="196" y="180"/>
                  </a:lnTo>
                  <a:lnTo>
                    <a:pt x="177" y="198"/>
                  </a:lnTo>
                  <a:lnTo>
                    <a:pt x="160" y="218"/>
                  </a:lnTo>
                  <a:lnTo>
                    <a:pt x="143" y="238"/>
                  </a:lnTo>
                  <a:lnTo>
                    <a:pt x="127" y="261"/>
                  </a:lnTo>
                  <a:lnTo>
                    <a:pt x="111" y="284"/>
                  </a:lnTo>
                  <a:lnTo>
                    <a:pt x="96" y="308"/>
                  </a:lnTo>
                  <a:lnTo>
                    <a:pt x="81" y="332"/>
                  </a:lnTo>
                  <a:lnTo>
                    <a:pt x="67" y="356"/>
                  </a:lnTo>
                  <a:lnTo>
                    <a:pt x="60" y="368"/>
                  </a:lnTo>
                  <a:lnTo>
                    <a:pt x="53" y="380"/>
                  </a:lnTo>
                  <a:lnTo>
                    <a:pt x="47" y="394"/>
                  </a:lnTo>
                  <a:lnTo>
                    <a:pt x="41" y="408"/>
                  </a:lnTo>
                  <a:lnTo>
                    <a:pt x="30" y="438"/>
                  </a:lnTo>
                  <a:lnTo>
                    <a:pt x="20" y="470"/>
                  </a:lnTo>
                  <a:lnTo>
                    <a:pt x="16" y="486"/>
                  </a:lnTo>
                  <a:lnTo>
                    <a:pt x="12" y="503"/>
                  </a:lnTo>
                  <a:lnTo>
                    <a:pt x="9" y="520"/>
                  </a:lnTo>
                  <a:lnTo>
                    <a:pt x="5" y="538"/>
                  </a:lnTo>
                  <a:lnTo>
                    <a:pt x="3" y="555"/>
                  </a:lnTo>
                  <a:lnTo>
                    <a:pt x="2" y="573"/>
                  </a:lnTo>
                  <a:lnTo>
                    <a:pt x="1" y="591"/>
                  </a:lnTo>
                  <a:lnTo>
                    <a:pt x="0" y="60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98">
              <a:extLst>
                <a:ext uri="{FF2B5EF4-FFF2-40B4-BE49-F238E27FC236}">
                  <a16:creationId xmlns:a16="http://schemas.microsoft.com/office/drawing/2014/main" id="{38B0066F-7611-A7BF-6CA2-5DCF503B7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550" y="3451226"/>
              <a:ext cx="195262" cy="195263"/>
            </a:xfrm>
            <a:custGeom>
              <a:avLst/>
              <a:gdLst>
                <a:gd name="T0" fmla="*/ 1 w 989"/>
                <a:gd name="T1" fmla="*/ 512 h 988"/>
                <a:gd name="T2" fmla="*/ 8 w 989"/>
                <a:gd name="T3" fmla="*/ 578 h 988"/>
                <a:gd name="T4" fmla="*/ 21 w 989"/>
                <a:gd name="T5" fmla="*/ 638 h 988"/>
                <a:gd name="T6" fmla="*/ 41 w 989"/>
                <a:gd name="T7" fmla="*/ 693 h 988"/>
                <a:gd name="T8" fmla="*/ 67 w 989"/>
                <a:gd name="T9" fmla="*/ 744 h 988"/>
                <a:gd name="T10" fmla="*/ 100 w 989"/>
                <a:gd name="T11" fmla="*/ 791 h 988"/>
                <a:gd name="T12" fmla="*/ 139 w 989"/>
                <a:gd name="T13" fmla="*/ 836 h 988"/>
                <a:gd name="T14" fmla="*/ 186 w 989"/>
                <a:gd name="T15" fmla="*/ 878 h 988"/>
                <a:gd name="T16" fmla="*/ 238 w 989"/>
                <a:gd name="T17" fmla="*/ 919 h 988"/>
                <a:gd name="T18" fmla="*/ 293 w 989"/>
                <a:gd name="T19" fmla="*/ 949 h 988"/>
                <a:gd name="T20" fmla="*/ 352 w 989"/>
                <a:gd name="T21" fmla="*/ 971 h 988"/>
                <a:gd name="T22" fmla="*/ 416 w 989"/>
                <a:gd name="T23" fmla="*/ 984 h 988"/>
                <a:gd name="T24" fmla="*/ 480 w 989"/>
                <a:gd name="T25" fmla="*/ 988 h 988"/>
                <a:gd name="T26" fmla="*/ 544 w 989"/>
                <a:gd name="T27" fmla="*/ 984 h 988"/>
                <a:gd name="T28" fmla="*/ 609 w 989"/>
                <a:gd name="T29" fmla="*/ 972 h 988"/>
                <a:gd name="T30" fmla="*/ 671 w 989"/>
                <a:gd name="T31" fmla="*/ 951 h 988"/>
                <a:gd name="T32" fmla="*/ 731 w 989"/>
                <a:gd name="T33" fmla="*/ 923 h 988"/>
                <a:gd name="T34" fmla="*/ 788 w 989"/>
                <a:gd name="T35" fmla="*/ 889 h 988"/>
                <a:gd name="T36" fmla="*/ 840 w 989"/>
                <a:gd name="T37" fmla="*/ 846 h 988"/>
                <a:gd name="T38" fmla="*/ 886 w 989"/>
                <a:gd name="T39" fmla="*/ 798 h 988"/>
                <a:gd name="T40" fmla="*/ 924 w 989"/>
                <a:gd name="T41" fmla="*/ 742 h 988"/>
                <a:gd name="T42" fmla="*/ 955 w 989"/>
                <a:gd name="T43" fmla="*/ 681 h 988"/>
                <a:gd name="T44" fmla="*/ 977 w 989"/>
                <a:gd name="T45" fmla="*/ 612 h 988"/>
                <a:gd name="T46" fmla="*/ 987 w 989"/>
                <a:gd name="T47" fmla="*/ 539 h 988"/>
                <a:gd name="T48" fmla="*/ 988 w 989"/>
                <a:gd name="T49" fmla="*/ 472 h 988"/>
                <a:gd name="T50" fmla="*/ 983 w 989"/>
                <a:gd name="T51" fmla="*/ 420 h 988"/>
                <a:gd name="T52" fmla="*/ 972 w 989"/>
                <a:gd name="T53" fmla="*/ 370 h 988"/>
                <a:gd name="T54" fmla="*/ 956 w 989"/>
                <a:gd name="T55" fmla="*/ 322 h 988"/>
                <a:gd name="T56" fmla="*/ 938 w 989"/>
                <a:gd name="T57" fmla="*/ 279 h 988"/>
                <a:gd name="T58" fmla="*/ 915 w 989"/>
                <a:gd name="T59" fmla="*/ 238 h 988"/>
                <a:gd name="T60" fmla="*/ 890 w 989"/>
                <a:gd name="T61" fmla="*/ 201 h 988"/>
                <a:gd name="T62" fmla="*/ 863 w 989"/>
                <a:gd name="T63" fmla="*/ 167 h 988"/>
                <a:gd name="T64" fmla="*/ 820 w 989"/>
                <a:gd name="T65" fmla="*/ 123 h 988"/>
                <a:gd name="T66" fmla="*/ 758 w 989"/>
                <a:gd name="T67" fmla="*/ 75 h 988"/>
                <a:gd name="T68" fmla="*/ 693 w 989"/>
                <a:gd name="T69" fmla="*/ 39 h 988"/>
                <a:gd name="T70" fmla="*/ 624 w 989"/>
                <a:gd name="T71" fmla="*/ 16 h 988"/>
                <a:gd name="T72" fmla="*/ 554 w 989"/>
                <a:gd name="T73" fmla="*/ 2 h 988"/>
                <a:gd name="T74" fmla="*/ 483 w 989"/>
                <a:gd name="T75" fmla="*/ 0 h 988"/>
                <a:gd name="T76" fmla="*/ 414 w 989"/>
                <a:gd name="T77" fmla="*/ 7 h 988"/>
                <a:gd name="T78" fmla="*/ 345 w 989"/>
                <a:gd name="T79" fmla="*/ 24 h 988"/>
                <a:gd name="T80" fmla="*/ 279 w 989"/>
                <a:gd name="T81" fmla="*/ 51 h 988"/>
                <a:gd name="T82" fmla="*/ 218 w 989"/>
                <a:gd name="T83" fmla="*/ 85 h 988"/>
                <a:gd name="T84" fmla="*/ 162 w 989"/>
                <a:gd name="T85" fmla="*/ 128 h 988"/>
                <a:gd name="T86" fmla="*/ 112 w 989"/>
                <a:gd name="T87" fmla="*/ 177 h 988"/>
                <a:gd name="T88" fmla="*/ 71 w 989"/>
                <a:gd name="T89" fmla="*/ 233 h 988"/>
                <a:gd name="T90" fmla="*/ 38 w 989"/>
                <a:gd name="T91" fmla="*/ 295 h 988"/>
                <a:gd name="T92" fmla="*/ 14 w 989"/>
                <a:gd name="T93" fmla="*/ 364 h 988"/>
                <a:gd name="T94" fmla="*/ 1 w 989"/>
                <a:gd name="T95" fmla="*/ 437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9" h="988">
                  <a:moveTo>
                    <a:pt x="0" y="476"/>
                  </a:moveTo>
                  <a:lnTo>
                    <a:pt x="1" y="512"/>
                  </a:lnTo>
                  <a:lnTo>
                    <a:pt x="3" y="546"/>
                  </a:lnTo>
                  <a:lnTo>
                    <a:pt x="8" y="578"/>
                  </a:lnTo>
                  <a:lnTo>
                    <a:pt x="13" y="609"/>
                  </a:lnTo>
                  <a:lnTo>
                    <a:pt x="21" y="638"/>
                  </a:lnTo>
                  <a:lnTo>
                    <a:pt x="29" y="666"/>
                  </a:lnTo>
                  <a:lnTo>
                    <a:pt x="41" y="693"/>
                  </a:lnTo>
                  <a:lnTo>
                    <a:pt x="52" y="719"/>
                  </a:lnTo>
                  <a:lnTo>
                    <a:pt x="67" y="744"/>
                  </a:lnTo>
                  <a:lnTo>
                    <a:pt x="82" y="768"/>
                  </a:lnTo>
                  <a:lnTo>
                    <a:pt x="100" y="791"/>
                  </a:lnTo>
                  <a:lnTo>
                    <a:pt x="118" y="814"/>
                  </a:lnTo>
                  <a:lnTo>
                    <a:pt x="139" y="836"/>
                  </a:lnTo>
                  <a:lnTo>
                    <a:pt x="162" y="858"/>
                  </a:lnTo>
                  <a:lnTo>
                    <a:pt x="186" y="878"/>
                  </a:lnTo>
                  <a:lnTo>
                    <a:pt x="212" y="900"/>
                  </a:lnTo>
                  <a:lnTo>
                    <a:pt x="238" y="919"/>
                  </a:lnTo>
                  <a:lnTo>
                    <a:pt x="264" y="935"/>
                  </a:lnTo>
                  <a:lnTo>
                    <a:pt x="293" y="949"/>
                  </a:lnTo>
                  <a:lnTo>
                    <a:pt x="322" y="961"/>
                  </a:lnTo>
                  <a:lnTo>
                    <a:pt x="352" y="971"/>
                  </a:lnTo>
                  <a:lnTo>
                    <a:pt x="384" y="979"/>
                  </a:lnTo>
                  <a:lnTo>
                    <a:pt x="416" y="984"/>
                  </a:lnTo>
                  <a:lnTo>
                    <a:pt x="448" y="987"/>
                  </a:lnTo>
                  <a:lnTo>
                    <a:pt x="480" y="988"/>
                  </a:lnTo>
                  <a:lnTo>
                    <a:pt x="512" y="987"/>
                  </a:lnTo>
                  <a:lnTo>
                    <a:pt x="544" y="984"/>
                  </a:lnTo>
                  <a:lnTo>
                    <a:pt x="577" y="979"/>
                  </a:lnTo>
                  <a:lnTo>
                    <a:pt x="609" y="972"/>
                  </a:lnTo>
                  <a:lnTo>
                    <a:pt x="640" y="962"/>
                  </a:lnTo>
                  <a:lnTo>
                    <a:pt x="671" y="951"/>
                  </a:lnTo>
                  <a:lnTo>
                    <a:pt x="702" y="939"/>
                  </a:lnTo>
                  <a:lnTo>
                    <a:pt x="731" y="923"/>
                  </a:lnTo>
                  <a:lnTo>
                    <a:pt x="760" y="906"/>
                  </a:lnTo>
                  <a:lnTo>
                    <a:pt x="788" y="889"/>
                  </a:lnTo>
                  <a:lnTo>
                    <a:pt x="814" y="868"/>
                  </a:lnTo>
                  <a:lnTo>
                    <a:pt x="840" y="846"/>
                  </a:lnTo>
                  <a:lnTo>
                    <a:pt x="863" y="823"/>
                  </a:lnTo>
                  <a:lnTo>
                    <a:pt x="886" y="798"/>
                  </a:lnTo>
                  <a:lnTo>
                    <a:pt x="905" y="771"/>
                  </a:lnTo>
                  <a:lnTo>
                    <a:pt x="924" y="742"/>
                  </a:lnTo>
                  <a:lnTo>
                    <a:pt x="941" y="712"/>
                  </a:lnTo>
                  <a:lnTo>
                    <a:pt x="955" y="681"/>
                  </a:lnTo>
                  <a:lnTo>
                    <a:pt x="967" y="647"/>
                  </a:lnTo>
                  <a:lnTo>
                    <a:pt x="977" y="612"/>
                  </a:lnTo>
                  <a:lnTo>
                    <a:pt x="983" y="576"/>
                  </a:lnTo>
                  <a:lnTo>
                    <a:pt x="987" y="539"/>
                  </a:lnTo>
                  <a:lnTo>
                    <a:pt x="989" y="500"/>
                  </a:lnTo>
                  <a:lnTo>
                    <a:pt x="988" y="472"/>
                  </a:lnTo>
                  <a:lnTo>
                    <a:pt x="986" y="446"/>
                  </a:lnTo>
                  <a:lnTo>
                    <a:pt x="983" y="420"/>
                  </a:lnTo>
                  <a:lnTo>
                    <a:pt x="978" y="394"/>
                  </a:lnTo>
                  <a:lnTo>
                    <a:pt x="972" y="370"/>
                  </a:lnTo>
                  <a:lnTo>
                    <a:pt x="964" y="345"/>
                  </a:lnTo>
                  <a:lnTo>
                    <a:pt x="956" y="322"/>
                  </a:lnTo>
                  <a:lnTo>
                    <a:pt x="948" y="300"/>
                  </a:lnTo>
                  <a:lnTo>
                    <a:pt x="938" y="279"/>
                  </a:lnTo>
                  <a:lnTo>
                    <a:pt x="926" y="258"/>
                  </a:lnTo>
                  <a:lnTo>
                    <a:pt x="915" y="238"/>
                  </a:lnTo>
                  <a:lnTo>
                    <a:pt x="902" y="219"/>
                  </a:lnTo>
                  <a:lnTo>
                    <a:pt x="890" y="201"/>
                  </a:lnTo>
                  <a:lnTo>
                    <a:pt x="876" y="183"/>
                  </a:lnTo>
                  <a:lnTo>
                    <a:pt x="863" y="167"/>
                  </a:lnTo>
                  <a:lnTo>
                    <a:pt x="849" y="151"/>
                  </a:lnTo>
                  <a:lnTo>
                    <a:pt x="820" y="123"/>
                  </a:lnTo>
                  <a:lnTo>
                    <a:pt x="789" y="97"/>
                  </a:lnTo>
                  <a:lnTo>
                    <a:pt x="758" y="75"/>
                  </a:lnTo>
                  <a:lnTo>
                    <a:pt x="726" y="56"/>
                  </a:lnTo>
                  <a:lnTo>
                    <a:pt x="693" y="39"/>
                  </a:lnTo>
                  <a:lnTo>
                    <a:pt x="659" y="26"/>
                  </a:lnTo>
                  <a:lnTo>
                    <a:pt x="624" y="16"/>
                  </a:lnTo>
                  <a:lnTo>
                    <a:pt x="590" y="7"/>
                  </a:lnTo>
                  <a:lnTo>
                    <a:pt x="554" y="2"/>
                  </a:lnTo>
                  <a:lnTo>
                    <a:pt x="518" y="0"/>
                  </a:lnTo>
                  <a:lnTo>
                    <a:pt x="483" y="0"/>
                  </a:lnTo>
                  <a:lnTo>
                    <a:pt x="448" y="2"/>
                  </a:lnTo>
                  <a:lnTo>
                    <a:pt x="414" y="7"/>
                  </a:lnTo>
                  <a:lnTo>
                    <a:pt x="378" y="15"/>
                  </a:lnTo>
                  <a:lnTo>
                    <a:pt x="345" y="24"/>
                  </a:lnTo>
                  <a:lnTo>
                    <a:pt x="312" y="36"/>
                  </a:lnTo>
                  <a:lnTo>
                    <a:pt x="279" y="51"/>
                  </a:lnTo>
                  <a:lnTo>
                    <a:pt x="248" y="66"/>
                  </a:lnTo>
                  <a:lnTo>
                    <a:pt x="218" y="85"/>
                  </a:lnTo>
                  <a:lnTo>
                    <a:pt x="189" y="105"/>
                  </a:lnTo>
                  <a:lnTo>
                    <a:pt x="162" y="128"/>
                  </a:lnTo>
                  <a:lnTo>
                    <a:pt x="136" y="151"/>
                  </a:lnTo>
                  <a:lnTo>
                    <a:pt x="112" y="177"/>
                  </a:lnTo>
                  <a:lnTo>
                    <a:pt x="90" y="204"/>
                  </a:lnTo>
                  <a:lnTo>
                    <a:pt x="71" y="233"/>
                  </a:lnTo>
                  <a:lnTo>
                    <a:pt x="53" y="263"/>
                  </a:lnTo>
                  <a:lnTo>
                    <a:pt x="38" y="295"/>
                  </a:lnTo>
                  <a:lnTo>
                    <a:pt x="24" y="330"/>
                  </a:lnTo>
                  <a:lnTo>
                    <a:pt x="14" y="364"/>
                  </a:lnTo>
                  <a:lnTo>
                    <a:pt x="7" y="400"/>
                  </a:lnTo>
                  <a:lnTo>
                    <a:pt x="1" y="437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99">
              <a:extLst>
                <a:ext uri="{FF2B5EF4-FFF2-40B4-BE49-F238E27FC236}">
                  <a16:creationId xmlns:a16="http://schemas.microsoft.com/office/drawing/2014/main" id="{B842D178-4F7D-0825-8CC2-5B83BFFC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6125" y="3451226"/>
              <a:ext cx="195262" cy="195263"/>
            </a:xfrm>
            <a:custGeom>
              <a:avLst/>
              <a:gdLst>
                <a:gd name="T0" fmla="*/ 1 w 989"/>
                <a:gd name="T1" fmla="*/ 520 h 988"/>
                <a:gd name="T2" fmla="*/ 8 w 989"/>
                <a:gd name="T3" fmla="*/ 581 h 988"/>
                <a:gd name="T4" fmla="*/ 24 w 989"/>
                <a:gd name="T5" fmla="*/ 640 h 988"/>
                <a:gd name="T6" fmla="*/ 44 w 989"/>
                <a:gd name="T7" fmla="*/ 696 h 988"/>
                <a:gd name="T8" fmla="*/ 72 w 989"/>
                <a:gd name="T9" fmla="*/ 749 h 988"/>
                <a:gd name="T10" fmla="*/ 105 w 989"/>
                <a:gd name="T11" fmla="*/ 798 h 988"/>
                <a:gd name="T12" fmla="*/ 144 w 989"/>
                <a:gd name="T13" fmla="*/ 841 h 988"/>
                <a:gd name="T14" fmla="*/ 188 w 989"/>
                <a:gd name="T15" fmla="*/ 880 h 988"/>
                <a:gd name="T16" fmla="*/ 236 w 989"/>
                <a:gd name="T17" fmla="*/ 915 h 988"/>
                <a:gd name="T18" fmla="*/ 288 w 989"/>
                <a:gd name="T19" fmla="*/ 943 h 988"/>
                <a:gd name="T20" fmla="*/ 344 w 989"/>
                <a:gd name="T21" fmla="*/ 964 h 988"/>
                <a:gd name="T22" fmla="*/ 402 w 989"/>
                <a:gd name="T23" fmla="*/ 980 h 988"/>
                <a:gd name="T24" fmla="*/ 463 w 989"/>
                <a:gd name="T25" fmla="*/ 987 h 988"/>
                <a:gd name="T26" fmla="*/ 526 w 989"/>
                <a:gd name="T27" fmla="*/ 986 h 988"/>
                <a:gd name="T28" fmla="*/ 591 w 989"/>
                <a:gd name="T29" fmla="*/ 978 h 988"/>
                <a:gd name="T30" fmla="*/ 657 w 989"/>
                <a:gd name="T31" fmla="*/ 960 h 988"/>
                <a:gd name="T32" fmla="*/ 714 w 989"/>
                <a:gd name="T33" fmla="*/ 939 h 988"/>
                <a:gd name="T34" fmla="*/ 744 w 989"/>
                <a:gd name="T35" fmla="*/ 924 h 988"/>
                <a:gd name="T36" fmla="*/ 776 w 989"/>
                <a:gd name="T37" fmla="*/ 901 h 988"/>
                <a:gd name="T38" fmla="*/ 835 w 989"/>
                <a:gd name="T39" fmla="*/ 851 h 988"/>
                <a:gd name="T40" fmla="*/ 889 w 989"/>
                <a:gd name="T41" fmla="*/ 792 h 988"/>
                <a:gd name="T42" fmla="*/ 932 w 989"/>
                <a:gd name="T43" fmla="*/ 727 h 988"/>
                <a:gd name="T44" fmla="*/ 962 w 989"/>
                <a:gd name="T45" fmla="*/ 659 h 988"/>
                <a:gd name="T46" fmla="*/ 981 w 989"/>
                <a:gd name="T47" fmla="*/ 587 h 988"/>
                <a:gd name="T48" fmla="*/ 989 w 989"/>
                <a:gd name="T49" fmla="*/ 515 h 988"/>
                <a:gd name="T50" fmla="*/ 987 w 989"/>
                <a:gd name="T51" fmla="*/ 441 h 988"/>
                <a:gd name="T52" fmla="*/ 973 w 989"/>
                <a:gd name="T53" fmla="*/ 370 h 988"/>
                <a:gd name="T54" fmla="*/ 949 w 989"/>
                <a:gd name="T55" fmla="*/ 300 h 988"/>
                <a:gd name="T56" fmla="*/ 916 w 989"/>
                <a:gd name="T57" fmla="*/ 235 h 988"/>
                <a:gd name="T58" fmla="*/ 873 w 989"/>
                <a:gd name="T59" fmla="*/ 175 h 988"/>
                <a:gd name="T60" fmla="*/ 821 w 989"/>
                <a:gd name="T61" fmla="*/ 122 h 988"/>
                <a:gd name="T62" fmla="*/ 759 w 989"/>
                <a:gd name="T63" fmla="*/ 77 h 988"/>
                <a:gd name="T64" fmla="*/ 688 w 989"/>
                <a:gd name="T65" fmla="*/ 40 h 988"/>
                <a:gd name="T66" fmla="*/ 610 w 989"/>
                <a:gd name="T67" fmla="*/ 16 h 988"/>
                <a:gd name="T68" fmla="*/ 523 w 989"/>
                <a:gd name="T69" fmla="*/ 2 h 988"/>
                <a:gd name="T70" fmla="*/ 453 w 989"/>
                <a:gd name="T71" fmla="*/ 1 h 988"/>
                <a:gd name="T72" fmla="*/ 408 w 989"/>
                <a:gd name="T73" fmla="*/ 6 h 988"/>
                <a:gd name="T74" fmla="*/ 363 w 989"/>
                <a:gd name="T75" fmla="*/ 17 h 988"/>
                <a:gd name="T76" fmla="*/ 320 w 989"/>
                <a:gd name="T77" fmla="*/ 31 h 988"/>
                <a:gd name="T78" fmla="*/ 277 w 989"/>
                <a:gd name="T79" fmla="*/ 51 h 988"/>
                <a:gd name="T80" fmla="*/ 237 w 989"/>
                <a:gd name="T81" fmla="*/ 75 h 988"/>
                <a:gd name="T82" fmla="*/ 199 w 989"/>
                <a:gd name="T83" fmla="*/ 102 h 988"/>
                <a:gd name="T84" fmla="*/ 162 w 989"/>
                <a:gd name="T85" fmla="*/ 132 h 988"/>
                <a:gd name="T86" fmla="*/ 129 w 989"/>
                <a:gd name="T87" fmla="*/ 166 h 988"/>
                <a:gd name="T88" fmla="*/ 99 w 989"/>
                <a:gd name="T89" fmla="*/ 202 h 988"/>
                <a:gd name="T90" fmla="*/ 73 w 989"/>
                <a:gd name="T91" fmla="*/ 241 h 988"/>
                <a:gd name="T92" fmla="*/ 49 w 989"/>
                <a:gd name="T93" fmla="*/ 283 h 988"/>
                <a:gd name="T94" fmla="*/ 31 w 989"/>
                <a:gd name="T95" fmla="*/ 326 h 988"/>
                <a:gd name="T96" fmla="*/ 16 w 989"/>
                <a:gd name="T97" fmla="*/ 371 h 988"/>
                <a:gd name="T98" fmla="*/ 6 w 989"/>
                <a:gd name="T99" fmla="*/ 418 h 988"/>
                <a:gd name="T100" fmla="*/ 1 w 989"/>
                <a:gd name="T101" fmla="*/ 465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9" h="988">
                  <a:moveTo>
                    <a:pt x="0" y="489"/>
                  </a:moveTo>
                  <a:lnTo>
                    <a:pt x="1" y="520"/>
                  </a:lnTo>
                  <a:lnTo>
                    <a:pt x="4" y="551"/>
                  </a:lnTo>
                  <a:lnTo>
                    <a:pt x="8" y="581"/>
                  </a:lnTo>
                  <a:lnTo>
                    <a:pt x="15" y="611"/>
                  </a:lnTo>
                  <a:lnTo>
                    <a:pt x="24" y="640"/>
                  </a:lnTo>
                  <a:lnTo>
                    <a:pt x="33" y="668"/>
                  </a:lnTo>
                  <a:lnTo>
                    <a:pt x="44" y="696"/>
                  </a:lnTo>
                  <a:lnTo>
                    <a:pt x="58" y="723"/>
                  </a:lnTo>
                  <a:lnTo>
                    <a:pt x="72" y="749"/>
                  </a:lnTo>
                  <a:lnTo>
                    <a:pt x="88" y="774"/>
                  </a:lnTo>
                  <a:lnTo>
                    <a:pt x="105" y="798"/>
                  </a:lnTo>
                  <a:lnTo>
                    <a:pt x="124" y="820"/>
                  </a:lnTo>
                  <a:lnTo>
                    <a:pt x="144" y="841"/>
                  </a:lnTo>
                  <a:lnTo>
                    <a:pt x="165" y="862"/>
                  </a:lnTo>
                  <a:lnTo>
                    <a:pt x="188" y="880"/>
                  </a:lnTo>
                  <a:lnTo>
                    <a:pt x="211" y="898"/>
                  </a:lnTo>
                  <a:lnTo>
                    <a:pt x="236" y="915"/>
                  </a:lnTo>
                  <a:lnTo>
                    <a:pt x="261" y="929"/>
                  </a:lnTo>
                  <a:lnTo>
                    <a:pt x="288" y="943"/>
                  </a:lnTo>
                  <a:lnTo>
                    <a:pt x="315" y="955"/>
                  </a:lnTo>
                  <a:lnTo>
                    <a:pt x="344" y="964"/>
                  </a:lnTo>
                  <a:lnTo>
                    <a:pt x="373" y="973"/>
                  </a:lnTo>
                  <a:lnTo>
                    <a:pt x="402" y="980"/>
                  </a:lnTo>
                  <a:lnTo>
                    <a:pt x="432" y="984"/>
                  </a:lnTo>
                  <a:lnTo>
                    <a:pt x="463" y="987"/>
                  </a:lnTo>
                  <a:lnTo>
                    <a:pt x="495" y="988"/>
                  </a:lnTo>
                  <a:lnTo>
                    <a:pt x="526" y="986"/>
                  </a:lnTo>
                  <a:lnTo>
                    <a:pt x="559" y="983"/>
                  </a:lnTo>
                  <a:lnTo>
                    <a:pt x="591" y="978"/>
                  </a:lnTo>
                  <a:lnTo>
                    <a:pt x="624" y="971"/>
                  </a:lnTo>
                  <a:lnTo>
                    <a:pt x="657" y="960"/>
                  </a:lnTo>
                  <a:lnTo>
                    <a:pt x="691" y="948"/>
                  </a:lnTo>
                  <a:lnTo>
                    <a:pt x="714" y="939"/>
                  </a:lnTo>
                  <a:lnTo>
                    <a:pt x="731" y="931"/>
                  </a:lnTo>
                  <a:lnTo>
                    <a:pt x="744" y="924"/>
                  </a:lnTo>
                  <a:lnTo>
                    <a:pt x="756" y="917"/>
                  </a:lnTo>
                  <a:lnTo>
                    <a:pt x="776" y="901"/>
                  </a:lnTo>
                  <a:lnTo>
                    <a:pt x="804" y="878"/>
                  </a:lnTo>
                  <a:lnTo>
                    <a:pt x="835" y="851"/>
                  </a:lnTo>
                  <a:lnTo>
                    <a:pt x="864" y="822"/>
                  </a:lnTo>
                  <a:lnTo>
                    <a:pt x="889" y="792"/>
                  </a:lnTo>
                  <a:lnTo>
                    <a:pt x="912" y="760"/>
                  </a:lnTo>
                  <a:lnTo>
                    <a:pt x="932" y="727"/>
                  </a:lnTo>
                  <a:lnTo>
                    <a:pt x="948" y="694"/>
                  </a:lnTo>
                  <a:lnTo>
                    <a:pt x="962" y="659"/>
                  </a:lnTo>
                  <a:lnTo>
                    <a:pt x="973" y="624"/>
                  </a:lnTo>
                  <a:lnTo>
                    <a:pt x="981" y="587"/>
                  </a:lnTo>
                  <a:lnTo>
                    <a:pt x="987" y="551"/>
                  </a:lnTo>
                  <a:lnTo>
                    <a:pt x="989" y="515"/>
                  </a:lnTo>
                  <a:lnTo>
                    <a:pt x="989" y="478"/>
                  </a:lnTo>
                  <a:lnTo>
                    <a:pt x="987" y="441"/>
                  </a:lnTo>
                  <a:lnTo>
                    <a:pt x="980" y="405"/>
                  </a:lnTo>
                  <a:lnTo>
                    <a:pt x="973" y="370"/>
                  </a:lnTo>
                  <a:lnTo>
                    <a:pt x="963" y="335"/>
                  </a:lnTo>
                  <a:lnTo>
                    <a:pt x="949" y="300"/>
                  </a:lnTo>
                  <a:lnTo>
                    <a:pt x="934" y="267"/>
                  </a:lnTo>
                  <a:lnTo>
                    <a:pt x="916" y="235"/>
                  </a:lnTo>
                  <a:lnTo>
                    <a:pt x="895" y="205"/>
                  </a:lnTo>
                  <a:lnTo>
                    <a:pt x="873" y="175"/>
                  </a:lnTo>
                  <a:lnTo>
                    <a:pt x="848" y="148"/>
                  </a:lnTo>
                  <a:lnTo>
                    <a:pt x="821" y="122"/>
                  </a:lnTo>
                  <a:lnTo>
                    <a:pt x="791" y="98"/>
                  </a:lnTo>
                  <a:lnTo>
                    <a:pt x="759" y="77"/>
                  </a:lnTo>
                  <a:lnTo>
                    <a:pt x="725" y="58"/>
                  </a:lnTo>
                  <a:lnTo>
                    <a:pt x="688" y="40"/>
                  </a:lnTo>
                  <a:lnTo>
                    <a:pt x="650" y="27"/>
                  </a:lnTo>
                  <a:lnTo>
                    <a:pt x="610" y="16"/>
                  </a:lnTo>
                  <a:lnTo>
                    <a:pt x="567" y="7"/>
                  </a:lnTo>
                  <a:lnTo>
                    <a:pt x="523" y="2"/>
                  </a:lnTo>
                  <a:lnTo>
                    <a:pt x="476" y="0"/>
                  </a:lnTo>
                  <a:lnTo>
                    <a:pt x="453" y="1"/>
                  </a:lnTo>
                  <a:lnTo>
                    <a:pt x="431" y="3"/>
                  </a:lnTo>
                  <a:lnTo>
                    <a:pt x="408" y="6"/>
                  </a:lnTo>
                  <a:lnTo>
                    <a:pt x="385" y="10"/>
                  </a:lnTo>
                  <a:lnTo>
                    <a:pt x="363" y="17"/>
                  </a:lnTo>
                  <a:lnTo>
                    <a:pt x="340" y="24"/>
                  </a:lnTo>
                  <a:lnTo>
                    <a:pt x="320" y="31"/>
                  </a:lnTo>
                  <a:lnTo>
                    <a:pt x="298" y="40"/>
                  </a:lnTo>
                  <a:lnTo>
                    <a:pt x="277" y="51"/>
                  </a:lnTo>
                  <a:lnTo>
                    <a:pt x="257" y="62"/>
                  </a:lnTo>
                  <a:lnTo>
                    <a:pt x="237" y="75"/>
                  </a:lnTo>
                  <a:lnTo>
                    <a:pt x="217" y="87"/>
                  </a:lnTo>
                  <a:lnTo>
                    <a:pt x="199" y="102"/>
                  </a:lnTo>
                  <a:lnTo>
                    <a:pt x="180" y="116"/>
                  </a:lnTo>
                  <a:lnTo>
                    <a:pt x="162" y="132"/>
                  </a:lnTo>
                  <a:lnTo>
                    <a:pt x="146" y="148"/>
                  </a:lnTo>
                  <a:lnTo>
                    <a:pt x="129" y="166"/>
                  </a:lnTo>
                  <a:lnTo>
                    <a:pt x="115" y="183"/>
                  </a:lnTo>
                  <a:lnTo>
                    <a:pt x="99" y="202"/>
                  </a:lnTo>
                  <a:lnTo>
                    <a:pt x="86" y="222"/>
                  </a:lnTo>
                  <a:lnTo>
                    <a:pt x="73" y="241"/>
                  </a:lnTo>
                  <a:lnTo>
                    <a:pt x="61" y="262"/>
                  </a:lnTo>
                  <a:lnTo>
                    <a:pt x="49" y="283"/>
                  </a:lnTo>
                  <a:lnTo>
                    <a:pt x="40" y="305"/>
                  </a:lnTo>
                  <a:lnTo>
                    <a:pt x="31" y="326"/>
                  </a:lnTo>
                  <a:lnTo>
                    <a:pt x="23" y="348"/>
                  </a:lnTo>
                  <a:lnTo>
                    <a:pt x="16" y="371"/>
                  </a:lnTo>
                  <a:lnTo>
                    <a:pt x="10" y="395"/>
                  </a:lnTo>
                  <a:lnTo>
                    <a:pt x="6" y="418"/>
                  </a:lnTo>
                  <a:lnTo>
                    <a:pt x="3" y="441"/>
                  </a:lnTo>
                  <a:lnTo>
                    <a:pt x="1" y="465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00">
              <a:extLst>
                <a:ext uri="{FF2B5EF4-FFF2-40B4-BE49-F238E27FC236}">
                  <a16:creationId xmlns:a16="http://schemas.microsoft.com/office/drawing/2014/main" id="{DEA8014E-0CE2-2EBB-CA95-6AD2048B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3589338"/>
              <a:ext cx="68262" cy="171450"/>
            </a:xfrm>
            <a:custGeom>
              <a:avLst/>
              <a:gdLst>
                <a:gd name="T0" fmla="*/ 1 w 343"/>
                <a:gd name="T1" fmla="*/ 84 h 869"/>
                <a:gd name="T2" fmla="*/ 3 w 343"/>
                <a:gd name="T3" fmla="*/ 101 h 869"/>
                <a:gd name="T4" fmla="*/ 11 w 343"/>
                <a:gd name="T5" fmla="*/ 123 h 869"/>
                <a:gd name="T6" fmla="*/ 25 w 343"/>
                <a:gd name="T7" fmla="*/ 150 h 869"/>
                <a:gd name="T8" fmla="*/ 43 w 343"/>
                <a:gd name="T9" fmla="*/ 175 h 869"/>
                <a:gd name="T10" fmla="*/ 61 w 343"/>
                <a:gd name="T11" fmla="*/ 200 h 869"/>
                <a:gd name="T12" fmla="*/ 79 w 343"/>
                <a:gd name="T13" fmla="*/ 225 h 869"/>
                <a:gd name="T14" fmla="*/ 92 w 343"/>
                <a:gd name="T15" fmla="*/ 254 h 869"/>
                <a:gd name="T16" fmla="*/ 97 w 343"/>
                <a:gd name="T17" fmla="*/ 278 h 869"/>
                <a:gd name="T18" fmla="*/ 97 w 343"/>
                <a:gd name="T19" fmla="*/ 295 h 869"/>
                <a:gd name="T20" fmla="*/ 93 w 343"/>
                <a:gd name="T21" fmla="*/ 340 h 869"/>
                <a:gd name="T22" fmla="*/ 83 w 343"/>
                <a:gd name="T23" fmla="*/ 416 h 869"/>
                <a:gd name="T24" fmla="*/ 71 w 343"/>
                <a:gd name="T25" fmla="*/ 496 h 869"/>
                <a:gd name="T26" fmla="*/ 63 w 343"/>
                <a:gd name="T27" fmla="*/ 575 h 869"/>
                <a:gd name="T28" fmla="*/ 62 w 343"/>
                <a:gd name="T29" fmla="*/ 625 h 869"/>
                <a:gd name="T30" fmla="*/ 69 w 343"/>
                <a:gd name="T31" fmla="*/ 653 h 869"/>
                <a:gd name="T32" fmla="*/ 85 w 343"/>
                <a:gd name="T33" fmla="*/ 703 h 869"/>
                <a:gd name="T34" fmla="*/ 113 w 343"/>
                <a:gd name="T35" fmla="*/ 775 h 869"/>
                <a:gd name="T36" fmla="*/ 134 w 343"/>
                <a:gd name="T37" fmla="*/ 826 h 869"/>
                <a:gd name="T38" fmla="*/ 144 w 343"/>
                <a:gd name="T39" fmla="*/ 856 h 869"/>
                <a:gd name="T40" fmla="*/ 196 w 343"/>
                <a:gd name="T41" fmla="*/ 869 h 869"/>
                <a:gd name="T42" fmla="*/ 207 w 343"/>
                <a:gd name="T43" fmla="*/ 826 h 869"/>
                <a:gd name="T44" fmla="*/ 219 w 343"/>
                <a:gd name="T45" fmla="*/ 791 h 869"/>
                <a:gd name="T46" fmla="*/ 239 w 343"/>
                <a:gd name="T47" fmla="*/ 742 h 869"/>
                <a:gd name="T48" fmla="*/ 257 w 343"/>
                <a:gd name="T49" fmla="*/ 706 h 869"/>
                <a:gd name="T50" fmla="*/ 271 w 343"/>
                <a:gd name="T51" fmla="*/ 675 h 869"/>
                <a:gd name="T52" fmla="*/ 276 w 343"/>
                <a:gd name="T53" fmla="*/ 657 h 869"/>
                <a:gd name="T54" fmla="*/ 279 w 343"/>
                <a:gd name="T55" fmla="*/ 634 h 869"/>
                <a:gd name="T56" fmla="*/ 280 w 343"/>
                <a:gd name="T57" fmla="*/ 605 h 869"/>
                <a:gd name="T58" fmla="*/ 279 w 343"/>
                <a:gd name="T59" fmla="*/ 570 h 869"/>
                <a:gd name="T60" fmla="*/ 269 w 343"/>
                <a:gd name="T61" fmla="*/ 471 h 869"/>
                <a:gd name="T62" fmla="*/ 250 w 343"/>
                <a:gd name="T63" fmla="*/ 325 h 869"/>
                <a:gd name="T64" fmla="*/ 246 w 343"/>
                <a:gd name="T65" fmla="*/ 281 h 869"/>
                <a:gd name="T66" fmla="*/ 248 w 343"/>
                <a:gd name="T67" fmla="*/ 265 h 869"/>
                <a:gd name="T68" fmla="*/ 252 w 343"/>
                <a:gd name="T69" fmla="*/ 251 h 869"/>
                <a:gd name="T70" fmla="*/ 264 w 343"/>
                <a:gd name="T71" fmla="*/ 227 h 869"/>
                <a:gd name="T72" fmla="*/ 284 w 343"/>
                <a:gd name="T73" fmla="*/ 199 h 869"/>
                <a:gd name="T74" fmla="*/ 310 w 343"/>
                <a:gd name="T75" fmla="*/ 159 h 869"/>
                <a:gd name="T76" fmla="*/ 328 w 343"/>
                <a:gd name="T77" fmla="*/ 124 h 869"/>
                <a:gd name="T78" fmla="*/ 340 w 343"/>
                <a:gd name="T79" fmla="*/ 94 h 869"/>
                <a:gd name="T80" fmla="*/ 343 w 343"/>
                <a:gd name="T81" fmla="*/ 71 h 869"/>
                <a:gd name="T82" fmla="*/ 341 w 343"/>
                <a:gd name="T83" fmla="*/ 51 h 869"/>
                <a:gd name="T84" fmla="*/ 334 w 343"/>
                <a:gd name="T85" fmla="*/ 34 h 869"/>
                <a:gd name="T86" fmla="*/ 320 w 343"/>
                <a:gd name="T87" fmla="*/ 22 h 869"/>
                <a:gd name="T88" fmla="*/ 304 w 343"/>
                <a:gd name="T89" fmla="*/ 14 h 869"/>
                <a:gd name="T90" fmla="*/ 283 w 343"/>
                <a:gd name="T91" fmla="*/ 7 h 869"/>
                <a:gd name="T92" fmla="*/ 259 w 343"/>
                <a:gd name="T93" fmla="*/ 3 h 869"/>
                <a:gd name="T94" fmla="*/ 204 w 343"/>
                <a:gd name="T95" fmla="*/ 0 h 869"/>
                <a:gd name="T96" fmla="*/ 86 w 343"/>
                <a:gd name="T97" fmla="*/ 1 h 869"/>
                <a:gd name="T98" fmla="*/ 69 w 343"/>
                <a:gd name="T99" fmla="*/ 3 h 869"/>
                <a:gd name="T100" fmla="*/ 52 w 343"/>
                <a:gd name="T101" fmla="*/ 6 h 869"/>
                <a:gd name="T102" fmla="*/ 37 w 343"/>
                <a:gd name="T103" fmla="*/ 13 h 869"/>
                <a:gd name="T104" fmla="*/ 25 w 343"/>
                <a:gd name="T105" fmla="*/ 21 h 869"/>
                <a:gd name="T106" fmla="*/ 15 w 343"/>
                <a:gd name="T107" fmla="*/ 31 h 869"/>
                <a:gd name="T108" fmla="*/ 7 w 343"/>
                <a:gd name="T109" fmla="*/ 44 h 869"/>
                <a:gd name="T110" fmla="*/ 2 w 343"/>
                <a:gd name="T111" fmla="*/ 58 h 869"/>
                <a:gd name="T112" fmla="*/ 0 w 343"/>
                <a:gd name="T113" fmla="*/ 75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3" h="869">
                  <a:moveTo>
                    <a:pt x="0" y="75"/>
                  </a:moveTo>
                  <a:lnTo>
                    <a:pt x="1" y="84"/>
                  </a:lnTo>
                  <a:lnTo>
                    <a:pt x="2" y="92"/>
                  </a:lnTo>
                  <a:lnTo>
                    <a:pt x="3" y="101"/>
                  </a:lnTo>
                  <a:lnTo>
                    <a:pt x="5" y="109"/>
                  </a:lnTo>
                  <a:lnTo>
                    <a:pt x="11" y="123"/>
                  </a:lnTo>
                  <a:lnTo>
                    <a:pt x="17" y="138"/>
                  </a:lnTo>
                  <a:lnTo>
                    <a:pt x="25" y="150"/>
                  </a:lnTo>
                  <a:lnTo>
                    <a:pt x="33" y="164"/>
                  </a:lnTo>
                  <a:lnTo>
                    <a:pt x="43" y="175"/>
                  </a:lnTo>
                  <a:lnTo>
                    <a:pt x="52" y="188"/>
                  </a:lnTo>
                  <a:lnTo>
                    <a:pt x="61" y="200"/>
                  </a:lnTo>
                  <a:lnTo>
                    <a:pt x="71" y="212"/>
                  </a:lnTo>
                  <a:lnTo>
                    <a:pt x="79" y="225"/>
                  </a:lnTo>
                  <a:lnTo>
                    <a:pt x="86" y="239"/>
                  </a:lnTo>
                  <a:lnTo>
                    <a:pt x="92" y="254"/>
                  </a:lnTo>
                  <a:lnTo>
                    <a:pt x="95" y="269"/>
                  </a:lnTo>
                  <a:lnTo>
                    <a:pt x="97" y="278"/>
                  </a:lnTo>
                  <a:lnTo>
                    <a:pt x="97" y="286"/>
                  </a:lnTo>
                  <a:lnTo>
                    <a:pt x="97" y="295"/>
                  </a:lnTo>
                  <a:lnTo>
                    <a:pt x="97" y="305"/>
                  </a:lnTo>
                  <a:lnTo>
                    <a:pt x="93" y="340"/>
                  </a:lnTo>
                  <a:lnTo>
                    <a:pt x="88" y="377"/>
                  </a:lnTo>
                  <a:lnTo>
                    <a:pt x="83" y="416"/>
                  </a:lnTo>
                  <a:lnTo>
                    <a:pt x="77" y="457"/>
                  </a:lnTo>
                  <a:lnTo>
                    <a:pt x="71" y="496"/>
                  </a:lnTo>
                  <a:lnTo>
                    <a:pt x="66" y="536"/>
                  </a:lnTo>
                  <a:lnTo>
                    <a:pt x="63" y="575"/>
                  </a:lnTo>
                  <a:lnTo>
                    <a:pt x="61" y="612"/>
                  </a:lnTo>
                  <a:lnTo>
                    <a:pt x="62" y="625"/>
                  </a:lnTo>
                  <a:lnTo>
                    <a:pt x="64" y="638"/>
                  </a:lnTo>
                  <a:lnTo>
                    <a:pt x="69" y="653"/>
                  </a:lnTo>
                  <a:lnTo>
                    <a:pt x="73" y="669"/>
                  </a:lnTo>
                  <a:lnTo>
                    <a:pt x="85" y="703"/>
                  </a:lnTo>
                  <a:lnTo>
                    <a:pt x="99" y="739"/>
                  </a:lnTo>
                  <a:lnTo>
                    <a:pt x="113" y="775"/>
                  </a:lnTo>
                  <a:lnTo>
                    <a:pt x="128" y="809"/>
                  </a:lnTo>
                  <a:lnTo>
                    <a:pt x="134" y="826"/>
                  </a:lnTo>
                  <a:lnTo>
                    <a:pt x="139" y="841"/>
                  </a:lnTo>
                  <a:lnTo>
                    <a:pt x="144" y="856"/>
                  </a:lnTo>
                  <a:lnTo>
                    <a:pt x="147" y="869"/>
                  </a:lnTo>
                  <a:lnTo>
                    <a:pt x="196" y="869"/>
                  </a:lnTo>
                  <a:lnTo>
                    <a:pt x="202" y="846"/>
                  </a:lnTo>
                  <a:lnTo>
                    <a:pt x="207" y="826"/>
                  </a:lnTo>
                  <a:lnTo>
                    <a:pt x="212" y="807"/>
                  </a:lnTo>
                  <a:lnTo>
                    <a:pt x="219" y="791"/>
                  </a:lnTo>
                  <a:lnTo>
                    <a:pt x="229" y="763"/>
                  </a:lnTo>
                  <a:lnTo>
                    <a:pt x="239" y="742"/>
                  </a:lnTo>
                  <a:lnTo>
                    <a:pt x="249" y="723"/>
                  </a:lnTo>
                  <a:lnTo>
                    <a:pt x="257" y="706"/>
                  </a:lnTo>
                  <a:lnTo>
                    <a:pt x="265" y="692"/>
                  </a:lnTo>
                  <a:lnTo>
                    <a:pt x="271" y="675"/>
                  </a:lnTo>
                  <a:lnTo>
                    <a:pt x="274" y="666"/>
                  </a:lnTo>
                  <a:lnTo>
                    <a:pt x="276" y="657"/>
                  </a:lnTo>
                  <a:lnTo>
                    <a:pt x="278" y="645"/>
                  </a:lnTo>
                  <a:lnTo>
                    <a:pt x="279" y="634"/>
                  </a:lnTo>
                  <a:lnTo>
                    <a:pt x="280" y="621"/>
                  </a:lnTo>
                  <a:lnTo>
                    <a:pt x="280" y="605"/>
                  </a:lnTo>
                  <a:lnTo>
                    <a:pt x="280" y="588"/>
                  </a:lnTo>
                  <a:lnTo>
                    <a:pt x="279" y="570"/>
                  </a:lnTo>
                  <a:lnTo>
                    <a:pt x="276" y="526"/>
                  </a:lnTo>
                  <a:lnTo>
                    <a:pt x="269" y="471"/>
                  </a:lnTo>
                  <a:lnTo>
                    <a:pt x="261" y="405"/>
                  </a:lnTo>
                  <a:lnTo>
                    <a:pt x="250" y="325"/>
                  </a:lnTo>
                  <a:lnTo>
                    <a:pt x="247" y="302"/>
                  </a:lnTo>
                  <a:lnTo>
                    <a:pt x="246" y="281"/>
                  </a:lnTo>
                  <a:lnTo>
                    <a:pt x="247" y="273"/>
                  </a:lnTo>
                  <a:lnTo>
                    <a:pt x="248" y="265"/>
                  </a:lnTo>
                  <a:lnTo>
                    <a:pt x="250" y="258"/>
                  </a:lnTo>
                  <a:lnTo>
                    <a:pt x="252" y="251"/>
                  </a:lnTo>
                  <a:lnTo>
                    <a:pt x="257" y="238"/>
                  </a:lnTo>
                  <a:lnTo>
                    <a:pt x="264" y="227"/>
                  </a:lnTo>
                  <a:lnTo>
                    <a:pt x="274" y="213"/>
                  </a:lnTo>
                  <a:lnTo>
                    <a:pt x="284" y="199"/>
                  </a:lnTo>
                  <a:lnTo>
                    <a:pt x="298" y="178"/>
                  </a:lnTo>
                  <a:lnTo>
                    <a:pt x="310" y="159"/>
                  </a:lnTo>
                  <a:lnTo>
                    <a:pt x="320" y="141"/>
                  </a:lnTo>
                  <a:lnTo>
                    <a:pt x="328" y="124"/>
                  </a:lnTo>
                  <a:lnTo>
                    <a:pt x="335" y="109"/>
                  </a:lnTo>
                  <a:lnTo>
                    <a:pt x="340" y="94"/>
                  </a:lnTo>
                  <a:lnTo>
                    <a:pt x="342" y="82"/>
                  </a:lnTo>
                  <a:lnTo>
                    <a:pt x="343" y="71"/>
                  </a:lnTo>
                  <a:lnTo>
                    <a:pt x="343" y="60"/>
                  </a:lnTo>
                  <a:lnTo>
                    <a:pt x="341" y="51"/>
                  </a:lnTo>
                  <a:lnTo>
                    <a:pt x="338" y="42"/>
                  </a:lnTo>
                  <a:lnTo>
                    <a:pt x="334" y="34"/>
                  </a:lnTo>
                  <a:lnTo>
                    <a:pt x="327" y="28"/>
                  </a:lnTo>
                  <a:lnTo>
                    <a:pt x="320" y="22"/>
                  </a:lnTo>
                  <a:lnTo>
                    <a:pt x="313" y="18"/>
                  </a:lnTo>
                  <a:lnTo>
                    <a:pt x="304" y="14"/>
                  </a:lnTo>
                  <a:lnTo>
                    <a:pt x="293" y="9"/>
                  </a:lnTo>
                  <a:lnTo>
                    <a:pt x="283" y="7"/>
                  </a:lnTo>
                  <a:lnTo>
                    <a:pt x="271" y="4"/>
                  </a:lnTo>
                  <a:lnTo>
                    <a:pt x="259" y="3"/>
                  </a:lnTo>
                  <a:lnTo>
                    <a:pt x="232" y="0"/>
                  </a:lnTo>
                  <a:lnTo>
                    <a:pt x="204" y="0"/>
                  </a:lnTo>
                  <a:lnTo>
                    <a:pt x="145" y="0"/>
                  </a:lnTo>
                  <a:lnTo>
                    <a:pt x="86" y="1"/>
                  </a:lnTo>
                  <a:lnTo>
                    <a:pt x="77" y="2"/>
                  </a:lnTo>
                  <a:lnTo>
                    <a:pt x="69" y="3"/>
                  </a:lnTo>
                  <a:lnTo>
                    <a:pt x="60" y="4"/>
                  </a:lnTo>
                  <a:lnTo>
                    <a:pt x="52" y="6"/>
                  </a:lnTo>
                  <a:lnTo>
                    <a:pt x="45" y="9"/>
                  </a:lnTo>
                  <a:lnTo>
                    <a:pt x="37" y="13"/>
                  </a:lnTo>
                  <a:lnTo>
                    <a:pt x="31" y="17"/>
                  </a:lnTo>
                  <a:lnTo>
                    <a:pt x="25" y="21"/>
                  </a:lnTo>
                  <a:lnTo>
                    <a:pt x="20" y="26"/>
                  </a:lnTo>
                  <a:lnTo>
                    <a:pt x="15" y="31"/>
                  </a:lnTo>
                  <a:lnTo>
                    <a:pt x="11" y="37"/>
                  </a:lnTo>
                  <a:lnTo>
                    <a:pt x="7" y="44"/>
                  </a:lnTo>
                  <a:lnTo>
                    <a:pt x="4" y="51"/>
                  </a:lnTo>
                  <a:lnTo>
                    <a:pt x="2" y="58"/>
                  </a:lnTo>
                  <a:lnTo>
                    <a:pt x="1" y="6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9F4A769-C154-E144-9DED-6609679617CF}"/>
              </a:ext>
            </a:extLst>
          </p:cNvPr>
          <p:cNvGrpSpPr/>
          <p:nvPr/>
        </p:nvGrpSpPr>
        <p:grpSpPr>
          <a:xfrm>
            <a:off x="923332" y="1723617"/>
            <a:ext cx="475932" cy="375545"/>
            <a:chOff x="4710113" y="4173538"/>
            <a:chExt cx="1249362" cy="985837"/>
          </a:xfrm>
        </p:grpSpPr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DEA65782-025E-3939-9871-B0BE28C77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0113" y="4359275"/>
              <a:ext cx="1166812" cy="800100"/>
            </a:xfrm>
            <a:custGeom>
              <a:avLst/>
              <a:gdLst>
                <a:gd name="T0" fmla="*/ 1429 w 15426"/>
                <a:gd name="T1" fmla="*/ 7904 h 10582"/>
                <a:gd name="T2" fmla="*/ 1335 w 15426"/>
                <a:gd name="T3" fmla="*/ 8123 h 10582"/>
                <a:gd name="T4" fmla="*/ 902 w 15426"/>
                <a:gd name="T5" fmla="*/ 8648 h 10582"/>
                <a:gd name="T6" fmla="*/ 20 w 15426"/>
                <a:gd name="T7" fmla="*/ 9693 h 10582"/>
                <a:gd name="T8" fmla="*/ 10 w 15426"/>
                <a:gd name="T9" fmla="*/ 9880 h 10582"/>
                <a:gd name="T10" fmla="*/ 111 w 15426"/>
                <a:gd name="T11" fmla="*/ 10131 h 10582"/>
                <a:gd name="T12" fmla="*/ 319 w 15426"/>
                <a:gd name="T13" fmla="*/ 10380 h 10582"/>
                <a:gd name="T14" fmla="*/ 699 w 15426"/>
                <a:gd name="T15" fmla="*/ 10541 h 10582"/>
                <a:gd name="T16" fmla="*/ 1209 w 15426"/>
                <a:gd name="T17" fmla="*/ 10582 h 10582"/>
                <a:gd name="T18" fmla="*/ 14766 w 15426"/>
                <a:gd name="T19" fmla="*/ 10546 h 10582"/>
                <a:gd name="T20" fmla="*/ 15241 w 15426"/>
                <a:gd name="T21" fmla="*/ 10268 h 10582"/>
                <a:gd name="T22" fmla="*/ 15421 w 15426"/>
                <a:gd name="T23" fmla="*/ 9887 h 10582"/>
                <a:gd name="T24" fmla="*/ 15308 w 15426"/>
                <a:gd name="T25" fmla="*/ 9561 h 10582"/>
                <a:gd name="T26" fmla="*/ 14481 w 15426"/>
                <a:gd name="T27" fmla="*/ 8566 h 10582"/>
                <a:gd name="T28" fmla="*/ 14067 w 15426"/>
                <a:gd name="T29" fmla="*/ 8062 h 10582"/>
                <a:gd name="T30" fmla="*/ 14010 w 15426"/>
                <a:gd name="T31" fmla="*/ 7911 h 10582"/>
                <a:gd name="T32" fmla="*/ 14008 w 15426"/>
                <a:gd name="T33" fmla="*/ 5302 h 10582"/>
                <a:gd name="T34" fmla="*/ 13955 w 15426"/>
                <a:gd name="T35" fmla="*/ 5252 h 10582"/>
                <a:gd name="T36" fmla="*/ 13337 w 15426"/>
                <a:gd name="T37" fmla="*/ 5245 h 10582"/>
                <a:gd name="T38" fmla="*/ 13220 w 15426"/>
                <a:gd name="T39" fmla="*/ 5294 h 10582"/>
                <a:gd name="T40" fmla="*/ 13189 w 15426"/>
                <a:gd name="T41" fmla="*/ 7160 h 10582"/>
                <a:gd name="T42" fmla="*/ 12907 w 15426"/>
                <a:gd name="T43" fmla="*/ 7451 h 10582"/>
                <a:gd name="T44" fmla="*/ 12435 w 15426"/>
                <a:gd name="T45" fmla="*/ 7507 h 10582"/>
                <a:gd name="T46" fmla="*/ 3746 w 15426"/>
                <a:gd name="T47" fmla="*/ 7503 h 10582"/>
                <a:gd name="T48" fmla="*/ 2708 w 15426"/>
                <a:gd name="T49" fmla="*/ 7489 h 10582"/>
                <a:gd name="T50" fmla="*/ 2434 w 15426"/>
                <a:gd name="T51" fmla="*/ 7401 h 10582"/>
                <a:gd name="T52" fmla="*/ 2288 w 15426"/>
                <a:gd name="T53" fmla="*/ 7225 h 10582"/>
                <a:gd name="T54" fmla="*/ 2231 w 15426"/>
                <a:gd name="T55" fmla="*/ 6950 h 10582"/>
                <a:gd name="T56" fmla="*/ 2223 w 15426"/>
                <a:gd name="T57" fmla="*/ 1230 h 10582"/>
                <a:gd name="T58" fmla="*/ 2276 w 15426"/>
                <a:gd name="T59" fmla="*/ 830 h 10582"/>
                <a:gd name="T60" fmla="*/ 2457 w 15426"/>
                <a:gd name="T61" fmla="*/ 604 h 10582"/>
                <a:gd name="T62" fmla="*/ 2720 w 15426"/>
                <a:gd name="T63" fmla="*/ 505 h 10582"/>
                <a:gd name="T64" fmla="*/ 4199 w 15426"/>
                <a:gd name="T65" fmla="*/ 495 h 10582"/>
                <a:gd name="T66" fmla="*/ 7507 w 15426"/>
                <a:gd name="T67" fmla="*/ 503 h 10582"/>
                <a:gd name="T68" fmla="*/ 8168 w 15426"/>
                <a:gd name="T69" fmla="*/ 511 h 10582"/>
                <a:gd name="T70" fmla="*/ 8411 w 15426"/>
                <a:gd name="T71" fmla="*/ 122 h 10582"/>
                <a:gd name="T72" fmla="*/ 8412 w 15426"/>
                <a:gd name="T73" fmla="*/ 78 h 10582"/>
                <a:gd name="T74" fmla="*/ 8312 w 15426"/>
                <a:gd name="T75" fmla="*/ 11 h 10582"/>
                <a:gd name="T76" fmla="*/ 7600 w 15426"/>
                <a:gd name="T77" fmla="*/ 7 h 10582"/>
                <a:gd name="T78" fmla="*/ 2258 w 15426"/>
                <a:gd name="T79" fmla="*/ 4 h 10582"/>
                <a:gd name="T80" fmla="*/ 1873 w 15426"/>
                <a:gd name="T81" fmla="*/ 29 h 10582"/>
                <a:gd name="T82" fmla="*/ 1635 w 15426"/>
                <a:gd name="T83" fmla="*/ 136 h 10582"/>
                <a:gd name="T84" fmla="*/ 1487 w 15426"/>
                <a:gd name="T85" fmla="*/ 337 h 10582"/>
                <a:gd name="T86" fmla="*/ 1440 w 15426"/>
                <a:gd name="T87" fmla="*/ 618 h 10582"/>
                <a:gd name="T88" fmla="*/ 6171 w 15426"/>
                <a:gd name="T89" fmla="*/ 9718 h 10582"/>
                <a:gd name="T90" fmla="*/ 8103 w 15426"/>
                <a:gd name="T91" fmla="*/ 9715 h 10582"/>
                <a:gd name="T92" fmla="*/ 10009 w 15426"/>
                <a:gd name="T93" fmla="*/ 9637 h 10582"/>
                <a:gd name="T94" fmla="*/ 9785 w 15426"/>
                <a:gd name="T95" fmla="*/ 9359 h 10582"/>
                <a:gd name="T96" fmla="*/ 9638 w 15426"/>
                <a:gd name="T97" fmla="*/ 9221 h 10582"/>
                <a:gd name="T98" fmla="*/ 9373 w 15426"/>
                <a:gd name="T99" fmla="*/ 9196 h 10582"/>
                <a:gd name="T100" fmla="*/ 5865 w 15426"/>
                <a:gd name="T101" fmla="*/ 9204 h 10582"/>
                <a:gd name="T102" fmla="*/ 5724 w 15426"/>
                <a:gd name="T103" fmla="*/ 9282 h 10582"/>
                <a:gd name="T104" fmla="*/ 5415 w 15426"/>
                <a:gd name="T105" fmla="*/ 9658 h 10582"/>
                <a:gd name="T106" fmla="*/ 8782 w 15426"/>
                <a:gd name="T107" fmla="*/ 10302 h 10582"/>
                <a:gd name="T108" fmla="*/ 8933 w 15426"/>
                <a:gd name="T109" fmla="*/ 10260 h 10582"/>
                <a:gd name="T110" fmla="*/ 8990 w 15426"/>
                <a:gd name="T111" fmla="*/ 10120 h 10582"/>
                <a:gd name="T112" fmla="*/ 8868 w 15426"/>
                <a:gd name="T113" fmla="*/ 10015 h 10582"/>
                <a:gd name="T114" fmla="*/ 8566 w 15426"/>
                <a:gd name="T115" fmla="*/ 9993 h 10582"/>
                <a:gd name="T116" fmla="*/ 6511 w 15426"/>
                <a:gd name="T117" fmla="*/ 10049 h 10582"/>
                <a:gd name="T118" fmla="*/ 6458 w 15426"/>
                <a:gd name="T119" fmla="*/ 10170 h 10582"/>
                <a:gd name="T120" fmla="*/ 6544 w 15426"/>
                <a:gd name="T121" fmla="*/ 10277 h 10582"/>
                <a:gd name="T122" fmla="*/ 7018 w 15426"/>
                <a:gd name="T123" fmla="*/ 10307 h 10582"/>
                <a:gd name="T124" fmla="*/ 7869 w 15426"/>
                <a:gd name="T125" fmla="*/ 10302 h 10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426" h="10582">
                  <a:moveTo>
                    <a:pt x="1440" y="930"/>
                  </a:moveTo>
                  <a:lnTo>
                    <a:pt x="1438" y="7384"/>
                  </a:lnTo>
                  <a:lnTo>
                    <a:pt x="1438" y="7509"/>
                  </a:lnTo>
                  <a:lnTo>
                    <a:pt x="1439" y="7616"/>
                  </a:lnTo>
                  <a:lnTo>
                    <a:pt x="1439" y="7706"/>
                  </a:lnTo>
                  <a:lnTo>
                    <a:pt x="1438" y="7783"/>
                  </a:lnTo>
                  <a:lnTo>
                    <a:pt x="1436" y="7817"/>
                  </a:lnTo>
                  <a:lnTo>
                    <a:pt x="1435" y="7848"/>
                  </a:lnTo>
                  <a:lnTo>
                    <a:pt x="1432" y="7877"/>
                  </a:lnTo>
                  <a:lnTo>
                    <a:pt x="1429" y="7904"/>
                  </a:lnTo>
                  <a:lnTo>
                    <a:pt x="1424" y="7929"/>
                  </a:lnTo>
                  <a:lnTo>
                    <a:pt x="1419" y="7952"/>
                  </a:lnTo>
                  <a:lnTo>
                    <a:pt x="1413" y="7975"/>
                  </a:lnTo>
                  <a:lnTo>
                    <a:pt x="1406" y="7997"/>
                  </a:lnTo>
                  <a:lnTo>
                    <a:pt x="1398" y="8017"/>
                  </a:lnTo>
                  <a:lnTo>
                    <a:pt x="1388" y="8038"/>
                  </a:lnTo>
                  <a:lnTo>
                    <a:pt x="1377" y="8059"/>
                  </a:lnTo>
                  <a:lnTo>
                    <a:pt x="1365" y="8079"/>
                  </a:lnTo>
                  <a:lnTo>
                    <a:pt x="1350" y="8101"/>
                  </a:lnTo>
                  <a:lnTo>
                    <a:pt x="1335" y="8123"/>
                  </a:lnTo>
                  <a:lnTo>
                    <a:pt x="1317" y="8145"/>
                  </a:lnTo>
                  <a:lnTo>
                    <a:pt x="1297" y="8170"/>
                  </a:lnTo>
                  <a:lnTo>
                    <a:pt x="1253" y="8224"/>
                  </a:lnTo>
                  <a:lnTo>
                    <a:pt x="1200" y="8287"/>
                  </a:lnTo>
                  <a:lnTo>
                    <a:pt x="1138" y="8361"/>
                  </a:lnTo>
                  <a:lnTo>
                    <a:pt x="1066" y="8448"/>
                  </a:lnTo>
                  <a:lnTo>
                    <a:pt x="1026" y="8497"/>
                  </a:lnTo>
                  <a:lnTo>
                    <a:pt x="984" y="8548"/>
                  </a:lnTo>
                  <a:lnTo>
                    <a:pt x="943" y="8598"/>
                  </a:lnTo>
                  <a:lnTo>
                    <a:pt x="902" y="8648"/>
                  </a:lnTo>
                  <a:lnTo>
                    <a:pt x="859" y="8698"/>
                  </a:lnTo>
                  <a:lnTo>
                    <a:pt x="818" y="8748"/>
                  </a:lnTo>
                  <a:lnTo>
                    <a:pt x="777" y="8798"/>
                  </a:lnTo>
                  <a:lnTo>
                    <a:pt x="736" y="8847"/>
                  </a:lnTo>
                  <a:lnTo>
                    <a:pt x="69" y="9621"/>
                  </a:lnTo>
                  <a:lnTo>
                    <a:pt x="57" y="9635"/>
                  </a:lnTo>
                  <a:lnTo>
                    <a:pt x="45" y="9650"/>
                  </a:lnTo>
                  <a:lnTo>
                    <a:pt x="35" y="9664"/>
                  </a:lnTo>
                  <a:lnTo>
                    <a:pt x="27" y="9679"/>
                  </a:lnTo>
                  <a:lnTo>
                    <a:pt x="20" y="9693"/>
                  </a:lnTo>
                  <a:lnTo>
                    <a:pt x="13" y="9709"/>
                  </a:lnTo>
                  <a:lnTo>
                    <a:pt x="8" y="9724"/>
                  </a:lnTo>
                  <a:lnTo>
                    <a:pt x="4" y="9741"/>
                  </a:lnTo>
                  <a:lnTo>
                    <a:pt x="2" y="9757"/>
                  </a:lnTo>
                  <a:lnTo>
                    <a:pt x="0" y="9775"/>
                  </a:lnTo>
                  <a:lnTo>
                    <a:pt x="0" y="9794"/>
                  </a:lnTo>
                  <a:lnTo>
                    <a:pt x="1" y="9814"/>
                  </a:lnTo>
                  <a:lnTo>
                    <a:pt x="3" y="9834"/>
                  </a:lnTo>
                  <a:lnTo>
                    <a:pt x="6" y="9857"/>
                  </a:lnTo>
                  <a:lnTo>
                    <a:pt x="10" y="9880"/>
                  </a:lnTo>
                  <a:lnTo>
                    <a:pt x="14" y="9906"/>
                  </a:lnTo>
                  <a:lnTo>
                    <a:pt x="19" y="9920"/>
                  </a:lnTo>
                  <a:lnTo>
                    <a:pt x="23" y="9935"/>
                  </a:lnTo>
                  <a:lnTo>
                    <a:pt x="28" y="9950"/>
                  </a:lnTo>
                  <a:lnTo>
                    <a:pt x="34" y="9967"/>
                  </a:lnTo>
                  <a:lnTo>
                    <a:pt x="48" y="10001"/>
                  </a:lnTo>
                  <a:lnTo>
                    <a:pt x="62" y="10035"/>
                  </a:lnTo>
                  <a:lnTo>
                    <a:pt x="79" y="10069"/>
                  </a:lnTo>
                  <a:lnTo>
                    <a:pt x="95" y="10101"/>
                  </a:lnTo>
                  <a:lnTo>
                    <a:pt x="111" y="10131"/>
                  </a:lnTo>
                  <a:lnTo>
                    <a:pt x="125" y="10157"/>
                  </a:lnTo>
                  <a:lnTo>
                    <a:pt x="140" y="10182"/>
                  </a:lnTo>
                  <a:lnTo>
                    <a:pt x="160" y="10210"/>
                  </a:lnTo>
                  <a:lnTo>
                    <a:pt x="181" y="10237"/>
                  </a:lnTo>
                  <a:lnTo>
                    <a:pt x="203" y="10264"/>
                  </a:lnTo>
                  <a:lnTo>
                    <a:pt x="226" y="10290"/>
                  </a:lnTo>
                  <a:lnTo>
                    <a:pt x="249" y="10314"/>
                  </a:lnTo>
                  <a:lnTo>
                    <a:pt x="271" y="10335"/>
                  </a:lnTo>
                  <a:lnTo>
                    <a:pt x="290" y="10354"/>
                  </a:lnTo>
                  <a:lnTo>
                    <a:pt x="319" y="10380"/>
                  </a:lnTo>
                  <a:lnTo>
                    <a:pt x="351" y="10403"/>
                  </a:lnTo>
                  <a:lnTo>
                    <a:pt x="384" y="10425"/>
                  </a:lnTo>
                  <a:lnTo>
                    <a:pt x="418" y="10445"/>
                  </a:lnTo>
                  <a:lnTo>
                    <a:pt x="456" y="10463"/>
                  </a:lnTo>
                  <a:lnTo>
                    <a:pt x="493" y="10480"/>
                  </a:lnTo>
                  <a:lnTo>
                    <a:pt x="532" y="10495"/>
                  </a:lnTo>
                  <a:lnTo>
                    <a:pt x="572" y="10509"/>
                  </a:lnTo>
                  <a:lnTo>
                    <a:pt x="614" y="10520"/>
                  </a:lnTo>
                  <a:lnTo>
                    <a:pt x="656" y="10531"/>
                  </a:lnTo>
                  <a:lnTo>
                    <a:pt x="699" y="10541"/>
                  </a:lnTo>
                  <a:lnTo>
                    <a:pt x="743" y="10549"/>
                  </a:lnTo>
                  <a:lnTo>
                    <a:pt x="788" y="10556"/>
                  </a:lnTo>
                  <a:lnTo>
                    <a:pt x="834" y="10562"/>
                  </a:lnTo>
                  <a:lnTo>
                    <a:pt x="880" y="10568"/>
                  </a:lnTo>
                  <a:lnTo>
                    <a:pt x="926" y="10572"/>
                  </a:lnTo>
                  <a:lnTo>
                    <a:pt x="973" y="10575"/>
                  </a:lnTo>
                  <a:lnTo>
                    <a:pt x="1020" y="10578"/>
                  </a:lnTo>
                  <a:lnTo>
                    <a:pt x="1067" y="10580"/>
                  </a:lnTo>
                  <a:lnTo>
                    <a:pt x="1115" y="10581"/>
                  </a:lnTo>
                  <a:lnTo>
                    <a:pt x="1209" y="10582"/>
                  </a:lnTo>
                  <a:lnTo>
                    <a:pt x="1302" y="10581"/>
                  </a:lnTo>
                  <a:lnTo>
                    <a:pt x="1392" y="10580"/>
                  </a:lnTo>
                  <a:lnTo>
                    <a:pt x="1481" y="10578"/>
                  </a:lnTo>
                  <a:lnTo>
                    <a:pt x="1566" y="10577"/>
                  </a:lnTo>
                  <a:lnTo>
                    <a:pt x="1647" y="10576"/>
                  </a:lnTo>
                  <a:lnTo>
                    <a:pt x="14482" y="10576"/>
                  </a:lnTo>
                  <a:lnTo>
                    <a:pt x="14558" y="10575"/>
                  </a:lnTo>
                  <a:lnTo>
                    <a:pt x="14632" y="10569"/>
                  </a:lnTo>
                  <a:lnTo>
                    <a:pt x="14701" y="10559"/>
                  </a:lnTo>
                  <a:lnTo>
                    <a:pt x="14766" y="10546"/>
                  </a:lnTo>
                  <a:lnTo>
                    <a:pt x="14829" y="10529"/>
                  </a:lnTo>
                  <a:lnTo>
                    <a:pt x="14888" y="10510"/>
                  </a:lnTo>
                  <a:lnTo>
                    <a:pt x="14942" y="10487"/>
                  </a:lnTo>
                  <a:lnTo>
                    <a:pt x="14995" y="10462"/>
                  </a:lnTo>
                  <a:lnTo>
                    <a:pt x="15044" y="10434"/>
                  </a:lnTo>
                  <a:lnTo>
                    <a:pt x="15089" y="10404"/>
                  </a:lnTo>
                  <a:lnTo>
                    <a:pt x="15133" y="10373"/>
                  </a:lnTo>
                  <a:lnTo>
                    <a:pt x="15172" y="10339"/>
                  </a:lnTo>
                  <a:lnTo>
                    <a:pt x="15208" y="10304"/>
                  </a:lnTo>
                  <a:lnTo>
                    <a:pt x="15241" y="10268"/>
                  </a:lnTo>
                  <a:lnTo>
                    <a:pt x="15272" y="10231"/>
                  </a:lnTo>
                  <a:lnTo>
                    <a:pt x="15299" y="10193"/>
                  </a:lnTo>
                  <a:lnTo>
                    <a:pt x="15324" y="10155"/>
                  </a:lnTo>
                  <a:lnTo>
                    <a:pt x="15346" y="10115"/>
                  </a:lnTo>
                  <a:lnTo>
                    <a:pt x="15365" y="10076"/>
                  </a:lnTo>
                  <a:lnTo>
                    <a:pt x="15381" y="10038"/>
                  </a:lnTo>
                  <a:lnTo>
                    <a:pt x="15395" y="9999"/>
                  </a:lnTo>
                  <a:lnTo>
                    <a:pt x="15406" y="9960"/>
                  </a:lnTo>
                  <a:lnTo>
                    <a:pt x="15415" y="9923"/>
                  </a:lnTo>
                  <a:lnTo>
                    <a:pt x="15421" y="9887"/>
                  </a:lnTo>
                  <a:lnTo>
                    <a:pt x="15425" y="9852"/>
                  </a:lnTo>
                  <a:lnTo>
                    <a:pt x="15426" y="9818"/>
                  </a:lnTo>
                  <a:lnTo>
                    <a:pt x="15425" y="9786"/>
                  </a:lnTo>
                  <a:lnTo>
                    <a:pt x="15421" y="9756"/>
                  </a:lnTo>
                  <a:lnTo>
                    <a:pt x="15416" y="9728"/>
                  </a:lnTo>
                  <a:lnTo>
                    <a:pt x="15407" y="9703"/>
                  </a:lnTo>
                  <a:lnTo>
                    <a:pt x="15397" y="9681"/>
                  </a:lnTo>
                  <a:lnTo>
                    <a:pt x="15386" y="9660"/>
                  </a:lnTo>
                  <a:lnTo>
                    <a:pt x="15355" y="9619"/>
                  </a:lnTo>
                  <a:lnTo>
                    <a:pt x="15308" y="9561"/>
                  </a:lnTo>
                  <a:lnTo>
                    <a:pt x="15250" y="9489"/>
                  </a:lnTo>
                  <a:lnTo>
                    <a:pt x="15181" y="9405"/>
                  </a:lnTo>
                  <a:lnTo>
                    <a:pt x="15104" y="9311"/>
                  </a:lnTo>
                  <a:lnTo>
                    <a:pt x="15020" y="9210"/>
                  </a:lnTo>
                  <a:lnTo>
                    <a:pt x="14931" y="9102"/>
                  </a:lnTo>
                  <a:lnTo>
                    <a:pt x="14839" y="8992"/>
                  </a:lnTo>
                  <a:lnTo>
                    <a:pt x="14746" y="8882"/>
                  </a:lnTo>
                  <a:lnTo>
                    <a:pt x="14654" y="8772"/>
                  </a:lnTo>
                  <a:lnTo>
                    <a:pt x="14564" y="8666"/>
                  </a:lnTo>
                  <a:lnTo>
                    <a:pt x="14481" y="8566"/>
                  </a:lnTo>
                  <a:lnTo>
                    <a:pt x="14403" y="8474"/>
                  </a:lnTo>
                  <a:lnTo>
                    <a:pt x="14334" y="8391"/>
                  </a:lnTo>
                  <a:lnTo>
                    <a:pt x="14276" y="8322"/>
                  </a:lnTo>
                  <a:lnTo>
                    <a:pt x="14231" y="8267"/>
                  </a:lnTo>
                  <a:lnTo>
                    <a:pt x="14186" y="8215"/>
                  </a:lnTo>
                  <a:lnTo>
                    <a:pt x="14148" y="8169"/>
                  </a:lnTo>
                  <a:lnTo>
                    <a:pt x="14116" y="8129"/>
                  </a:lnTo>
                  <a:lnTo>
                    <a:pt x="14089" y="8094"/>
                  </a:lnTo>
                  <a:lnTo>
                    <a:pt x="14077" y="8077"/>
                  </a:lnTo>
                  <a:lnTo>
                    <a:pt x="14067" y="8062"/>
                  </a:lnTo>
                  <a:lnTo>
                    <a:pt x="14057" y="8046"/>
                  </a:lnTo>
                  <a:lnTo>
                    <a:pt x="14048" y="8032"/>
                  </a:lnTo>
                  <a:lnTo>
                    <a:pt x="14041" y="8017"/>
                  </a:lnTo>
                  <a:lnTo>
                    <a:pt x="14033" y="8003"/>
                  </a:lnTo>
                  <a:lnTo>
                    <a:pt x="14028" y="7988"/>
                  </a:lnTo>
                  <a:lnTo>
                    <a:pt x="14023" y="7974"/>
                  </a:lnTo>
                  <a:lnTo>
                    <a:pt x="14019" y="7959"/>
                  </a:lnTo>
                  <a:lnTo>
                    <a:pt x="14015" y="7944"/>
                  </a:lnTo>
                  <a:lnTo>
                    <a:pt x="14012" y="7928"/>
                  </a:lnTo>
                  <a:lnTo>
                    <a:pt x="14010" y="7911"/>
                  </a:lnTo>
                  <a:lnTo>
                    <a:pt x="14007" y="7874"/>
                  </a:lnTo>
                  <a:lnTo>
                    <a:pt x="14005" y="7832"/>
                  </a:lnTo>
                  <a:lnTo>
                    <a:pt x="14005" y="7784"/>
                  </a:lnTo>
                  <a:lnTo>
                    <a:pt x="14005" y="7728"/>
                  </a:lnTo>
                  <a:lnTo>
                    <a:pt x="14006" y="7664"/>
                  </a:lnTo>
                  <a:lnTo>
                    <a:pt x="14006" y="7590"/>
                  </a:lnTo>
                  <a:lnTo>
                    <a:pt x="14009" y="5438"/>
                  </a:lnTo>
                  <a:lnTo>
                    <a:pt x="14009" y="5364"/>
                  </a:lnTo>
                  <a:lnTo>
                    <a:pt x="14009" y="5312"/>
                  </a:lnTo>
                  <a:lnTo>
                    <a:pt x="14008" y="5302"/>
                  </a:lnTo>
                  <a:lnTo>
                    <a:pt x="14006" y="5293"/>
                  </a:lnTo>
                  <a:lnTo>
                    <a:pt x="14004" y="5285"/>
                  </a:lnTo>
                  <a:lnTo>
                    <a:pt x="14000" y="5278"/>
                  </a:lnTo>
                  <a:lnTo>
                    <a:pt x="13997" y="5272"/>
                  </a:lnTo>
                  <a:lnTo>
                    <a:pt x="13993" y="5267"/>
                  </a:lnTo>
                  <a:lnTo>
                    <a:pt x="13987" y="5263"/>
                  </a:lnTo>
                  <a:lnTo>
                    <a:pt x="13981" y="5259"/>
                  </a:lnTo>
                  <a:lnTo>
                    <a:pt x="13974" y="5257"/>
                  </a:lnTo>
                  <a:lnTo>
                    <a:pt x="13965" y="5253"/>
                  </a:lnTo>
                  <a:lnTo>
                    <a:pt x="13955" y="5252"/>
                  </a:lnTo>
                  <a:lnTo>
                    <a:pt x="13944" y="5250"/>
                  </a:lnTo>
                  <a:lnTo>
                    <a:pt x="13917" y="5249"/>
                  </a:lnTo>
                  <a:lnTo>
                    <a:pt x="13884" y="5249"/>
                  </a:lnTo>
                  <a:lnTo>
                    <a:pt x="13796" y="5251"/>
                  </a:lnTo>
                  <a:lnTo>
                    <a:pt x="13675" y="5252"/>
                  </a:lnTo>
                  <a:lnTo>
                    <a:pt x="13584" y="5251"/>
                  </a:lnTo>
                  <a:lnTo>
                    <a:pt x="13506" y="5249"/>
                  </a:lnTo>
                  <a:lnTo>
                    <a:pt x="13439" y="5247"/>
                  </a:lnTo>
                  <a:lnTo>
                    <a:pt x="13383" y="5246"/>
                  </a:lnTo>
                  <a:lnTo>
                    <a:pt x="13337" y="5245"/>
                  </a:lnTo>
                  <a:lnTo>
                    <a:pt x="13300" y="5246"/>
                  </a:lnTo>
                  <a:lnTo>
                    <a:pt x="13285" y="5248"/>
                  </a:lnTo>
                  <a:lnTo>
                    <a:pt x="13271" y="5250"/>
                  </a:lnTo>
                  <a:lnTo>
                    <a:pt x="13260" y="5253"/>
                  </a:lnTo>
                  <a:lnTo>
                    <a:pt x="13249" y="5258"/>
                  </a:lnTo>
                  <a:lnTo>
                    <a:pt x="13241" y="5262"/>
                  </a:lnTo>
                  <a:lnTo>
                    <a:pt x="13234" y="5268"/>
                  </a:lnTo>
                  <a:lnTo>
                    <a:pt x="13228" y="5275"/>
                  </a:lnTo>
                  <a:lnTo>
                    <a:pt x="13224" y="5283"/>
                  </a:lnTo>
                  <a:lnTo>
                    <a:pt x="13220" y="5294"/>
                  </a:lnTo>
                  <a:lnTo>
                    <a:pt x="13217" y="5305"/>
                  </a:lnTo>
                  <a:lnTo>
                    <a:pt x="13215" y="5317"/>
                  </a:lnTo>
                  <a:lnTo>
                    <a:pt x="13214" y="5332"/>
                  </a:lnTo>
                  <a:lnTo>
                    <a:pt x="13214" y="5408"/>
                  </a:lnTo>
                  <a:lnTo>
                    <a:pt x="13216" y="5518"/>
                  </a:lnTo>
                  <a:lnTo>
                    <a:pt x="13217" y="6942"/>
                  </a:lnTo>
                  <a:lnTo>
                    <a:pt x="13215" y="7002"/>
                  </a:lnTo>
                  <a:lnTo>
                    <a:pt x="13210" y="7059"/>
                  </a:lnTo>
                  <a:lnTo>
                    <a:pt x="13201" y="7112"/>
                  </a:lnTo>
                  <a:lnTo>
                    <a:pt x="13189" y="7160"/>
                  </a:lnTo>
                  <a:lnTo>
                    <a:pt x="13173" y="7205"/>
                  </a:lnTo>
                  <a:lnTo>
                    <a:pt x="13153" y="7245"/>
                  </a:lnTo>
                  <a:lnTo>
                    <a:pt x="13132" y="7282"/>
                  </a:lnTo>
                  <a:lnTo>
                    <a:pt x="13107" y="7315"/>
                  </a:lnTo>
                  <a:lnTo>
                    <a:pt x="13080" y="7345"/>
                  </a:lnTo>
                  <a:lnTo>
                    <a:pt x="13049" y="7372"/>
                  </a:lnTo>
                  <a:lnTo>
                    <a:pt x="13017" y="7396"/>
                  </a:lnTo>
                  <a:lnTo>
                    <a:pt x="12982" y="7416"/>
                  </a:lnTo>
                  <a:lnTo>
                    <a:pt x="12945" y="7434"/>
                  </a:lnTo>
                  <a:lnTo>
                    <a:pt x="12907" y="7451"/>
                  </a:lnTo>
                  <a:lnTo>
                    <a:pt x="12865" y="7464"/>
                  </a:lnTo>
                  <a:lnTo>
                    <a:pt x="12823" y="7474"/>
                  </a:lnTo>
                  <a:lnTo>
                    <a:pt x="12778" y="7484"/>
                  </a:lnTo>
                  <a:lnTo>
                    <a:pt x="12732" y="7492"/>
                  </a:lnTo>
                  <a:lnTo>
                    <a:pt x="12686" y="7497"/>
                  </a:lnTo>
                  <a:lnTo>
                    <a:pt x="12637" y="7501"/>
                  </a:lnTo>
                  <a:lnTo>
                    <a:pt x="12587" y="7504"/>
                  </a:lnTo>
                  <a:lnTo>
                    <a:pt x="12537" y="7506"/>
                  </a:lnTo>
                  <a:lnTo>
                    <a:pt x="12486" y="7507"/>
                  </a:lnTo>
                  <a:lnTo>
                    <a:pt x="12435" y="7507"/>
                  </a:lnTo>
                  <a:lnTo>
                    <a:pt x="12329" y="7506"/>
                  </a:lnTo>
                  <a:lnTo>
                    <a:pt x="12224" y="7503"/>
                  </a:lnTo>
                  <a:lnTo>
                    <a:pt x="12117" y="7501"/>
                  </a:lnTo>
                  <a:lnTo>
                    <a:pt x="12013" y="7500"/>
                  </a:lnTo>
                  <a:lnTo>
                    <a:pt x="4259" y="7501"/>
                  </a:lnTo>
                  <a:lnTo>
                    <a:pt x="4180" y="7501"/>
                  </a:lnTo>
                  <a:lnTo>
                    <a:pt x="4087" y="7501"/>
                  </a:lnTo>
                  <a:lnTo>
                    <a:pt x="3983" y="7502"/>
                  </a:lnTo>
                  <a:lnTo>
                    <a:pt x="3868" y="7503"/>
                  </a:lnTo>
                  <a:lnTo>
                    <a:pt x="3746" y="7503"/>
                  </a:lnTo>
                  <a:lnTo>
                    <a:pt x="3620" y="7504"/>
                  </a:lnTo>
                  <a:lnTo>
                    <a:pt x="3492" y="7504"/>
                  </a:lnTo>
                  <a:lnTo>
                    <a:pt x="3363" y="7504"/>
                  </a:lnTo>
                  <a:lnTo>
                    <a:pt x="3238" y="7504"/>
                  </a:lnTo>
                  <a:lnTo>
                    <a:pt x="3117" y="7503"/>
                  </a:lnTo>
                  <a:lnTo>
                    <a:pt x="3006" y="7501"/>
                  </a:lnTo>
                  <a:lnTo>
                    <a:pt x="2904" y="7499"/>
                  </a:lnTo>
                  <a:lnTo>
                    <a:pt x="2814" y="7496"/>
                  </a:lnTo>
                  <a:lnTo>
                    <a:pt x="2739" y="7492"/>
                  </a:lnTo>
                  <a:lnTo>
                    <a:pt x="2708" y="7489"/>
                  </a:lnTo>
                  <a:lnTo>
                    <a:pt x="2683" y="7487"/>
                  </a:lnTo>
                  <a:lnTo>
                    <a:pt x="2662" y="7484"/>
                  </a:lnTo>
                  <a:lnTo>
                    <a:pt x="2646" y="7480"/>
                  </a:lnTo>
                  <a:lnTo>
                    <a:pt x="2589" y="7464"/>
                  </a:lnTo>
                  <a:lnTo>
                    <a:pt x="2538" y="7448"/>
                  </a:lnTo>
                  <a:lnTo>
                    <a:pt x="2514" y="7440"/>
                  </a:lnTo>
                  <a:lnTo>
                    <a:pt x="2492" y="7431"/>
                  </a:lnTo>
                  <a:lnTo>
                    <a:pt x="2472" y="7422"/>
                  </a:lnTo>
                  <a:lnTo>
                    <a:pt x="2452" y="7412"/>
                  </a:lnTo>
                  <a:lnTo>
                    <a:pt x="2434" y="7401"/>
                  </a:lnTo>
                  <a:lnTo>
                    <a:pt x="2415" y="7389"/>
                  </a:lnTo>
                  <a:lnTo>
                    <a:pt x="2397" y="7375"/>
                  </a:lnTo>
                  <a:lnTo>
                    <a:pt x="2381" y="7361"/>
                  </a:lnTo>
                  <a:lnTo>
                    <a:pt x="2365" y="7344"/>
                  </a:lnTo>
                  <a:lnTo>
                    <a:pt x="2349" y="7326"/>
                  </a:lnTo>
                  <a:lnTo>
                    <a:pt x="2333" y="7305"/>
                  </a:lnTo>
                  <a:lnTo>
                    <a:pt x="2319" y="7283"/>
                  </a:lnTo>
                  <a:lnTo>
                    <a:pt x="2308" y="7265"/>
                  </a:lnTo>
                  <a:lnTo>
                    <a:pt x="2297" y="7246"/>
                  </a:lnTo>
                  <a:lnTo>
                    <a:pt x="2288" y="7225"/>
                  </a:lnTo>
                  <a:lnTo>
                    <a:pt x="2280" y="7204"/>
                  </a:lnTo>
                  <a:lnTo>
                    <a:pt x="2272" y="7182"/>
                  </a:lnTo>
                  <a:lnTo>
                    <a:pt x="2265" y="7158"/>
                  </a:lnTo>
                  <a:lnTo>
                    <a:pt x="2259" y="7135"/>
                  </a:lnTo>
                  <a:lnTo>
                    <a:pt x="2253" y="7110"/>
                  </a:lnTo>
                  <a:lnTo>
                    <a:pt x="2249" y="7085"/>
                  </a:lnTo>
                  <a:lnTo>
                    <a:pt x="2244" y="7059"/>
                  </a:lnTo>
                  <a:lnTo>
                    <a:pt x="2239" y="7032"/>
                  </a:lnTo>
                  <a:lnTo>
                    <a:pt x="2236" y="7006"/>
                  </a:lnTo>
                  <a:lnTo>
                    <a:pt x="2231" y="6950"/>
                  </a:lnTo>
                  <a:lnTo>
                    <a:pt x="2227" y="6894"/>
                  </a:lnTo>
                  <a:lnTo>
                    <a:pt x="2225" y="6836"/>
                  </a:lnTo>
                  <a:lnTo>
                    <a:pt x="2224" y="6779"/>
                  </a:lnTo>
                  <a:lnTo>
                    <a:pt x="2223" y="6723"/>
                  </a:lnTo>
                  <a:lnTo>
                    <a:pt x="2224" y="6668"/>
                  </a:lnTo>
                  <a:lnTo>
                    <a:pt x="2224" y="6613"/>
                  </a:lnTo>
                  <a:lnTo>
                    <a:pt x="2225" y="6562"/>
                  </a:lnTo>
                  <a:lnTo>
                    <a:pt x="2226" y="6513"/>
                  </a:lnTo>
                  <a:lnTo>
                    <a:pt x="2226" y="6467"/>
                  </a:lnTo>
                  <a:lnTo>
                    <a:pt x="2223" y="1230"/>
                  </a:lnTo>
                  <a:lnTo>
                    <a:pt x="2223" y="1152"/>
                  </a:lnTo>
                  <a:lnTo>
                    <a:pt x="2226" y="1078"/>
                  </a:lnTo>
                  <a:lnTo>
                    <a:pt x="2228" y="1044"/>
                  </a:lnTo>
                  <a:lnTo>
                    <a:pt x="2231" y="1010"/>
                  </a:lnTo>
                  <a:lnTo>
                    <a:pt x="2235" y="978"/>
                  </a:lnTo>
                  <a:lnTo>
                    <a:pt x="2240" y="947"/>
                  </a:lnTo>
                  <a:lnTo>
                    <a:pt x="2248" y="917"/>
                  </a:lnTo>
                  <a:lnTo>
                    <a:pt x="2255" y="887"/>
                  </a:lnTo>
                  <a:lnTo>
                    <a:pt x="2264" y="858"/>
                  </a:lnTo>
                  <a:lnTo>
                    <a:pt x="2276" y="830"/>
                  </a:lnTo>
                  <a:lnTo>
                    <a:pt x="2288" y="803"/>
                  </a:lnTo>
                  <a:lnTo>
                    <a:pt x="2302" y="775"/>
                  </a:lnTo>
                  <a:lnTo>
                    <a:pt x="2320" y="747"/>
                  </a:lnTo>
                  <a:lnTo>
                    <a:pt x="2339" y="720"/>
                  </a:lnTo>
                  <a:lnTo>
                    <a:pt x="2355" y="699"/>
                  </a:lnTo>
                  <a:lnTo>
                    <a:pt x="2373" y="680"/>
                  </a:lnTo>
                  <a:lnTo>
                    <a:pt x="2391" y="659"/>
                  </a:lnTo>
                  <a:lnTo>
                    <a:pt x="2412" y="640"/>
                  </a:lnTo>
                  <a:lnTo>
                    <a:pt x="2434" y="622"/>
                  </a:lnTo>
                  <a:lnTo>
                    <a:pt x="2457" y="604"/>
                  </a:lnTo>
                  <a:lnTo>
                    <a:pt x="2482" y="588"/>
                  </a:lnTo>
                  <a:lnTo>
                    <a:pt x="2508" y="572"/>
                  </a:lnTo>
                  <a:lnTo>
                    <a:pt x="2535" y="559"/>
                  </a:lnTo>
                  <a:lnTo>
                    <a:pt x="2564" y="545"/>
                  </a:lnTo>
                  <a:lnTo>
                    <a:pt x="2593" y="534"/>
                  </a:lnTo>
                  <a:lnTo>
                    <a:pt x="2623" y="524"/>
                  </a:lnTo>
                  <a:lnTo>
                    <a:pt x="2655" y="516"/>
                  </a:lnTo>
                  <a:lnTo>
                    <a:pt x="2687" y="509"/>
                  </a:lnTo>
                  <a:lnTo>
                    <a:pt x="2703" y="507"/>
                  </a:lnTo>
                  <a:lnTo>
                    <a:pt x="2720" y="505"/>
                  </a:lnTo>
                  <a:lnTo>
                    <a:pt x="2737" y="503"/>
                  </a:lnTo>
                  <a:lnTo>
                    <a:pt x="2754" y="502"/>
                  </a:lnTo>
                  <a:lnTo>
                    <a:pt x="2863" y="499"/>
                  </a:lnTo>
                  <a:lnTo>
                    <a:pt x="3001" y="496"/>
                  </a:lnTo>
                  <a:lnTo>
                    <a:pt x="3162" y="494"/>
                  </a:lnTo>
                  <a:lnTo>
                    <a:pt x="3344" y="493"/>
                  </a:lnTo>
                  <a:lnTo>
                    <a:pt x="3541" y="493"/>
                  </a:lnTo>
                  <a:lnTo>
                    <a:pt x="3753" y="493"/>
                  </a:lnTo>
                  <a:lnTo>
                    <a:pt x="3973" y="494"/>
                  </a:lnTo>
                  <a:lnTo>
                    <a:pt x="4199" y="495"/>
                  </a:lnTo>
                  <a:lnTo>
                    <a:pt x="4427" y="496"/>
                  </a:lnTo>
                  <a:lnTo>
                    <a:pt x="4653" y="497"/>
                  </a:lnTo>
                  <a:lnTo>
                    <a:pt x="4874" y="499"/>
                  </a:lnTo>
                  <a:lnTo>
                    <a:pt x="5087" y="500"/>
                  </a:lnTo>
                  <a:lnTo>
                    <a:pt x="5288" y="501"/>
                  </a:lnTo>
                  <a:lnTo>
                    <a:pt x="5471" y="502"/>
                  </a:lnTo>
                  <a:lnTo>
                    <a:pt x="5637" y="502"/>
                  </a:lnTo>
                  <a:lnTo>
                    <a:pt x="5777" y="502"/>
                  </a:lnTo>
                  <a:lnTo>
                    <a:pt x="7471" y="502"/>
                  </a:lnTo>
                  <a:lnTo>
                    <a:pt x="7507" y="503"/>
                  </a:lnTo>
                  <a:lnTo>
                    <a:pt x="7553" y="503"/>
                  </a:lnTo>
                  <a:lnTo>
                    <a:pt x="7609" y="505"/>
                  </a:lnTo>
                  <a:lnTo>
                    <a:pt x="7670" y="506"/>
                  </a:lnTo>
                  <a:lnTo>
                    <a:pt x="7738" y="507"/>
                  </a:lnTo>
                  <a:lnTo>
                    <a:pt x="7809" y="509"/>
                  </a:lnTo>
                  <a:lnTo>
                    <a:pt x="7882" y="510"/>
                  </a:lnTo>
                  <a:lnTo>
                    <a:pt x="7957" y="511"/>
                  </a:lnTo>
                  <a:lnTo>
                    <a:pt x="8030" y="511"/>
                  </a:lnTo>
                  <a:lnTo>
                    <a:pt x="8101" y="511"/>
                  </a:lnTo>
                  <a:lnTo>
                    <a:pt x="8168" y="511"/>
                  </a:lnTo>
                  <a:lnTo>
                    <a:pt x="8230" y="509"/>
                  </a:lnTo>
                  <a:lnTo>
                    <a:pt x="8285" y="506"/>
                  </a:lnTo>
                  <a:lnTo>
                    <a:pt x="8332" y="503"/>
                  </a:lnTo>
                  <a:lnTo>
                    <a:pt x="8350" y="501"/>
                  </a:lnTo>
                  <a:lnTo>
                    <a:pt x="8367" y="498"/>
                  </a:lnTo>
                  <a:lnTo>
                    <a:pt x="8380" y="495"/>
                  </a:lnTo>
                  <a:lnTo>
                    <a:pt x="8392" y="492"/>
                  </a:lnTo>
                  <a:lnTo>
                    <a:pt x="8395" y="484"/>
                  </a:lnTo>
                  <a:lnTo>
                    <a:pt x="8397" y="479"/>
                  </a:lnTo>
                  <a:lnTo>
                    <a:pt x="8411" y="122"/>
                  </a:lnTo>
                  <a:lnTo>
                    <a:pt x="8411" y="111"/>
                  </a:lnTo>
                  <a:lnTo>
                    <a:pt x="8411" y="98"/>
                  </a:lnTo>
                  <a:lnTo>
                    <a:pt x="8410" y="87"/>
                  </a:lnTo>
                  <a:lnTo>
                    <a:pt x="8409" y="76"/>
                  </a:lnTo>
                  <a:lnTo>
                    <a:pt x="8405" y="47"/>
                  </a:lnTo>
                  <a:lnTo>
                    <a:pt x="8405" y="37"/>
                  </a:lnTo>
                  <a:lnTo>
                    <a:pt x="8407" y="44"/>
                  </a:lnTo>
                  <a:lnTo>
                    <a:pt x="8409" y="56"/>
                  </a:lnTo>
                  <a:lnTo>
                    <a:pt x="8411" y="71"/>
                  </a:lnTo>
                  <a:lnTo>
                    <a:pt x="8412" y="78"/>
                  </a:lnTo>
                  <a:lnTo>
                    <a:pt x="8410" y="74"/>
                  </a:lnTo>
                  <a:lnTo>
                    <a:pt x="8403" y="49"/>
                  </a:lnTo>
                  <a:lnTo>
                    <a:pt x="8401" y="43"/>
                  </a:lnTo>
                  <a:lnTo>
                    <a:pt x="8399" y="36"/>
                  </a:lnTo>
                  <a:lnTo>
                    <a:pt x="8395" y="30"/>
                  </a:lnTo>
                  <a:lnTo>
                    <a:pt x="8386" y="26"/>
                  </a:lnTo>
                  <a:lnTo>
                    <a:pt x="8373" y="21"/>
                  </a:lnTo>
                  <a:lnTo>
                    <a:pt x="8356" y="18"/>
                  </a:lnTo>
                  <a:lnTo>
                    <a:pt x="8336" y="14"/>
                  </a:lnTo>
                  <a:lnTo>
                    <a:pt x="8312" y="11"/>
                  </a:lnTo>
                  <a:lnTo>
                    <a:pt x="8285" y="9"/>
                  </a:lnTo>
                  <a:lnTo>
                    <a:pt x="8255" y="7"/>
                  </a:lnTo>
                  <a:lnTo>
                    <a:pt x="8188" y="3"/>
                  </a:lnTo>
                  <a:lnTo>
                    <a:pt x="8113" y="1"/>
                  </a:lnTo>
                  <a:lnTo>
                    <a:pt x="8030" y="0"/>
                  </a:lnTo>
                  <a:lnTo>
                    <a:pt x="7944" y="1"/>
                  </a:lnTo>
                  <a:lnTo>
                    <a:pt x="7857" y="2"/>
                  </a:lnTo>
                  <a:lnTo>
                    <a:pt x="7768" y="3"/>
                  </a:lnTo>
                  <a:lnTo>
                    <a:pt x="7682" y="5"/>
                  </a:lnTo>
                  <a:lnTo>
                    <a:pt x="7600" y="7"/>
                  </a:lnTo>
                  <a:lnTo>
                    <a:pt x="7526" y="9"/>
                  </a:lnTo>
                  <a:lnTo>
                    <a:pt x="7459" y="11"/>
                  </a:lnTo>
                  <a:lnTo>
                    <a:pt x="7403" y="11"/>
                  </a:lnTo>
                  <a:lnTo>
                    <a:pt x="7361" y="12"/>
                  </a:lnTo>
                  <a:lnTo>
                    <a:pt x="2565" y="11"/>
                  </a:lnTo>
                  <a:lnTo>
                    <a:pt x="2505" y="11"/>
                  </a:lnTo>
                  <a:lnTo>
                    <a:pt x="2444" y="10"/>
                  </a:lnTo>
                  <a:lnTo>
                    <a:pt x="2382" y="8"/>
                  </a:lnTo>
                  <a:lnTo>
                    <a:pt x="2320" y="5"/>
                  </a:lnTo>
                  <a:lnTo>
                    <a:pt x="2258" y="4"/>
                  </a:lnTo>
                  <a:lnTo>
                    <a:pt x="2195" y="3"/>
                  </a:lnTo>
                  <a:lnTo>
                    <a:pt x="2134" y="3"/>
                  </a:lnTo>
                  <a:lnTo>
                    <a:pt x="2073" y="5"/>
                  </a:lnTo>
                  <a:lnTo>
                    <a:pt x="2043" y="8"/>
                  </a:lnTo>
                  <a:lnTo>
                    <a:pt x="2013" y="10"/>
                  </a:lnTo>
                  <a:lnTo>
                    <a:pt x="1984" y="12"/>
                  </a:lnTo>
                  <a:lnTo>
                    <a:pt x="1955" y="16"/>
                  </a:lnTo>
                  <a:lnTo>
                    <a:pt x="1927" y="19"/>
                  </a:lnTo>
                  <a:lnTo>
                    <a:pt x="1900" y="24"/>
                  </a:lnTo>
                  <a:lnTo>
                    <a:pt x="1873" y="29"/>
                  </a:lnTo>
                  <a:lnTo>
                    <a:pt x="1846" y="35"/>
                  </a:lnTo>
                  <a:lnTo>
                    <a:pt x="1819" y="43"/>
                  </a:lnTo>
                  <a:lnTo>
                    <a:pt x="1794" y="50"/>
                  </a:lnTo>
                  <a:lnTo>
                    <a:pt x="1769" y="59"/>
                  </a:lnTo>
                  <a:lnTo>
                    <a:pt x="1746" y="68"/>
                  </a:lnTo>
                  <a:lnTo>
                    <a:pt x="1722" y="80"/>
                  </a:lnTo>
                  <a:lnTo>
                    <a:pt x="1700" y="91"/>
                  </a:lnTo>
                  <a:lnTo>
                    <a:pt x="1679" y="105"/>
                  </a:lnTo>
                  <a:lnTo>
                    <a:pt x="1658" y="118"/>
                  </a:lnTo>
                  <a:lnTo>
                    <a:pt x="1635" y="136"/>
                  </a:lnTo>
                  <a:lnTo>
                    <a:pt x="1614" y="153"/>
                  </a:lnTo>
                  <a:lnTo>
                    <a:pt x="1595" y="172"/>
                  </a:lnTo>
                  <a:lnTo>
                    <a:pt x="1576" y="190"/>
                  </a:lnTo>
                  <a:lnTo>
                    <a:pt x="1560" y="210"/>
                  </a:lnTo>
                  <a:lnTo>
                    <a:pt x="1544" y="230"/>
                  </a:lnTo>
                  <a:lnTo>
                    <a:pt x="1531" y="250"/>
                  </a:lnTo>
                  <a:lnTo>
                    <a:pt x="1518" y="271"/>
                  </a:lnTo>
                  <a:lnTo>
                    <a:pt x="1507" y="293"/>
                  </a:lnTo>
                  <a:lnTo>
                    <a:pt x="1497" y="314"/>
                  </a:lnTo>
                  <a:lnTo>
                    <a:pt x="1487" y="337"/>
                  </a:lnTo>
                  <a:lnTo>
                    <a:pt x="1479" y="360"/>
                  </a:lnTo>
                  <a:lnTo>
                    <a:pt x="1472" y="383"/>
                  </a:lnTo>
                  <a:lnTo>
                    <a:pt x="1466" y="407"/>
                  </a:lnTo>
                  <a:lnTo>
                    <a:pt x="1460" y="432"/>
                  </a:lnTo>
                  <a:lnTo>
                    <a:pt x="1455" y="457"/>
                  </a:lnTo>
                  <a:lnTo>
                    <a:pt x="1451" y="482"/>
                  </a:lnTo>
                  <a:lnTo>
                    <a:pt x="1448" y="508"/>
                  </a:lnTo>
                  <a:lnTo>
                    <a:pt x="1445" y="535"/>
                  </a:lnTo>
                  <a:lnTo>
                    <a:pt x="1443" y="562"/>
                  </a:lnTo>
                  <a:lnTo>
                    <a:pt x="1440" y="618"/>
                  </a:lnTo>
                  <a:lnTo>
                    <a:pt x="1439" y="676"/>
                  </a:lnTo>
                  <a:lnTo>
                    <a:pt x="1439" y="736"/>
                  </a:lnTo>
                  <a:lnTo>
                    <a:pt x="1439" y="798"/>
                  </a:lnTo>
                  <a:lnTo>
                    <a:pt x="1440" y="863"/>
                  </a:lnTo>
                  <a:lnTo>
                    <a:pt x="1440" y="930"/>
                  </a:lnTo>
                  <a:close/>
                  <a:moveTo>
                    <a:pt x="5411" y="9712"/>
                  </a:moveTo>
                  <a:lnTo>
                    <a:pt x="5599" y="9714"/>
                  </a:lnTo>
                  <a:lnTo>
                    <a:pt x="5789" y="9716"/>
                  </a:lnTo>
                  <a:lnTo>
                    <a:pt x="5980" y="9717"/>
                  </a:lnTo>
                  <a:lnTo>
                    <a:pt x="6171" y="9718"/>
                  </a:lnTo>
                  <a:lnTo>
                    <a:pt x="6364" y="9718"/>
                  </a:lnTo>
                  <a:lnTo>
                    <a:pt x="6557" y="9718"/>
                  </a:lnTo>
                  <a:lnTo>
                    <a:pt x="6750" y="9718"/>
                  </a:lnTo>
                  <a:lnTo>
                    <a:pt x="6944" y="9718"/>
                  </a:lnTo>
                  <a:lnTo>
                    <a:pt x="7139" y="9718"/>
                  </a:lnTo>
                  <a:lnTo>
                    <a:pt x="7333" y="9717"/>
                  </a:lnTo>
                  <a:lnTo>
                    <a:pt x="7526" y="9716"/>
                  </a:lnTo>
                  <a:lnTo>
                    <a:pt x="7719" y="9716"/>
                  </a:lnTo>
                  <a:lnTo>
                    <a:pt x="7912" y="9716"/>
                  </a:lnTo>
                  <a:lnTo>
                    <a:pt x="8103" y="9715"/>
                  </a:lnTo>
                  <a:lnTo>
                    <a:pt x="8294" y="9715"/>
                  </a:lnTo>
                  <a:lnTo>
                    <a:pt x="8484" y="9715"/>
                  </a:lnTo>
                  <a:lnTo>
                    <a:pt x="10024" y="9713"/>
                  </a:lnTo>
                  <a:lnTo>
                    <a:pt x="10024" y="9701"/>
                  </a:lnTo>
                  <a:lnTo>
                    <a:pt x="10023" y="9691"/>
                  </a:lnTo>
                  <a:lnTo>
                    <a:pt x="10022" y="9680"/>
                  </a:lnTo>
                  <a:lnTo>
                    <a:pt x="10019" y="9669"/>
                  </a:lnTo>
                  <a:lnTo>
                    <a:pt x="10016" y="9659"/>
                  </a:lnTo>
                  <a:lnTo>
                    <a:pt x="10013" y="9648"/>
                  </a:lnTo>
                  <a:lnTo>
                    <a:pt x="10009" y="9637"/>
                  </a:lnTo>
                  <a:lnTo>
                    <a:pt x="10004" y="9627"/>
                  </a:lnTo>
                  <a:lnTo>
                    <a:pt x="9994" y="9606"/>
                  </a:lnTo>
                  <a:lnTo>
                    <a:pt x="9980" y="9586"/>
                  </a:lnTo>
                  <a:lnTo>
                    <a:pt x="9966" y="9565"/>
                  </a:lnTo>
                  <a:lnTo>
                    <a:pt x="9950" y="9545"/>
                  </a:lnTo>
                  <a:lnTo>
                    <a:pt x="9917" y="9507"/>
                  </a:lnTo>
                  <a:lnTo>
                    <a:pt x="9882" y="9470"/>
                  </a:lnTo>
                  <a:lnTo>
                    <a:pt x="9850" y="9435"/>
                  </a:lnTo>
                  <a:lnTo>
                    <a:pt x="9821" y="9403"/>
                  </a:lnTo>
                  <a:lnTo>
                    <a:pt x="9785" y="9359"/>
                  </a:lnTo>
                  <a:lnTo>
                    <a:pt x="9754" y="9321"/>
                  </a:lnTo>
                  <a:lnTo>
                    <a:pt x="9740" y="9306"/>
                  </a:lnTo>
                  <a:lnTo>
                    <a:pt x="9726" y="9290"/>
                  </a:lnTo>
                  <a:lnTo>
                    <a:pt x="9713" y="9277"/>
                  </a:lnTo>
                  <a:lnTo>
                    <a:pt x="9700" y="9265"/>
                  </a:lnTo>
                  <a:lnTo>
                    <a:pt x="9688" y="9254"/>
                  </a:lnTo>
                  <a:lnTo>
                    <a:pt x="9676" y="9244"/>
                  </a:lnTo>
                  <a:lnTo>
                    <a:pt x="9663" y="9236"/>
                  </a:lnTo>
                  <a:lnTo>
                    <a:pt x="9651" y="9228"/>
                  </a:lnTo>
                  <a:lnTo>
                    <a:pt x="9638" y="9221"/>
                  </a:lnTo>
                  <a:lnTo>
                    <a:pt x="9625" y="9216"/>
                  </a:lnTo>
                  <a:lnTo>
                    <a:pt x="9610" y="9211"/>
                  </a:lnTo>
                  <a:lnTo>
                    <a:pt x="9596" y="9207"/>
                  </a:lnTo>
                  <a:lnTo>
                    <a:pt x="9579" y="9204"/>
                  </a:lnTo>
                  <a:lnTo>
                    <a:pt x="9563" y="9202"/>
                  </a:lnTo>
                  <a:lnTo>
                    <a:pt x="9545" y="9200"/>
                  </a:lnTo>
                  <a:lnTo>
                    <a:pt x="9526" y="9197"/>
                  </a:lnTo>
                  <a:lnTo>
                    <a:pt x="9482" y="9196"/>
                  </a:lnTo>
                  <a:lnTo>
                    <a:pt x="9432" y="9196"/>
                  </a:lnTo>
                  <a:lnTo>
                    <a:pt x="9373" y="9196"/>
                  </a:lnTo>
                  <a:lnTo>
                    <a:pt x="9304" y="9197"/>
                  </a:lnTo>
                  <a:lnTo>
                    <a:pt x="9224" y="9199"/>
                  </a:lnTo>
                  <a:lnTo>
                    <a:pt x="9133" y="9199"/>
                  </a:lnTo>
                  <a:lnTo>
                    <a:pt x="6110" y="9197"/>
                  </a:lnTo>
                  <a:lnTo>
                    <a:pt x="6045" y="9197"/>
                  </a:lnTo>
                  <a:lnTo>
                    <a:pt x="5989" y="9197"/>
                  </a:lnTo>
                  <a:lnTo>
                    <a:pt x="5941" y="9197"/>
                  </a:lnTo>
                  <a:lnTo>
                    <a:pt x="5901" y="9200"/>
                  </a:lnTo>
                  <a:lnTo>
                    <a:pt x="5883" y="9202"/>
                  </a:lnTo>
                  <a:lnTo>
                    <a:pt x="5865" y="9204"/>
                  </a:lnTo>
                  <a:lnTo>
                    <a:pt x="5850" y="9207"/>
                  </a:lnTo>
                  <a:lnTo>
                    <a:pt x="5834" y="9211"/>
                  </a:lnTo>
                  <a:lnTo>
                    <a:pt x="5820" y="9215"/>
                  </a:lnTo>
                  <a:lnTo>
                    <a:pt x="5805" y="9221"/>
                  </a:lnTo>
                  <a:lnTo>
                    <a:pt x="5792" y="9228"/>
                  </a:lnTo>
                  <a:lnTo>
                    <a:pt x="5778" y="9236"/>
                  </a:lnTo>
                  <a:lnTo>
                    <a:pt x="5765" y="9245"/>
                  </a:lnTo>
                  <a:lnTo>
                    <a:pt x="5751" y="9256"/>
                  </a:lnTo>
                  <a:lnTo>
                    <a:pt x="5738" y="9269"/>
                  </a:lnTo>
                  <a:lnTo>
                    <a:pt x="5724" y="9282"/>
                  </a:lnTo>
                  <a:lnTo>
                    <a:pt x="5694" y="9314"/>
                  </a:lnTo>
                  <a:lnTo>
                    <a:pt x="5659" y="9353"/>
                  </a:lnTo>
                  <a:lnTo>
                    <a:pt x="5621" y="9402"/>
                  </a:lnTo>
                  <a:lnTo>
                    <a:pt x="5576" y="9458"/>
                  </a:lnTo>
                  <a:lnTo>
                    <a:pt x="5523" y="9524"/>
                  </a:lnTo>
                  <a:lnTo>
                    <a:pt x="5461" y="9599"/>
                  </a:lnTo>
                  <a:lnTo>
                    <a:pt x="5435" y="9629"/>
                  </a:lnTo>
                  <a:lnTo>
                    <a:pt x="5419" y="9648"/>
                  </a:lnTo>
                  <a:lnTo>
                    <a:pt x="5417" y="9653"/>
                  </a:lnTo>
                  <a:lnTo>
                    <a:pt x="5415" y="9658"/>
                  </a:lnTo>
                  <a:lnTo>
                    <a:pt x="5413" y="9664"/>
                  </a:lnTo>
                  <a:lnTo>
                    <a:pt x="5412" y="9670"/>
                  </a:lnTo>
                  <a:lnTo>
                    <a:pt x="5411" y="9688"/>
                  </a:lnTo>
                  <a:lnTo>
                    <a:pt x="5411" y="9712"/>
                  </a:lnTo>
                  <a:close/>
                  <a:moveTo>
                    <a:pt x="7930" y="10302"/>
                  </a:moveTo>
                  <a:lnTo>
                    <a:pt x="8563" y="10301"/>
                  </a:lnTo>
                  <a:lnTo>
                    <a:pt x="8635" y="10302"/>
                  </a:lnTo>
                  <a:lnTo>
                    <a:pt x="8709" y="10304"/>
                  </a:lnTo>
                  <a:lnTo>
                    <a:pt x="8746" y="10304"/>
                  </a:lnTo>
                  <a:lnTo>
                    <a:pt x="8782" y="10302"/>
                  </a:lnTo>
                  <a:lnTo>
                    <a:pt x="8800" y="10301"/>
                  </a:lnTo>
                  <a:lnTo>
                    <a:pt x="8817" y="10299"/>
                  </a:lnTo>
                  <a:lnTo>
                    <a:pt x="8834" y="10297"/>
                  </a:lnTo>
                  <a:lnTo>
                    <a:pt x="8850" y="10294"/>
                  </a:lnTo>
                  <a:lnTo>
                    <a:pt x="8866" y="10290"/>
                  </a:lnTo>
                  <a:lnTo>
                    <a:pt x="8880" y="10286"/>
                  </a:lnTo>
                  <a:lnTo>
                    <a:pt x="8895" y="10281"/>
                  </a:lnTo>
                  <a:lnTo>
                    <a:pt x="8908" y="10274"/>
                  </a:lnTo>
                  <a:lnTo>
                    <a:pt x="8921" y="10268"/>
                  </a:lnTo>
                  <a:lnTo>
                    <a:pt x="8933" y="10260"/>
                  </a:lnTo>
                  <a:lnTo>
                    <a:pt x="8944" y="10252"/>
                  </a:lnTo>
                  <a:lnTo>
                    <a:pt x="8954" y="10242"/>
                  </a:lnTo>
                  <a:lnTo>
                    <a:pt x="8963" y="10231"/>
                  </a:lnTo>
                  <a:lnTo>
                    <a:pt x="8970" y="10220"/>
                  </a:lnTo>
                  <a:lnTo>
                    <a:pt x="8977" y="10206"/>
                  </a:lnTo>
                  <a:lnTo>
                    <a:pt x="8982" y="10192"/>
                  </a:lnTo>
                  <a:lnTo>
                    <a:pt x="8987" y="10176"/>
                  </a:lnTo>
                  <a:lnTo>
                    <a:pt x="8989" y="10159"/>
                  </a:lnTo>
                  <a:lnTo>
                    <a:pt x="8990" y="10141"/>
                  </a:lnTo>
                  <a:lnTo>
                    <a:pt x="8990" y="10120"/>
                  </a:lnTo>
                  <a:lnTo>
                    <a:pt x="8984" y="10105"/>
                  </a:lnTo>
                  <a:lnTo>
                    <a:pt x="8977" y="10091"/>
                  </a:lnTo>
                  <a:lnTo>
                    <a:pt x="8968" y="10077"/>
                  </a:lnTo>
                  <a:lnTo>
                    <a:pt x="8958" y="10066"/>
                  </a:lnTo>
                  <a:lnTo>
                    <a:pt x="8946" y="10054"/>
                  </a:lnTo>
                  <a:lnTo>
                    <a:pt x="8933" y="10045"/>
                  </a:lnTo>
                  <a:lnTo>
                    <a:pt x="8918" y="10036"/>
                  </a:lnTo>
                  <a:lnTo>
                    <a:pt x="8902" y="10029"/>
                  </a:lnTo>
                  <a:lnTo>
                    <a:pt x="8885" y="10021"/>
                  </a:lnTo>
                  <a:lnTo>
                    <a:pt x="8868" y="10015"/>
                  </a:lnTo>
                  <a:lnTo>
                    <a:pt x="8848" y="10010"/>
                  </a:lnTo>
                  <a:lnTo>
                    <a:pt x="8829" y="10006"/>
                  </a:lnTo>
                  <a:lnTo>
                    <a:pt x="8809" y="10002"/>
                  </a:lnTo>
                  <a:lnTo>
                    <a:pt x="8787" y="9999"/>
                  </a:lnTo>
                  <a:lnTo>
                    <a:pt x="8767" y="9997"/>
                  </a:lnTo>
                  <a:lnTo>
                    <a:pt x="8744" y="9995"/>
                  </a:lnTo>
                  <a:lnTo>
                    <a:pt x="8699" y="9992"/>
                  </a:lnTo>
                  <a:lnTo>
                    <a:pt x="8655" y="9991"/>
                  </a:lnTo>
                  <a:lnTo>
                    <a:pt x="8611" y="9992"/>
                  </a:lnTo>
                  <a:lnTo>
                    <a:pt x="8566" y="9993"/>
                  </a:lnTo>
                  <a:lnTo>
                    <a:pt x="8487" y="9997"/>
                  </a:lnTo>
                  <a:lnTo>
                    <a:pt x="8421" y="9999"/>
                  </a:lnTo>
                  <a:lnTo>
                    <a:pt x="6589" y="10003"/>
                  </a:lnTo>
                  <a:lnTo>
                    <a:pt x="6577" y="10006"/>
                  </a:lnTo>
                  <a:lnTo>
                    <a:pt x="6565" y="10011"/>
                  </a:lnTo>
                  <a:lnTo>
                    <a:pt x="6554" y="10017"/>
                  </a:lnTo>
                  <a:lnTo>
                    <a:pt x="6543" y="10023"/>
                  </a:lnTo>
                  <a:lnTo>
                    <a:pt x="6531" y="10032"/>
                  </a:lnTo>
                  <a:lnTo>
                    <a:pt x="6521" y="10040"/>
                  </a:lnTo>
                  <a:lnTo>
                    <a:pt x="6511" y="10049"/>
                  </a:lnTo>
                  <a:lnTo>
                    <a:pt x="6501" y="10060"/>
                  </a:lnTo>
                  <a:lnTo>
                    <a:pt x="6493" y="10071"/>
                  </a:lnTo>
                  <a:lnTo>
                    <a:pt x="6485" y="10082"/>
                  </a:lnTo>
                  <a:lnTo>
                    <a:pt x="6479" y="10094"/>
                  </a:lnTo>
                  <a:lnTo>
                    <a:pt x="6472" y="10106"/>
                  </a:lnTo>
                  <a:lnTo>
                    <a:pt x="6467" y="10118"/>
                  </a:lnTo>
                  <a:lnTo>
                    <a:pt x="6463" y="10132"/>
                  </a:lnTo>
                  <a:lnTo>
                    <a:pt x="6460" y="10144"/>
                  </a:lnTo>
                  <a:lnTo>
                    <a:pt x="6459" y="10158"/>
                  </a:lnTo>
                  <a:lnTo>
                    <a:pt x="6458" y="10170"/>
                  </a:lnTo>
                  <a:lnTo>
                    <a:pt x="6459" y="10182"/>
                  </a:lnTo>
                  <a:lnTo>
                    <a:pt x="6462" y="10195"/>
                  </a:lnTo>
                  <a:lnTo>
                    <a:pt x="6466" y="10207"/>
                  </a:lnTo>
                  <a:lnTo>
                    <a:pt x="6471" y="10220"/>
                  </a:lnTo>
                  <a:lnTo>
                    <a:pt x="6479" y="10231"/>
                  </a:lnTo>
                  <a:lnTo>
                    <a:pt x="6488" y="10241"/>
                  </a:lnTo>
                  <a:lnTo>
                    <a:pt x="6499" y="10252"/>
                  </a:lnTo>
                  <a:lnTo>
                    <a:pt x="6512" y="10261"/>
                  </a:lnTo>
                  <a:lnTo>
                    <a:pt x="6527" y="10270"/>
                  </a:lnTo>
                  <a:lnTo>
                    <a:pt x="6544" y="10277"/>
                  </a:lnTo>
                  <a:lnTo>
                    <a:pt x="6563" y="10285"/>
                  </a:lnTo>
                  <a:lnTo>
                    <a:pt x="6585" y="10291"/>
                  </a:lnTo>
                  <a:lnTo>
                    <a:pt x="6609" y="10295"/>
                  </a:lnTo>
                  <a:lnTo>
                    <a:pt x="6635" y="10299"/>
                  </a:lnTo>
                  <a:lnTo>
                    <a:pt x="6663" y="10301"/>
                  </a:lnTo>
                  <a:lnTo>
                    <a:pt x="6719" y="10303"/>
                  </a:lnTo>
                  <a:lnTo>
                    <a:pt x="6784" y="10305"/>
                  </a:lnTo>
                  <a:lnTo>
                    <a:pt x="6857" y="10306"/>
                  </a:lnTo>
                  <a:lnTo>
                    <a:pt x="6935" y="10307"/>
                  </a:lnTo>
                  <a:lnTo>
                    <a:pt x="7018" y="10307"/>
                  </a:lnTo>
                  <a:lnTo>
                    <a:pt x="7106" y="10307"/>
                  </a:lnTo>
                  <a:lnTo>
                    <a:pt x="7195" y="10307"/>
                  </a:lnTo>
                  <a:lnTo>
                    <a:pt x="7286" y="10307"/>
                  </a:lnTo>
                  <a:lnTo>
                    <a:pt x="7378" y="10306"/>
                  </a:lnTo>
                  <a:lnTo>
                    <a:pt x="7469" y="10305"/>
                  </a:lnTo>
                  <a:lnTo>
                    <a:pt x="7558" y="10305"/>
                  </a:lnTo>
                  <a:lnTo>
                    <a:pt x="7644" y="10304"/>
                  </a:lnTo>
                  <a:lnTo>
                    <a:pt x="7724" y="10303"/>
                  </a:lnTo>
                  <a:lnTo>
                    <a:pt x="7801" y="10303"/>
                  </a:lnTo>
                  <a:lnTo>
                    <a:pt x="7869" y="10302"/>
                  </a:lnTo>
                  <a:lnTo>
                    <a:pt x="7930" y="1030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07754A17-D5FB-F305-C0B4-B4C56713D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0650" y="4173538"/>
              <a:ext cx="758825" cy="595312"/>
            </a:xfrm>
            <a:custGeom>
              <a:avLst/>
              <a:gdLst>
                <a:gd name="T0" fmla="*/ 6996 w 10042"/>
                <a:gd name="T1" fmla="*/ 2878 h 7883"/>
                <a:gd name="T2" fmla="*/ 8073 w 10042"/>
                <a:gd name="T3" fmla="*/ 3050 h 7883"/>
                <a:gd name="T4" fmla="*/ 9986 w 10042"/>
                <a:gd name="T5" fmla="*/ 3036 h 7883"/>
                <a:gd name="T6" fmla="*/ 10040 w 10042"/>
                <a:gd name="T7" fmla="*/ 2681 h 7883"/>
                <a:gd name="T8" fmla="*/ 10022 w 10042"/>
                <a:gd name="T9" fmla="*/ 148 h 7883"/>
                <a:gd name="T10" fmla="*/ 9740 w 10042"/>
                <a:gd name="T11" fmla="*/ 3 h 7883"/>
                <a:gd name="T12" fmla="*/ 8016 w 10042"/>
                <a:gd name="T13" fmla="*/ 9 h 7883"/>
                <a:gd name="T14" fmla="*/ 7096 w 10042"/>
                <a:gd name="T15" fmla="*/ 10 h 7883"/>
                <a:gd name="T16" fmla="*/ 6985 w 10042"/>
                <a:gd name="T17" fmla="*/ 115 h 7883"/>
                <a:gd name="T18" fmla="*/ 8496 w 10042"/>
                <a:gd name="T19" fmla="*/ 6946 h 7883"/>
                <a:gd name="T20" fmla="*/ 8502 w 10042"/>
                <a:gd name="T21" fmla="*/ 5335 h 7883"/>
                <a:gd name="T22" fmla="*/ 8298 w 10042"/>
                <a:gd name="T23" fmla="*/ 4632 h 7883"/>
                <a:gd name="T24" fmla="*/ 6582 w 10042"/>
                <a:gd name="T25" fmla="*/ 4637 h 7883"/>
                <a:gd name="T26" fmla="*/ 6069 w 10042"/>
                <a:gd name="T27" fmla="*/ 5136 h 7883"/>
                <a:gd name="T28" fmla="*/ 6066 w 10042"/>
                <a:gd name="T29" fmla="*/ 6363 h 7883"/>
                <a:gd name="T30" fmla="*/ 6077 w 10042"/>
                <a:gd name="T31" fmla="*/ 6970 h 7883"/>
                <a:gd name="T32" fmla="*/ 6622 w 10042"/>
                <a:gd name="T33" fmla="*/ 7061 h 7883"/>
                <a:gd name="T34" fmla="*/ 4555 w 10042"/>
                <a:gd name="T35" fmla="*/ 4169 h 7883"/>
                <a:gd name="T36" fmla="*/ 6479 w 10042"/>
                <a:gd name="T37" fmla="*/ 4168 h 7883"/>
                <a:gd name="T38" fmla="*/ 6566 w 10042"/>
                <a:gd name="T39" fmla="*/ 3180 h 7883"/>
                <a:gd name="T40" fmla="*/ 6557 w 10042"/>
                <a:gd name="T41" fmla="*/ 2285 h 7883"/>
                <a:gd name="T42" fmla="*/ 6251 w 10042"/>
                <a:gd name="T43" fmla="*/ 2186 h 7883"/>
                <a:gd name="T44" fmla="*/ 4737 w 10042"/>
                <a:gd name="T45" fmla="*/ 2181 h 7883"/>
                <a:gd name="T46" fmla="*/ 4866 w 10042"/>
                <a:gd name="T47" fmla="*/ 530 h 7883"/>
                <a:gd name="T48" fmla="*/ 4885 w 10042"/>
                <a:gd name="T49" fmla="*/ 1599 h 7883"/>
                <a:gd name="T50" fmla="*/ 6306 w 10042"/>
                <a:gd name="T51" fmla="*/ 1565 h 7883"/>
                <a:gd name="T52" fmla="*/ 6175 w 10042"/>
                <a:gd name="T53" fmla="*/ 216 h 7883"/>
                <a:gd name="T54" fmla="*/ 4931 w 10042"/>
                <a:gd name="T55" fmla="*/ 215 h 7883"/>
                <a:gd name="T56" fmla="*/ 4178 w 10042"/>
                <a:gd name="T57" fmla="*/ 7008 h 7883"/>
                <a:gd name="T58" fmla="*/ 5603 w 10042"/>
                <a:gd name="T59" fmla="*/ 7376 h 7883"/>
                <a:gd name="T60" fmla="*/ 5613 w 10042"/>
                <a:gd name="T61" fmla="*/ 6588 h 7883"/>
                <a:gd name="T62" fmla="*/ 5574 w 10042"/>
                <a:gd name="T63" fmla="*/ 6163 h 7883"/>
                <a:gd name="T64" fmla="*/ 4175 w 10042"/>
                <a:gd name="T65" fmla="*/ 6375 h 7883"/>
                <a:gd name="T66" fmla="*/ 2883 w 10042"/>
                <a:gd name="T67" fmla="*/ 5814 h 7883"/>
                <a:gd name="T68" fmla="*/ 4268 w 10042"/>
                <a:gd name="T69" fmla="*/ 5971 h 7883"/>
                <a:gd name="T70" fmla="*/ 4298 w 10042"/>
                <a:gd name="T71" fmla="*/ 5177 h 7883"/>
                <a:gd name="T72" fmla="*/ 4296 w 10042"/>
                <a:gd name="T73" fmla="*/ 4589 h 7883"/>
                <a:gd name="T74" fmla="*/ 3784 w 10042"/>
                <a:gd name="T75" fmla="*/ 4575 h 7883"/>
                <a:gd name="T76" fmla="*/ 3012 w 10042"/>
                <a:gd name="T77" fmla="*/ 4555 h 7883"/>
                <a:gd name="T78" fmla="*/ 2887 w 10042"/>
                <a:gd name="T79" fmla="*/ 4636 h 7883"/>
                <a:gd name="T80" fmla="*/ 2889 w 10042"/>
                <a:gd name="T81" fmla="*/ 5284 h 7883"/>
                <a:gd name="T82" fmla="*/ 2375 w 10042"/>
                <a:gd name="T83" fmla="*/ 4197 h 7883"/>
                <a:gd name="T84" fmla="*/ 3430 w 10042"/>
                <a:gd name="T85" fmla="*/ 4193 h 7883"/>
                <a:gd name="T86" fmla="*/ 3696 w 10042"/>
                <a:gd name="T87" fmla="*/ 2798 h 7883"/>
                <a:gd name="T88" fmla="*/ 2956 w 10042"/>
                <a:gd name="T89" fmla="*/ 2784 h 7883"/>
                <a:gd name="T90" fmla="*/ 2335 w 10042"/>
                <a:gd name="T91" fmla="*/ 2854 h 7883"/>
                <a:gd name="T92" fmla="*/ 1958 w 10042"/>
                <a:gd name="T93" fmla="*/ 6157 h 7883"/>
                <a:gd name="T94" fmla="*/ 1948 w 10042"/>
                <a:gd name="T95" fmla="*/ 5680 h 7883"/>
                <a:gd name="T96" fmla="*/ 769 w 10042"/>
                <a:gd name="T97" fmla="*/ 5415 h 7883"/>
                <a:gd name="T98" fmla="*/ 757 w 10042"/>
                <a:gd name="T99" fmla="*/ 6131 h 7883"/>
                <a:gd name="T100" fmla="*/ 924 w 10042"/>
                <a:gd name="T101" fmla="*/ 6248 h 7883"/>
                <a:gd name="T102" fmla="*/ 1799 w 10042"/>
                <a:gd name="T103" fmla="*/ 6246 h 7883"/>
                <a:gd name="T104" fmla="*/ 13 w 10042"/>
                <a:gd name="T105" fmla="*/ 7454 h 7883"/>
                <a:gd name="T106" fmla="*/ 913 w 10042"/>
                <a:gd name="T107" fmla="*/ 7881 h 7883"/>
                <a:gd name="T108" fmla="*/ 1190 w 10042"/>
                <a:gd name="T109" fmla="*/ 7720 h 7883"/>
                <a:gd name="T110" fmla="*/ 1231 w 10042"/>
                <a:gd name="T111" fmla="*/ 7229 h 7883"/>
                <a:gd name="T112" fmla="*/ 1199 w 10042"/>
                <a:gd name="T113" fmla="*/ 6785 h 7883"/>
                <a:gd name="T114" fmla="*/ 2199 w 10042"/>
                <a:gd name="T115" fmla="*/ 7726 h 7883"/>
                <a:gd name="T116" fmla="*/ 3113 w 10042"/>
                <a:gd name="T117" fmla="*/ 7402 h 7883"/>
                <a:gd name="T118" fmla="*/ 3116 w 10042"/>
                <a:gd name="T119" fmla="*/ 6674 h 7883"/>
                <a:gd name="T120" fmla="*/ 2749 w 10042"/>
                <a:gd name="T121" fmla="*/ 6561 h 7883"/>
                <a:gd name="T122" fmla="*/ 1982 w 10042"/>
                <a:gd name="T123" fmla="*/ 6569 h 7883"/>
                <a:gd name="T124" fmla="*/ 1932 w 10042"/>
                <a:gd name="T125" fmla="*/ 7610 h 7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42" h="7883">
                  <a:moveTo>
                    <a:pt x="6976" y="633"/>
                  </a:moveTo>
                  <a:lnTo>
                    <a:pt x="6977" y="704"/>
                  </a:lnTo>
                  <a:lnTo>
                    <a:pt x="6977" y="812"/>
                  </a:lnTo>
                  <a:lnTo>
                    <a:pt x="6977" y="951"/>
                  </a:lnTo>
                  <a:lnTo>
                    <a:pt x="6977" y="1116"/>
                  </a:lnTo>
                  <a:lnTo>
                    <a:pt x="6977" y="1301"/>
                  </a:lnTo>
                  <a:lnTo>
                    <a:pt x="6977" y="1500"/>
                  </a:lnTo>
                  <a:lnTo>
                    <a:pt x="6978" y="1708"/>
                  </a:lnTo>
                  <a:lnTo>
                    <a:pt x="6979" y="1918"/>
                  </a:lnTo>
                  <a:lnTo>
                    <a:pt x="6980" y="2127"/>
                  </a:lnTo>
                  <a:lnTo>
                    <a:pt x="6982" y="2326"/>
                  </a:lnTo>
                  <a:lnTo>
                    <a:pt x="6986" y="2512"/>
                  </a:lnTo>
                  <a:lnTo>
                    <a:pt x="6990" y="2679"/>
                  </a:lnTo>
                  <a:lnTo>
                    <a:pt x="6992" y="2753"/>
                  </a:lnTo>
                  <a:lnTo>
                    <a:pt x="6994" y="2820"/>
                  </a:lnTo>
                  <a:lnTo>
                    <a:pt x="6996" y="2878"/>
                  </a:lnTo>
                  <a:lnTo>
                    <a:pt x="6999" y="2929"/>
                  </a:lnTo>
                  <a:lnTo>
                    <a:pt x="7002" y="2971"/>
                  </a:lnTo>
                  <a:lnTo>
                    <a:pt x="7006" y="3002"/>
                  </a:lnTo>
                  <a:lnTo>
                    <a:pt x="7009" y="3024"/>
                  </a:lnTo>
                  <a:lnTo>
                    <a:pt x="7013" y="3033"/>
                  </a:lnTo>
                  <a:lnTo>
                    <a:pt x="7023" y="3037"/>
                  </a:lnTo>
                  <a:lnTo>
                    <a:pt x="7039" y="3041"/>
                  </a:lnTo>
                  <a:lnTo>
                    <a:pt x="7065" y="3043"/>
                  </a:lnTo>
                  <a:lnTo>
                    <a:pt x="7098" y="3045"/>
                  </a:lnTo>
                  <a:lnTo>
                    <a:pt x="7185" y="3049"/>
                  </a:lnTo>
                  <a:lnTo>
                    <a:pt x="7295" y="3051"/>
                  </a:lnTo>
                  <a:lnTo>
                    <a:pt x="7428" y="3052"/>
                  </a:lnTo>
                  <a:lnTo>
                    <a:pt x="7575" y="3053"/>
                  </a:lnTo>
                  <a:lnTo>
                    <a:pt x="7734" y="3053"/>
                  </a:lnTo>
                  <a:lnTo>
                    <a:pt x="7902" y="3052"/>
                  </a:lnTo>
                  <a:lnTo>
                    <a:pt x="8073" y="3050"/>
                  </a:lnTo>
                  <a:lnTo>
                    <a:pt x="8244" y="3049"/>
                  </a:lnTo>
                  <a:lnTo>
                    <a:pt x="8409" y="3047"/>
                  </a:lnTo>
                  <a:lnTo>
                    <a:pt x="8566" y="3045"/>
                  </a:lnTo>
                  <a:lnTo>
                    <a:pt x="8711" y="3043"/>
                  </a:lnTo>
                  <a:lnTo>
                    <a:pt x="8838" y="3042"/>
                  </a:lnTo>
                  <a:lnTo>
                    <a:pt x="8943" y="3041"/>
                  </a:lnTo>
                  <a:lnTo>
                    <a:pt x="9024" y="3041"/>
                  </a:lnTo>
                  <a:lnTo>
                    <a:pt x="9087" y="3041"/>
                  </a:lnTo>
                  <a:lnTo>
                    <a:pt x="9151" y="3042"/>
                  </a:lnTo>
                  <a:lnTo>
                    <a:pt x="9214" y="3043"/>
                  </a:lnTo>
                  <a:lnTo>
                    <a:pt x="9277" y="3045"/>
                  </a:lnTo>
                  <a:lnTo>
                    <a:pt x="9340" y="3046"/>
                  </a:lnTo>
                  <a:lnTo>
                    <a:pt x="9404" y="3047"/>
                  </a:lnTo>
                  <a:lnTo>
                    <a:pt x="9467" y="3047"/>
                  </a:lnTo>
                  <a:lnTo>
                    <a:pt x="9531" y="3047"/>
                  </a:lnTo>
                  <a:lnTo>
                    <a:pt x="9986" y="3036"/>
                  </a:lnTo>
                  <a:lnTo>
                    <a:pt x="9992" y="3034"/>
                  </a:lnTo>
                  <a:lnTo>
                    <a:pt x="9998" y="3031"/>
                  </a:lnTo>
                  <a:lnTo>
                    <a:pt x="10004" y="3028"/>
                  </a:lnTo>
                  <a:lnTo>
                    <a:pt x="10009" y="3023"/>
                  </a:lnTo>
                  <a:lnTo>
                    <a:pt x="10014" y="3017"/>
                  </a:lnTo>
                  <a:lnTo>
                    <a:pt x="10018" y="3009"/>
                  </a:lnTo>
                  <a:lnTo>
                    <a:pt x="10022" y="2999"/>
                  </a:lnTo>
                  <a:lnTo>
                    <a:pt x="10025" y="2988"/>
                  </a:lnTo>
                  <a:lnTo>
                    <a:pt x="10029" y="2976"/>
                  </a:lnTo>
                  <a:lnTo>
                    <a:pt x="10032" y="2962"/>
                  </a:lnTo>
                  <a:lnTo>
                    <a:pt x="10036" y="2932"/>
                  </a:lnTo>
                  <a:lnTo>
                    <a:pt x="10039" y="2899"/>
                  </a:lnTo>
                  <a:lnTo>
                    <a:pt x="10041" y="2864"/>
                  </a:lnTo>
                  <a:lnTo>
                    <a:pt x="10042" y="2827"/>
                  </a:lnTo>
                  <a:lnTo>
                    <a:pt x="10042" y="2753"/>
                  </a:lnTo>
                  <a:lnTo>
                    <a:pt x="10040" y="2681"/>
                  </a:lnTo>
                  <a:lnTo>
                    <a:pt x="10038" y="2621"/>
                  </a:lnTo>
                  <a:lnTo>
                    <a:pt x="10037" y="2579"/>
                  </a:lnTo>
                  <a:lnTo>
                    <a:pt x="10036" y="2477"/>
                  </a:lnTo>
                  <a:lnTo>
                    <a:pt x="10036" y="2343"/>
                  </a:lnTo>
                  <a:lnTo>
                    <a:pt x="10036" y="2182"/>
                  </a:lnTo>
                  <a:lnTo>
                    <a:pt x="10036" y="2000"/>
                  </a:lnTo>
                  <a:lnTo>
                    <a:pt x="10036" y="1801"/>
                  </a:lnTo>
                  <a:lnTo>
                    <a:pt x="10036" y="1591"/>
                  </a:lnTo>
                  <a:lnTo>
                    <a:pt x="10036" y="1376"/>
                  </a:lnTo>
                  <a:lnTo>
                    <a:pt x="10036" y="1159"/>
                  </a:lnTo>
                  <a:lnTo>
                    <a:pt x="10035" y="949"/>
                  </a:lnTo>
                  <a:lnTo>
                    <a:pt x="10034" y="748"/>
                  </a:lnTo>
                  <a:lnTo>
                    <a:pt x="10032" y="562"/>
                  </a:lnTo>
                  <a:lnTo>
                    <a:pt x="10030" y="396"/>
                  </a:lnTo>
                  <a:lnTo>
                    <a:pt x="10027" y="257"/>
                  </a:lnTo>
                  <a:lnTo>
                    <a:pt x="10022" y="148"/>
                  </a:lnTo>
                  <a:lnTo>
                    <a:pt x="10020" y="107"/>
                  </a:lnTo>
                  <a:lnTo>
                    <a:pt x="10017" y="75"/>
                  </a:lnTo>
                  <a:lnTo>
                    <a:pt x="10014" y="55"/>
                  </a:lnTo>
                  <a:lnTo>
                    <a:pt x="10011" y="44"/>
                  </a:lnTo>
                  <a:lnTo>
                    <a:pt x="10007" y="40"/>
                  </a:lnTo>
                  <a:lnTo>
                    <a:pt x="10003" y="36"/>
                  </a:lnTo>
                  <a:lnTo>
                    <a:pt x="9998" y="32"/>
                  </a:lnTo>
                  <a:lnTo>
                    <a:pt x="9991" y="29"/>
                  </a:lnTo>
                  <a:lnTo>
                    <a:pt x="9978" y="23"/>
                  </a:lnTo>
                  <a:lnTo>
                    <a:pt x="9963" y="18"/>
                  </a:lnTo>
                  <a:lnTo>
                    <a:pt x="9947" y="14"/>
                  </a:lnTo>
                  <a:lnTo>
                    <a:pt x="9929" y="11"/>
                  </a:lnTo>
                  <a:lnTo>
                    <a:pt x="9913" y="9"/>
                  </a:lnTo>
                  <a:lnTo>
                    <a:pt x="9895" y="8"/>
                  </a:lnTo>
                  <a:lnTo>
                    <a:pt x="9824" y="5"/>
                  </a:lnTo>
                  <a:lnTo>
                    <a:pt x="9740" y="3"/>
                  </a:lnTo>
                  <a:lnTo>
                    <a:pt x="9643" y="1"/>
                  </a:lnTo>
                  <a:lnTo>
                    <a:pt x="9536" y="0"/>
                  </a:lnTo>
                  <a:lnTo>
                    <a:pt x="9421" y="0"/>
                  </a:lnTo>
                  <a:lnTo>
                    <a:pt x="9299" y="0"/>
                  </a:lnTo>
                  <a:lnTo>
                    <a:pt x="9172" y="1"/>
                  </a:lnTo>
                  <a:lnTo>
                    <a:pt x="9043" y="1"/>
                  </a:lnTo>
                  <a:lnTo>
                    <a:pt x="8913" y="2"/>
                  </a:lnTo>
                  <a:lnTo>
                    <a:pt x="8784" y="4"/>
                  </a:lnTo>
                  <a:lnTo>
                    <a:pt x="8658" y="5"/>
                  </a:lnTo>
                  <a:lnTo>
                    <a:pt x="8537" y="6"/>
                  </a:lnTo>
                  <a:lnTo>
                    <a:pt x="8422" y="7"/>
                  </a:lnTo>
                  <a:lnTo>
                    <a:pt x="8316" y="8"/>
                  </a:lnTo>
                  <a:lnTo>
                    <a:pt x="8221" y="9"/>
                  </a:lnTo>
                  <a:lnTo>
                    <a:pt x="8137" y="9"/>
                  </a:lnTo>
                  <a:lnTo>
                    <a:pt x="8078" y="9"/>
                  </a:lnTo>
                  <a:lnTo>
                    <a:pt x="8016" y="9"/>
                  </a:lnTo>
                  <a:lnTo>
                    <a:pt x="7952" y="8"/>
                  </a:lnTo>
                  <a:lnTo>
                    <a:pt x="7887" y="7"/>
                  </a:lnTo>
                  <a:lnTo>
                    <a:pt x="7820" y="6"/>
                  </a:lnTo>
                  <a:lnTo>
                    <a:pt x="7752" y="5"/>
                  </a:lnTo>
                  <a:lnTo>
                    <a:pt x="7684" y="4"/>
                  </a:lnTo>
                  <a:lnTo>
                    <a:pt x="7616" y="3"/>
                  </a:lnTo>
                  <a:lnTo>
                    <a:pt x="7547" y="3"/>
                  </a:lnTo>
                  <a:lnTo>
                    <a:pt x="7480" y="2"/>
                  </a:lnTo>
                  <a:lnTo>
                    <a:pt x="7415" y="2"/>
                  </a:lnTo>
                  <a:lnTo>
                    <a:pt x="7351" y="2"/>
                  </a:lnTo>
                  <a:lnTo>
                    <a:pt x="7289" y="3"/>
                  </a:lnTo>
                  <a:lnTo>
                    <a:pt x="7230" y="4"/>
                  </a:lnTo>
                  <a:lnTo>
                    <a:pt x="7175" y="6"/>
                  </a:lnTo>
                  <a:lnTo>
                    <a:pt x="7123" y="8"/>
                  </a:lnTo>
                  <a:lnTo>
                    <a:pt x="7109" y="9"/>
                  </a:lnTo>
                  <a:lnTo>
                    <a:pt x="7096" y="10"/>
                  </a:lnTo>
                  <a:lnTo>
                    <a:pt x="7085" y="12"/>
                  </a:lnTo>
                  <a:lnTo>
                    <a:pt x="7073" y="15"/>
                  </a:lnTo>
                  <a:lnTo>
                    <a:pt x="7063" y="18"/>
                  </a:lnTo>
                  <a:lnTo>
                    <a:pt x="7054" y="22"/>
                  </a:lnTo>
                  <a:lnTo>
                    <a:pt x="7045" y="25"/>
                  </a:lnTo>
                  <a:lnTo>
                    <a:pt x="7037" y="30"/>
                  </a:lnTo>
                  <a:lnTo>
                    <a:pt x="7030" y="34"/>
                  </a:lnTo>
                  <a:lnTo>
                    <a:pt x="7023" y="39"/>
                  </a:lnTo>
                  <a:lnTo>
                    <a:pt x="7017" y="45"/>
                  </a:lnTo>
                  <a:lnTo>
                    <a:pt x="7011" y="51"/>
                  </a:lnTo>
                  <a:lnTo>
                    <a:pt x="7006" y="58"/>
                  </a:lnTo>
                  <a:lnTo>
                    <a:pt x="7002" y="64"/>
                  </a:lnTo>
                  <a:lnTo>
                    <a:pt x="6998" y="71"/>
                  </a:lnTo>
                  <a:lnTo>
                    <a:pt x="6994" y="79"/>
                  </a:lnTo>
                  <a:lnTo>
                    <a:pt x="6989" y="96"/>
                  </a:lnTo>
                  <a:lnTo>
                    <a:pt x="6985" y="115"/>
                  </a:lnTo>
                  <a:lnTo>
                    <a:pt x="6981" y="134"/>
                  </a:lnTo>
                  <a:lnTo>
                    <a:pt x="6979" y="155"/>
                  </a:lnTo>
                  <a:lnTo>
                    <a:pt x="6978" y="201"/>
                  </a:lnTo>
                  <a:lnTo>
                    <a:pt x="6978" y="254"/>
                  </a:lnTo>
                  <a:lnTo>
                    <a:pt x="6978" y="301"/>
                  </a:lnTo>
                  <a:lnTo>
                    <a:pt x="6977" y="348"/>
                  </a:lnTo>
                  <a:lnTo>
                    <a:pt x="6977" y="395"/>
                  </a:lnTo>
                  <a:lnTo>
                    <a:pt x="6976" y="443"/>
                  </a:lnTo>
                  <a:lnTo>
                    <a:pt x="6976" y="490"/>
                  </a:lnTo>
                  <a:lnTo>
                    <a:pt x="6976" y="538"/>
                  </a:lnTo>
                  <a:lnTo>
                    <a:pt x="6976" y="585"/>
                  </a:lnTo>
                  <a:lnTo>
                    <a:pt x="6976" y="633"/>
                  </a:lnTo>
                  <a:close/>
                  <a:moveTo>
                    <a:pt x="8487" y="7058"/>
                  </a:moveTo>
                  <a:lnTo>
                    <a:pt x="8492" y="7021"/>
                  </a:lnTo>
                  <a:lnTo>
                    <a:pt x="8494" y="6984"/>
                  </a:lnTo>
                  <a:lnTo>
                    <a:pt x="8496" y="6946"/>
                  </a:lnTo>
                  <a:lnTo>
                    <a:pt x="8498" y="6908"/>
                  </a:lnTo>
                  <a:lnTo>
                    <a:pt x="8499" y="6833"/>
                  </a:lnTo>
                  <a:lnTo>
                    <a:pt x="8498" y="6757"/>
                  </a:lnTo>
                  <a:lnTo>
                    <a:pt x="8497" y="6681"/>
                  </a:lnTo>
                  <a:lnTo>
                    <a:pt x="8494" y="6606"/>
                  </a:lnTo>
                  <a:lnTo>
                    <a:pt x="8492" y="6530"/>
                  </a:lnTo>
                  <a:lnTo>
                    <a:pt x="8489" y="6455"/>
                  </a:lnTo>
                  <a:lnTo>
                    <a:pt x="8489" y="6384"/>
                  </a:lnTo>
                  <a:lnTo>
                    <a:pt x="8489" y="6292"/>
                  </a:lnTo>
                  <a:lnTo>
                    <a:pt x="8492" y="6182"/>
                  </a:lnTo>
                  <a:lnTo>
                    <a:pt x="8493" y="6057"/>
                  </a:lnTo>
                  <a:lnTo>
                    <a:pt x="8495" y="5922"/>
                  </a:lnTo>
                  <a:lnTo>
                    <a:pt x="8497" y="5779"/>
                  </a:lnTo>
                  <a:lnTo>
                    <a:pt x="8499" y="5630"/>
                  </a:lnTo>
                  <a:lnTo>
                    <a:pt x="8501" y="5481"/>
                  </a:lnTo>
                  <a:lnTo>
                    <a:pt x="8502" y="5335"/>
                  </a:lnTo>
                  <a:lnTo>
                    <a:pt x="8503" y="5193"/>
                  </a:lnTo>
                  <a:lnTo>
                    <a:pt x="8502" y="5061"/>
                  </a:lnTo>
                  <a:lnTo>
                    <a:pt x="8501" y="4940"/>
                  </a:lnTo>
                  <a:lnTo>
                    <a:pt x="8500" y="4887"/>
                  </a:lnTo>
                  <a:lnTo>
                    <a:pt x="8498" y="4836"/>
                  </a:lnTo>
                  <a:lnTo>
                    <a:pt x="8496" y="4792"/>
                  </a:lnTo>
                  <a:lnTo>
                    <a:pt x="8494" y="4751"/>
                  </a:lnTo>
                  <a:lnTo>
                    <a:pt x="8492" y="4716"/>
                  </a:lnTo>
                  <a:lnTo>
                    <a:pt x="8488" y="4688"/>
                  </a:lnTo>
                  <a:lnTo>
                    <a:pt x="8484" y="4667"/>
                  </a:lnTo>
                  <a:lnTo>
                    <a:pt x="8480" y="4651"/>
                  </a:lnTo>
                  <a:lnTo>
                    <a:pt x="8467" y="4647"/>
                  </a:lnTo>
                  <a:lnTo>
                    <a:pt x="8445" y="4644"/>
                  </a:lnTo>
                  <a:lnTo>
                    <a:pt x="8417" y="4641"/>
                  </a:lnTo>
                  <a:lnTo>
                    <a:pt x="8383" y="4638"/>
                  </a:lnTo>
                  <a:lnTo>
                    <a:pt x="8298" y="4632"/>
                  </a:lnTo>
                  <a:lnTo>
                    <a:pt x="8194" y="4627"/>
                  </a:lnTo>
                  <a:lnTo>
                    <a:pt x="8073" y="4624"/>
                  </a:lnTo>
                  <a:lnTo>
                    <a:pt x="7940" y="4621"/>
                  </a:lnTo>
                  <a:lnTo>
                    <a:pt x="7797" y="4620"/>
                  </a:lnTo>
                  <a:lnTo>
                    <a:pt x="7650" y="4619"/>
                  </a:lnTo>
                  <a:lnTo>
                    <a:pt x="7500" y="4619"/>
                  </a:lnTo>
                  <a:lnTo>
                    <a:pt x="7352" y="4619"/>
                  </a:lnTo>
                  <a:lnTo>
                    <a:pt x="7210" y="4620"/>
                  </a:lnTo>
                  <a:lnTo>
                    <a:pt x="7075" y="4622"/>
                  </a:lnTo>
                  <a:lnTo>
                    <a:pt x="6954" y="4624"/>
                  </a:lnTo>
                  <a:lnTo>
                    <a:pt x="6847" y="4626"/>
                  </a:lnTo>
                  <a:lnTo>
                    <a:pt x="6761" y="4630"/>
                  </a:lnTo>
                  <a:lnTo>
                    <a:pt x="6697" y="4634"/>
                  </a:lnTo>
                  <a:lnTo>
                    <a:pt x="6659" y="4636"/>
                  </a:lnTo>
                  <a:lnTo>
                    <a:pt x="6620" y="4637"/>
                  </a:lnTo>
                  <a:lnTo>
                    <a:pt x="6582" y="4637"/>
                  </a:lnTo>
                  <a:lnTo>
                    <a:pt x="6542" y="4637"/>
                  </a:lnTo>
                  <a:lnTo>
                    <a:pt x="6463" y="4634"/>
                  </a:lnTo>
                  <a:lnTo>
                    <a:pt x="6384" y="4631"/>
                  </a:lnTo>
                  <a:lnTo>
                    <a:pt x="6306" y="4627"/>
                  </a:lnTo>
                  <a:lnTo>
                    <a:pt x="6229" y="4626"/>
                  </a:lnTo>
                  <a:lnTo>
                    <a:pt x="6191" y="4626"/>
                  </a:lnTo>
                  <a:lnTo>
                    <a:pt x="6153" y="4629"/>
                  </a:lnTo>
                  <a:lnTo>
                    <a:pt x="6116" y="4632"/>
                  </a:lnTo>
                  <a:lnTo>
                    <a:pt x="6080" y="4636"/>
                  </a:lnTo>
                  <a:lnTo>
                    <a:pt x="6076" y="4686"/>
                  </a:lnTo>
                  <a:lnTo>
                    <a:pt x="6072" y="4745"/>
                  </a:lnTo>
                  <a:lnTo>
                    <a:pt x="6070" y="4813"/>
                  </a:lnTo>
                  <a:lnTo>
                    <a:pt x="6068" y="4887"/>
                  </a:lnTo>
                  <a:lnTo>
                    <a:pt x="6068" y="4966"/>
                  </a:lnTo>
                  <a:lnTo>
                    <a:pt x="6068" y="5050"/>
                  </a:lnTo>
                  <a:lnTo>
                    <a:pt x="6069" y="5136"/>
                  </a:lnTo>
                  <a:lnTo>
                    <a:pt x="6070" y="5224"/>
                  </a:lnTo>
                  <a:lnTo>
                    <a:pt x="6071" y="5313"/>
                  </a:lnTo>
                  <a:lnTo>
                    <a:pt x="6073" y="5400"/>
                  </a:lnTo>
                  <a:lnTo>
                    <a:pt x="6076" y="5485"/>
                  </a:lnTo>
                  <a:lnTo>
                    <a:pt x="6077" y="5568"/>
                  </a:lnTo>
                  <a:lnTo>
                    <a:pt x="6079" y="5645"/>
                  </a:lnTo>
                  <a:lnTo>
                    <a:pt x="6080" y="5717"/>
                  </a:lnTo>
                  <a:lnTo>
                    <a:pt x="6080" y="5782"/>
                  </a:lnTo>
                  <a:lnTo>
                    <a:pt x="6081" y="5838"/>
                  </a:lnTo>
                  <a:lnTo>
                    <a:pt x="6080" y="5914"/>
                  </a:lnTo>
                  <a:lnTo>
                    <a:pt x="6078" y="5989"/>
                  </a:lnTo>
                  <a:lnTo>
                    <a:pt x="6076" y="6065"/>
                  </a:lnTo>
                  <a:lnTo>
                    <a:pt x="6072" y="6139"/>
                  </a:lnTo>
                  <a:lnTo>
                    <a:pt x="6069" y="6213"/>
                  </a:lnTo>
                  <a:lnTo>
                    <a:pt x="6067" y="6289"/>
                  </a:lnTo>
                  <a:lnTo>
                    <a:pt x="6066" y="6363"/>
                  </a:lnTo>
                  <a:lnTo>
                    <a:pt x="6067" y="6439"/>
                  </a:lnTo>
                  <a:lnTo>
                    <a:pt x="6067" y="6477"/>
                  </a:lnTo>
                  <a:lnTo>
                    <a:pt x="6069" y="6514"/>
                  </a:lnTo>
                  <a:lnTo>
                    <a:pt x="6071" y="6552"/>
                  </a:lnTo>
                  <a:lnTo>
                    <a:pt x="6073" y="6589"/>
                  </a:lnTo>
                  <a:lnTo>
                    <a:pt x="6076" y="6626"/>
                  </a:lnTo>
                  <a:lnTo>
                    <a:pt x="6077" y="6665"/>
                  </a:lnTo>
                  <a:lnTo>
                    <a:pt x="6078" y="6702"/>
                  </a:lnTo>
                  <a:lnTo>
                    <a:pt x="6079" y="6740"/>
                  </a:lnTo>
                  <a:lnTo>
                    <a:pt x="6079" y="6765"/>
                  </a:lnTo>
                  <a:lnTo>
                    <a:pt x="6077" y="6803"/>
                  </a:lnTo>
                  <a:lnTo>
                    <a:pt x="6076" y="6849"/>
                  </a:lnTo>
                  <a:lnTo>
                    <a:pt x="6074" y="6899"/>
                  </a:lnTo>
                  <a:lnTo>
                    <a:pt x="6074" y="6924"/>
                  </a:lnTo>
                  <a:lnTo>
                    <a:pt x="6076" y="6947"/>
                  </a:lnTo>
                  <a:lnTo>
                    <a:pt x="6077" y="6970"/>
                  </a:lnTo>
                  <a:lnTo>
                    <a:pt x="6079" y="6992"/>
                  </a:lnTo>
                  <a:lnTo>
                    <a:pt x="6082" y="7009"/>
                  </a:lnTo>
                  <a:lnTo>
                    <a:pt x="6086" y="7025"/>
                  </a:lnTo>
                  <a:lnTo>
                    <a:pt x="6088" y="7031"/>
                  </a:lnTo>
                  <a:lnTo>
                    <a:pt x="6090" y="7036"/>
                  </a:lnTo>
                  <a:lnTo>
                    <a:pt x="6093" y="7041"/>
                  </a:lnTo>
                  <a:lnTo>
                    <a:pt x="6096" y="7044"/>
                  </a:lnTo>
                  <a:lnTo>
                    <a:pt x="6109" y="7049"/>
                  </a:lnTo>
                  <a:lnTo>
                    <a:pt x="6130" y="7052"/>
                  </a:lnTo>
                  <a:lnTo>
                    <a:pt x="6163" y="7055"/>
                  </a:lnTo>
                  <a:lnTo>
                    <a:pt x="6206" y="7057"/>
                  </a:lnTo>
                  <a:lnTo>
                    <a:pt x="6256" y="7059"/>
                  </a:lnTo>
                  <a:lnTo>
                    <a:pt x="6316" y="7060"/>
                  </a:lnTo>
                  <a:lnTo>
                    <a:pt x="6383" y="7061"/>
                  </a:lnTo>
                  <a:lnTo>
                    <a:pt x="6457" y="7062"/>
                  </a:lnTo>
                  <a:lnTo>
                    <a:pt x="6622" y="7061"/>
                  </a:lnTo>
                  <a:lnTo>
                    <a:pt x="6806" y="7060"/>
                  </a:lnTo>
                  <a:lnTo>
                    <a:pt x="7003" y="7058"/>
                  </a:lnTo>
                  <a:lnTo>
                    <a:pt x="7210" y="7056"/>
                  </a:lnTo>
                  <a:lnTo>
                    <a:pt x="7417" y="7053"/>
                  </a:lnTo>
                  <a:lnTo>
                    <a:pt x="7623" y="7050"/>
                  </a:lnTo>
                  <a:lnTo>
                    <a:pt x="7820" y="7048"/>
                  </a:lnTo>
                  <a:lnTo>
                    <a:pt x="8003" y="7047"/>
                  </a:lnTo>
                  <a:lnTo>
                    <a:pt x="8167" y="7047"/>
                  </a:lnTo>
                  <a:lnTo>
                    <a:pt x="8307" y="7049"/>
                  </a:lnTo>
                  <a:lnTo>
                    <a:pt x="8365" y="7050"/>
                  </a:lnTo>
                  <a:lnTo>
                    <a:pt x="8415" y="7052"/>
                  </a:lnTo>
                  <a:lnTo>
                    <a:pt x="8456" y="7055"/>
                  </a:lnTo>
                  <a:lnTo>
                    <a:pt x="8487" y="7058"/>
                  </a:lnTo>
                  <a:close/>
                  <a:moveTo>
                    <a:pt x="4541" y="3725"/>
                  </a:moveTo>
                  <a:lnTo>
                    <a:pt x="4539" y="4166"/>
                  </a:lnTo>
                  <a:lnTo>
                    <a:pt x="4555" y="4169"/>
                  </a:lnTo>
                  <a:lnTo>
                    <a:pt x="4582" y="4171"/>
                  </a:lnTo>
                  <a:lnTo>
                    <a:pt x="4616" y="4174"/>
                  </a:lnTo>
                  <a:lnTo>
                    <a:pt x="4659" y="4176"/>
                  </a:lnTo>
                  <a:lnTo>
                    <a:pt x="4767" y="4179"/>
                  </a:lnTo>
                  <a:lnTo>
                    <a:pt x="4898" y="4182"/>
                  </a:lnTo>
                  <a:lnTo>
                    <a:pt x="5049" y="4185"/>
                  </a:lnTo>
                  <a:lnTo>
                    <a:pt x="5214" y="4186"/>
                  </a:lnTo>
                  <a:lnTo>
                    <a:pt x="5389" y="4186"/>
                  </a:lnTo>
                  <a:lnTo>
                    <a:pt x="5567" y="4186"/>
                  </a:lnTo>
                  <a:lnTo>
                    <a:pt x="5745" y="4185"/>
                  </a:lnTo>
                  <a:lnTo>
                    <a:pt x="5916" y="4182"/>
                  </a:lnTo>
                  <a:lnTo>
                    <a:pt x="6078" y="4180"/>
                  </a:lnTo>
                  <a:lnTo>
                    <a:pt x="6222" y="4177"/>
                  </a:lnTo>
                  <a:lnTo>
                    <a:pt x="6345" y="4174"/>
                  </a:lnTo>
                  <a:lnTo>
                    <a:pt x="6442" y="4170"/>
                  </a:lnTo>
                  <a:lnTo>
                    <a:pt x="6479" y="4168"/>
                  </a:lnTo>
                  <a:lnTo>
                    <a:pt x="6508" y="4166"/>
                  </a:lnTo>
                  <a:lnTo>
                    <a:pt x="6528" y="4164"/>
                  </a:lnTo>
                  <a:lnTo>
                    <a:pt x="6537" y="4162"/>
                  </a:lnTo>
                  <a:lnTo>
                    <a:pt x="6546" y="4154"/>
                  </a:lnTo>
                  <a:lnTo>
                    <a:pt x="6552" y="4144"/>
                  </a:lnTo>
                  <a:lnTo>
                    <a:pt x="6557" y="4134"/>
                  </a:lnTo>
                  <a:lnTo>
                    <a:pt x="6561" y="4122"/>
                  </a:lnTo>
                  <a:lnTo>
                    <a:pt x="6564" y="4108"/>
                  </a:lnTo>
                  <a:lnTo>
                    <a:pt x="6566" y="4094"/>
                  </a:lnTo>
                  <a:lnTo>
                    <a:pt x="6567" y="4078"/>
                  </a:lnTo>
                  <a:lnTo>
                    <a:pt x="6568" y="4062"/>
                  </a:lnTo>
                  <a:lnTo>
                    <a:pt x="6568" y="4028"/>
                  </a:lnTo>
                  <a:lnTo>
                    <a:pt x="6567" y="3993"/>
                  </a:lnTo>
                  <a:lnTo>
                    <a:pt x="6566" y="3957"/>
                  </a:lnTo>
                  <a:lnTo>
                    <a:pt x="6565" y="3923"/>
                  </a:lnTo>
                  <a:lnTo>
                    <a:pt x="6566" y="3180"/>
                  </a:lnTo>
                  <a:lnTo>
                    <a:pt x="6567" y="3118"/>
                  </a:lnTo>
                  <a:lnTo>
                    <a:pt x="6566" y="3054"/>
                  </a:lnTo>
                  <a:lnTo>
                    <a:pt x="6564" y="2990"/>
                  </a:lnTo>
                  <a:lnTo>
                    <a:pt x="6562" y="2926"/>
                  </a:lnTo>
                  <a:lnTo>
                    <a:pt x="6560" y="2862"/>
                  </a:lnTo>
                  <a:lnTo>
                    <a:pt x="6558" y="2798"/>
                  </a:lnTo>
                  <a:lnTo>
                    <a:pt x="6556" y="2736"/>
                  </a:lnTo>
                  <a:lnTo>
                    <a:pt x="6556" y="2674"/>
                  </a:lnTo>
                  <a:lnTo>
                    <a:pt x="6558" y="2622"/>
                  </a:lnTo>
                  <a:lnTo>
                    <a:pt x="6561" y="2558"/>
                  </a:lnTo>
                  <a:lnTo>
                    <a:pt x="6564" y="2488"/>
                  </a:lnTo>
                  <a:lnTo>
                    <a:pt x="6565" y="2416"/>
                  </a:lnTo>
                  <a:lnTo>
                    <a:pt x="6565" y="2380"/>
                  </a:lnTo>
                  <a:lnTo>
                    <a:pt x="6564" y="2347"/>
                  </a:lnTo>
                  <a:lnTo>
                    <a:pt x="6561" y="2315"/>
                  </a:lnTo>
                  <a:lnTo>
                    <a:pt x="6557" y="2285"/>
                  </a:lnTo>
                  <a:lnTo>
                    <a:pt x="6555" y="2271"/>
                  </a:lnTo>
                  <a:lnTo>
                    <a:pt x="6552" y="2259"/>
                  </a:lnTo>
                  <a:lnTo>
                    <a:pt x="6549" y="2248"/>
                  </a:lnTo>
                  <a:lnTo>
                    <a:pt x="6544" y="2237"/>
                  </a:lnTo>
                  <a:lnTo>
                    <a:pt x="6539" y="2228"/>
                  </a:lnTo>
                  <a:lnTo>
                    <a:pt x="6535" y="2220"/>
                  </a:lnTo>
                  <a:lnTo>
                    <a:pt x="6529" y="2213"/>
                  </a:lnTo>
                  <a:lnTo>
                    <a:pt x="6523" y="2207"/>
                  </a:lnTo>
                  <a:lnTo>
                    <a:pt x="6512" y="2202"/>
                  </a:lnTo>
                  <a:lnTo>
                    <a:pt x="6494" y="2198"/>
                  </a:lnTo>
                  <a:lnTo>
                    <a:pt x="6468" y="2194"/>
                  </a:lnTo>
                  <a:lnTo>
                    <a:pt x="6436" y="2191"/>
                  </a:lnTo>
                  <a:lnTo>
                    <a:pt x="6398" y="2189"/>
                  </a:lnTo>
                  <a:lnTo>
                    <a:pt x="6353" y="2188"/>
                  </a:lnTo>
                  <a:lnTo>
                    <a:pt x="6305" y="2186"/>
                  </a:lnTo>
                  <a:lnTo>
                    <a:pt x="6251" y="2186"/>
                  </a:lnTo>
                  <a:lnTo>
                    <a:pt x="6132" y="2185"/>
                  </a:lnTo>
                  <a:lnTo>
                    <a:pt x="6000" y="2186"/>
                  </a:lnTo>
                  <a:lnTo>
                    <a:pt x="5858" y="2188"/>
                  </a:lnTo>
                  <a:lnTo>
                    <a:pt x="5711" y="2190"/>
                  </a:lnTo>
                  <a:lnTo>
                    <a:pt x="5561" y="2193"/>
                  </a:lnTo>
                  <a:lnTo>
                    <a:pt x="5413" y="2195"/>
                  </a:lnTo>
                  <a:lnTo>
                    <a:pt x="5272" y="2197"/>
                  </a:lnTo>
                  <a:lnTo>
                    <a:pt x="5139" y="2198"/>
                  </a:lnTo>
                  <a:lnTo>
                    <a:pt x="5019" y="2198"/>
                  </a:lnTo>
                  <a:lnTo>
                    <a:pt x="4917" y="2196"/>
                  </a:lnTo>
                  <a:lnTo>
                    <a:pt x="4872" y="2194"/>
                  </a:lnTo>
                  <a:lnTo>
                    <a:pt x="4834" y="2192"/>
                  </a:lnTo>
                  <a:lnTo>
                    <a:pt x="4801" y="2190"/>
                  </a:lnTo>
                  <a:lnTo>
                    <a:pt x="4775" y="2186"/>
                  </a:lnTo>
                  <a:lnTo>
                    <a:pt x="4754" y="2183"/>
                  </a:lnTo>
                  <a:lnTo>
                    <a:pt x="4737" y="2181"/>
                  </a:lnTo>
                  <a:lnTo>
                    <a:pt x="4720" y="2180"/>
                  </a:lnTo>
                  <a:lnTo>
                    <a:pt x="4707" y="2180"/>
                  </a:lnTo>
                  <a:lnTo>
                    <a:pt x="4694" y="2181"/>
                  </a:lnTo>
                  <a:lnTo>
                    <a:pt x="4683" y="2183"/>
                  </a:lnTo>
                  <a:lnTo>
                    <a:pt x="4672" y="2185"/>
                  </a:lnTo>
                  <a:lnTo>
                    <a:pt x="4661" y="2187"/>
                  </a:lnTo>
                  <a:lnTo>
                    <a:pt x="4641" y="2192"/>
                  </a:lnTo>
                  <a:lnTo>
                    <a:pt x="4618" y="2198"/>
                  </a:lnTo>
                  <a:lnTo>
                    <a:pt x="4606" y="2200"/>
                  </a:lnTo>
                  <a:lnTo>
                    <a:pt x="4590" y="2202"/>
                  </a:lnTo>
                  <a:lnTo>
                    <a:pt x="4574" y="2204"/>
                  </a:lnTo>
                  <a:lnTo>
                    <a:pt x="4554" y="2205"/>
                  </a:lnTo>
                  <a:lnTo>
                    <a:pt x="4541" y="3725"/>
                  </a:lnTo>
                  <a:close/>
                  <a:moveTo>
                    <a:pt x="4867" y="427"/>
                  </a:moveTo>
                  <a:lnTo>
                    <a:pt x="4867" y="471"/>
                  </a:lnTo>
                  <a:lnTo>
                    <a:pt x="4866" y="530"/>
                  </a:lnTo>
                  <a:lnTo>
                    <a:pt x="4865" y="600"/>
                  </a:lnTo>
                  <a:lnTo>
                    <a:pt x="4864" y="681"/>
                  </a:lnTo>
                  <a:lnTo>
                    <a:pt x="4863" y="770"/>
                  </a:lnTo>
                  <a:lnTo>
                    <a:pt x="4862" y="865"/>
                  </a:lnTo>
                  <a:lnTo>
                    <a:pt x="4862" y="963"/>
                  </a:lnTo>
                  <a:lnTo>
                    <a:pt x="4862" y="1063"/>
                  </a:lnTo>
                  <a:lnTo>
                    <a:pt x="4862" y="1162"/>
                  </a:lnTo>
                  <a:lnTo>
                    <a:pt x="4863" y="1257"/>
                  </a:lnTo>
                  <a:lnTo>
                    <a:pt x="4865" y="1346"/>
                  </a:lnTo>
                  <a:lnTo>
                    <a:pt x="4868" y="1427"/>
                  </a:lnTo>
                  <a:lnTo>
                    <a:pt x="4870" y="1464"/>
                  </a:lnTo>
                  <a:lnTo>
                    <a:pt x="4872" y="1498"/>
                  </a:lnTo>
                  <a:lnTo>
                    <a:pt x="4875" y="1529"/>
                  </a:lnTo>
                  <a:lnTo>
                    <a:pt x="4877" y="1556"/>
                  </a:lnTo>
                  <a:lnTo>
                    <a:pt x="4881" y="1580"/>
                  </a:lnTo>
                  <a:lnTo>
                    <a:pt x="4885" y="1599"/>
                  </a:lnTo>
                  <a:lnTo>
                    <a:pt x="4889" y="1615"/>
                  </a:lnTo>
                  <a:lnTo>
                    <a:pt x="4893" y="1625"/>
                  </a:lnTo>
                  <a:lnTo>
                    <a:pt x="6192" y="1640"/>
                  </a:lnTo>
                  <a:lnTo>
                    <a:pt x="6207" y="1639"/>
                  </a:lnTo>
                  <a:lnTo>
                    <a:pt x="6220" y="1636"/>
                  </a:lnTo>
                  <a:lnTo>
                    <a:pt x="6234" y="1634"/>
                  </a:lnTo>
                  <a:lnTo>
                    <a:pt x="6245" y="1631"/>
                  </a:lnTo>
                  <a:lnTo>
                    <a:pt x="6255" y="1627"/>
                  </a:lnTo>
                  <a:lnTo>
                    <a:pt x="6265" y="1622"/>
                  </a:lnTo>
                  <a:lnTo>
                    <a:pt x="6273" y="1617"/>
                  </a:lnTo>
                  <a:lnTo>
                    <a:pt x="6280" y="1611"/>
                  </a:lnTo>
                  <a:lnTo>
                    <a:pt x="6287" y="1603"/>
                  </a:lnTo>
                  <a:lnTo>
                    <a:pt x="6293" y="1595"/>
                  </a:lnTo>
                  <a:lnTo>
                    <a:pt x="6298" y="1586"/>
                  </a:lnTo>
                  <a:lnTo>
                    <a:pt x="6302" y="1577"/>
                  </a:lnTo>
                  <a:lnTo>
                    <a:pt x="6306" y="1565"/>
                  </a:lnTo>
                  <a:lnTo>
                    <a:pt x="6309" y="1554"/>
                  </a:lnTo>
                  <a:lnTo>
                    <a:pt x="6311" y="1540"/>
                  </a:lnTo>
                  <a:lnTo>
                    <a:pt x="6313" y="1527"/>
                  </a:lnTo>
                  <a:lnTo>
                    <a:pt x="6315" y="1496"/>
                  </a:lnTo>
                  <a:lnTo>
                    <a:pt x="6316" y="1462"/>
                  </a:lnTo>
                  <a:lnTo>
                    <a:pt x="6315" y="1423"/>
                  </a:lnTo>
                  <a:lnTo>
                    <a:pt x="6314" y="1378"/>
                  </a:lnTo>
                  <a:lnTo>
                    <a:pt x="6311" y="1277"/>
                  </a:lnTo>
                  <a:lnTo>
                    <a:pt x="6309" y="1155"/>
                  </a:lnTo>
                  <a:lnTo>
                    <a:pt x="6320" y="236"/>
                  </a:lnTo>
                  <a:lnTo>
                    <a:pt x="6279" y="232"/>
                  </a:lnTo>
                  <a:lnTo>
                    <a:pt x="6247" y="228"/>
                  </a:lnTo>
                  <a:lnTo>
                    <a:pt x="6222" y="224"/>
                  </a:lnTo>
                  <a:lnTo>
                    <a:pt x="6203" y="221"/>
                  </a:lnTo>
                  <a:lnTo>
                    <a:pt x="6187" y="218"/>
                  </a:lnTo>
                  <a:lnTo>
                    <a:pt x="6175" y="216"/>
                  </a:lnTo>
                  <a:lnTo>
                    <a:pt x="6164" y="214"/>
                  </a:lnTo>
                  <a:lnTo>
                    <a:pt x="6154" y="212"/>
                  </a:lnTo>
                  <a:lnTo>
                    <a:pt x="6143" y="211"/>
                  </a:lnTo>
                  <a:lnTo>
                    <a:pt x="6129" y="210"/>
                  </a:lnTo>
                  <a:lnTo>
                    <a:pt x="6112" y="209"/>
                  </a:lnTo>
                  <a:lnTo>
                    <a:pt x="6090" y="208"/>
                  </a:lnTo>
                  <a:lnTo>
                    <a:pt x="6061" y="208"/>
                  </a:lnTo>
                  <a:lnTo>
                    <a:pt x="6024" y="206"/>
                  </a:lnTo>
                  <a:lnTo>
                    <a:pt x="5978" y="206"/>
                  </a:lnTo>
                  <a:lnTo>
                    <a:pt x="5922" y="205"/>
                  </a:lnTo>
                  <a:lnTo>
                    <a:pt x="5067" y="212"/>
                  </a:lnTo>
                  <a:lnTo>
                    <a:pt x="5011" y="212"/>
                  </a:lnTo>
                  <a:lnTo>
                    <a:pt x="4970" y="211"/>
                  </a:lnTo>
                  <a:lnTo>
                    <a:pt x="4955" y="212"/>
                  </a:lnTo>
                  <a:lnTo>
                    <a:pt x="4942" y="213"/>
                  </a:lnTo>
                  <a:lnTo>
                    <a:pt x="4931" y="215"/>
                  </a:lnTo>
                  <a:lnTo>
                    <a:pt x="4923" y="219"/>
                  </a:lnTo>
                  <a:lnTo>
                    <a:pt x="4920" y="221"/>
                  </a:lnTo>
                  <a:lnTo>
                    <a:pt x="4917" y="224"/>
                  </a:lnTo>
                  <a:lnTo>
                    <a:pt x="4913" y="228"/>
                  </a:lnTo>
                  <a:lnTo>
                    <a:pt x="4910" y="232"/>
                  </a:lnTo>
                  <a:lnTo>
                    <a:pt x="4905" y="242"/>
                  </a:lnTo>
                  <a:lnTo>
                    <a:pt x="4901" y="254"/>
                  </a:lnTo>
                  <a:lnTo>
                    <a:pt x="4891" y="286"/>
                  </a:lnTo>
                  <a:lnTo>
                    <a:pt x="4878" y="332"/>
                  </a:lnTo>
                  <a:lnTo>
                    <a:pt x="4871" y="359"/>
                  </a:lnTo>
                  <a:lnTo>
                    <a:pt x="4868" y="376"/>
                  </a:lnTo>
                  <a:lnTo>
                    <a:pt x="4867" y="395"/>
                  </a:lnTo>
                  <a:lnTo>
                    <a:pt x="4867" y="427"/>
                  </a:lnTo>
                  <a:close/>
                  <a:moveTo>
                    <a:pt x="4179" y="6930"/>
                  </a:moveTo>
                  <a:lnTo>
                    <a:pt x="4179" y="6968"/>
                  </a:lnTo>
                  <a:lnTo>
                    <a:pt x="4178" y="7008"/>
                  </a:lnTo>
                  <a:lnTo>
                    <a:pt x="4176" y="7048"/>
                  </a:lnTo>
                  <a:lnTo>
                    <a:pt x="4174" y="7088"/>
                  </a:lnTo>
                  <a:lnTo>
                    <a:pt x="4169" y="7167"/>
                  </a:lnTo>
                  <a:lnTo>
                    <a:pt x="4165" y="7247"/>
                  </a:lnTo>
                  <a:lnTo>
                    <a:pt x="4164" y="7286"/>
                  </a:lnTo>
                  <a:lnTo>
                    <a:pt x="4163" y="7325"/>
                  </a:lnTo>
                  <a:lnTo>
                    <a:pt x="4163" y="7364"/>
                  </a:lnTo>
                  <a:lnTo>
                    <a:pt x="4164" y="7402"/>
                  </a:lnTo>
                  <a:lnTo>
                    <a:pt x="4167" y="7438"/>
                  </a:lnTo>
                  <a:lnTo>
                    <a:pt x="4171" y="7474"/>
                  </a:lnTo>
                  <a:lnTo>
                    <a:pt x="4176" y="7509"/>
                  </a:lnTo>
                  <a:lnTo>
                    <a:pt x="4183" y="7543"/>
                  </a:lnTo>
                  <a:lnTo>
                    <a:pt x="5605" y="7548"/>
                  </a:lnTo>
                  <a:lnTo>
                    <a:pt x="5603" y="7489"/>
                  </a:lnTo>
                  <a:lnTo>
                    <a:pt x="5603" y="7432"/>
                  </a:lnTo>
                  <a:lnTo>
                    <a:pt x="5603" y="7376"/>
                  </a:lnTo>
                  <a:lnTo>
                    <a:pt x="5605" y="7321"/>
                  </a:lnTo>
                  <a:lnTo>
                    <a:pt x="5606" y="7269"/>
                  </a:lnTo>
                  <a:lnTo>
                    <a:pt x="5608" y="7216"/>
                  </a:lnTo>
                  <a:lnTo>
                    <a:pt x="5609" y="7165"/>
                  </a:lnTo>
                  <a:lnTo>
                    <a:pt x="5611" y="7115"/>
                  </a:lnTo>
                  <a:lnTo>
                    <a:pt x="5613" y="7065"/>
                  </a:lnTo>
                  <a:lnTo>
                    <a:pt x="5614" y="7016"/>
                  </a:lnTo>
                  <a:lnTo>
                    <a:pt x="5616" y="6967"/>
                  </a:lnTo>
                  <a:lnTo>
                    <a:pt x="5617" y="6919"/>
                  </a:lnTo>
                  <a:lnTo>
                    <a:pt x="5618" y="6870"/>
                  </a:lnTo>
                  <a:lnTo>
                    <a:pt x="5619" y="6821"/>
                  </a:lnTo>
                  <a:lnTo>
                    <a:pt x="5619" y="6772"/>
                  </a:lnTo>
                  <a:lnTo>
                    <a:pt x="5619" y="6723"/>
                  </a:lnTo>
                  <a:lnTo>
                    <a:pt x="5618" y="6677"/>
                  </a:lnTo>
                  <a:lnTo>
                    <a:pt x="5616" y="6633"/>
                  </a:lnTo>
                  <a:lnTo>
                    <a:pt x="5613" y="6588"/>
                  </a:lnTo>
                  <a:lnTo>
                    <a:pt x="5609" y="6543"/>
                  </a:lnTo>
                  <a:lnTo>
                    <a:pt x="5606" y="6493"/>
                  </a:lnTo>
                  <a:lnTo>
                    <a:pt x="5602" y="6440"/>
                  </a:lnTo>
                  <a:lnTo>
                    <a:pt x="5601" y="6380"/>
                  </a:lnTo>
                  <a:lnTo>
                    <a:pt x="5601" y="6312"/>
                  </a:lnTo>
                  <a:lnTo>
                    <a:pt x="5602" y="6271"/>
                  </a:lnTo>
                  <a:lnTo>
                    <a:pt x="5603" y="6238"/>
                  </a:lnTo>
                  <a:lnTo>
                    <a:pt x="5603" y="6224"/>
                  </a:lnTo>
                  <a:lnTo>
                    <a:pt x="5602" y="6212"/>
                  </a:lnTo>
                  <a:lnTo>
                    <a:pt x="5601" y="6202"/>
                  </a:lnTo>
                  <a:lnTo>
                    <a:pt x="5599" y="6193"/>
                  </a:lnTo>
                  <a:lnTo>
                    <a:pt x="5596" y="6184"/>
                  </a:lnTo>
                  <a:lnTo>
                    <a:pt x="5592" y="6178"/>
                  </a:lnTo>
                  <a:lnTo>
                    <a:pt x="5587" y="6172"/>
                  </a:lnTo>
                  <a:lnTo>
                    <a:pt x="5581" y="6167"/>
                  </a:lnTo>
                  <a:lnTo>
                    <a:pt x="5574" y="6163"/>
                  </a:lnTo>
                  <a:lnTo>
                    <a:pt x="5564" y="6159"/>
                  </a:lnTo>
                  <a:lnTo>
                    <a:pt x="5554" y="6156"/>
                  </a:lnTo>
                  <a:lnTo>
                    <a:pt x="5541" y="6152"/>
                  </a:lnTo>
                  <a:lnTo>
                    <a:pt x="4228" y="6149"/>
                  </a:lnTo>
                  <a:lnTo>
                    <a:pt x="4214" y="6152"/>
                  </a:lnTo>
                  <a:lnTo>
                    <a:pt x="4204" y="6156"/>
                  </a:lnTo>
                  <a:lnTo>
                    <a:pt x="4195" y="6161"/>
                  </a:lnTo>
                  <a:lnTo>
                    <a:pt x="4187" y="6166"/>
                  </a:lnTo>
                  <a:lnTo>
                    <a:pt x="4182" y="6172"/>
                  </a:lnTo>
                  <a:lnTo>
                    <a:pt x="4178" y="6179"/>
                  </a:lnTo>
                  <a:lnTo>
                    <a:pt x="4176" y="6189"/>
                  </a:lnTo>
                  <a:lnTo>
                    <a:pt x="4174" y="6200"/>
                  </a:lnTo>
                  <a:lnTo>
                    <a:pt x="4173" y="6228"/>
                  </a:lnTo>
                  <a:lnTo>
                    <a:pt x="4174" y="6265"/>
                  </a:lnTo>
                  <a:lnTo>
                    <a:pt x="4175" y="6313"/>
                  </a:lnTo>
                  <a:lnTo>
                    <a:pt x="4175" y="6375"/>
                  </a:lnTo>
                  <a:lnTo>
                    <a:pt x="4175" y="6445"/>
                  </a:lnTo>
                  <a:lnTo>
                    <a:pt x="4175" y="6514"/>
                  </a:lnTo>
                  <a:lnTo>
                    <a:pt x="4175" y="6583"/>
                  </a:lnTo>
                  <a:lnTo>
                    <a:pt x="4176" y="6652"/>
                  </a:lnTo>
                  <a:lnTo>
                    <a:pt x="4177" y="6721"/>
                  </a:lnTo>
                  <a:lnTo>
                    <a:pt x="4178" y="6790"/>
                  </a:lnTo>
                  <a:lnTo>
                    <a:pt x="4179" y="6860"/>
                  </a:lnTo>
                  <a:lnTo>
                    <a:pt x="4179" y="6930"/>
                  </a:lnTo>
                  <a:close/>
                  <a:moveTo>
                    <a:pt x="2889" y="5284"/>
                  </a:moveTo>
                  <a:lnTo>
                    <a:pt x="2888" y="5330"/>
                  </a:lnTo>
                  <a:lnTo>
                    <a:pt x="2886" y="5412"/>
                  </a:lnTo>
                  <a:lnTo>
                    <a:pt x="2884" y="5521"/>
                  </a:lnTo>
                  <a:lnTo>
                    <a:pt x="2882" y="5640"/>
                  </a:lnTo>
                  <a:lnTo>
                    <a:pt x="2882" y="5700"/>
                  </a:lnTo>
                  <a:lnTo>
                    <a:pt x="2882" y="5759"/>
                  </a:lnTo>
                  <a:lnTo>
                    <a:pt x="2883" y="5814"/>
                  </a:lnTo>
                  <a:lnTo>
                    <a:pt x="2885" y="5863"/>
                  </a:lnTo>
                  <a:lnTo>
                    <a:pt x="2887" y="5906"/>
                  </a:lnTo>
                  <a:lnTo>
                    <a:pt x="2890" y="5941"/>
                  </a:lnTo>
                  <a:lnTo>
                    <a:pt x="2892" y="5954"/>
                  </a:lnTo>
                  <a:lnTo>
                    <a:pt x="2895" y="5965"/>
                  </a:lnTo>
                  <a:lnTo>
                    <a:pt x="2897" y="5973"/>
                  </a:lnTo>
                  <a:lnTo>
                    <a:pt x="2900" y="5978"/>
                  </a:lnTo>
                  <a:lnTo>
                    <a:pt x="3563" y="5979"/>
                  </a:lnTo>
                  <a:lnTo>
                    <a:pt x="3648" y="5980"/>
                  </a:lnTo>
                  <a:lnTo>
                    <a:pt x="3736" y="5981"/>
                  </a:lnTo>
                  <a:lnTo>
                    <a:pt x="3826" y="5981"/>
                  </a:lnTo>
                  <a:lnTo>
                    <a:pt x="3918" y="5981"/>
                  </a:lnTo>
                  <a:lnTo>
                    <a:pt x="4009" y="5981"/>
                  </a:lnTo>
                  <a:lnTo>
                    <a:pt x="4097" y="5979"/>
                  </a:lnTo>
                  <a:lnTo>
                    <a:pt x="4185" y="5976"/>
                  </a:lnTo>
                  <a:lnTo>
                    <a:pt x="4268" y="5971"/>
                  </a:lnTo>
                  <a:lnTo>
                    <a:pt x="4276" y="5956"/>
                  </a:lnTo>
                  <a:lnTo>
                    <a:pt x="4283" y="5937"/>
                  </a:lnTo>
                  <a:lnTo>
                    <a:pt x="4290" y="5914"/>
                  </a:lnTo>
                  <a:lnTo>
                    <a:pt x="4295" y="5888"/>
                  </a:lnTo>
                  <a:lnTo>
                    <a:pt x="4300" y="5858"/>
                  </a:lnTo>
                  <a:lnTo>
                    <a:pt x="4303" y="5825"/>
                  </a:lnTo>
                  <a:lnTo>
                    <a:pt x="4306" y="5789"/>
                  </a:lnTo>
                  <a:lnTo>
                    <a:pt x="4308" y="5751"/>
                  </a:lnTo>
                  <a:lnTo>
                    <a:pt x="4309" y="5711"/>
                  </a:lnTo>
                  <a:lnTo>
                    <a:pt x="4310" y="5667"/>
                  </a:lnTo>
                  <a:lnTo>
                    <a:pt x="4310" y="5623"/>
                  </a:lnTo>
                  <a:lnTo>
                    <a:pt x="4310" y="5576"/>
                  </a:lnTo>
                  <a:lnTo>
                    <a:pt x="4308" y="5479"/>
                  </a:lnTo>
                  <a:lnTo>
                    <a:pt x="4305" y="5379"/>
                  </a:lnTo>
                  <a:lnTo>
                    <a:pt x="4302" y="5278"/>
                  </a:lnTo>
                  <a:lnTo>
                    <a:pt x="4298" y="5177"/>
                  </a:lnTo>
                  <a:lnTo>
                    <a:pt x="4294" y="5079"/>
                  </a:lnTo>
                  <a:lnTo>
                    <a:pt x="4291" y="4986"/>
                  </a:lnTo>
                  <a:lnTo>
                    <a:pt x="4290" y="4900"/>
                  </a:lnTo>
                  <a:lnTo>
                    <a:pt x="4289" y="4822"/>
                  </a:lnTo>
                  <a:lnTo>
                    <a:pt x="4290" y="4788"/>
                  </a:lnTo>
                  <a:lnTo>
                    <a:pt x="4291" y="4756"/>
                  </a:lnTo>
                  <a:lnTo>
                    <a:pt x="4293" y="4727"/>
                  </a:lnTo>
                  <a:lnTo>
                    <a:pt x="4296" y="4702"/>
                  </a:lnTo>
                  <a:lnTo>
                    <a:pt x="4299" y="4674"/>
                  </a:lnTo>
                  <a:lnTo>
                    <a:pt x="4301" y="4650"/>
                  </a:lnTo>
                  <a:lnTo>
                    <a:pt x="4302" y="4630"/>
                  </a:lnTo>
                  <a:lnTo>
                    <a:pt x="4302" y="4613"/>
                  </a:lnTo>
                  <a:lnTo>
                    <a:pt x="4301" y="4606"/>
                  </a:lnTo>
                  <a:lnTo>
                    <a:pt x="4300" y="4600"/>
                  </a:lnTo>
                  <a:lnTo>
                    <a:pt x="4298" y="4594"/>
                  </a:lnTo>
                  <a:lnTo>
                    <a:pt x="4296" y="4589"/>
                  </a:lnTo>
                  <a:lnTo>
                    <a:pt x="4294" y="4585"/>
                  </a:lnTo>
                  <a:lnTo>
                    <a:pt x="4291" y="4581"/>
                  </a:lnTo>
                  <a:lnTo>
                    <a:pt x="4286" y="4578"/>
                  </a:lnTo>
                  <a:lnTo>
                    <a:pt x="4282" y="4576"/>
                  </a:lnTo>
                  <a:lnTo>
                    <a:pt x="4277" y="4573"/>
                  </a:lnTo>
                  <a:lnTo>
                    <a:pt x="4272" y="4572"/>
                  </a:lnTo>
                  <a:lnTo>
                    <a:pt x="4266" y="4570"/>
                  </a:lnTo>
                  <a:lnTo>
                    <a:pt x="4260" y="4569"/>
                  </a:lnTo>
                  <a:lnTo>
                    <a:pt x="4244" y="4568"/>
                  </a:lnTo>
                  <a:lnTo>
                    <a:pt x="4226" y="4568"/>
                  </a:lnTo>
                  <a:lnTo>
                    <a:pt x="4178" y="4568"/>
                  </a:lnTo>
                  <a:lnTo>
                    <a:pt x="4118" y="4569"/>
                  </a:lnTo>
                  <a:lnTo>
                    <a:pt x="4034" y="4569"/>
                  </a:lnTo>
                  <a:lnTo>
                    <a:pt x="3952" y="4570"/>
                  </a:lnTo>
                  <a:lnTo>
                    <a:pt x="3868" y="4573"/>
                  </a:lnTo>
                  <a:lnTo>
                    <a:pt x="3784" y="4575"/>
                  </a:lnTo>
                  <a:lnTo>
                    <a:pt x="3701" y="4578"/>
                  </a:lnTo>
                  <a:lnTo>
                    <a:pt x="3617" y="4579"/>
                  </a:lnTo>
                  <a:lnTo>
                    <a:pt x="3534" y="4579"/>
                  </a:lnTo>
                  <a:lnTo>
                    <a:pt x="3452" y="4577"/>
                  </a:lnTo>
                  <a:lnTo>
                    <a:pt x="3414" y="4575"/>
                  </a:lnTo>
                  <a:lnTo>
                    <a:pt x="3376" y="4573"/>
                  </a:lnTo>
                  <a:lnTo>
                    <a:pt x="3339" y="4570"/>
                  </a:lnTo>
                  <a:lnTo>
                    <a:pt x="3302" y="4567"/>
                  </a:lnTo>
                  <a:lnTo>
                    <a:pt x="3264" y="4563"/>
                  </a:lnTo>
                  <a:lnTo>
                    <a:pt x="3224" y="4561"/>
                  </a:lnTo>
                  <a:lnTo>
                    <a:pt x="3181" y="4559"/>
                  </a:lnTo>
                  <a:lnTo>
                    <a:pt x="3137" y="4559"/>
                  </a:lnTo>
                  <a:lnTo>
                    <a:pt x="3092" y="4558"/>
                  </a:lnTo>
                  <a:lnTo>
                    <a:pt x="3051" y="4556"/>
                  </a:lnTo>
                  <a:lnTo>
                    <a:pt x="3031" y="4555"/>
                  </a:lnTo>
                  <a:lnTo>
                    <a:pt x="3012" y="4555"/>
                  </a:lnTo>
                  <a:lnTo>
                    <a:pt x="2994" y="4556"/>
                  </a:lnTo>
                  <a:lnTo>
                    <a:pt x="2977" y="4557"/>
                  </a:lnTo>
                  <a:lnTo>
                    <a:pt x="2961" y="4560"/>
                  </a:lnTo>
                  <a:lnTo>
                    <a:pt x="2946" y="4565"/>
                  </a:lnTo>
                  <a:lnTo>
                    <a:pt x="2940" y="4568"/>
                  </a:lnTo>
                  <a:lnTo>
                    <a:pt x="2932" y="4571"/>
                  </a:lnTo>
                  <a:lnTo>
                    <a:pt x="2926" y="4575"/>
                  </a:lnTo>
                  <a:lnTo>
                    <a:pt x="2921" y="4579"/>
                  </a:lnTo>
                  <a:lnTo>
                    <a:pt x="2915" y="4584"/>
                  </a:lnTo>
                  <a:lnTo>
                    <a:pt x="2910" y="4589"/>
                  </a:lnTo>
                  <a:lnTo>
                    <a:pt x="2905" y="4595"/>
                  </a:lnTo>
                  <a:lnTo>
                    <a:pt x="2900" y="4602"/>
                  </a:lnTo>
                  <a:lnTo>
                    <a:pt x="2896" y="4609"/>
                  </a:lnTo>
                  <a:lnTo>
                    <a:pt x="2893" y="4617"/>
                  </a:lnTo>
                  <a:lnTo>
                    <a:pt x="2890" y="4626"/>
                  </a:lnTo>
                  <a:lnTo>
                    <a:pt x="2887" y="4636"/>
                  </a:lnTo>
                  <a:lnTo>
                    <a:pt x="2883" y="4654"/>
                  </a:lnTo>
                  <a:lnTo>
                    <a:pt x="2880" y="4673"/>
                  </a:lnTo>
                  <a:lnTo>
                    <a:pt x="2877" y="4691"/>
                  </a:lnTo>
                  <a:lnTo>
                    <a:pt x="2873" y="4711"/>
                  </a:lnTo>
                  <a:lnTo>
                    <a:pt x="2870" y="4750"/>
                  </a:lnTo>
                  <a:lnTo>
                    <a:pt x="2867" y="4791"/>
                  </a:lnTo>
                  <a:lnTo>
                    <a:pt x="2867" y="4832"/>
                  </a:lnTo>
                  <a:lnTo>
                    <a:pt x="2867" y="4873"/>
                  </a:lnTo>
                  <a:lnTo>
                    <a:pt x="2868" y="4916"/>
                  </a:lnTo>
                  <a:lnTo>
                    <a:pt x="2870" y="4958"/>
                  </a:lnTo>
                  <a:lnTo>
                    <a:pt x="2875" y="5042"/>
                  </a:lnTo>
                  <a:lnTo>
                    <a:pt x="2882" y="5125"/>
                  </a:lnTo>
                  <a:lnTo>
                    <a:pt x="2885" y="5166"/>
                  </a:lnTo>
                  <a:lnTo>
                    <a:pt x="2887" y="5207"/>
                  </a:lnTo>
                  <a:lnTo>
                    <a:pt x="2888" y="5246"/>
                  </a:lnTo>
                  <a:lnTo>
                    <a:pt x="2889" y="5284"/>
                  </a:lnTo>
                  <a:close/>
                  <a:moveTo>
                    <a:pt x="2327" y="3465"/>
                  </a:moveTo>
                  <a:lnTo>
                    <a:pt x="2331" y="3860"/>
                  </a:lnTo>
                  <a:lnTo>
                    <a:pt x="2331" y="3988"/>
                  </a:lnTo>
                  <a:lnTo>
                    <a:pt x="2330" y="4080"/>
                  </a:lnTo>
                  <a:lnTo>
                    <a:pt x="2331" y="4114"/>
                  </a:lnTo>
                  <a:lnTo>
                    <a:pt x="2332" y="4141"/>
                  </a:lnTo>
                  <a:lnTo>
                    <a:pt x="2333" y="4152"/>
                  </a:lnTo>
                  <a:lnTo>
                    <a:pt x="2335" y="4162"/>
                  </a:lnTo>
                  <a:lnTo>
                    <a:pt x="2338" y="4170"/>
                  </a:lnTo>
                  <a:lnTo>
                    <a:pt x="2340" y="4176"/>
                  </a:lnTo>
                  <a:lnTo>
                    <a:pt x="2345" y="4182"/>
                  </a:lnTo>
                  <a:lnTo>
                    <a:pt x="2349" y="4188"/>
                  </a:lnTo>
                  <a:lnTo>
                    <a:pt x="2354" y="4191"/>
                  </a:lnTo>
                  <a:lnTo>
                    <a:pt x="2360" y="4194"/>
                  </a:lnTo>
                  <a:lnTo>
                    <a:pt x="2367" y="4196"/>
                  </a:lnTo>
                  <a:lnTo>
                    <a:pt x="2375" y="4197"/>
                  </a:lnTo>
                  <a:lnTo>
                    <a:pt x="2384" y="4198"/>
                  </a:lnTo>
                  <a:lnTo>
                    <a:pt x="2393" y="4198"/>
                  </a:lnTo>
                  <a:lnTo>
                    <a:pt x="2445" y="4196"/>
                  </a:lnTo>
                  <a:lnTo>
                    <a:pt x="2518" y="4193"/>
                  </a:lnTo>
                  <a:lnTo>
                    <a:pt x="2595" y="4192"/>
                  </a:lnTo>
                  <a:lnTo>
                    <a:pt x="2670" y="4191"/>
                  </a:lnTo>
                  <a:lnTo>
                    <a:pt x="2746" y="4191"/>
                  </a:lnTo>
                  <a:lnTo>
                    <a:pt x="2823" y="4191"/>
                  </a:lnTo>
                  <a:lnTo>
                    <a:pt x="2898" y="4191"/>
                  </a:lnTo>
                  <a:lnTo>
                    <a:pt x="2975" y="4192"/>
                  </a:lnTo>
                  <a:lnTo>
                    <a:pt x="3051" y="4192"/>
                  </a:lnTo>
                  <a:lnTo>
                    <a:pt x="3126" y="4193"/>
                  </a:lnTo>
                  <a:lnTo>
                    <a:pt x="3203" y="4193"/>
                  </a:lnTo>
                  <a:lnTo>
                    <a:pt x="3278" y="4193"/>
                  </a:lnTo>
                  <a:lnTo>
                    <a:pt x="3355" y="4194"/>
                  </a:lnTo>
                  <a:lnTo>
                    <a:pt x="3430" y="4193"/>
                  </a:lnTo>
                  <a:lnTo>
                    <a:pt x="3507" y="4193"/>
                  </a:lnTo>
                  <a:lnTo>
                    <a:pt x="3582" y="4192"/>
                  </a:lnTo>
                  <a:lnTo>
                    <a:pt x="3657" y="4191"/>
                  </a:lnTo>
                  <a:lnTo>
                    <a:pt x="3733" y="4189"/>
                  </a:lnTo>
                  <a:lnTo>
                    <a:pt x="3735" y="4157"/>
                  </a:lnTo>
                  <a:lnTo>
                    <a:pt x="3737" y="4124"/>
                  </a:lnTo>
                  <a:lnTo>
                    <a:pt x="3738" y="4091"/>
                  </a:lnTo>
                  <a:lnTo>
                    <a:pt x="3739" y="4057"/>
                  </a:lnTo>
                  <a:lnTo>
                    <a:pt x="3740" y="3986"/>
                  </a:lnTo>
                  <a:lnTo>
                    <a:pt x="3739" y="3915"/>
                  </a:lnTo>
                  <a:lnTo>
                    <a:pt x="3737" y="3844"/>
                  </a:lnTo>
                  <a:lnTo>
                    <a:pt x="3735" y="3773"/>
                  </a:lnTo>
                  <a:lnTo>
                    <a:pt x="3733" y="3704"/>
                  </a:lnTo>
                  <a:lnTo>
                    <a:pt x="3732" y="3639"/>
                  </a:lnTo>
                  <a:lnTo>
                    <a:pt x="3751" y="2805"/>
                  </a:lnTo>
                  <a:lnTo>
                    <a:pt x="3696" y="2798"/>
                  </a:lnTo>
                  <a:lnTo>
                    <a:pt x="3645" y="2792"/>
                  </a:lnTo>
                  <a:lnTo>
                    <a:pt x="3596" y="2787"/>
                  </a:lnTo>
                  <a:lnTo>
                    <a:pt x="3552" y="2784"/>
                  </a:lnTo>
                  <a:lnTo>
                    <a:pt x="3510" y="2781"/>
                  </a:lnTo>
                  <a:lnTo>
                    <a:pt x="3468" y="2780"/>
                  </a:lnTo>
                  <a:lnTo>
                    <a:pt x="3429" y="2780"/>
                  </a:lnTo>
                  <a:lnTo>
                    <a:pt x="3390" y="2780"/>
                  </a:lnTo>
                  <a:lnTo>
                    <a:pt x="3350" y="2781"/>
                  </a:lnTo>
                  <a:lnTo>
                    <a:pt x="3309" y="2782"/>
                  </a:lnTo>
                  <a:lnTo>
                    <a:pt x="3267" y="2784"/>
                  </a:lnTo>
                  <a:lnTo>
                    <a:pt x="3223" y="2785"/>
                  </a:lnTo>
                  <a:lnTo>
                    <a:pt x="3175" y="2786"/>
                  </a:lnTo>
                  <a:lnTo>
                    <a:pt x="3124" y="2786"/>
                  </a:lnTo>
                  <a:lnTo>
                    <a:pt x="3070" y="2785"/>
                  </a:lnTo>
                  <a:lnTo>
                    <a:pt x="3010" y="2784"/>
                  </a:lnTo>
                  <a:lnTo>
                    <a:pt x="2956" y="2784"/>
                  </a:lnTo>
                  <a:lnTo>
                    <a:pt x="2870" y="2782"/>
                  </a:lnTo>
                  <a:lnTo>
                    <a:pt x="2764" y="2780"/>
                  </a:lnTo>
                  <a:lnTo>
                    <a:pt x="2650" y="2779"/>
                  </a:lnTo>
                  <a:lnTo>
                    <a:pt x="2540" y="2778"/>
                  </a:lnTo>
                  <a:lnTo>
                    <a:pt x="2445" y="2779"/>
                  </a:lnTo>
                  <a:lnTo>
                    <a:pt x="2408" y="2780"/>
                  </a:lnTo>
                  <a:lnTo>
                    <a:pt x="2378" y="2781"/>
                  </a:lnTo>
                  <a:lnTo>
                    <a:pt x="2366" y="2782"/>
                  </a:lnTo>
                  <a:lnTo>
                    <a:pt x="2358" y="2784"/>
                  </a:lnTo>
                  <a:lnTo>
                    <a:pt x="2352" y="2785"/>
                  </a:lnTo>
                  <a:lnTo>
                    <a:pt x="2349" y="2787"/>
                  </a:lnTo>
                  <a:lnTo>
                    <a:pt x="2346" y="2791"/>
                  </a:lnTo>
                  <a:lnTo>
                    <a:pt x="2344" y="2798"/>
                  </a:lnTo>
                  <a:lnTo>
                    <a:pt x="2340" y="2808"/>
                  </a:lnTo>
                  <a:lnTo>
                    <a:pt x="2338" y="2821"/>
                  </a:lnTo>
                  <a:lnTo>
                    <a:pt x="2335" y="2854"/>
                  </a:lnTo>
                  <a:lnTo>
                    <a:pt x="2332" y="2893"/>
                  </a:lnTo>
                  <a:lnTo>
                    <a:pt x="2329" y="2939"/>
                  </a:lnTo>
                  <a:lnTo>
                    <a:pt x="2328" y="2991"/>
                  </a:lnTo>
                  <a:lnTo>
                    <a:pt x="2327" y="3047"/>
                  </a:lnTo>
                  <a:lnTo>
                    <a:pt x="2326" y="3104"/>
                  </a:lnTo>
                  <a:lnTo>
                    <a:pt x="2326" y="3219"/>
                  </a:lnTo>
                  <a:lnTo>
                    <a:pt x="2326" y="3326"/>
                  </a:lnTo>
                  <a:lnTo>
                    <a:pt x="2327" y="3411"/>
                  </a:lnTo>
                  <a:lnTo>
                    <a:pt x="2327" y="3465"/>
                  </a:lnTo>
                  <a:close/>
                  <a:moveTo>
                    <a:pt x="1927" y="6240"/>
                  </a:moveTo>
                  <a:lnTo>
                    <a:pt x="1937" y="6225"/>
                  </a:lnTo>
                  <a:lnTo>
                    <a:pt x="1944" y="6210"/>
                  </a:lnTo>
                  <a:lnTo>
                    <a:pt x="1950" y="6196"/>
                  </a:lnTo>
                  <a:lnTo>
                    <a:pt x="1954" y="6182"/>
                  </a:lnTo>
                  <a:lnTo>
                    <a:pt x="1957" y="6169"/>
                  </a:lnTo>
                  <a:lnTo>
                    <a:pt x="1958" y="6157"/>
                  </a:lnTo>
                  <a:lnTo>
                    <a:pt x="1959" y="6143"/>
                  </a:lnTo>
                  <a:lnTo>
                    <a:pt x="1958" y="6131"/>
                  </a:lnTo>
                  <a:lnTo>
                    <a:pt x="1956" y="6103"/>
                  </a:lnTo>
                  <a:lnTo>
                    <a:pt x="1952" y="6072"/>
                  </a:lnTo>
                  <a:lnTo>
                    <a:pt x="1951" y="6055"/>
                  </a:lnTo>
                  <a:lnTo>
                    <a:pt x="1949" y="6038"/>
                  </a:lnTo>
                  <a:lnTo>
                    <a:pt x="1948" y="6018"/>
                  </a:lnTo>
                  <a:lnTo>
                    <a:pt x="1948" y="5997"/>
                  </a:lnTo>
                  <a:lnTo>
                    <a:pt x="1948" y="5957"/>
                  </a:lnTo>
                  <a:lnTo>
                    <a:pt x="1948" y="5917"/>
                  </a:lnTo>
                  <a:lnTo>
                    <a:pt x="1948" y="5878"/>
                  </a:lnTo>
                  <a:lnTo>
                    <a:pt x="1948" y="5839"/>
                  </a:lnTo>
                  <a:lnTo>
                    <a:pt x="1948" y="5798"/>
                  </a:lnTo>
                  <a:lnTo>
                    <a:pt x="1948" y="5759"/>
                  </a:lnTo>
                  <a:lnTo>
                    <a:pt x="1948" y="5719"/>
                  </a:lnTo>
                  <a:lnTo>
                    <a:pt x="1948" y="5680"/>
                  </a:lnTo>
                  <a:lnTo>
                    <a:pt x="1947" y="5601"/>
                  </a:lnTo>
                  <a:lnTo>
                    <a:pt x="1947" y="5522"/>
                  </a:lnTo>
                  <a:lnTo>
                    <a:pt x="1947" y="5443"/>
                  </a:lnTo>
                  <a:lnTo>
                    <a:pt x="1948" y="5364"/>
                  </a:lnTo>
                  <a:lnTo>
                    <a:pt x="1948" y="5285"/>
                  </a:lnTo>
                  <a:lnTo>
                    <a:pt x="1948" y="5207"/>
                  </a:lnTo>
                  <a:lnTo>
                    <a:pt x="1947" y="5127"/>
                  </a:lnTo>
                  <a:lnTo>
                    <a:pt x="1946" y="5049"/>
                  </a:lnTo>
                  <a:lnTo>
                    <a:pt x="764" y="5039"/>
                  </a:lnTo>
                  <a:lnTo>
                    <a:pt x="762" y="5072"/>
                  </a:lnTo>
                  <a:lnTo>
                    <a:pt x="762" y="5108"/>
                  </a:lnTo>
                  <a:lnTo>
                    <a:pt x="762" y="5144"/>
                  </a:lnTo>
                  <a:lnTo>
                    <a:pt x="763" y="5181"/>
                  </a:lnTo>
                  <a:lnTo>
                    <a:pt x="765" y="5258"/>
                  </a:lnTo>
                  <a:lnTo>
                    <a:pt x="768" y="5337"/>
                  </a:lnTo>
                  <a:lnTo>
                    <a:pt x="769" y="5415"/>
                  </a:lnTo>
                  <a:lnTo>
                    <a:pt x="769" y="5492"/>
                  </a:lnTo>
                  <a:lnTo>
                    <a:pt x="768" y="5528"/>
                  </a:lnTo>
                  <a:lnTo>
                    <a:pt x="767" y="5563"/>
                  </a:lnTo>
                  <a:lnTo>
                    <a:pt x="764" y="5597"/>
                  </a:lnTo>
                  <a:lnTo>
                    <a:pt x="761" y="5629"/>
                  </a:lnTo>
                  <a:lnTo>
                    <a:pt x="758" y="5652"/>
                  </a:lnTo>
                  <a:lnTo>
                    <a:pt x="756" y="5680"/>
                  </a:lnTo>
                  <a:lnTo>
                    <a:pt x="753" y="5713"/>
                  </a:lnTo>
                  <a:lnTo>
                    <a:pt x="751" y="5750"/>
                  </a:lnTo>
                  <a:lnTo>
                    <a:pt x="749" y="5833"/>
                  </a:lnTo>
                  <a:lnTo>
                    <a:pt x="748" y="5923"/>
                  </a:lnTo>
                  <a:lnTo>
                    <a:pt x="748" y="5969"/>
                  </a:lnTo>
                  <a:lnTo>
                    <a:pt x="749" y="6013"/>
                  </a:lnTo>
                  <a:lnTo>
                    <a:pt x="751" y="6055"/>
                  </a:lnTo>
                  <a:lnTo>
                    <a:pt x="754" y="6095"/>
                  </a:lnTo>
                  <a:lnTo>
                    <a:pt x="757" y="6131"/>
                  </a:lnTo>
                  <a:lnTo>
                    <a:pt x="762" y="6163"/>
                  </a:lnTo>
                  <a:lnTo>
                    <a:pt x="764" y="6177"/>
                  </a:lnTo>
                  <a:lnTo>
                    <a:pt x="767" y="6190"/>
                  </a:lnTo>
                  <a:lnTo>
                    <a:pt x="770" y="6201"/>
                  </a:lnTo>
                  <a:lnTo>
                    <a:pt x="773" y="6210"/>
                  </a:lnTo>
                  <a:lnTo>
                    <a:pt x="776" y="6214"/>
                  </a:lnTo>
                  <a:lnTo>
                    <a:pt x="779" y="6219"/>
                  </a:lnTo>
                  <a:lnTo>
                    <a:pt x="783" y="6223"/>
                  </a:lnTo>
                  <a:lnTo>
                    <a:pt x="788" y="6226"/>
                  </a:lnTo>
                  <a:lnTo>
                    <a:pt x="799" y="6232"/>
                  </a:lnTo>
                  <a:lnTo>
                    <a:pt x="813" y="6236"/>
                  </a:lnTo>
                  <a:lnTo>
                    <a:pt x="829" y="6240"/>
                  </a:lnTo>
                  <a:lnTo>
                    <a:pt x="847" y="6243"/>
                  </a:lnTo>
                  <a:lnTo>
                    <a:pt x="865" y="6245"/>
                  </a:lnTo>
                  <a:lnTo>
                    <a:pt x="885" y="6246"/>
                  </a:lnTo>
                  <a:lnTo>
                    <a:pt x="924" y="6248"/>
                  </a:lnTo>
                  <a:lnTo>
                    <a:pt x="964" y="6249"/>
                  </a:lnTo>
                  <a:lnTo>
                    <a:pt x="997" y="6251"/>
                  </a:lnTo>
                  <a:lnTo>
                    <a:pt x="1022" y="6252"/>
                  </a:lnTo>
                  <a:lnTo>
                    <a:pt x="1054" y="6255"/>
                  </a:lnTo>
                  <a:lnTo>
                    <a:pt x="1097" y="6257"/>
                  </a:lnTo>
                  <a:lnTo>
                    <a:pt x="1146" y="6258"/>
                  </a:lnTo>
                  <a:lnTo>
                    <a:pt x="1203" y="6259"/>
                  </a:lnTo>
                  <a:lnTo>
                    <a:pt x="1266" y="6259"/>
                  </a:lnTo>
                  <a:lnTo>
                    <a:pt x="1332" y="6259"/>
                  </a:lnTo>
                  <a:lnTo>
                    <a:pt x="1401" y="6258"/>
                  </a:lnTo>
                  <a:lnTo>
                    <a:pt x="1472" y="6257"/>
                  </a:lnTo>
                  <a:lnTo>
                    <a:pt x="1543" y="6255"/>
                  </a:lnTo>
                  <a:lnTo>
                    <a:pt x="1612" y="6253"/>
                  </a:lnTo>
                  <a:lnTo>
                    <a:pt x="1679" y="6251"/>
                  </a:lnTo>
                  <a:lnTo>
                    <a:pt x="1741" y="6248"/>
                  </a:lnTo>
                  <a:lnTo>
                    <a:pt x="1799" y="6246"/>
                  </a:lnTo>
                  <a:lnTo>
                    <a:pt x="1850" y="6244"/>
                  </a:lnTo>
                  <a:lnTo>
                    <a:pt x="1893" y="6242"/>
                  </a:lnTo>
                  <a:lnTo>
                    <a:pt x="1927" y="6240"/>
                  </a:lnTo>
                  <a:close/>
                  <a:moveTo>
                    <a:pt x="351" y="6697"/>
                  </a:moveTo>
                  <a:lnTo>
                    <a:pt x="7" y="6694"/>
                  </a:lnTo>
                  <a:lnTo>
                    <a:pt x="9" y="6792"/>
                  </a:lnTo>
                  <a:lnTo>
                    <a:pt x="11" y="6879"/>
                  </a:lnTo>
                  <a:lnTo>
                    <a:pt x="12" y="6959"/>
                  </a:lnTo>
                  <a:lnTo>
                    <a:pt x="14" y="7030"/>
                  </a:lnTo>
                  <a:lnTo>
                    <a:pt x="15" y="7096"/>
                  </a:lnTo>
                  <a:lnTo>
                    <a:pt x="15" y="7157"/>
                  </a:lnTo>
                  <a:lnTo>
                    <a:pt x="16" y="7216"/>
                  </a:lnTo>
                  <a:lnTo>
                    <a:pt x="15" y="7274"/>
                  </a:lnTo>
                  <a:lnTo>
                    <a:pt x="15" y="7331"/>
                  </a:lnTo>
                  <a:lnTo>
                    <a:pt x="14" y="7391"/>
                  </a:lnTo>
                  <a:lnTo>
                    <a:pt x="13" y="7454"/>
                  </a:lnTo>
                  <a:lnTo>
                    <a:pt x="11" y="7523"/>
                  </a:lnTo>
                  <a:lnTo>
                    <a:pt x="9" y="7597"/>
                  </a:lnTo>
                  <a:lnTo>
                    <a:pt x="6" y="7678"/>
                  </a:lnTo>
                  <a:lnTo>
                    <a:pt x="3" y="7770"/>
                  </a:lnTo>
                  <a:lnTo>
                    <a:pt x="0" y="7873"/>
                  </a:lnTo>
                  <a:lnTo>
                    <a:pt x="40" y="7874"/>
                  </a:lnTo>
                  <a:lnTo>
                    <a:pt x="97" y="7875"/>
                  </a:lnTo>
                  <a:lnTo>
                    <a:pt x="166" y="7876"/>
                  </a:lnTo>
                  <a:lnTo>
                    <a:pt x="248" y="7878"/>
                  </a:lnTo>
                  <a:lnTo>
                    <a:pt x="337" y="7879"/>
                  </a:lnTo>
                  <a:lnTo>
                    <a:pt x="433" y="7881"/>
                  </a:lnTo>
                  <a:lnTo>
                    <a:pt x="532" y="7882"/>
                  </a:lnTo>
                  <a:lnTo>
                    <a:pt x="632" y="7883"/>
                  </a:lnTo>
                  <a:lnTo>
                    <a:pt x="730" y="7883"/>
                  </a:lnTo>
                  <a:lnTo>
                    <a:pt x="825" y="7883"/>
                  </a:lnTo>
                  <a:lnTo>
                    <a:pt x="913" y="7881"/>
                  </a:lnTo>
                  <a:lnTo>
                    <a:pt x="992" y="7879"/>
                  </a:lnTo>
                  <a:lnTo>
                    <a:pt x="1061" y="7876"/>
                  </a:lnTo>
                  <a:lnTo>
                    <a:pt x="1114" y="7871"/>
                  </a:lnTo>
                  <a:lnTo>
                    <a:pt x="1135" y="7868"/>
                  </a:lnTo>
                  <a:lnTo>
                    <a:pt x="1152" y="7865"/>
                  </a:lnTo>
                  <a:lnTo>
                    <a:pt x="1163" y="7862"/>
                  </a:lnTo>
                  <a:lnTo>
                    <a:pt x="1170" y="7858"/>
                  </a:lnTo>
                  <a:lnTo>
                    <a:pt x="1176" y="7849"/>
                  </a:lnTo>
                  <a:lnTo>
                    <a:pt x="1180" y="7837"/>
                  </a:lnTo>
                  <a:lnTo>
                    <a:pt x="1185" y="7826"/>
                  </a:lnTo>
                  <a:lnTo>
                    <a:pt x="1188" y="7813"/>
                  </a:lnTo>
                  <a:lnTo>
                    <a:pt x="1189" y="7798"/>
                  </a:lnTo>
                  <a:lnTo>
                    <a:pt x="1190" y="7784"/>
                  </a:lnTo>
                  <a:lnTo>
                    <a:pt x="1190" y="7768"/>
                  </a:lnTo>
                  <a:lnTo>
                    <a:pt x="1190" y="7753"/>
                  </a:lnTo>
                  <a:lnTo>
                    <a:pt x="1190" y="7720"/>
                  </a:lnTo>
                  <a:lnTo>
                    <a:pt x="1189" y="7688"/>
                  </a:lnTo>
                  <a:lnTo>
                    <a:pt x="1189" y="7672"/>
                  </a:lnTo>
                  <a:lnTo>
                    <a:pt x="1190" y="7657"/>
                  </a:lnTo>
                  <a:lnTo>
                    <a:pt x="1191" y="7642"/>
                  </a:lnTo>
                  <a:lnTo>
                    <a:pt x="1193" y="7628"/>
                  </a:lnTo>
                  <a:lnTo>
                    <a:pt x="1205" y="7560"/>
                  </a:lnTo>
                  <a:lnTo>
                    <a:pt x="1216" y="7515"/>
                  </a:lnTo>
                  <a:lnTo>
                    <a:pt x="1223" y="7487"/>
                  </a:lnTo>
                  <a:lnTo>
                    <a:pt x="1227" y="7466"/>
                  </a:lnTo>
                  <a:lnTo>
                    <a:pt x="1229" y="7454"/>
                  </a:lnTo>
                  <a:lnTo>
                    <a:pt x="1230" y="7440"/>
                  </a:lnTo>
                  <a:lnTo>
                    <a:pt x="1231" y="7423"/>
                  </a:lnTo>
                  <a:lnTo>
                    <a:pt x="1231" y="7402"/>
                  </a:lnTo>
                  <a:lnTo>
                    <a:pt x="1231" y="7340"/>
                  </a:lnTo>
                  <a:lnTo>
                    <a:pt x="1231" y="7246"/>
                  </a:lnTo>
                  <a:lnTo>
                    <a:pt x="1231" y="7229"/>
                  </a:lnTo>
                  <a:lnTo>
                    <a:pt x="1230" y="7212"/>
                  </a:lnTo>
                  <a:lnTo>
                    <a:pt x="1228" y="7196"/>
                  </a:lnTo>
                  <a:lnTo>
                    <a:pt x="1226" y="7180"/>
                  </a:lnTo>
                  <a:lnTo>
                    <a:pt x="1221" y="7147"/>
                  </a:lnTo>
                  <a:lnTo>
                    <a:pt x="1215" y="7114"/>
                  </a:lnTo>
                  <a:lnTo>
                    <a:pt x="1208" y="7080"/>
                  </a:lnTo>
                  <a:lnTo>
                    <a:pt x="1203" y="7043"/>
                  </a:lnTo>
                  <a:lnTo>
                    <a:pt x="1201" y="7024"/>
                  </a:lnTo>
                  <a:lnTo>
                    <a:pt x="1200" y="7004"/>
                  </a:lnTo>
                  <a:lnTo>
                    <a:pt x="1199" y="6984"/>
                  </a:lnTo>
                  <a:lnTo>
                    <a:pt x="1198" y="6961"/>
                  </a:lnTo>
                  <a:lnTo>
                    <a:pt x="1199" y="6914"/>
                  </a:lnTo>
                  <a:lnTo>
                    <a:pt x="1201" y="6872"/>
                  </a:lnTo>
                  <a:lnTo>
                    <a:pt x="1202" y="6835"/>
                  </a:lnTo>
                  <a:lnTo>
                    <a:pt x="1201" y="6801"/>
                  </a:lnTo>
                  <a:lnTo>
                    <a:pt x="1199" y="6785"/>
                  </a:lnTo>
                  <a:lnTo>
                    <a:pt x="1197" y="6770"/>
                  </a:lnTo>
                  <a:lnTo>
                    <a:pt x="1193" y="6755"/>
                  </a:lnTo>
                  <a:lnTo>
                    <a:pt x="1188" y="6741"/>
                  </a:lnTo>
                  <a:lnTo>
                    <a:pt x="1181" y="6726"/>
                  </a:lnTo>
                  <a:lnTo>
                    <a:pt x="1173" y="6713"/>
                  </a:lnTo>
                  <a:lnTo>
                    <a:pt x="1163" y="6699"/>
                  </a:lnTo>
                  <a:lnTo>
                    <a:pt x="1152" y="6685"/>
                  </a:lnTo>
                  <a:lnTo>
                    <a:pt x="351" y="6697"/>
                  </a:lnTo>
                  <a:close/>
                  <a:moveTo>
                    <a:pt x="1949" y="7711"/>
                  </a:moveTo>
                  <a:lnTo>
                    <a:pt x="1956" y="7715"/>
                  </a:lnTo>
                  <a:lnTo>
                    <a:pt x="1969" y="7717"/>
                  </a:lnTo>
                  <a:lnTo>
                    <a:pt x="1985" y="7719"/>
                  </a:lnTo>
                  <a:lnTo>
                    <a:pt x="2006" y="7721"/>
                  </a:lnTo>
                  <a:lnTo>
                    <a:pt x="2057" y="7723"/>
                  </a:lnTo>
                  <a:lnTo>
                    <a:pt x="2122" y="7725"/>
                  </a:lnTo>
                  <a:lnTo>
                    <a:pt x="2199" y="7726"/>
                  </a:lnTo>
                  <a:lnTo>
                    <a:pt x="2284" y="7727"/>
                  </a:lnTo>
                  <a:lnTo>
                    <a:pt x="2375" y="7727"/>
                  </a:lnTo>
                  <a:lnTo>
                    <a:pt x="2469" y="7726"/>
                  </a:lnTo>
                  <a:lnTo>
                    <a:pt x="2565" y="7725"/>
                  </a:lnTo>
                  <a:lnTo>
                    <a:pt x="2661" y="7724"/>
                  </a:lnTo>
                  <a:lnTo>
                    <a:pt x="2754" y="7723"/>
                  </a:lnTo>
                  <a:lnTo>
                    <a:pt x="2840" y="7722"/>
                  </a:lnTo>
                  <a:lnTo>
                    <a:pt x="2921" y="7720"/>
                  </a:lnTo>
                  <a:lnTo>
                    <a:pt x="2991" y="7719"/>
                  </a:lnTo>
                  <a:lnTo>
                    <a:pt x="3049" y="7718"/>
                  </a:lnTo>
                  <a:lnTo>
                    <a:pt x="3093" y="7718"/>
                  </a:lnTo>
                  <a:lnTo>
                    <a:pt x="3100" y="7640"/>
                  </a:lnTo>
                  <a:lnTo>
                    <a:pt x="3105" y="7571"/>
                  </a:lnTo>
                  <a:lnTo>
                    <a:pt x="3108" y="7509"/>
                  </a:lnTo>
                  <a:lnTo>
                    <a:pt x="3111" y="7453"/>
                  </a:lnTo>
                  <a:lnTo>
                    <a:pt x="3113" y="7402"/>
                  </a:lnTo>
                  <a:lnTo>
                    <a:pt x="3114" y="7354"/>
                  </a:lnTo>
                  <a:lnTo>
                    <a:pt x="3114" y="7310"/>
                  </a:lnTo>
                  <a:lnTo>
                    <a:pt x="3114" y="7266"/>
                  </a:lnTo>
                  <a:lnTo>
                    <a:pt x="3113" y="7223"/>
                  </a:lnTo>
                  <a:lnTo>
                    <a:pt x="3112" y="7179"/>
                  </a:lnTo>
                  <a:lnTo>
                    <a:pt x="3111" y="7133"/>
                  </a:lnTo>
                  <a:lnTo>
                    <a:pt x="3110" y="7084"/>
                  </a:lnTo>
                  <a:lnTo>
                    <a:pt x="3109" y="7031"/>
                  </a:lnTo>
                  <a:lnTo>
                    <a:pt x="3108" y="6972"/>
                  </a:lnTo>
                  <a:lnTo>
                    <a:pt x="3108" y="6907"/>
                  </a:lnTo>
                  <a:lnTo>
                    <a:pt x="3108" y="6835"/>
                  </a:lnTo>
                  <a:lnTo>
                    <a:pt x="3110" y="6802"/>
                  </a:lnTo>
                  <a:lnTo>
                    <a:pt x="3112" y="6767"/>
                  </a:lnTo>
                  <a:lnTo>
                    <a:pt x="3115" y="6730"/>
                  </a:lnTo>
                  <a:lnTo>
                    <a:pt x="3116" y="6692"/>
                  </a:lnTo>
                  <a:lnTo>
                    <a:pt x="3116" y="6674"/>
                  </a:lnTo>
                  <a:lnTo>
                    <a:pt x="3116" y="6655"/>
                  </a:lnTo>
                  <a:lnTo>
                    <a:pt x="3114" y="6638"/>
                  </a:lnTo>
                  <a:lnTo>
                    <a:pt x="3113" y="6620"/>
                  </a:lnTo>
                  <a:lnTo>
                    <a:pt x="3110" y="6604"/>
                  </a:lnTo>
                  <a:lnTo>
                    <a:pt x="3106" y="6588"/>
                  </a:lnTo>
                  <a:lnTo>
                    <a:pt x="3102" y="6573"/>
                  </a:lnTo>
                  <a:lnTo>
                    <a:pt x="3095" y="6559"/>
                  </a:lnTo>
                  <a:lnTo>
                    <a:pt x="3081" y="6557"/>
                  </a:lnTo>
                  <a:lnTo>
                    <a:pt x="3062" y="6555"/>
                  </a:lnTo>
                  <a:lnTo>
                    <a:pt x="3042" y="6554"/>
                  </a:lnTo>
                  <a:lnTo>
                    <a:pt x="3019" y="6553"/>
                  </a:lnTo>
                  <a:lnTo>
                    <a:pt x="2966" y="6553"/>
                  </a:lnTo>
                  <a:lnTo>
                    <a:pt x="2911" y="6555"/>
                  </a:lnTo>
                  <a:lnTo>
                    <a:pt x="2853" y="6557"/>
                  </a:lnTo>
                  <a:lnTo>
                    <a:pt x="2798" y="6559"/>
                  </a:lnTo>
                  <a:lnTo>
                    <a:pt x="2749" y="6561"/>
                  </a:lnTo>
                  <a:lnTo>
                    <a:pt x="2709" y="6562"/>
                  </a:lnTo>
                  <a:lnTo>
                    <a:pt x="2633" y="6561"/>
                  </a:lnTo>
                  <a:lnTo>
                    <a:pt x="2561" y="6560"/>
                  </a:lnTo>
                  <a:lnTo>
                    <a:pt x="2495" y="6559"/>
                  </a:lnTo>
                  <a:lnTo>
                    <a:pt x="2433" y="6557"/>
                  </a:lnTo>
                  <a:lnTo>
                    <a:pt x="2323" y="6553"/>
                  </a:lnTo>
                  <a:lnTo>
                    <a:pt x="2230" y="6549"/>
                  </a:lnTo>
                  <a:lnTo>
                    <a:pt x="2190" y="6548"/>
                  </a:lnTo>
                  <a:lnTo>
                    <a:pt x="2152" y="6547"/>
                  </a:lnTo>
                  <a:lnTo>
                    <a:pt x="2118" y="6547"/>
                  </a:lnTo>
                  <a:lnTo>
                    <a:pt x="2088" y="6547"/>
                  </a:lnTo>
                  <a:lnTo>
                    <a:pt x="2062" y="6549"/>
                  </a:lnTo>
                  <a:lnTo>
                    <a:pt x="2037" y="6552"/>
                  </a:lnTo>
                  <a:lnTo>
                    <a:pt x="2016" y="6556"/>
                  </a:lnTo>
                  <a:lnTo>
                    <a:pt x="1997" y="6561"/>
                  </a:lnTo>
                  <a:lnTo>
                    <a:pt x="1982" y="6569"/>
                  </a:lnTo>
                  <a:lnTo>
                    <a:pt x="1969" y="6578"/>
                  </a:lnTo>
                  <a:lnTo>
                    <a:pt x="1957" y="6588"/>
                  </a:lnTo>
                  <a:lnTo>
                    <a:pt x="1948" y="6602"/>
                  </a:lnTo>
                  <a:lnTo>
                    <a:pt x="1941" y="6617"/>
                  </a:lnTo>
                  <a:lnTo>
                    <a:pt x="1936" y="6635"/>
                  </a:lnTo>
                  <a:lnTo>
                    <a:pt x="1931" y="6655"/>
                  </a:lnTo>
                  <a:lnTo>
                    <a:pt x="1928" y="6678"/>
                  </a:lnTo>
                  <a:lnTo>
                    <a:pt x="1927" y="6704"/>
                  </a:lnTo>
                  <a:lnTo>
                    <a:pt x="1927" y="6733"/>
                  </a:lnTo>
                  <a:lnTo>
                    <a:pt x="1927" y="6765"/>
                  </a:lnTo>
                  <a:lnTo>
                    <a:pt x="1928" y="6800"/>
                  </a:lnTo>
                  <a:lnTo>
                    <a:pt x="1933" y="6880"/>
                  </a:lnTo>
                  <a:lnTo>
                    <a:pt x="1939" y="6976"/>
                  </a:lnTo>
                  <a:lnTo>
                    <a:pt x="1942" y="7545"/>
                  </a:lnTo>
                  <a:lnTo>
                    <a:pt x="1938" y="7580"/>
                  </a:lnTo>
                  <a:lnTo>
                    <a:pt x="1932" y="7610"/>
                  </a:lnTo>
                  <a:lnTo>
                    <a:pt x="1930" y="7625"/>
                  </a:lnTo>
                  <a:lnTo>
                    <a:pt x="1930" y="7639"/>
                  </a:lnTo>
                  <a:lnTo>
                    <a:pt x="1930" y="7655"/>
                  </a:lnTo>
                  <a:lnTo>
                    <a:pt x="1933" y="7671"/>
                  </a:lnTo>
                  <a:lnTo>
                    <a:pt x="1937" y="7689"/>
                  </a:lnTo>
                  <a:lnTo>
                    <a:pt x="1939" y="7696"/>
                  </a:lnTo>
                  <a:lnTo>
                    <a:pt x="1942" y="7701"/>
                  </a:lnTo>
                  <a:lnTo>
                    <a:pt x="1949" y="7711"/>
                  </a:lnTo>
                  <a:close/>
                </a:path>
              </a:pathLst>
            </a:custGeom>
            <a:solidFill>
              <a:srgbClr val="BDE3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Freeform 444">
            <a:extLst>
              <a:ext uri="{FF2B5EF4-FFF2-40B4-BE49-F238E27FC236}">
                <a16:creationId xmlns:a16="http://schemas.microsoft.com/office/drawing/2014/main" id="{25E79C48-2771-383D-80C5-B268FB650C9D}"/>
              </a:ext>
            </a:extLst>
          </p:cNvPr>
          <p:cNvSpPr>
            <a:spLocks noEditPoints="1"/>
          </p:cNvSpPr>
          <p:nvPr/>
        </p:nvSpPr>
        <p:spPr bwMode="auto">
          <a:xfrm>
            <a:off x="4711923" y="1859232"/>
            <a:ext cx="436569" cy="442516"/>
          </a:xfrm>
          <a:custGeom>
            <a:avLst/>
            <a:gdLst>
              <a:gd name="T0" fmla="*/ 42 w 1835"/>
              <a:gd name="T1" fmla="*/ 288 h 1859"/>
              <a:gd name="T2" fmla="*/ 154 w 1835"/>
              <a:gd name="T3" fmla="*/ 394 h 1859"/>
              <a:gd name="T4" fmla="*/ 242 w 1835"/>
              <a:gd name="T5" fmla="*/ 201 h 1859"/>
              <a:gd name="T6" fmla="*/ 337 w 1835"/>
              <a:gd name="T7" fmla="*/ 369 h 1859"/>
              <a:gd name="T8" fmla="*/ 464 w 1835"/>
              <a:gd name="T9" fmla="*/ 225 h 1859"/>
              <a:gd name="T10" fmla="*/ 603 w 1835"/>
              <a:gd name="T11" fmla="*/ 468 h 1859"/>
              <a:gd name="T12" fmla="*/ 789 w 1835"/>
              <a:gd name="T13" fmla="*/ 152 h 1859"/>
              <a:gd name="T14" fmla="*/ 669 w 1835"/>
              <a:gd name="T15" fmla="*/ 48 h 1859"/>
              <a:gd name="T16" fmla="*/ 662 w 1835"/>
              <a:gd name="T17" fmla="*/ 177 h 1859"/>
              <a:gd name="T18" fmla="*/ 552 w 1835"/>
              <a:gd name="T19" fmla="*/ 13 h 1859"/>
              <a:gd name="T20" fmla="*/ 396 w 1835"/>
              <a:gd name="T21" fmla="*/ 187 h 1859"/>
              <a:gd name="T22" fmla="*/ 564 w 1835"/>
              <a:gd name="T23" fmla="*/ 136 h 1859"/>
              <a:gd name="T24" fmla="*/ 485 w 1835"/>
              <a:gd name="T25" fmla="*/ 0 h 1859"/>
              <a:gd name="T26" fmla="*/ 407 w 1835"/>
              <a:gd name="T27" fmla="*/ 136 h 1859"/>
              <a:gd name="T28" fmla="*/ 367 w 1835"/>
              <a:gd name="T29" fmla="*/ 154 h 1859"/>
              <a:gd name="T30" fmla="*/ 341 w 1835"/>
              <a:gd name="T31" fmla="*/ 60 h 1859"/>
              <a:gd name="T32" fmla="*/ 222 w 1835"/>
              <a:gd name="T33" fmla="*/ 162 h 1859"/>
              <a:gd name="T34" fmla="*/ 275 w 1835"/>
              <a:gd name="T35" fmla="*/ 49 h 1859"/>
              <a:gd name="T36" fmla="*/ 140 w 1835"/>
              <a:gd name="T37" fmla="*/ 827 h 1859"/>
              <a:gd name="T38" fmla="*/ 263 w 1835"/>
              <a:gd name="T39" fmla="*/ 878 h 1859"/>
              <a:gd name="T40" fmla="*/ 514 w 1835"/>
              <a:gd name="T41" fmla="*/ 744 h 1859"/>
              <a:gd name="T42" fmla="*/ 368 w 1835"/>
              <a:gd name="T43" fmla="*/ 503 h 1859"/>
              <a:gd name="T44" fmla="*/ 296 w 1835"/>
              <a:gd name="T45" fmla="*/ 757 h 1859"/>
              <a:gd name="T46" fmla="*/ 185 w 1835"/>
              <a:gd name="T47" fmla="*/ 540 h 1859"/>
              <a:gd name="T48" fmla="*/ 1046 w 1835"/>
              <a:gd name="T49" fmla="*/ 1457 h 1859"/>
              <a:gd name="T50" fmla="*/ 1098 w 1835"/>
              <a:gd name="T51" fmla="*/ 1447 h 1859"/>
              <a:gd name="T52" fmla="*/ 1156 w 1835"/>
              <a:gd name="T53" fmla="*/ 369 h 1859"/>
              <a:gd name="T54" fmla="*/ 1325 w 1835"/>
              <a:gd name="T55" fmla="*/ 483 h 1859"/>
              <a:gd name="T56" fmla="*/ 1406 w 1835"/>
              <a:gd name="T57" fmla="*/ 674 h 1859"/>
              <a:gd name="T58" fmla="*/ 1515 w 1835"/>
              <a:gd name="T59" fmla="*/ 790 h 1859"/>
              <a:gd name="T60" fmla="*/ 1705 w 1835"/>
              <a:gd name="T61" fmla="*/ 869 h 1859"/>
              <a:gd name="T62" fmla="*/ 1819 w 1835"/>
              <a:gd name="T63" fmla="*/ 1039 h 1859"/>
              <a:gd name="T64" fmla="*/ 1814 w 1835"/>
              <a:gd name="T65" fmla="*/ 1265 h 1859"/>
              <a:gd name="T66" fmla="*/ 1689 w 1835"/>
              <a:gd name="T67" fmla="*/ 1404 h 1859"/>
              <a:gd name="T68" fmla="*/ 1154 w 1835"/>
              <a:gd name="T69" fmla="*/ 1384 h 1859"/>
              <a:gd name="T70" fmla="*/ 1110 w 1835"/>
              <a:gd name="T71" fmla="*/ 1383 h 1859"/>
              <a:gd name="T72" fmla="*/ 800 w 1835"/>
              <a:gd name="T73" fmla="*/ 926 h 1859"/>
              <a:gd name="T74" fmla="*/ 505 w 1835"/>
              <a:gd name="T75" fmla="*/ 1405 h 1859"/>
              <a:gd name="T76" fmla="*/ 686 w 1835"/>
              <a:gd name="T77" fmla="*/ 1500 h 1859"/>
              <a:gd name="T78" fmla="*/ 460 w 1835"/>
              <a:gd name="T79" fmla="*/ 1450 h 1859"/>
              <a:gd name="T80" fmla="*/ 325 w 1835"/>
              <a:gd name="T81" fmla="*/ 1299 h 1859"/>
              <a:gd name="T82" fmla="*/ 300 w 1835"/>
              <a:gd name="T83" fmla="*/ 1056 h 1859"/>
              <a:gd name="T84" fmla="*/ 284 w 1835"/>
              <a:gd name="T85" fmla="*/ 848 h 1859"/>
              <a:gd name="T86" fmla="*/ 378 w 1835"/>
              <a:gd name="T87" fmla="*/ 859 h 1859"/>
              <a:gd name="T88" fmla="*/ 418 w 1835"/>
              <a:gd name="T89" fmla="*/ 780 h 1859"/>
              <a:gd name="T90" fmla="*/ 625 w 1835"/>
              <a:gd name="T91" fmla="*/ 786 h 1859"/>
              <a:gd name="T92" fmla="*/ 618 w 1835"/>
              <a:gd name="T93" fmla="*/ 750 h 1859"/>
              <a:gd name="T94" fmla="*/ 638 w 1835"/>
              <a:gd name="T95" fmla="*/ 468 h 1859"/>
              <a:gd name="T96" fmla="*/ 731 w 1835"/>
              <a:gd name="T97" fmla="*/ 200 h 1859"/>
              <a:gd name="T98" fmla="*/ 815 w 1835"/>
              <a:gd name="T99" fmla="*/ 370 h 1859"/>
              <a:gd name="T100" fmla="*/ 888 w 1835"/>
              <a:gd name="T101" fmla="*/ 214 h 1859"/>
              <a:gd name="T102" fmla="*/ 873 w 1835"/>
              <a:gd name="T103" fmla="*/ 1402 h 1859"/>
              <a:gd name="T104" fmla="*/ 800 w 1835"/>
              <a:gd name="T105" fmla="*/ 982 h 1859"/>
              <a:gd name="T106" fmla="*/ 1046 w 1835"/>
              <a:gd name="T107" fmla="*/ 1402 h 1859"/>
              <a:gd name="T108" fmla="*/ 1154 w 1835"/>
              <a:gd name="T109" fmla="*/ 1453 h 1859"/>
              <a:gd name="T110" fmla="*/ 1644 w 1835"/>
              <a:gd name="T111" fmla="*/ 1438 h 1859"/>
              <a:gd name="T112" fmla="*/ 165 w 1835"/>
              <a:gd name="T113" fmla="*/ 647 h 1859"/>
              <a:gd name="T114" fmla="*/ 26 w 1835"/>
              <a:gd name="T115" fmla="*/ 644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35" h="1859">
                <a:moveTo>
                  <a:pt x="207" y="194"/>
                </a:moveTo>
                <a:lnTo>
                  <a:pt x="185" y="189"/>
                </a:lnTo>
                <a:lnTo>
                  <a:pt x="162" y="183"/>
                </a:lnTo>
                <a:lnTo>
                  <a:pt x="140" y="177"/>
                </a:lnTo>
                <a:lnTo>
                  <a:pt x="118" y="169"/>
                </a:lnTo>
                <a:lnTo>
                  <a:pt x="104" y="185"/>
                </a:lnTo>
                <a:lnTo>
                  <a:pt x="93" y="201"/>
                </a:lnTo>
                <a:lnTo>
                  <a:pt x="81" y="218"/>
                </a:lnTo>
                <a:lnTo>
                  <a:pt x="71" y="235"/>
                </a:lnTo>
                <a:lnTo>
                  <a:pt x="61" y="252"/>
                </a:lnTo>
                <a:lnTo>
                  <a:pt x="51" y="270"/>
                </a:lnTo>
                <a:lnTo>
                  <a:pt x="42" y="288"/>
                </a:lnTo>
                <a:lnTo>
                  <a:pt x="35" y="307"/>
                </a:lnTo>
                <a:lnTo>
                  <a:pt x="27" y="326"/>
                </a:lnTo>
                <a:lnTo>
                  <a:pt x="21" y="345"/>
                </a:lnTo>
                <a:lnTo>
                  <a:pt x="15" y="365"/>
                </a:lnTo>
                <a:lnTo>
                  <a:pt x="10" y="385"/>
                </a:lnTo>
                <a:lnTo>
                  <a:pt x="6" y="406"/>
                </a:lnTo>
                <a:lnTo>
                  <a:pt x="4" y="426"/>
                </a:lnTo>
                <a:lnTo>
                  <a:pt x="1" y="447"/>
                </a:lnTo>
                <a:lnTo>
                  <a:pt x="0" y="468"/>
                </a:lnTo>
                <a:lnTo>
                  <a:pt x="149" y="468"/>
                </a:lnTo>
                <a:lnTo>
                  <a:pt x="150" y="431"/>
                </a:lnTo>
                <a:lnTo>
                  <a:pt x="154" y="394"/>
                </a:lnTo>
                <a:lnTo>
                  <a:pt x="159" y="358"/>
                </a:lnTo>
                <a:lnTo>
                  <a:pt x="166" y="323"/>
                </a:lnTo>
                <a:lnTo>
                  <a:pt x="174" y="288"/>
                </a:lnTo>
                <a:lnTo>
                  <a:pt x="184" y="256"/>
                </a:lnTo>
                <a:lnTo>
                  <a:pt x="195" y="224"/>
                </a:lnTo>
                <a:lnTo>
                  <a:pt x="207" y="194"/>
                </a:lnTo>
                <a:lnTo>
                  <a:pt x="207" y="194"/>
                </a:lnTo>
                <a:close/>
                <a:moveTo>
                  <a:pt x="355" y="219"/>
                </a:moveTo>
                <a:lnTo>
                  <a:pt x="326" y="215"/>
                </a:lnTo>
                <a:lnTo>
                  <a:pt x="298" y="211"/>
                </a:lnTo>
                <a:lnTo>
                  <a:pt x="269" y="206"/>
                </a:lnTo>
                <a:lnTo>
                  <a:pt x="242" y="201"/>
                </a:lnTo>
                <a:lnTo>
                  <a:pt x="229" y="230"/>
                </a:lnTo>
                <a:lnTo>
                  <a:pt x="218" y="261"/>
                </a:lnTo>
                <a:lnTo>
                  <a:pt x="208" y="293"/>
                </a:lnTo>
                <a:lnTo>
                  <a:pt x="201" y="327"/>
                </a:lnTo>
                <a:lnTo>
                  <a:pt x="193" y="360"/>
                </a:lnTo>
                <a:lnTo>
                  <a:pt x="188" y="395"/>
                </a:lnTo>
                <a:lnTo>
                  <a:pt x="185" y="432"/>
                </a:lnTo>
                <a:lnTo>
                  <a:pt x="184" y="468"/>
                </a:lnTo>
                <a:lnTo>
                  <a:pt x="334" y="468"/>
                </a:lnTo>
                <a:lnTo>
                  <a:pt x="335" y="435"/>
                </a:lnTo>
                <a:lnTo>
                  <a:pt x="336" y="401"/>
                </a:lnTo>
                <a:lnTo>
                  <a:pt x="337" y="369"/>
                </a:lnTo>
                <a:lnTo>
                  <a:pt x="340" y="337"/>
                </a:lnTo>
                <a:lnTo>
                  <a:pt x="342" y="306"/>
                </a:lnTo>
                <a:lnTo>
                  <a:pt x="346" y="276"/>
                </a:lnTo>
                <a:lnTo>
                  <a:pt x="350" y="246"/>
                </a:lnTo>
                <a:lnTo>
                  <a:pt x="355" y="219"/>
                </a:lnTo>
                <a:lnTo>
                  <a:pt x="355" y="219"/>
                </a:lnTo>
                <a:close/>
                <a:moveTo>
                  <a:pt x="583" y="221"/>
                </a:moveTo>
                <a:lnTo>
                  <a:pt x="559" y="223"/>
                </a:lnTo>
                <a:lnTo>
                  <a:pt x="536" y="224"/>
                </a:lnTo>
                <a:lnTo>
                  <a:pt x="512" y="225"/>
                </a:lnTo>
                <a:lnTo>
                  <a:pt x="490" y="225"/>
                </a:lnTo>
                <a:lnTo>
                  <a:pt x="464" y="225"/>
                </a:lnTo>
                <a:lnTo>
                  <a:pt x="439" y="224"/>
                </a:lnTo>
                <a:lnTo>
                  <a:pt x="414" y="223"/>
                </a:lnTo>
                <a:lnTo>
                  <a:pt x="388" y="221"/>
                </a:lnTo>
                <a:lnTo>
                  <a:pt x="385" y="249"/>
                </a:lnTo>
                <a:lnTo>
                  <a:pt x="381" y="277"/>
                </a:lnTo>
                <a:lnTo>
                  <a:pt x="377" y="307"/>
                </a:lnTo>
                <a:lnTo>
                  <a:pt x="375" y="338"/>
                </a:lnTo>
                <a:lnTo>
                  <a:pt x="372" y="370"/>
                </a:lnTo>
                <a:lnTo>
                  <a:pt x="370" y="402"/>
                </a:lnTo>
                <a:lnTo>
                  <a:pt x="370" y="435"/>
                </a:lnTo>
                <a:lnTo>
                  <a:pt x="368" y="468"/>
                </a:lnTo>
                <a:lnTo>
                  <a:pt x="603" y="468"/>
                </a:lnTo>
                <a:lnTo>
                  <a:pt x="603" y="435"/>
                </a:lnTo>
                <a:lnTo>
                  <a:pt x="602" y="402"/>
                </a:lnTo>
                <a:lnTo>
                  <a:pt x="600" y="370"/>
                </a:lnTo>
                <a:lnTo>
                  <a:pt x="598" y="338"/>
                </a:lnTo>
                <a:lnTo>
                  <a:pt x="594" y="307"/>
                </a:lnTo>
                <a:lnTo>
                  <a:pt x="592" y="277"/>
                </a:lnTo>
                <a:lnTo>
                  <a:pt x="588" y="249"/>
                </a:lnTo>
                <a:lnTo>
                  <a:pt x="583" y="221"/>
                </a:lnTo>
                <a:lnTo>
                  <a:pt x="583" y="221"/>
                </a:lnTo>
                <a:close/>
                <a:moveTo>
                  <a:pt x="749" y="162"/>
                </a:moveTo>
                <a:lnTo>
                  <a:pt x="769" y="157"/>
                </a:lnTo>
                <a:lnTo>
                  <a:pt x="789" y="152"/>
                </a:lnTo>
                <a:lnTo>
                  <a:pt x="809" y="147"/>
                </a:lnTo>
                <a:lnTo>
                  <a:pt x="829" y="142"/>
                </a:lnTo>
                <a:lnTo>
                  <a:pt x="809" y="123"/>
                </a:lnTo>
                <a:lnTo>
                  <a:pt x="789" y="106"/>
                </a:lnTo>
                <a:lnTo>
                  <a:pt x="767" y="90"/>
                </a:lnTo>
                <a:lnTo>
                  <a:pt x="744" y="75"/>
                </a:lnTo>
                <a:lnTo>
                  <a:pt x="721" y="61"/>
                </a:lnTo>
                <a:lnTo>
                  <a:pt x="697" y="49"/>
                </a:lnTo>
                <a:lnTo>
                  <a:pt x="672" y="38"/>
                </a:lnTo>
                <a:lnTo>
                  <a:pt x="646" y="28"/>
                </a:lnTo>
                <a:lnTo>
                  <a:pt x="657" y="38"/>
                </a:lnTo>
                <a:lnTo>
                  <a:pt x="669" y="48"/>
                </a:lnTo>
                <a:lnTo>
                  <a:pt x="679" y="59"/>
                </a:lnTo>
                <a:lnTo>
                  <a:pt x="689" y="70"/>
                </a:lnTo>
                <a:lnTo>
                  <a:pt x="708" y="95"/>
                </a:lnTo>
                <a:lnTo>
                  <a:pt x="727" y="121"/>
                </a:lnTo>
                <a:lnTo>
                  <a:pt x="733" y="131"/>
                </a:lnTo>
                <a:lnTo>
                  <a:pt x="738" y="141"/>
                </a:lnTo>
                <a:lnTo>
                  <a:pt x="744" y="151"/>
                </a:lnTo>
                <a:lnTo>
                  <a:pt x="749" y="162"/>
                </a:lnTo>
                <a:lnTo>
                  <a:pt x="749" y="162"/>
                </a:lnTo>
                <a:close/>
                <a:moveTo>
                  <a:pt x="612" y="184"/>
                </a:moveTo>
                <a:lnTo>
                  <a:pt x="638" y="180"/>
                </a:lnTo>
                <a:lnTo>
                  <a:pt x="662" y="177"/>
                </a:lnTo>
                <a:lnTo>
                  <a:pt x="689" y="173"/>
                </a:lnTo>
                <a:lnTo>
                  <a:pt x="715" y="168"/>
                </a:lnTo>
                <a:lnTo>
                  <a:pt x="706" y="154"/>
                </a:lnTo>
                <a:lnTo>
                  <a:pt x="697" y="139"/>
                </a:lnTo>
                <a:lnTo>
                  <a:pt x="682" y="117"/>
                </a:lnTo>
                <a:lnTo>
                  <a:pt x="665" y="96"/>
                </a:lnTo>
                <a:lnTo>
                  <a:pt x="649" y="77"/>
                </a:lnTo>
                <a:lnTo>
                  <a:pt x="630" y="60"/>
                </a:lnTo>
                <a:lnTo>
                  <a:pt x="612" y="45"/>
                </a:lnTo>
                <a:lnTo>
                  <a:pt x="593" y="32"/>
                </a:lnTo>
                <a:lnTo>
                  <a:pt x="572" y="20"/>
                </a:lnTo>
                <a:lnTo>
                  <a:pt x="552" y="13"/>
                </a:lnTo>
                <a:lnTo>
                  <a:pt x="558" y="23"/>
                </a:lnTo>
                <a:lnTo>
                  <a:pt x="564" y="35"/>
                </a:lnTo>
                <a:lnTo>
                  <a:pt x="571" y="48"/>
                </a:lnTo>
                <a:lnTo>
                  <a:pt x="577" y="61"/>
                </a:lnTo>
                <a:lnTo>
                  <a:pt x="588" y="92"/>
                </a:lnTo>
                <a:lnTo>
                  <a:pt x="598" y="126"/>
                </a:lnTo>
                <a:lnTo>
                  <a:pt x="602" y="139"/>
                </a:lnTo>
                <a:lnTo>
                  <a:pt x="605" y="154"/>
                </a:lnTo>
                <a:lnTo>
                  <a:pt x="608" y="168"/>
                </a:lnTo>
                <a:lnTo>
                  <a:pt x="612" y="184"/>
                </a:lnTo>
                <a:lnTo>
                  <a:pt x="612" y="184"/>
                </a:lnTo>
                <a:close/>
                <a:moveTo>
                  <a:pt x="396" y="187"/>
                </a:moveTo>
                <a:lnTo>
                  <a:pt x="419" y="188"/>
                </a:lnTo>
                <a:lnTo>
                  <a:pt x="443" y="189"/>
                </a:lnTo>
                <a:lnTo>
                  <a:pt x="466" y="190"/>
                </a:lnTo>
                <a:lnTo>
                  <a:pt x="490" y="190"/>
                </a:lnTo>
                <a:lnTo>
                  <a:pt x="511" y="190"/>
                </a:lnTo>
                <a:lnTo>
                  <a:pt x="533" y="189"/>
                </a:lnTo>
                <a:lnTo>
                  <a:pt x="555" y="188"/>
                </a:lnTo>
                <a:lnTo>
                  <a:pt x="577" y="187"/>
                </a:lnTo>
                <a:lnTo>
                  <a:pt x="574" y="173"/>
                </a:lnTo>
                <a:lnTo>
                  <a:pt x="571" y="161"/>
                </a:lnTo>
                <a:lnTo>
                  <a:pt x="568" y="147"/>
                </a:lnTo>
                <a:lnTo>
                  <a:pt x="564" y="136"/>
                </a:lnTo>
                <a:lnTo>
                  <a:pt x="556" y="106"/>
                </a:lnTo>
                <a:lnTo>
                  <a:pt x="547" y="79"/>
                </a:lnTo>
                <a:lnTo>
                  <a:pt x="537" y="56"/>
                </a:lnTo>
                <a:lnTo>
                  <a:pt x="527" y="36"/>
                </a:lnTo>
                <a:lnTo>
                  <a:pt x="522" y="28"/>
                </a:lnTo>
                <a:lnTo>
                  <a:pt x="517" y="22"/>
                </a:lnTo>
                <a:lnTo>
                  <a:pt x="512" y="15"/>
                </a:lnTo>
                <a:lnTo>
                  <a:pt x="507" y="9"/>
                </a:lnTo>
                <a:lnTo>
                  <a:pt x="501" y="5"/>
                </a:lnTo>
                <a:lnTo>
                  <a:pt x="496" y="3"/>
                </a:lnTo>
                <a:lnTo>
                  <a:pt x="491" y="0"/>
                </a:lnTo>
                <a:lnTo>
                  <a:pt x="485" y="0"/>
                </a:lnTo>
                <a:lnTo>
                  <a:pt x="480" y="0"/>
                </a:lnTo>
                <a:lnTo>
                  <a:pt x="475" y="3"/>
                </a:lnTo>
                <a:lnTo>
                  <a:pt x="470" y="5"/>
                </a:lnTo>
                <a:lnTo>
                  <a:pt x="465" y="9"/>
                </a:lnTo>
                <a:lnTo>
                  <a:pt x="459" y="15"/>
                </a:lnTo>
                <a:lnTo>
                  <a:pt x="454" y="22"/>
                </a:lnTo>
                <a:lnTo>
                  <a:pt x="449" y="28"/>
                </a:lnTo>
                <a:lnTo>
                  <a:pt x="444" y="36"/>
                </a:lnTo>
                <a:lnTo>
                  <a:pt x="434" y="56"/>
                </a:lnTo>
                <a:lnTo>
                  <a:pt x="425" y="79"/>
                </a:lnTo>
                <a:lnTo>
                  <a:pt x="416" y="106"/>
                </a:lnTo>
                <a:lnTo>
                  <a:pt x="407" y="136"/>
                </a:lnTo>
                <a:lnTo>
                  <a:pt x="404" y="148"/>
                </a:lnTo>
                <a:lnTo>
                  <a:pt x="401" y="161"/>
                </a:lnTo>
                <a:lnTo>
                  <a:pt x="398" y="173"/>
                </a:lnTo>
                <a:lnTo>
                  <a:pt x="396" y="187"/>
                </a:lnTo>
                <a:lnTo>
                  <a:pt x="396" y="187"/>
                </a:lnTo>
                <a:close/>
                <a:moveTo>
                  <a:pt x="257" y="169"/>
                </a:moveTo>
                <a:lnTo>
                  <a:pt x="283" y="174"/>
                </a:lnTo>
                <a:lnTo>
                  <a:pt x="309" y="178"/>
                </a:lnTo>
                <a:lnTo>
                  <a:pt x="335" y="182"/>
                </a:lnTo>
                <a:lnTo>
                  <a:pt x="361" y="184"/>
                </a:lnTo>
                <a:lnTo>
                  <a:pt x="363" y="169"/>
                </a:lnTo>
                <a:lnTo>
                  <a:pt x="367" y="154"/>
                </a:lnTo>
                <a:lnTo>
                  <a:pt x="371" y="139"/>
                </a:lnTo>
                <a:lnTo>
                  <a:pt x="375" y="126"/>
                </a:lnTo>
                <a:lnTo>
                  <a:pt x="385" y="92"/>
                </a:lnTo>
                <a:lnTo>
                  <a:pt x="396" y="61"/>
                </a:lnTo>
                <a:lnTo>
                  <a:pt x="401" y="48"/>
                </a:lnTo>
                <a:lnTo>
                  <a:pt x="407" y="35"/>
                </a:lnTo>
                <a:lnTo>
                  <a:pt x="413" y="23"/>
                </a:lnTo>
                <a:lnTo>
                  <a:pt x="420" y="13"/>
                </a:lnTo>
                <a:lnTo>
                  <a:pt x="399" y="20"/>
                </a:lnTo>
                <a:lnTo>
                  <a:pt x="380" y="32"/>
                </a:lnTo>
                <a:lnTo>
                  <a:pt x="360" y="45"/>
                </a:lnTo>
                <a:lnTo>
                  <a:pt x="341" y="60"/>
                </a:lnTo>
                <a:lnTo>
                  <a:pt x="324" y="77"/>
                </a:lnTo>
                <a:lnTo>
                  <a:pt x="306" y="96"/>
                </a:lnTo>
                <a:lnTo>
                  <a:pt x="290" y="117"/>
                </a:lnTo>
                <a:lnTo>
                  <a:pt x="275" y="139"/>
                </a:lnTo>
                <a:lnTo>
                  <a:pt x="265" y="154"/>
                </a:lnTo>
                <a:lnTo>
                  <a:pt x="257" y="169"/>
                </a:lnTo>
                <a:lnTo>
                  <a:pt x="257" y="169"/>
                </a:lnTo>
                <a:close/>
                <a:moveTo>
                  <a:pt x="143" y="142"/>
                </a:moveTo>
                <a:lnTo>
                  <a:pt x="162" y="147"/>
                </a:lnTo>
                <a:lnTo>
                  <a:pt x="182" y="153"/>
                </a:lnTo>
                <a:lnTo>
                  <a:pt x="202" y="157"/>
                </a:lnTo>
                <a:lnTo>
                  <a:pt x="222" y="162"/>
                </a:lnTo>
                <a:lnTo>
                  <a:pt x="228" y="151"/>
                </a:lnTo>
                <a:lnTo>
                  <a:pt x="233" y="141"/>
                </a:lnTo>
                <a:lnTo>
                  <a:pt x="239" y="131"/>
                </a:lnTo>
                <a:lnTo>
                  <a:pt x="244" y="121"/>
                </a:lnTo>
                <a:lnTo>
                  <a:pt x="263" y="95"/>
                </a:lnTo>
                <a:lnTo>
                  <a:pt x="283" y="70"/>
                </a:lnTo>
                <a:lnTo>
                  <a:pt x="294" y="59"/>
                </a:lnTo>
                <a:lnTo>
                  <a:pt x="304" y="48"/>
                </a:lnTo>
                <a:lnTo>
                  <a:pt x="315" y="38"/>
                </a:lnTo>
                <a:lnTo>
                  <a:pt x="326" y="28"/>
                </a:lnTo>
                <a:lnTo>
                  <a:pt x="300" y="38"/>
                </a:lnTo>
                <a:lnTo>
                  <a:pt x="275" y="49"/>
                </a:lnTo>
                <a:lnTo>
                  <a:pt x="251" y="61"/>
                </a:lnTo>
                <a:lnTo>
                  <a:pt x="227" y="75"/>
                </a:lnTo>
                <a:lnTo>
                  <a:pt x="205" y="90"/>
                </a:lnTo>
                <a:lnTo>
                  <a:pt x="184" y="106"/>
                </a:lnTo>
                <a:lnTo>
                  <a:pt x="162" y="123"/>
                </a:lnTo>
                <a:lnTo>
                  <a:pt x="143" y="142"/>
                </a:lnTo>
                <a:lnTo>
                  <a:pt x="143" y="142"/>
                </a:lnTo>
                <a:close/>
                <a:moveTo>
                  <a:pt x="219" y="807"/>
                </a:moveTo>
                <a:lnTo>
                  <a:pt x="200" y="812"/>
                </a:lnTo>
                <a:lnTo>
                  <a:pt x="180" y="817"/>
                </a:lnTo>
                <a:lnTo>
                  <a:pt x="160" y="822"/>
                </a:lnTo>
                <a:lnTo>
                  <a:pt x="140" y="827"/>
                </a:lnTo>
                <a:lnTo>
                  <a:pt x="143" y="829"/>
                </a:lnTo>
                <a:lnTo>
                  <a:pt x="162" y="848"/>
                </a:lnTo>
                <a:lnTo>
                  <a:pt x="182" y="866"/>
                </a:lnTo>
                <a:lnTo>
                  <a:pt x="205" y="883"/>
                </a:lnTo>
                <a:lnTo>
                  <a:pt x="227" y="897"/>
                </a:lnTo>
                <a:lnTo>
                  <a:pt x="251" y="911"/>
                </a:lnTo>
                <a:lnTo>
                  <a:pt x="275" y="924"/>
                </a:lnTo>
                <a:lnTo>
                  <a:pt x="300" y="935"/>
                </a:lnTo>
                <a:lnTo>
                  <a:pt x="326" y="945"/>
                </a:lnTo>
                <a:lnTo>
                  <a:pt x="304" y="925"/>
                </a:lnTo>
                <a:lnTo>
                  <a:pt x="283" y="902"/>
                </a:lnTo>
                <a:lnTo>
                  <a:pt x="263" y="878"/>
                </a:lnTo>
                <a:lnTo>
                  <a:pt x="244" y="852"/>
                </a:lnTo>
                <a:lnTo>
                  <a:pt x="238" y="840"/>
                </a:lnTo>
                <a:lnTo>
                  <a:pt x="232" y="829"/>
                </a:lnTo>
                <a:lnTo>
                  <a:pt x="226" y="818"/>
                </a:lnTo>
                <a:lnTo>
                  <a:pt x="219" y="807"/>
                </a:lnTo>
                <a:lnTo>
                  <a:pt x="219" y="807"/>
                </a:lnTo>
                <a:close/>
                <a:moveTo>
                  <a:pt x="388" y="746"/>
                </a:moveTo>
                <a:lnTo>
                  <a:pt x="413" y="745"/>
                </a:lnTo>
                <a:lnTo>
                  <a:pt x="439" y="744"/>
                </a:lnTo>
                <a:lnTo>
                  <a:pt x="464" y="744"/>
                </a:lnTo>
                <a:lnTo>
                  <a:pt x="490" y="744"/>
                </a:lnTo>
                <a:lnTo>
                  <a:pt x="514" y="744"/>
                </a:lnTo>
                <a:lnTo>
                  <a:pt x="537" y="745"/>
                </a:lnTo>
                <a:lnTo>
                  <a:pt x="561" y="746"/>
                </a:lnTo>
                <a:lnTo>
                  <a:pt x="583" y="747"/>
                </a:lnTo>
                <a:lnTo>
                  <a:pt x="588" y="720"/>
                </a:lnTo>
                <a:lnTo>
                  <a:pt x="592" y="692"/>
                </a:lnTo>
                <a:lnTo>
                  <a:pt x="594" y="663"/>
                </a:lnTo>
                <a:lnTo>
                  <a:pt x="598" y="632"/>
                </a:lnTo>
                <a:lnTo>
                  <a:pt x="600" y="601"/>
                </a:lnTo>
                <a:lnTo>
                  <a:pt x="602" y="569"/>
                </a:lnTo>
                <a:lnTo>
                  <a:pt x="603" y="536"/>
                </a:lnTo>
                <a:lnTo>
                  <a:pt x="603" y="503"/>
                </a:lnTo>
                <a:lnTo>
                  <a:pt x="368" y="503"/>
                </a:lnTo>
                <a:lnTo>
                  <a:pt x="370" y="536"/>
                </a:lnTo>
                <a:lnTo>
                  <a:pt x="370" y="569"/>
                </a:lnTo>
                <a:lnTo>
                  <a:pt x="372" y="601"/>
                </a:lnTo>
                <a:lnTo>
                  <a:pt x="375" y="632"/>
                </a:lnTo>
                <a:lnTo>
                  <a:pt x="377" y="662"/>
                </a:lnTo>
                <a:lnTo>
                  <a:pt x="381" y="692"/>
                </a:lnTo>
                <a:lnTo>
                  <a:pt x="385" y="720"/>
                </a:lnTo>
                <a:lnTo>
                  <a:pt x="388" y="746"/>
                </a:lnTo>
                <a:lnTo>
                  <a:pt x="388" y="746"/>
                </a:lnTo>
                <a:close/>
                <a:moveTo>
                  <a:pt x="239" y="767"/>
                </a:moveTo>
                <a:lnTo>
                  <a:pt x="268" y="762"/>
                </a:lnTo>
                <a:lnTo>
                  <a:pt x="296" y="757"/>
                </a:lnTo>
                <a:lnTo>
                  <a:pt x="325" y="754"/>
                </a:lnTo>
                <a:lnTo>
                  <a:pt x="353" y="750"/>
                </a:lnTo>
                <a:lnTo>
                  <a:pt x="350" y="723"/>
                </a:lnTo>
                <a:lnTo>
                  <a:pt x="346" y="694"/>
                </a:lnTo>
                <a:lnTo>
                  <a:pt x="342" y="664"/>
                </a:lnTo>
                <a:lnTo>
                  <a:pt x="340" y="633"/>
                </a:lnTo>
                <a:lnTo>
                  <a:pt x="337" y="602"/>
                </a:lnTo>
                <a:lnTo>
                  <a:pt x="336" y="570"/>
                </a:lnTo>
                <a:lnTo>
                  <a:pt x="335" y="536"/>
                </a:lnTo>
                <a:lnTo>
                  <a:pt x="334" y="503"/>
                </a:lnTo>
                <a:lnTo>
                  <a:pt x="184" y="503"/>
                </a:lnTo>
                <a:lnTo>
                  <a:pt x="185" y="540"/>
                </a:lnTo>
                <a:lnTo>
                  <a:pt x="188" y="576"/>
                </a:lnTo>
                <a:lnTo>
                  <a:pt x="193" y="611"/>
                </a:lnTo>
                <a:lnTo>
                  <a:pt x="200" y="644"/>
                </a:lnTo>
                <a:lnTo>
                  <a:pt x="207" y="677"/>
                </a:lnTo>
                <a:lnTo>
                  <a:pt x="217" y="709"/>
                </a:lnTo>
                <a:lnTo>
                  <a:pt x="227" y="739"/>
                </a:lnTo>
                <a:lnTo>
                  <a:pt x="239" y="767"/>
                </a:lnTo>
                <a:lnTo>
                  <a:pt x="239" y="767"/>
                </a:lnTo>
                <a:close/>
                <a:moveTo>
                  <a:pt x="1119" y="1500"/>
                </a:moveTo>
                <a:lnTo>
                  <a:pt x="929" y="1500"/>
                </a:lnTo>
                <a:lnTo>
                  <a:pt x="929" y="1457"/>
                </a:lnTo>
                <a:lnTo>
                  <a:pt x="1046" y="1457"/>
                </a:lnTo>
                <a:lnTo>
                  <a:pt x="1053" y="1457"/>
                </a:lnTo>
                <a:lnTo>
                  <a:pt x="1061" y="1456"/>
                </a:lnTo>
                <a:lnTo>
                  <a:pt x="1067" y="1453"/>
                </a:lnTo>
                <a:lnTo>
                  <a:pt x="1074" y="1451"/>
                </a:lnTo>
                <a:lnTo>
                  <a:pt x="1083" y="1446"/>
                </a:lnTo>
                <a:lnTo>
                  <a:pt x="1091" y="1440"/>
                </a:lnTo>
                <a:lnTo>
                  <a:pt x="1097" y="1432"/>
                </a:lnTo>
                <a:lnTo>
                  <a:pt x="1103" y="1423"/>
                </a:lnTo>
                <a:lnTo>
                  <a:pt x="1100" y="1430"/>
                </a:lnTo>
                <a:lnTo>
                  <a:pt x="1099" y="1436"/>
                </a:lnTo>
                <a:lnTo>
                  <a:pt x="1098" y="1441"/>
                </a:lnTo>
                <a:lnTo>
                  <a:pt x="1098" y="1447"/>
                </a:lnTo>
                <a:lnTo>
                  <a:pt x="1098" y="1456"/>
                </a:lnTo>
                <a:lnTo>
                  <a:pt x="1100" y="1466"/>
                </a:lnTo>
                <a:lnTo>
                  <a:pt x="1104" y="1474"/>
                </a:lnTo>
                <a:lnTo>
                  <a:pt x="1108" y="1482"/>
                </a:lnTo>
                <a:lnTo>
                  <a:pt x="1119" y="1500"/>
                </a:lnTo>
                <a:close/>
                <a:moveTo>
                  <a:pt x="1050" y="353"/>
                </a:moveTo>
                <a:lnTo>
                  <a:pt x="1068" y="354"/>
                </a:lnTo>
                <a:lnTo>
                  <a:pt x="1087" y="355"/>
                </a:lnTo>
                <a:lnTo>
                  <a:pt x="1104" y="358"/>
                </a:lnTo>
                <a:lnTo>
                  <a:pt x="1122" y="360"/>
                </a:lnTo>
                <a:lnTo>
                  <a:pt x="1139" y="364"/>
                </a:lnTo>
                <a:lnTo>
                  <a:pt x="1156" y="369"/>
                </a:lnTo>
                <a:lnTo>
                  <a:pt x="1172" y="375"/>
                </a:lnTo>
                <a:lnTo>
                  <a:pt x="1189" y="381"/>
                </a:lnTo>
                <a:lnTo>
                  <a:pt x="1205" y="389"/>
                </a:lnTo>
                <a:lnTo>
                  <a:pt x="1220" y="396"/>
                </a:lnTo>
                <a:lnTo>
                  <a:pt x="1236" y="405"/>
                </a:lnTo>
                <a:lnTo>
                  <a:pt x="1249" y="414"/>
                </a:lnTo>
                <a:lnTo>
                  <a:pt x="1263" y="424"/>
                </a:lnTo>
                <a:lnTo>
                  <a:pt x="1277" y="435"/>
                </a:lnTo>
                <a:lnTo>
                  <a:pt x="1290" y="446"/>
                </a:lnTo>
                <a:lnTo>
                  <a:pt x="1303" y="458"/>
                </a:lnTo>
                <a:lnTo>
                  <a:pt x="1314" y="471"/>
                </a:lnTo>
                <a:lnTo>
                  <a:pt x="1325" y="483"/>
                </a:lnTo>
                <a:lnTo>
                  <a:pt x="1336" y="497"/>
                </a:lnTo>
                <a:lnTo>
                  <a:pt x="1346" y="510"/>
                </a:lnTo>
                <a:lnTo>
                  <a:pt x="1355" y="525"/>
                </a:lnTo>
                <a:lnTo>
                  <a:pt x="1363" y="540"/>
                </a:lnTo>
                <a:lnTo>
                  <a:pt x="1372" y="555"/>
                </a:lnTo>
                <a:lnTo>
                  <a:pt x="1378" y="571"/>
                </a:lnTo>
                <a:lnTo>
                  <a:pt x="1386" y="587"/>
                </a:lnTo>
                <a:lnTo>
                  <a:pt x="1391" y="603"/>
                </a:lnTo>
                <a:lnTo>
                  <a:pt x="1396" y="621"/>
                </a:lnTo>
                <a:lnTo>
                  <a:pt x="1399" y="638"/>
                </a:lnTo>
                <a:lnTo>
                  <a:pt x="1403" y="656"/>
                </a:lnTo>
                <a:lnTo>
                  <a:pt x="1406" y="674"/>
                </a:lnTo>
                <a:lnTo>
                  <a:pt x="1407" y="692"/>
                </a:lnTo>
                <a:lnTo>
                  <a:pt x="1407" y="710"/>
                </a:lnTo>
                <a:lnTo>
                  <a:pt x="1406" y="732"/>
                </a:lnTo>
                <a:lnTo>
                  <a:pt x="1404" y="755"/>
                </a:lnTo>
                <a:lnTo>
                  <a:pt x="1401" y="776"/>
                </a:lnTo>
                <a:lnTo>
                  <a:pt x="1396" y="797"/>
                </a:lnTo>
                <a:lnTo>
                  <a:pt x="1416" y="793"/>
                </a:lnTo>
                <a:lnTo>
                  <a:pt x="1437" y="790"/>
                </a:lnTo>
                <a:lnTo>
                  <a:pt x="1457" y="788"/>
                </a:lnTo>
                <a:lnTo>
                  <a:pt x="1478" y="787"/>
                </a:lnTo>
                <a:lnTo>
                  <a:pt x="1496" y="788"/>
                </a:lnTo>
                <a:lnTo>
                  <a:pt x="1515" y="790"/>
                </a:lnTo>
                <a:lnTo>
                  <a:pt x="1532" y="792"/>
                </a:lnTo>
                <a:lnTo>
                  <a:pt x="1550" y="794"/>
                </a:lnTo>
                <a:lnTo>
                  <a:pt x="1567" y="799"/>
                </a:lnTo>
                <a:lnTo>
                  <a:pt x="1584" y="803"/>
                </a:lnTo>
                <a:lnTo>
                  <a:pt x="1600" y="809"/>
                </a:lnTo>
                <a:lnTo>
                  <a:pt x="1617" y="816"/>
                </a:lnTo>
                <a:lnTo>
                  <a:pt x="1633" y="823"/>
                </a:lnTo>
                <a:lnTo>
                  <a:pt x="1648" y="830"/>
                </a:lnTo>
                <a:lnTo>
                  <a:pt x="1663" y="839"/>
                </a:lnTo>
                <a:lnTo>
                  <a:pt x="1677" y="849"/>
                </a:lnTo>
                <a:lnTo>
                  <a:pt x="1691" y="859"/>
                </a:lnTo>
                <a:lnTo>
                  <a:pt x="1705" y="869"/>
                </a:lnTo>
                <a:lnTo>
                  <a:pt x="1718" y="880"/>
                </a:lnTo>
                <a:lnTo>
                  <a:pt x="1731" y="893"/>
                </a:lnTo>
                <a:lnTo>
                  <a:pt x="1742" y="905"/>
                </a:lnTo>
                <a:lnTo>
                  <a:pt x="1753" y="917"/>
                </a:lnTo>
                <a:lnTo>
                  <a:pt x="1764" y="931"/>
                </a:lnTo>
                <a:lnTo>
                  <a:pt x="1774" y="945"/>
                </a:lnTo>
                <a:lnTo>
                  <a:pt x="1783" y="959"/>
                </a:lnTo>
                <a:lnTo>
                  <a:pt x="1792" y="974"/>
                </a:lnTo>
                <a:lnTo>
                  <a:pt x="1800" y="989"/>
                </a:lnTo>
                <a:lnTo>
                  <a:pt x="1806" y="1005"/>
                </a:lnTo>
                <a:lnTo>
                  <a:pt x="1814" y="1022"/>
                </a:lnTo>
                <a:lnTo>
                  <a:pt x="1819" y="1039"/>
                </a:lnTo>
                <a:lnTo>
                  <a:pt x="1824" y="1055"/>
                </a:lnTo>
                <a:lnTo>
                  <a:pt x="1828" y="1072"/>
                </a:lnTo>
                <a:lnTo>
                  <a:pt x="1831" y="1090"/>
                </a:lnTo>
                <a:lnTo>
                  <a:pt x="1834" y="1108"/>
                </a:lnTo>
                <a:lnTo>
                  <a:pt x="1835" y="1126"/>
                </a:lnTo>
                <a:lnTo>
                  <a:pt x="1835" y="1144"/>
                </a:lnTo>
                <a:lnTo>
                  <a:pt x="1835" y="1165"/>
                </a:lnTo>
                <a:lnTo>
                  <a:pt x="1833" y="1187"/>
                </a:lnTo>
                <a:lnTo>
                  <a:pt x="1830" y="1206"/>
                </a:lnTo>
                <a:lnTo>
                  <a:pt x="1825" y="1226"/>
                </a:lnTo>
                <a:lnTo>
                  <a:pt x="1820" y="1246"/>
                </a:lnTo>
                <a:lnTo>
                  <a:pt x="1814" y="1265"/>
                </a:lnTo>
                <a:lnTo>
                  <a:pt x="1806" y="1283"/>
                </a:lnTo>
                <a:lnTo>
                  <a:pt x="1799" y="1302"/>
                </a:lnTo>
                <a:lnTo>
                  <a:pt x="1789" y="1319"/>
                </a:lnTo>
                <a:lnTo>
                  <a:pt x="1779" y="1335"/>
                </a:lnTo>
                <a:lnTo>
                  <a:pt x="1768" y="1352"/>
                </a:lnTo>
                <a:lnTo>
                  <a:pt x="1756" y="1368"/>
                </a:lnTo>
                <a:lnTo>
                  <a:pt x="1743" y="1383"/>
                </a:lnTo>
                <a:lnTo>
                  <a:pt x="1730" y="1397"/>
                </a:lnTo>
                <a:lnTo>
                  <a:pt x="1715" y="1410"/>
                </a:lnTo>
                <a:lnTo>
                  <a:pt x="1700" y="1423"/>
                </a:lnTo>
                <a:lnTo>
                  <a:pt x="1695" y="1412"/>
                </a:lnTo>
                <a:lnTo>
                  <a:pt x="1689" y="1404"/>
                </a:lnTo>
                <a:lnTo>
                  <a:pt x="1679" y="1395"/>
                </a:lnTo>
                <a:lnTo>
                  <a:pt x="1669" y="1389"/>
                </a:lnTo>
                <a:lnTo>
                  <a:pt x="1661" y="1386"/>
                </a:lnTo>
                <a:lnTo>
                  <a:pt x="1655" y="1384"/>
                </a:lnTo>
                <a:lnTo>
                  <a:pt x="1648" y="1383"/>
                </a:lnTo>
                <a:lnTo>
                  <a:pt x="1640" y="1383"/>
                </a:lnTo>
                <a:lnTo>
                  <a:pt x="1524" y="1383"/>
                </a:lnTo>
                <a:lnTo>
                  <a:pt x="1524" y="1162"/>
                </a:lnTo>
                <a:lnTo>
                  <a:pt x="1280" y="1162"/>
                </a:lnTo>
                <a:lnTo>
                  <a:pt x="1280" y="1383"/>
                </a:lnTo>
                <a:lnTo>
                  <a:pt x="1162" y="1383"/>
                </a:lnTo>
                <a:lnTo>
                  <a:pt x="1154" y="1384"/>
                </a:lnTo>
                <a:lnTo>
                  <a:pt x="1145" y="1385"/>
                </a:lnTo>
                <a:lnTo>
                  <a:pt x="1138" y="1388"/>
                </a:lnTo>
                <a:lnTo>
                  <a:pt x="1130" y="1391"/>
                </a:lnTo>
                <a:lnTo>
                  <a:pt x="1123" y="1396"/>
                </a:lnTo>
                <a:lnTo>
                  <a:pt x="1117" y="1402"/>
                </a:lnTo>
                <a:lnTo>
                  <a:pt x="1112" y="1409"/>
                </a:lnTo>
                <a:lnTo>
                  <a:pt x="1107" y="1415"/>
                </a:lnTo>
                <a:lnTo>
                  <a:pt x="1109" y="1409"/>
                </a:lnTo>
                <a:lnTo>
                  <a:pt x="1110" y="1402"/>
                </a:lnTo>
                <a:lnTo>
                  <a:pt x="1110" y="1396"/>
                </a:lnTo>
                <a:lnTo>
                  <a:pt x="1110" y="1389"/>
                </a:lnTo>
                <a:lnTo>
                  <a:pt x="1110" y="1383"/>
                </a:lnTo>
                <a:lnTo>
                  <a:pt x="1109" y="1375"/>
                </a:lnTo>
                <a:lnTo>
                  <a:pt x="1107" y="1369"/>
                </a:lnTo>
                <a:lnTo>
                  <a:pt x="1104" y="1363"/>
                </a:lnTo>
                <a:lnTo>
                  <a:pt x="1103" y="1361"/>
                </a:lnTo>
                <a:lnTo>
                  <a:pt x="865" y="958"/>
                </a:lnTo>
                <a:lnTo>
                  <a:pt x="858" y="951"/>
                </a:lnTo>
                <a:lnTo>
                  <a:pt x="852" y="943"/>
                </a:lnTo>
                <a:lnTo>
                  <a:pt x="845" y="937"/>
                </a:lnTo>
                <a:lnTo>
                  <a:pt x="836" y="932"/>
                </a:lnTo>
                <a:lnTo>
                  <a:pt x="824" y="927"/>
                </a:lnTo>
                <a:lnTo>
                  <a:pt x="811" y="926"/>
                </a:lnTo>
                <a:lnTo>
                  <a:pt x="800" y="926"/>
                </a:lnTo>
                <a:lnTo>
                  <a:pt x="788" y="928"/>
                </a:lnTo>
                <a:lnTo>
                  <a:pt x="777" y="933"/>
                </a:lnTo>
                <a:lnTo>
                  <a:pt x="767" y="940"/>
                </a:lnTo>
                <a:lnTo>
                  <a:pt x="758" y="948"/>
                </a:lnTo>
                <a:lnTo>
                  <a:pt x="751" y="958"/>
                </a:lnTo>
                <a:lnTo>
                  <a:pt x="514" y="1359"/>
                </a:lnTo>
                <a:lnTo>
                  <a:pt x="509" y="1365"/>
                </a:lnTo>
                <a:lnTo>
                  <a:pt x="506" y="1374"/>
                </a:lnTo>
                <a:lnTo>
                  <a:pt x="504" y="1383"/>
                </a:lnTo>
                <a:lnTo>
                  <a:pt x="504" y="1392"/>
                </a:lnTo>
                <a:lnTo>
                  <a:pt x="504" y="1399"/>
                </a:lnTo>
                <a:lnTo>
                  <a:pt x="505" y="1405"/>
                </a:lnTo>
                <a:lnTo>
                  <a:pt x="506" y="1411"/>
                </a:lnTo>
                <a:lnTo>
                  <a:pt x="509" y="1417"/>
                </a:lnTo>
                <a:lnTo>
                  <a:pt x="515" y="1428"/>
                </a:lnTo>
                <a:lnTo>
                  <a:pt x="522" y="1438"/>
                </a:lnTo>
                <a:lnTo>
                  <a:pt x="532" y="1446"/>
                </a:lnTo>
                <a:lnTo>
                  <a:pt x="543" y="1452"/>
                </a:lnTo>
                <a:lnTo>
                  <a:pt x="550" y="1455"/>
                </a:lnTo>
                <a:lnTo>
                  <a:pt x="556" y="1456"/>
                </a:lnTo>
                <a:lnTo>
                  <a:pt x="562" y="1457"/>
                </a:lnTo>
                <a:lnTo>
                  <a:pt x="568" y="1457"/>
                </a:lnTo>
                <a:lnTo>
                  <a:pt x="686" y="1457"/>
                </a:lnTo>
                <a:lnTo>
                  <a:pt x="686" y="1500"/>
                </a:lnTo>
                <a:lnTo>
                  <a:pt x="645" y="1500"/>
                </a:lnTo>
                <a:lnTo>
                  <a:pt x="626" y="1500"/>
                </a:lnTo>
                <a:lnTo>
                  <a:pt x="609" y="1499"/>
                </a:lnTo>
                <a:lnTo>
                  <a:pt x="592" y="1497"/>
                </a:lnTo>
                <a:lnTo>
                  <a:pt x="573" y="1493"/>
                </a:lnTo>
                <a:lnTo>
                  <a:pt x="556" y="1489"/>
                </a:lnTo>
                <a:lnTo>
                  <a:pt x="540" y="1484"/>
                </a:lnTo>
                <a:lnTo>
                  <a:pt x="522" y="1479"/>
                </a:lnTo>
                <a:lnTo>
                  <a:pt x="506" y="1473"/>
                </a:lnTo>
                <a:lnTo>
                  <a:pt x="491" y="1466"/>
                </a:lnTo>
                <a:lnTo>
                  <a:pt x="475" y="1458"/>
                </a:lnTo>
                <a:lnTo>
                  <a:pt x="460" y="1450"/>
                </a:lnTo>
                <a:lnTo>
                  <a:pt x="447" y="1440"/>
                </a:lnTo>
                <a:lnTo>
                  <a:pt x="432" y="1430"/>
                </a:lnTo>
                <a:lnTo>
                  <a:pt x="419" y="1420"/>
                </a:lnTo>
                <a:lnTo>
                  <a:pt x="406" y="1409"/>
                </a:lnTo>
                <a:lnTo>
                  <a:pt x="393" y="1396"/>
                </a:lnTo>
                <a:lnTo>
                  <a:pt x="382" y="1384"/>
                </a:lnTo>
                <a:lnTo>
                  <a:pt x="371" y="1371"/>
                </a:lnTo>
                <a:lnTo>
                  <a:pt x="360" y="1358"/>
                </a:lnTo>
                <a:lnTo>
                  <a:pt x="350" y="1344"/>
                </a:lnTo>
                <a:lnTo>
                  <a:pt x="341" y="1329"/>
                </a:lnTo>
                <a:lnTo>
                  <a:pt x="332" y="1314"/>
                </a:lnTo>
                <a:lnTo>
                  <a:pt x="325" y="1299"/>
                </a:lnTo>
                <a:lnTo>
                  <a:pt x="318" y="1283"/>
                </a:lnTo>
                <a:lnTo>
                  <a:pt x="311" y="1267"/>
                </a:lnTo>
                <a:lnTo>
                  <a:pt x="305" y="1251"/>
                </a:lnTo>
                <a:lnTo>
                  <a:pt x="300" y="1234"/>
                </a:lnTo>
                <a:lnTo>
                  <a:pt x="296" y="1216"/>
                </a:lnTo>
                <a:lnTo>
                  <a:pt x="294" y="1199"/>
                </a:lnTo>
                <a:lnTo>
                  <a:pt x="291" y="1182"/>
                </a:lnTo>
                <a:lnTo>
                  <a:pt x="290" y="1163"/>
                </a:lnTo>
                <a:lnTo>
                  <a:pt x="289" y="1144"/>
                </a:lnTo>
                <a:lnTo>
                  <a:pt x="290" y="1115"/>
                </a:lnTo>
                <a:lnTo>
                  <a:pt x="294" y="1085"/>
                </a:lnTo>
                <a:lnTo>
                  <a:pt x="300" y="1056"/>
                </a:lnTo>
                <a:lnTo>
                  <a:pt x="309" y="1029"/>
                </a:lnTo>
                <a:lnTo>
                  <a:pt x="319" y="1002"/>
                </a:lnTo>
                <a:lnTo>
                  <a:pt x="331" y="977"/>
                </a:lnTo>
                <a:lnTo>
                  <a:pt x="345" y="952"/>
                </a:lnTo>
                <a:lnTo>
                  <a:pt x="361" y="928"/>
                </a:lnTo>
                <a:lnTo>
                  <a:pt x="350" y="920"/>
                </a:lnTo>
                <a:lnTo>
                  <a:pt x="337" y="909"/>
                </a:lnTo>
                <a:lnTo>
                  <a:pt x="326" y="899"/>
                </a:lnTo>
                <a:lnTo>
                  <a:pt x="315" y="886"/>
                </a:lnTo>
                <a:lnTo>
                  <a:pt x="305" y="874"/>
                </a:lnTo>
                <a:lnTo>
                  <a:pt x="294" y="861"/>
                </a:lnTo>
                <a:lnTo>
                  <a:pt x="284" y="848"/>
                </a:lnTo>
                <a:lnTo>
                  <a:pt x="275" y="833"/>
                </a:lnTo>
                <a:lnTo>
                  <a:pt x="264" y="817"/>
                </a:lnTo>
                <a:lnTo>
                  <a:pt x="255" y="799"/>
                </a:lnTo>
                <a:lnTo>
                  <a:pt x="282" y="794"/>
                </a:lnTo>
                <a:lnTo>
                  <a:pt x="308" y="791"/>
                </a:lnTo>
                <a:lnTo>
                  <a:pt x="334" y="787"/>
                </a:lnTo>
                <a:lnTo>
                  <a:pt x="360" y="785"/>
                </a:lnTo>
                <a:lnTo>
                  <a:pt x="362" y="801"/>
                </a:lnTo>
                <a:lnTo>
                  <a:pt x="366" y="817"/>
                </a:lnTo>
                <a:lnTo>
                  <a:pt x="370" y="832"/>
                </a:lnTo>
                <a:lnTo>
                  <a:pt x="375" y="847"/>
                </a:lnTo>
                <a:lnTo>
                  <a:pt x="378" y="859"/>
                </a:lnTo>
                <a:lnTo>
                  <a:pt x="382" y="873"/>
                </a:lnTo>
                <a:lnTo>
                  <a:pt x="386" y="884"/>
                </a:lnTo>
                <a:lnTo>
                  <a:pt x="389" y="896"/>
                </a:lnTo>
                <a:lnTo>
                  <a:pt x="403" y="883"/>
                </a:lnTo>
                <a:lnTo>
                  <a:pt x="417" y="870"/>
                </a:lnTo>
                <a:lnTo>
                  <a:pt x="412" y="854"/>
                </a:lnTo>
                <a:lnTo>
                  <a:pt x="407" y="838"/>
                </a:lnTo>
                <a:lnTo>
                  <a:pt x="404" y="824"/>
                </a:lnTo>
                <a:lnTo>
                  <a:pt x="401" y="811"/>
                </a:lnTo>
                <a:lnTo>
                  <a:pt x="397" y="796"/>
                </a:lnTo>
                <a:lnTo>
                  <a:pt x="394" y="781"/>
                </a:lnTo>
                <a:lnTo>
                  <a:pt x="418" y="780"/>
                </a:lnTo>
                <a:lnTo>
                  <a:pt x="442" y="778"/>
                </a:lnTo>
                <a:lnTo>
                  <a:pt x="466" y="778"/>
                </a:lnTo>
                <a:lnTo>
                  <a:pt x="490" y="778"/>
                </a:lnTo>
                <a:lnTo>
                  <a:pt x="511" y="778"/>
                </a:lnTo>
                <a:lnTo>
                  <a:pt x="533" y="778"/>
                </a:lnTo>
                <a:lnTo>
                  <a:pt x="556" y="780"/>
                </a:lnTo>
                <a:lnTo>
                  <a:pt x="578" y="781"/>
                </a:lnTo>
                <a:lnTo>
                  <a:pt x="574" y="794"/>
                </a:lnTo>
                <a:lnTo>
                  <a:pt x="593" y="792"/>
                </a:lnTo>
                <a:lnTo>
                  <a:pt x="612" y="790"/>
                </a:lnTo>
                <a:lnTo>
                  <a:pt x="613" y="785"/>
                </a:lnTo>
                <a:lnTo>
                  <a:pt x="625" y="786"/>
                </a:lnTo>
                <a:lnTo>
                  <a:pt x="638" y="787"/>
                </a:lnTo>
                <a:lnTo>
                  <a:pt x="645" y="787"/>
                </a:lnTo>
                <a:lnTo>
                  <a:pt x="660" y="788"/>
                </a:lnTo>
                <a:lnTo>
                  <a:pt x="675" y="788"/>
                </a:lnTo>
                <a:lnTo>
                  <a:pt x="689" y="790"/>
                </a:lnTo>
                <a:lnTo>
                  <a:pt x="702" y="792"/>
                </a:lnTo>
                <a:lnTo>
                  <a:pt x="700" y="777"/>
                </a:lnTo>
                <a:lnTo>
                  <a:pt x="697" y="761"/>
                </a:lnTo>
                <a:lnTo>
                  <a:pt x="677" y="759"/>
                </a:lnTo>
                <a:lnTo>
                  <a:pt x="657" y="755"/>
                </a:lnTo>
                <a:lnTo>
                  <a:pt x="638" y="752"/>
                </a:lnTo>
                <a:lnTo>
                  <a:pt x="618" y="750"/>
                </a:lnTo>
                <a:lnTo>
                  <a:pt x="623" y="723"/>
                </a:lnTo>
                <a:lnTo>
                  <a:pt x="626" y="694"/>
                </a:lnTo>
                <a:lnTo>
                  <a:pt x="629" y="664"/>
                </a:lnTo>
                <a:lnTo>
                  <a:pt x="633" y="633"/>
                </a:lnTo>
                <a:lnTo>
                  <a:pt x="635" y="602"/>
                </a:lnTo>
                <a:lnTo>
                  <a:pt x="636" y="570"/>
                </a:lnTo>
                <a:lnTo>
                  <a:pt x="638" y="536"/>
                </a:lnTo>
                <a:lnTo>
                  <a:pt x="638" y="503"/>
                </a:lnTo>
                <a:lnTo>
                  <a:pt x="759" y="503"/>
                </a:lnTo>
                <a:lnTo>
                  <a:pt x="773" y="486"/>
                </a:lnTo>
                <a:lnTo>
                  <a:pt x="788" y="468"/>
                </a:lnTo>
                <a:lnTo>
                  <a:pt x="638" y="468"/>
                </a:lnTo>
                <a:lnTo>
                  <a:pt x="638" y="435"/>
                </a:lnTo>
                <a:lnTo>
                  <a:pt x="636" y="401"/>
                </a:lnTo>
                <a:lnTo>
                  <a:pt x="635" y="369"/>
                </a:lnTo>
                <a:lnTo>
                  <a:pt x="633" y="337"/>
                </a:lnTo>
                <a:lnTo>
                  <a:pt x="629" y="306"/>
                </a:lnTo>
                <a:lnTo>
                  <a:pt x="625" y="275"/>
                </a:lnTo>
                <a:lnTo>
                  <a:pt x="622" y="246"/>
                </a:lnTo>
                <a:lnTo>
                  <a:pt x="617" y="218"/>
                </a:lnTo>
                <a:lnTo>
                  <a:pt x="645" y="215"/>
                </a:lnTo>
                <a:lnTo>
                  <a:pt x="674" y="210"/>
                </a:lnTo>
                <a:lnTo>
                  <a:pt x="702" y="205"/>
                </a:lnTo>
                <a:lnTo>
                  <a:pt x="731" y="200"/>
                </a:lnTo>
                <a:lnTo>
                  <a:pt x="743" y="230"/>
                </a:lnTo>
                <a:lnTo>
                  <a:pt x="753" y="260"/>
                </a:lnTo>
                <a:lnTo>
                  <a:pt x="763" y="292"/>
                </a:lnTo>
                <a:lnTo>
                  <a:pt x="772" y="326"/>
                </a:lnTo>
                <a:lnTo>
                  <a:pt x="778" y="359"/>
                </a:lnTo>
                <a:lnTo>
                  <a:pt x="783" y="395"/>
                </a:lnTo>
                <a:lnTo>
                  <a:pt x="787" y="431"/>
                </a:lnTo>
                <a:lnTo>
                  <a:pt x="788" y="468"/>
                </a:lnTo>
                <a:lnTo>
                  <a:pt x="805" y="451"/>
                </a:lnTo>
                <a:lnTo>
                  <a:pt x="821" y="436"/>
                </a:lnTo>
                <a:lnTo>
                  <a:pt x="819" y="402"/>
                </a:lnTo>
                <a:lnTo>
                  <a:pt x="815" y="370"/>
                </a:lnTo>
                <a:lnTo>
                  <a:pt x="809" y="339"/>
                </a:lnTo>
                <a:lnTo>
                  <a:pt x="803" y="308"/>
                </a:lnTo>
                <a:lnTo>
                  <a:pt x="795" y="277"/>
                </a:lnTo>
                <a:lnTo>
                  <a:pt x="787" y="249"/>
                </a:lnTo>
                <a:lnTo>
                  <a:pt x="775" y="220"/>
                </a:lnTo>
                <a:lnTo>
                  <a:pt x="765" y="193"/>
                </a:lnTo>
                <a:lnTo>
                  <a:pt x="788" y="188"/>
                </a:lnTo>
                <a:lnTo>
                  <a:pt x="810" y="183"/>
                </a:lnTo>
                <a:lnTo>
                  <a:pt x="832" y="177"/>
                </a:lnTo>
                <a:lnTo>
                  <a:pt x="856" y="170"/>
                </a:lnTo>
                <a:lnTo>
                  <a:pt x="872" y="192"/>
                </a:lnTo>
                <a:lnTo>
                  <a:pt x="888" y="214"/>
                </a:lnTo>
                <a:lnTo>
                  <a:pt x="903" y="237"/>
                </a:lnTo>
                <a:lnTo>
                  <a:pt x="917" y="262"/>
                </a:lnTo>
                <a:lnTo>
                  <a:pt x="929" y="287"/>
                </a:lnTo>
                <a:lnTo>
                  <a:pt x="939" y="312"/>
                </a:lnTo>
                <a:lnTo>
                  <a:pt x="949" y="339"/>
                </a:lnTo>
                <a:lnTo>
                  <a:pt x="957" y="366"/>
                </a:lnTo>
                <a:lnTo>
                  <a:pt x="979" y="360"/>
                </a:lnTo>
                <a:lnTo>
                  <a:pt x="1002" y="357"/>
                </a:lnTo>
                <a:lnTo>
                  <a:pt x="1026" y="354"/>
                </a:lnTo>
                <a:lnTo>
                  <a:pt x="1050" y="353"/>
                </a:lnTo>
                <a:lnTo>
                  <a:pt x="1050" y="353"/>
                </a:lnTo>
                <a:close/>
                <a:moveTo>
                  <a:pt x="873" y="1402"/>
                </a:moveTo>
                <a:lnTo>
                  <a:pt x="873" y="1622"/>
                </a:lnTo>
                <a:lnTo>
                  <a:pt x="739" y="1622"/>
                </a:lnTo>
                <a:lnTo>
                  <a:pt x="739" y="1402"/>
                </a:lnTo>
                <a:lnTo>
                  <a:pt x="568" y="1402"/>
                </a:lnTo>
                <a:lnTo>
                  <a:pt x="564" y="1401"/>
                </a:lnTo>
                <a:lnTo>
                  <a:pt x="562" y="1400"/>
                </a:lnTo>
                <a:lnTo>
                  <a:pt x="559" y="1396"/>
                </a:lnTo>
                <a:lnTo>
                  <a:pt x="558" y="1392"/>
                </a:lnTo>
                <a:lnTo>
                  <a:pt x="558" y="1389"/>
                </a:lnTo>
                <a:lnTo>
                  <a:pt x="559" y="1386"/>
                </a:lnTo>
                <a:lnTo>
                  <a:pt x="798" y="986"/>
                </a:lnTo>
                <a:lnTo>
                  <a:pt x="800" y="982"/>
                </a:lnTo>
                <a:lnTo>
                  <a:pt x="804" y="981"/>
                </a:lnTo>
                <a:lnTo>
                  <a:pt x="808" y="979"/>
                </a:lnTo>
                <a:lnTo>
                  <a:pt x="811" y="981"/>
                </a:lnTo>
                <a:lnTo>
                  <a:pt x="815" y="983"/>
                </a:lnTo>
                <a:lnTo>
                  <a:pt x="816" y="986"/>
                </a:lnTo>
                <a:lnTo>
                  <a:pt x="1055" y="1388"/>
                </a:lnTo>
                <a:lnTo>
                  <a:pt x="1056" y="1391"/>
                </a:lnTo>
                <a:lnTo>
                  <a:pt x="1056" y="1395"/>
                </a:lnTo>
                <a:lnTo>
                  <a:pt x="1053" y="1399"/>
                </a:lnTo>
                <a:lnTo>
                  <a:pt x="1050" y="1401"/>
                </a:lnTo>
                <a:lnTo>
                  <a:pt x="1048" y="1402"/>
                </a:lnTo>
                <a:lnTo>
                  <a:pt x="1046" y="1402"/>
                </a:lnTo>
                <a:lnTo>
                  <a:pt x="873" y="1402"/>
                </a:lnTo>
                <a:close/>
                <a:moveTo>
                  <a:pt x="1469" y="1437"/>
                </a:moveTo>
                <a:lnTo>
                  <a:pt x="1469" y="1216"/>
                </a:lnTo>
                <a:lnTo>
                  <a:pt x="1334" y="1216"/>
                </a:lnTo>
                <a:lnTo>
                  <a:pt x="1334" y="1437"/>
                </a:lnTo>
                <a:lnTo>
                  <a:pt x="1162" y="1437"/>
                </a:lnTo>
                <a:lnTo>
                  <a:pt x="1159" y="1437"/>
                </a:lnTo>
                <a:lnTo>
                  <a:pt x="1156" y="1440"/>
                </a:lnTo>
                <a:lnTo>
                  <a:pt x="1154" y="1443"/>
                </a:lnTo>
                <a:lnTo>
                  <a:pt x="1153" y="1447"/>
                </a:lnTo>
                <a:lnTo>
                  <a:pt x="1153" y="1450"/>
                </a:lnTo>
                <a:lnTo>
                  <a:pt x="1154" y="1453"/>
                </a:lnTo>
                <a:lnTo>
                  <a:pt x="1392" y="1854"/>
                </a:lnTo>
                <a:lnTo>
                  <a:pt x="1395" y="1856"/>
                </a:lnTo>
                <a:lnTo>
                  <a:pt x="1398" y="1859"/>
                </a:lnTo>
                <a:lnTo>
                  <a:pt x="1402" y="1859"/>
                </a:lnTo>
                <a:lnTo>
                  <a:pt x="1406" y="1859"/>
                </a:lnTo>
                <a:lnTo>
                  <a:pt x="1409" y="1856"/>
                </a:lnTo>
                <a:lnTo>
                  <a:pt x="1411" y="1854"/>
                </a:lnTo>
                <a:lnTo>
                  <a:pt x="1649" y="1452"/>
                </a:lnTo>
                <a:lnTo>
                  <a:pt x="1650" y="1448"/>
                </a:lnTo>
                <a:lnTo>
                  <a:pt x="1650" y="1445"/>
                </a:lnTo>
                <a:lnTo>
                  <a:pt x="1648" y="1441"/>
                </a:lnTo>
                <a:lnTo>
                  <a:pt x="1644" y="1438"/>
                </a:lnTo>
                <a:lnTo>
                  <a:pt x="1643" y="1437"/>
                </a:lnTo>
                <a:lnTo>
                  <a:pt x="1640" y="1437"/>
                </a:lnTo>
                <a:lnTo>
                  <a:pt x="1469" y="1437"/>
                </a:lnTo>
                <a:close/>
                <a:moveTo>
                  <a:pt x="114" y="799"/>
                </a:moveTo>
                <a:lnTo>
                  <a:pt x="136" y="792"/>
                </a:lnTo>
                <a:lnTo>
                  <a:pt x="160" y="786"/>
                </a:lnTo>
                <a:lnTo>
                  <a:pt x="182" y="781"/>
                </a:lnTo>
                <a:lnTo>
                  <a:pt x="206" y="775"/>
                </a:lnTo>
                <a:lnTo>
                  <a:pt x="193" y="745"/>
                </a:lnTo>
                <a:lnTo>
                  <a:pt x="182" y="714"/>
                </a:lnTo>
                <a:lnTo>
                  <a:pt x="174" y="680"/>
                </a:lnTo>
                <a:lnTo>
                  <a:pt x="165" y="647"/>
                </a:lnTo>
                <a:lnTo>
                  <a:pt x="159" y="612"/>
                </a:lnTo>
                <a:lnTo>
                  <a:pt x="154" y="577"/>
                </a:lnTo>
                <a:lnTo>
                  <a:pt x="150" y="540"/>
                </a:lnTo>
                <a:lnTo>
                  <a:pt x="149" y="503"/>
                </a:lnTo>
                <a:lnTo>
                  <a:pt x="0" y="503"/>
                </a:lnTo>
                <a:lnTo>
                  <a:pt x="1" y="524"/>
                </a:lnTo>
                <a:lnTo>
                  <a:pt x="4" y="545"/>
                </a:lnTo>
                <a:lnTo>
                  <a:pt x="6" y="565"/>
                </a:lnTo>
                <a:lnTo>
                  <a:pt x="10" y="586"/>
                </a:lnTo>
                <a:lnTo>
                  <a:pt x="15" y="606"/>
                </a:lnTo>
                <a:lnTo>
                  <a:pt x="20" y="625"/>
                </a:lnTo>
                <a:lnTo>
                  <a:pt x="26" y="644"/>
                </a:lnTo>
                <a:lnTo>
                  <a:pt x="33" y="663"/>
                </a:lnTo>
                <a:lnTo>
                  <a:pt x="41" y="682"/>
                </a:lnTo>
                <a:lnTo>
                  <a:pt x="50" y="699"/>
                </a:lnTo>
                <a:lnTo>
                  <a:pt x="58" y="718"/>
                </a:lnTo>
                <a:lnTo>
                  <a:pt x="68" y="735"/>
                </a:lnTo>
                <a:lnTo>
                  <a:pt x="79" y="751"/>
                </a:lnTo>
                <a:lnTo>
                  <a:pt x="90" y="767"/>
                </a:lnTo>
                <a:lnTo>
                  <a:pt x="102" y="783"/>
                </a:lnTo>
                <a:lnTo>
                  <a:pt x="114" y="799"/>
                </a:lnTo>
                <a:lnTo>
                  <a:pt x="114" y="79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C8344AC-1F0C-DBD3-DC8B-FB4DF54431D9}"/>
              </a:ext>
            </a:extLst>
          </p:cNvPr>
          <p:cNvCxnSpPr>
            <a:cxnSpLocks/>
          </p:cNvCxnSpPr>
          <p:nvPr/>
        </p:nvCxnSpPr>
        <p:spPr>
          <a:xfrm>
            <a:off x="4356249" y="1637854"/>
            <a:ext cx="0" cy="337052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29">
            <a:extLst>
              <a:ext uri="{FF2B5EF4-FFF2-40B4-BE49-F238E27FC236}">
                <a16:creationId xmlns:a16="http://schemas.microsoft.com/office/drawing/2014/main" id="{CEA5B74E-60BB-BE68-0830-3068E34B823E}"/>
              </a:ext>
            </a:extLst>
          </p:cNvPr>
          <p:cNvSpPr>
            <a:spLocks noEditPoints="1"/>
          </p:cNvSpPr>
          <p:nvPr/>
        </p:nvSpPr>
        <p:spPr bwMode="auto">
          <a:xfrm>
            <a:off x="4742733" y="2699807"/>
            <a:ext cx="458921" cy="397475"/>
          </a:xfrm>
          <a:custGeom>
            <a:avLst/>
            <a:gdLst>
              <a:gd name="T0" fmla="*/ 2114 w 16260"/>
              <a:gd name="T1" fmla="*/ 7174 h 14540"/>
              <a:gd name="T2" fmla="*/ 2126 w 16260"/>
              <a:gd name="T3" fmla="*/ 7405 h 14540"/>
              <a:gd name="T4" fmla="*/ 9236 w 16260"/>
              <a:gd name="T5" fmla="*/ 7383 h 14540"/>
              <a:gd name="T6" fmla="*/ 9200 w 16260"/>
              <a:gd name="T7" fmla="*/ 7148 h 14540"/>
              <a:gd name="T8" fmla="*/ 4859 w 16260"/>
              <a:gd name="T9" fmla="*/ 7106 h 14540"/>
              <a:gd name="T10" fmla="*/ 11333 w 16260"/>
              <a:gd name="T11" fmla="*/ 7557 h 14540"/>
              <a:gd name="T12" fmla="*/ 11326 w 16260"/>
              <a:gd name="T13" fmla="*/ 3158 h 14540"/>
              <a:gd name="T14" fmla="*/ 9481 w 16260"/>
              <a:gd name="T15" fmla="*/ 1268 h 14540"/>
              <a:gd name="T16" fmla="*/ 7773 w 16260"/>
              <a:gd name="T17" fmla="*/ 8 h 14540"/>
              <a:gd name="T18" fmla="*/ 0 w 16260"/>
              <a:gd name="T19" fmla="*/ 14530 h 14540"/>
              <a:gd name="T20" fmla="*/ 10347 w 16260"/>
              <a:gd name="T21" fmla="*/ 14220 h 14540"/>
              <a:gd name="T22" fmla="*/ 882 w 16260"/>
              <a:gd name="T23" fmla="*/ 14231 h 14540"/>
              <a:gd name="T24" fmla="*/ 10823 w 16260"/>
              <a:gd name="T25" fmla="*/ 3316 h 14540"/>
              <a:gd name="T26" fmla="*/ 11008 w 16260"/>
              <a:gd name="T27" fmla="*/ 8104 h 14540"/>
              <a:gd name="T28" fmla="*/ 14943 w 16260"/>
              <a:gd name="T29" fmla="*/ 4792 h 14540"/>
              <a:gd name="T30" fmla="*/ 14182 w 16260"/>
              <a:gd name="T31" fmla="*/ 6112 h 14540"/>
              <a:gd name="T32" fmla="*/ 14389 w 16260"/>
              <a:gd name="T33" fmla="*/ 6288 h 14540"/>
              <a:gd name="T34" fmla="*/ 15476 w 16260"/>
              <a:gd name="T35" fmla="*/ 4377 h 14540"/>
              <a:gd name="T36" fmla="*/ 16037 w 16260"/>
              <a:gd name="T37" fmla="*/ 3221 h 14540"/>
              <a:gd name="T38" fmla="*/ 15983 w 16260"/>
              <a:gd name="T39" fmla="*/ 2458 h 14540"/>
              <a:gd name="T40" fmla="*/ 16214 w 16260"/>
              <a:gd name="T41" fmla="*/ 1599 h 14540"/>
              <a:gd name="T42" fmla="*/ 15462 w 16260"/>
              <a:gd name="T43" fmla="*/ 1276 h 14540"/>
              <a:gd name="T44" fmla="*/ 14066 w 16260"/>
              <a:gd name="T45" fmla="*/ 3401 h 14540"/>
              <a:gd name="T46" fmla="*/ 14196 w 16260"/>
              <a:gd name="T47" fmla="*/ 5572 h 14540"/>
              <a:gd name="T48" fmla="*/ 15736 w 16260"/>
              <a:gd name="T49" fmla="*/ 3403 h 14540"/>
              <a:gd name="T50" fmla="*/ 10004 w 16260"/>
              <a:gd name="T51" fmla="*/ 12267 h 14540"/>
              <a:gd name="T52" fmla="*/ 9565 w 16260"/>
              <a:gd name="T53" fmla="*/ 11566 h 14540"/>
              <a:gd name="T54" fmla="*/ 2049 w 16260"/>
              <a:gd name="T55" fmla="*/ 3212 h 14540"/>
              <a:gd name="T56" fmla="*/ 5584 w 16260"/>
              <a:gd name="T57" fmla="*/ 3320 h 14540"/>
              <a:gd name="T58" fmla="*/ 6937 w 16260"/>
              <a:gd name="T59" fmla="*/ 3093 h 14540"/>
              <a:gd name="T60" fmla="*/ 5192 w 16260"/>
              <a:gd name="T61" fmla="*/ 2999 h 14540"/>
              <a:gd name="T62" fmla="*/ 2059 w 16260"/>
              <a:gd name="T63" fmla="*/ 9303 h 14540"/>
              <a:gd name="T64" fmla="*/ 2830 w 16260"/>
              <a:gd name="T65" fmla="*/ 9499 h 14540"/>
              <a:gd name="T66" fmla="*/ 9274 w 16260"/>
              <a:gd name="T67" fmla="*/ 9389 h 14540"/>
              <a:gd name="T68" fmla="*/ 8939 w 16260"/>
              <a:gd name="T69" fmla="*/ 9187 h 14540"/>
              <a:gd name="T70" fmla="*/ 3005 w 16260"/>
              <a:gd name="T71" fmla="*/ 9170 h 14540"/>
              <a:gd name="T72" fmla="*/ 2056 w 16260"/>
              <a:gd name="T73" fmla="*/ 5172 h 14540"/>
              <a:gd name="T74" fmla="*/ 2480 w 16260"/>
              <a:gd name="T75" fmla="*/ 5388 h 14540"/>
              <a:gd name="T76" fmla="*/ 9073 w 16260"/>
              <a:gd name="T77" fmla="*/ 5377 h 14540"/>
              <a:gd name="T78" fmla="*/ 9273 w 16260"/>
              <a:gd name="T79" fmla="*/ 5178 h 14540"/>
              <a:gd name="T80" fmla="*/ 8314 w 16260"/>
              <a:gd name="T81" fmla="*/ 5061 h 14540"/>
              <a:gd name="T82" fmla="*/ 3425 w 16260"/>
              <a:gd name="T83" fmla="*/ 11978 h 14540"/>
              <a:gd name="T84" fmla="*/ 4429 w 16260"/>
              <a:gd name="T85" fmla="*/ 10907 h 14540"/>
              <a:gd name="T86" fmla="*/ 4130 w 16260"/>
              <a:gd name="T87" fmla="*/ 12769 h 14540"/>
              <a:gd name="T88" fmla="*/ 4668 w 16260"/>
              <a:gd name="T89" fmla="*/ 12944 h 14540"/>
              <a:gd name="T90" fmla="*/ 5295 w 16260"/>
              <a:gd name="T91" fmla="*/ 12205 h 14540"/>
              <a:gd name="T92" fmla="*/ 5767 w 16260"/>
              <a:gd name="T93" fmla="*/ 13236 h 14540"/>
              <a:gd name="T94" fmla="*/ 6367 w 16260"/>
              <a:gd name="T95" fmla="*/ 12177 h 14540"/>
              <a:gd name="T96" fmla="*/ 6802 w 16260"/>
              <a:gd name="T97" fmla="*/ 12949 h 14540"/>
              <a:gd name="T98" fmla="*/ 7434 w 16260"/>
              <a:gd name="T99" fmla="*/ 12841 h 14540"/>
              <a:gd name="T100" fmla="*/ 8401 w 16260"/>
              <a:gd name="T101" fmla="*/ 12505 h 14540"/>
              <a:gd name="T102" fmla="*/ 8854 w 16260"/>
              <a:gd name="T103" fmla="*/ 12768 h 14540"/>
              <a:gd name="T104" fmla="*/ 8186 w 16260"/>
              <a:gd name="T105" fmla="*/ 12227 h 14540"/>
              <a:gd name="T106" fmla="*/ 6907 w 16260"/>
              <a:gd name="T107" fmla="*/ 12730 h 14540"/>
              <a:gd name="T108" fmla="*/ 6247 w 16260"/>
              <a:gd name="T109" fmla="*/ 12029 h 14540"/>
              <a:gd name="T110" fmla="*/ 5762 w 16260"/>
              <a:gd name="T111" fmla="*/ 12991 h 14540"/>
              <a:gd name="T112" fmla="*/ 5329 w 16260"/>
              <a:gd name="T113" fmla="*/ 12006 h 14540"/>
              <a:gd name="T114" fmla="*/ 4599 w 16260"/>
              <a:gd name="T115" fmla="*/ 12742 h 14540"/>
              <a:gd name="T116" fmla="*/ 4591 w 16260"/>
              <a:gd name="T117" fmla="*/ 10902 h 14540"/>
              <a:gd name="T118" fmla="*/ 3591 w 16260"/>
              <a:gd name="T119" fmla="*/ 11254 h 14540"/>
              <a:gd name="T120" fmla="*/ 3232 w 16260"/>
              <a:gd name="T121" fmla="*/ 12810 h 14540"/>
              <a:gd name="T122" fmla="*/ 3825 w 16260"/>
              <a:gd name="T123" fmla="*/ 12705 h 14540"/>
              <a:gd name="T124" fmla="*/ 3767 w 16260"/>
              <a:gd name="T125" fmla="*/ 12430 h 14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60" h="14540">
                <a:moveTo>
                  <a:pt x="8371" y="616"/>
                </a:moveTo>
                <a:lnTo>
                  <a:pt x="8442" y="684"/>
                </a:lnTo>
                <a:lnTo>
                  <a:pt x="8548" y="788"/>
                </a:lnTo>
                <a:lnTo>
                  <a:pt x="8684" y="922"/>
                </a:lnTo>
                <a:lnTo>
                  <a:pt x="8845" y="1079"/>
                </a:lnTo>
                <a:lnTo>
                  <a:pt x="9026" y="1256"/>
                </a:lnTo>
                <a:lnTo>
                  <a:pt x="9220" y="1448"/>
                </a:lnTo>
                <a:lnTo>
                  <a:pt x="9423" y="1648"/>
                </a:lnTo>
                <a:lnTo>
                  <a:pt x="9628" y="1852"/>
                </a:lnTo>
                <a:lnTo>
                  <a:pt x="9831" y="2055"/>
                </a:lnTo>
                <a:lnTo>
                  <a:pt x="10026" y="2251"/>
                </a:lnTo>
                <a:lnTo>
                  <a:pt x="10208" y="2435"/>
                </a:lnTo>
                <a:lnTo>
                  <a:pt x="10372" y="2601"/>
                </a:lnTo>
                <a:lnTo>
                  <a:pt x="10444" y="2677"/>
                </a:lnTo>
                <a:lnTo>
                  <a:pt x="10510" y="2745"/>
                </a:lnTo>
                <a:lnTo>
                  <a:pt x="10569" y="2807"/>
                </a:lnTo>
                <a:lnTo>
                  <a:pt x="10620" y="2861"/>
                </a:lnTo>
                <a:lnTo>
                  <a:pt x="10661" y="2907"/>
                </a:lnTo>
                <a:lnTo>
                  <a:pt x="10693" y="2945"/>
                </a:lnTo>
                <a:lnTo>
                  <a:pt x="10715" y="2972"/>
                </a:lnTo>
                <a:lnTo>
                  <a:pt x="10727" y="2991"/>
                </a:lnTo>
                <a:lnTo>
                  <a:pt x="8363" y="2984"/>
                </a:lnTo>
                <a:lnTo>
                  <a:pt x="8371" y="616"/>
                </a:lnTo>
                <a:close/>
                <a:moveTo>
                  <a:pt x="2150" y="7152"/>
                </a:moveTo>
                <a:lnTo>
                  <a:pt x="2137" y="7159"/>
                </a:lnTo>
                <a:lnTo>
                  <a:pt x="2125" y="7167"/>
                </a:lnTo>
                <a:lnTo>
                  <a:pt x="2114" y="7174"/>
                </a:lnTo>
                <a:lnTo>
                  <a:pt x="2103" y="7182"/>
                </a:lnTo>
                <a:lnTo>
                  <a:pt x="2093" y="7190"/>
                </a:lnTo>
                <a:lnTo>
                  <a:pt x="2084" y="7199"/>
                </a:lnTo>
                <a:lnTo>
                  <a:pt x="2077" y="7208"/>
                </a:lnTo>
                <a:lnTo>
                  <a:pt x="2070" y="7217"/>
                </a:lnTo>
                <a:lnTo>
                  <a:pt x="2064" y="7226"/>
                </a:lnTo>
                <a:lnTo>
                  <a:pt x="2059" y="7235"/>
                </a:lnTo>
                <a:lnTo>
                  <a:pt x="2055" y="7245"/>
                </a:lnTo>
                <a:lnTo>
                  <a:pt x="2051" y="7254"/>
                </a:lnTo>
                <a:lnTo>
                  <a:pt x="2049" y="7263"/>
                </a:lnTo>
                <a:lnTo>
                  <a:pt x="2047" y="7273"/>
                </a:lnTo>
                <a:lnTo>
                  <a:pt x="2046" y="7283"/>
                </a:lnTo>
                <a:lnTo>
                  <a:pt x="2046" y="7292"/>
                </a:lnTo>
                <a:lnTo>
                  <a:pt x="2046" y="7301"/>
                </a:lnTo>
                <a:lnTo>
                  <a:pt x="2048" y="7311"/>
                </a:lnTo>
                <a:lnTo>
                  <a:pt x="2050" y="7320"/>
                </a:lnTo>
                <a:lnTo>
                  <a:pt x="2053" y="7328"/>
                </a:lnTo>
                <a:lnTo>
                  <a:pt x="2057" y="7338"/>
                </a:lnTo>
                <a:lnTo>
                  <a:pt x="2061" y="7347"/>
                </a:lnTo>
                <a:lnTo>
                  <a:pt x="2066" y="7355"/>
                </a:lnTo>
                <a:lnTo>
                  <a:pt x="2072" y="7363"/>
                </a:lnTo>
                <a:lnTo>
                  <a:pt x="2079" y="7371"/>
                </a:lnTo>
                <a:lnTo>
                  <a:pt x="2087" y="7378"/>
                </a:lnTo>
                <a:lnTo>
                  <a:pt x="2096" y="7385"/>
                </a:lnTo>
                <a:lnTo>
                  <a:pt x="2105" y="7392"/>
                </a:lnTo>
                <a:lnTo>
                  <a:pt x="2115" y="7399"/>
                </a:lnTo>
                <a:lnTo>
                  <a:pt x="2126" y="7405"/>
                </a:lnTo>
                <a:lnTo>
                  <a:pt x="2137" y="7410"/>
                </a:lnTo>
                <a:lnTo>
                  <a:pt x="2149" y="7415"/>
                </a:lnTo>
                <a:lnTo>
                  <a:pt x="2178" y="7419"/>
                </a:lnTo>
                <a:lnTo>
                  <a:pt x="2244" y="7422"/>
                </a:lnTo>
                <a:lnTo>
                  <a:pt x="2344" y="7425"/>
                </a:lnTo>
                <a:lnTo>
                  <a:pt x="2477" y="7427"/>
                </a:lnTo>
                <a:lnTo>
                  <a:pt x="2830" y="7432"/>
                </a:lnTo>
                <a:lnTo>
                  <a:pt x="3281" y="7435"/>
                </a:lnTo>
                <a:lnTo>
                  <a:pt x="3814" y="7438"/>
                </a:lnTo>
                <a:lnTo>
                  <a:pt x="4404" y="7440"/>
                </a:lnTo>
                <a:lnTo>
                  <a:pt x="5036" y="7441"/>
                </a:lnTo>
                <a:lnTo>
                  <a:pt x="5686" y="7440"/>
                </a:lnTo>
                <a:lnTo>
                  <a:pt x="6335" y="7439"/>
                </a:lnTo>
                <a:lnTo>
                  <a:pt x="6965" y="7437"/>
                </a:lnTo>
                <a:lnTo>
                  <a:pt x="7556" y="7434"/>
                </a:lnTo>
                <a:lnTo>
                  <a:pt x="8085" y="7430"/>
                </a:lnTo>
                <a:lnTo>
                  <a:pt x="8322" y="7428"/>
                </a:lnTo>
                <a:lnTo>
                  <a:pt x="8535" y="7425"/>
                </a:lnTo>
                <a:lnTo>
                  <a:pt x="8725" y="7422"/>
                </a:lnTo>
                <a:lnTo>
                  <a:pt x="8886" y="7419"/>
                </a:lnTo>
                <a:lnTo>
                  <a:pt x="9017" y="7416"/>
                </a:lnTo>
                <a:lnTo>
                  <a:pt x="9117" y="7412"/>
                </a:lnTo>
                <a:lnTo>
                  <a:pt x="9181" y="7409"/>
                </a:lnTo>
                <a:lnTo>
                  <a:pt x="9207" y="7405"/>
                </a:lnTo>
                <a:lnTo>
                  <a:pt x="9217" y="7398"/>
                </a:lnTo>
                <a:lnTo>
                  <a:pt x="9227" y="7390"/>
                </a:lnTo>
                <a:lnTo>
                  <a:pt x="9236" y="7383"/>
                </a:lnTo>
                <a:lnTo>
                  <a:pt x="9244" y="7375"/>
                </a:lnTo>
                <a:lnTo>
                  <a:pt x="9251" y="7367"/>
                </a:lnTo>
                <a:lnTo>
                  <a:pt x="9257" y="7359"/>
                </a:lnTo>
                <a:lnTo>
                  <a:pt x="9262" y="7350"/>
                </a:lnTo>
                <a:lnTo>
                  <a:pt x="9267" y="7341"/>
                </a:lnTo>
                <a:lnTo>
                  <a:pt x="9271" y="7331"/>
                </a:lnTo>
                <a:lnTo>
                  <a:pt x="9274" y="7322"/>
                </a:lnTo>
                <a:lnTo>
                  <a:pt x="9277" y="7313"/>
                </a:lnTo>
                <a:lnTo>
                  <a:pt x="9279" y="7303"/>
                </a:lnTo>
                <a:lnTo>
                  <a:pt x="9280" y="7293"/>
                </a:lnTo>
                <a:lnTo>
                  <a:pt x="9280" y="7284"/>
                </a:lnTo>
                <a:lnTo>
                  <a:pt x="9280" y="7274"/>
                </a:lnTo>
                <a:lnTo>
                  <a:pt x="9279" y="7263"/>
                </a:lnTo>
                <a:lnTo>
                  <a:pt x="9277" y="7254"/>
                </a:lnTo>
                <a:lnTo>
                  <a:pt x="9275" y="7244"/>
                </a:lnTo>
                <a:lnTo>
                  <a:pt x="9272" y="7235"/>
                </a:lnTo>
                <a:lnTo>
                  <a:pt x="9269" y="7225"/>
                </a:lnTo>
                <a:lnTo>
                  <a:pt x="9265" y="7216"/>
                </a:lnTo>
                <a:lnTo>
                  <a:pt x="9260" y="7206"/>
                </a:lnTo>
                <a:lnTo>
                  <a:pt x="9255" y="7198"/>
                </a:lnTo>
                <a:lnTo>
                  <a:pt x="9249" y="7189"/>
                </a:lnTo>
                <a:lnTo>
                  <a:pt x="9242" y="7181"/>
                </a:lnTo>
                <a:lnTo>
                  <a:pt x="9235" y="7174"/>
                </a:lnTo>
                <a:lnTo>
                  <a:pt x="9227" y="7167"/>
                </a:lnTo>
                <a:lnTo>
                  <a:pt x="9218" y="7160"/>
                </a:lnTo>
                <a:lnTo>
                  <a:pt x="9209" y="7153"/>
                </a:lnTo>
                <a:lnTo>
                  <a:pt x="9200" y="7148"/>
                </a:lnTo>
                <a:lnTo>
                  <a:pt x="9190" y="7141"/>
                </a:lnTo>
                <a:lnTo>
                  <a:pt x="9180" y="7136"/>
                </a:lnTo>
                <a:lnTo>
                  <a:pt x="9160" y="7132"/>
                </a:lnTo>
                <a:lnTo>
                  <a:pt x="9126" y="7128"/>
                </a:lnTo>
                <a:lnTo>
                  <a:pt x="9077" y="7125"/>
                </a:lnTo>
                <a:lnTo>
                  <a:pt x="9014" y="7122"/>
                </a:lnTo>
                <a:lnTo>
                  <a:pt x="8939" y="7120"/>
                </a:lnTo>
                <a:lnTo>
                  <a:pt x="8852" y="7117"/>
                </a:lnTo>
                <a:lnTo>
                  <a:pt x="8754" y="7115"/>
                </a:lnTo>
                <a:lnTo>
                  <a:pt x="8646" y="7114"/>
                </a:lnTo>
                <a:lnTo>
                  <a:pt x="8407" y="7111"/>
                </a:lnTo>
                <a:lnTo>
                  <a:pt x="8143" y="7110"/>
                </a:lnTo>
                <a:lnTo>
                  <a:pt x="7861" y="7109"/>
                </a:lnTo>
                <a:lnTo>
                  <a:pt x="7569" y="7109"/>
                </a:lnTo>
                <a:lnTo>
                  <a:pt x="7277" y="7109"/>
                </a:lnTo>
                <a:lnTo>
                  <a:pt x="6992" y="7110"/>
                </a:lnTo>
                <a:lnTo>
                  <a:pt x="6722" y="7111"/>
                </a:lnTo>
                <a:lnTo>
                  <a:pt x="6478" y="7113"/>
                </a:lnTo>
                <a:lnTo>
                  <a:pt x="6264" y="7114"/>
                </a:lnTo>
                <a:lnTo>
                  <a:pt x="6091" y="7115"/>
                </a:lnTo>
                <a:lnTo>
                  <a:pt x="5967" y="7116"/>
                </a:lnTo>
                <a:lnTo>
                  <a:pt x="5900" y="7116"/>
                </a:lnTo>
                <a:lnTo>
                  <a:pt x="5783" y="7116"/>
                </a:lnTo>
                <a:lnTo>
                  <a:pt x="5612" y="7114"/>
                </a:lnTo>
                <a:lnTo>
                  <a:pt x="5395" y="7112"/>
                </a:lnTo>
                <a:lnTo>
                  <a:pt x="5142" y="7109"/>
                </a:lnTo>
                <a:lnTo>
                  <a:pt x="4859" y="7106"/>
                </a:lnTo>
                <a:lnTo>
                  <a:pt x="4555" y="7103"/>
                </a:lnTo>
                <a:lnTo>
                  <a:pt x="4239" y="7101"/>
                </a:lnTo>
                <a:lnTo>
                  <a:pt x="3917" y="7100"/>
                </a:lnTo>
                <a:lnTo>
                  <a:pt x="3599" y="7099"/>
                </a:lnTo>
                <a:lnTo>
                  <a:pt x="3293" y="7100"/>
                </a:lnTo>
                <a:lnTo>
                  <a:pt x="3146" y="7102"/>
                </a:lnTo>
                <a:lnTo>
                  <a:pt x="3005" y="7103"/>
                </a:lnTo>
                <a:lnTo>
                  <a:pt x="2872" y="7105"/>
                </a:lnTo>
                <a:lnTo>
                  <a:pt x="2746" y="7108"/>
                </a:lnTo>
                <a:lnTo>
                  <a:pt x="2630" y="7111"/>
                </a:lnTo>
                <a:lnTo>
                  <a:pt x="2523" y="7114"/>
                </a:lnTo>
                <a:lnTo>
                  <a:pt x="2428" y="7119"/>
                </a:lnTo>
                <a:lnTo>
                  <a:pt x="2343" y="7124"/>
                </a:lnTo>
                <a:lnTo>
                  <a:pt x="2273" y="7130"/>
                </a:lnTo>
                <a:lnTo>
                  <a:pt x="2216" y="7136"/>
                </a:lnTo>
                <a:lnTo>
                  <a:pt x="2176" y="7143"/>
                </a:lnTo>
                <a:lnTo>
                  <a:pt x="2150" y="7152"/>
                </a:lnTo>
                <a:close/>
                <a:moveTo>
                  <a:pt x="11301" y="7733"/>
                </a:moveTo>
                <a:lnTo>
                  <a:pt x="11310" y="7718"/>
                </a:lnTo>
                <a:lnTo>
                  <a:pt x="11309" y="7686"/>
                </a:lnTo>
                <a:lnTo>
                  <a:pt x="11313" y="7679"/>
                </a:lnTo>
                <a:lnTo>
                  <a:pt x="11316" y="7670"/>
                </a:lnTo>
                <a:lnTo>
                  <a:pt x="11319" y="7660"/>
                </a:lnTo>
                <a:lnTo>
                  <a:pt x="11322" y="7649"/>
                </a:lnTo>
                <a:lnTo>
                  <a:pt x="11327" y="7622"/>
                </a:lnTo>
                <a:lnTo>
                  <a:pt x="11330" y="7592"/>
                </a:lnTo>
                <a:lnTo>
                  <a:pt x="11333" y="7557"/>
                </a:lnTo>
                <a:lnTo>
                  <a:pt x="11335" y="7520"/>
                </a:lnTo>
                <a:lnTo>
                  <a:pt x="11335" y="7482"/>
                </a:lnTo>
                <a:lnTo>
                  <a:pt x="11336" y="7442"/>
                </a:lnTo>
                <a:lnTo>
                  <a:pt x="11334" y="7360"/>
                </a:lnTo>
                <a:lnTo>
                  <a:pt x="11331" y="7280"/>
                </a:lnTo>
                <a:lnTo>
                  <a:pt x="11327" y="7206"/>
                </a:lnTo>
                <a:lnTo>
                  <a:pt x="11322" y="7146"/>
                </a:lnTo>
                <a:lnTo>
                  <a:pt x="11324" y="7025"/>
                </a:lnTo>
                <a:lnTo>
                  <a:pt x="11327" y="6850"/>
                </a:lnTo>
                <a:lnTo>
                  <a:pt x="11329" y="6628"/>
                </a:lnTo>
                <a:lnTo>
                  <a:pt x="11332" y="6367"/>
                </a:lnTo>
                <a:lnTo>
                  <a:pt x="11335" y="6077"/>
                </a:lnTo>
                <a:lnTo>
                  <a:pt x="11337" y="5763"/>
                </a:lnTo>
                <a:lnTo>
                  <a:pt x="11339" y="5435"/>
                </a:lnTo>
                <a:lnTo>
                  <a:pt x="11341" y="5101"/>
                </a:lnTo>
                <a:lnTo>
                  <a:pt x="11342" y="4770"/>
                </a:lnTo>
                <a:lnTo>
                  <a:pt x="11343" y="4448"/>
                </a:lnTo>
                <a:lnTo>
                  <a:pt x="11343" y="4144"/>
                </a:lnTo>
                <a:lnTo>
                  <a:pt x="11342" y="3867"/>
                </a:lnTo>
                <a:lnTo>
                  <a:pt x="11341" y="3625"/>
                </a:lnTo>
                <a:lnTo>
                  <a:pt x="11338" y="3424"/>
                </a:lnTo>
                <a:lnTo>
                  <a:pt x="11336" y="3343"/>
                </a:lnTo>
                <a:lnTo>
                  <a:pt x="11335" y="3275"/>
                </a:lnTo>
                <a:lnTo>
                  <a:pt x="11332" y="3222"/>
                </a:lnTo>
                <a:lnTo>
                  <a:pt x="11330" y="3185"/>
                </a:lnTo>
                <a:lnTo>
                  <a:pt x="11328" y="3171"/>
                </a:lnTo>
                <a:lnTo>
                  <a:pt x="11326" y="3158"/>
                </a:lnTo>
                <a:lnTo>
                  <a:pt x="11323" y="3146"/>
                </a:lnTo>
                <a:lnTo>
                  <a:pt x="11319" y="3134"/>
                </a:lnTo>
                <a:lnTo>
                  <a:pt x="11315" y="3122"/>
                </a:lnTo>
                <a:lnTo>
                  <a:pt x="11310" y="3110"/>
                </a:lnTo>
                <a:lnTo>
                  <a:pt x="11304" y="3098"/>
                </a:lnTo>
                <a:lnTo>
                  <a:pt x="11298" y="3087"/>
                </a:lnTo>
                <a:lnTo>
                  <a:pt x="11284" y="3066"/>
                </a:lnTo>
                <a:lnTo>
                  <a:pt x="11269" y="3044"/>
                </a:lnTo>
                <a:lnTo>
                  <a:pt x="11252" y="3024"/>
                </a:lnTo>
                <a:lnTo>
                  <a:pt x="11234" y="3005"/>
                </a:lnTo>
                <a:lnTo>
                  <a:pt x="11214" y="2985"/>
                </a:lnTo>
                <a:lnTo>
                  <a:pt x="11195" y="2967"/>
                </a:lnTo>
                <a:lnTo>
                  <a:pt x="11175" y="2949"/>
                </a:lnTo>
                <a:lnTo>
                  <a:pt x="11154" y="2931"/>
                </a:lnTo>
                <a:lnTo>
                  <a:pt x="11114" y="2895"/>
                </a:lnTo>
                <a:lnTo>
                  <a:pt x="11075" y="2858"/>
                </a:lnTo>
                <a:lnTo>
                  <a:pt x="10931" y="2714"/>
                </a:lnTo>
                <a:lnTo>
                  <a:pt x="10785" y="2569"/>
                </a:lnTo>
                <a:lnTo>
                  <a:pt x="10641" y="2425"/>
                </a:lnTo>
                <a:lnTo>
                  <a:pt x="10496" y="2280"/>
                </a:lnTo>
                <a:lnTo>
                  <a:pt x="10351" y="2135"/>
                </a:lnTo>
                <a:lnTo>
                  <a:pt x="10205" y="1991"/>
                </a:lnTo>
                <a:lnTo>
                  <a:pt x="10060" y="1846"/>
                </a:lnTo>
                <a:lnTo>
                  <a:pt x="9916" y="1702"/>
                </a:lnTo>
                <a:lnTo>
                  <a:pt x="9770" y="1558"/>
                </a:lnTo>
                <a:lnTo>
                  <a:pt x="9625" y="1412"/>
                </a:lnTo>
                <a:lnTo>
                  <a:pt x="9481" y="1268"/>
                </a:lnTo>
                <a:lnTo>
                  <a:pt x="9335" y="1123"/>
                </a:lnTo>
                <a:lnTo>
                  <a:pt x="9191" y="979"/>
                </a:lnTo>
                <a:lnTo>
                  <a:pt x="9047" y="833"/>
                </a:lnTo>
                <a:lnTo>
                  <a:pt x="8902" y="688"/>
                </a:lnTo>
                <a:lnTo>
                  <a:pt x="8759" y="542"/>
                </a:lnTo>
                <a:lnTo>
                  <a:pt x="8643" y="423"/>
                </a:lnTo>
                <a:lnTo>
                  <a:pt x="8547" y="322"/>
                </a:lnTo>
                <a:lnTo>
                  <a:pt x="8505" y="278"/>
                </a:lnTo>
                <a:lnTo>
                  <a:pt x="8466" y="239"/>
                </a:lnTo>
                <a:lnTo>
                  <a:pt x="8431" y="203"/>
                </a:lnTo>
                <a:lnTo>
                  <a:pt x="8397" y="172"/>
                </a:lnTo>
                <a:lnTo>
                  <a:pt x="8367" y="142"/>
                </a:lnTo>
                <a:lnTo>
                  <a:pt x="8336" y="118"/>
                </a:lnTo>
                <a:lnTo>
                  <a:pt x="8307" y="96"/>
                </a:lnTo>
                <a:lnTo>
                  <a:pt x="8278" y="76"/>
                </a:lnTo>
                <a:lnTo>
                  <a:pt x="8250" y="60"/>
                </a:lnTo>
                <a:lnTo>
                  <a:pt x="8219" y="46"/>
                </a:lnTo>
                <a:lnTo>
                  <a:pt x="8189" y="35"/>
                </a:lnTo>
                <a:lnTo>
                  <a:pt x="8156" y="25"/>
                </a:lnTo>
                <a:lnTo>
                  <a:pt x="8122" y="18"/>
                </a:lnTo>
                <a:lnTo>
                  <a:pt x="8084" y="12"/>
                </a:lnTo>
                <a:lnTo>
                  <a:pt x="8044" y="9"/>
                </a:lnTo>
                <a:lnTo>
                  <a:pt x="7999" y="6"/>
                </a:lnTo>
                <a:lnTo>
                  <a:pt x="7950" y="5"/>
                </a:lnTo>
                <a:lnTo>
                  <a:pt x="7897" y="5"/>
                </a:lnTo>
                <a:lnTo>
                  <a:pt x="7838" y="6"/>
                </a:lnTo>
                <a:lnTo>
                  <a:pt x="7773" y="8"/>
                </a:lnTo>
                <a:lnTo>
                  <a:pt x="7626" y="12"/>
                </a:lnTo>
                <a:lnTo>
                  <a:pt x="7448" y="17"/>
                </a:lnTo>
                <a:lnTo>
                  <a:pt x="7347" y="19"/>
                </a:lnTo>
                <a:lnTo>
                  <a:pt x="7238" y="21"/>
                </a:lnTo>
                <a:lnTo>
                  <a:pt x="7118" y="23"/>
                </a:lnTo>
                <a:lnTo>
                  <a:pt x="6990" y="23"/>
                </a:lnTo>
                <a:lnTo>
                  <a:pt x="6566" y="22"/>
                </a:lnTo>
                <a:lnTo>
                  <a:pt x="6136" y="21"/>
                </a:lnTo>
                <a:lnTo>
                  <a:pt x="5700" y="18"/>
                </a:lnTo>
                <a:lnTo>
                  <a:pt x="5259" y="15"/>
                </a:lnTo>
                <a:lnTo>
                  <a:pt x="4814" y="12"/>
                </a:lnTo>
                <a:lnTo>
                  <a:pt x="4367" y="9"/>
                </a:lnTo>
                <a:lnTo>
                  <a:pt x="3918" y="6"/>
                </a:lnTo>
                <a:lnTo>
                  <a:pt x="3468" y="3"/>
                </a:lnTo>
                <a:lnTo>
                  <a:pt x="3021" y="1"/>
                </a:lnTo>
                <a:lnTo>
                  <a:pt x="2575" y="0"/>
                </a:lnTo>
                <a:lnTo>
                  <a:pt x="2132" y="0"/>
                </a:lnTo>
                <a:lnTo>
                  <a:pt x="1694" y="2"/>
                </a:lnTo>
                <a:lnTo>
                  <a:pt x="1478" y="3"/>
                </a:lnTo>
                <a:lnTo>
                  <a:pt x="1262" y="5"/>
                </a:lnTo>
                <a:lnTo>
                  <a:pt x="1048" y="7"/>
                </a:lnTo>
                <a:lnTo>
                  <a:pt x="836" y="10"/>
                </a:lnTo>
                <a:lnTo>
                  <a:pt x="626" y="13"/>
                </a:lnTo>
                <a:lnTo>
                  <a:pt x="418" y="17"/>
                </a:lnTo>
                <a:lnTo>
                  <a:pt x="212" y="22"/>
                </a:lnTo>
                <a:lnTo>
                  <a:pt x="9" y="27"/>
                </a:lnTo>
                <a:lnTo>
                  <a:pt x="0" y="14530"/>
                </a:lnTo>
                <a:lnTo>
                  <a:pt x="11324" y="14540"/>
                </a:lnTo>
                <a:lnTo>
                  <a:pt x="11327" y="10982"/>
                </a:lnTo>
                <a:lnTo>
                  <a:pt x="11317" y="10992"/>
                </a:lnTo>
                <a:lnTo>
                  <a:pt x="11306" y="11001"/>
                </a:lnTo>
                <a:lnTo>
                  <a:pt x="11295" y="11012"/>
                </a:lnTo>
                <a:lnTo>
                  <a:pt x="11283" y="11025"/>
                </a:lnTo>
                <a:lnTo>
                  <a:pt x="11259" y="11054"/>
                </a:lnTo>
                <a:lnTo>
                  <a:pt x="11234" y="11087"/>
                </a:lnTo>
                <a:lnTo>
                  <a:pt x="11208" y="11124"/>
                </a:lnTo>
                <a:lnTo>
                  <a:pt x="11183" y="11163"/>
                </a:lnTo>
                <a:lnTo>
                  <a:pt x="11157" y="11205"/>
                </a:lnTo>
                <a:lnTo>
                  <a:pt x="11133" y="11249"/>
                </a:lnTo>
                <a:lnTo>
                  <a:pt x="11110" y="11291"/>
                </a:lnTo>
                <a:lnTo>
                  <a:pt x="11087" y="11335"/>
                </a:lnTo>
                <a:lnTo>
                  <a:pt x="11067" y="11378"/>
                </a:lnTo>
                <a:lnTo>
                  <a:pt x="11050" y="11417"/>
                </a:lnTo>
                <a:lnTo>
                  <a:pt x="11035" y="11456"/>
                </a:lnTo>
                <a:lnTo>
                  <a:pt x="11023" y="11491"/>
                </a:lnTo>
                <a:lnTo>
                  <a:pt x="11019" y="11506"/>
                </a:lnTo>
                <a:lnTo>
                  <a:pt x="11016" y="11521"/>
                </a:lnTo>
                <a:lnTo>
                  <a:pt x="11013" y="11534"/>
                </a:lnTo>
                <a:lnTo>
                  <a:pt x="11012" y="11546"/>
                </a:lnTo>
                <a:lnTo>
                  <a:pt x="11013" y="14233"/>
                </a:lnTo>
                <a:lnTo>
                  <a:pt x="10848" y="14228"/>
                </a:lnTo>
                <a:lnTo>
                  <a:pt x="10682" y="14224"/>
                </a:lnTo>
                <a:lnTo>
                  <a:pt x="10515" y="14222"/>
                </a:lnTo>
                <a:lnTo>
                  <a:pt x="10347" y="14220"/>
                </a:lnTo>
                <a:lnTo>
                  <a:pt x="10179" y="14219"/>
                </a:lnTo>
                <a:lnTo>
                  <a:pt x="10010" y="14219"/>
                </a:lnTo>
                <a:lnTo>
                  <a:pt x="9841" y="14219"/>
                </a:lnTo>
                <a:lnTo>
                  <a:pt x="9672" y="14220"/>
                </a:lnTo>
                <a:lnTo>
                  <a:pt x="9503" y="14222"/>
                </a:lnTo>
                <a:lnTo>
                  <a:pt x="9333" y="14223"/>
                </a:lnTo>
                <a:lnTo>
                  <a:pt x="9165" y="14225"/>
                </a:lnTo>
                <a:lnTo>
                  <a:pt x="8996" y="14226"/>
                </a:lnTo>
                <a:lnTo>
                  <a:pt x="8827" y="14228"/>
                </a:lnTo>
                <a:lnTo>
                  <a:pt x="8659" y="14229"/>
                </a:lnTo>
                <a:lnTo>
                  <a:pt x="8493" y="14229"/>
                </a:lnTo>
                <a:lnTo>
                  <a:pt x="8326" y="14230"/>
                </a:lnTo>
                <a:lnTo>
                  <a:pt x="8138" y="14230"/>
                </a:lnTo>
                <a:lnTo>
                  <a:pt x="7816" y="14231"/>
                </a:lnTo>
                <a:lnTo>
                  <a:pt x="7380" y="14233"/>
                </a:lnTo>
                <a:lnTo>
                  <a:pt x="6851" y="14235"/>
                </a:lnTo>
                <a:lnTo>
                  <a:pt x="6246" y="14237"/>
                </a:lnTo>
                <a:lnTo>
                  <a:pt x="5586" y="14238"/>
                </a:lnTo>
                <a:lnTo>
                  <a:pt x="4891" y="14240"/>
                </a:lnTo>
                <a:lnTo>
                  <a:pt x="4181" y="14241"/>
                </a:lnTo>
                <a:lnTo>
                  <a:pt x="3476" y="14242"/>
                </a:lnTo>
                <a:lnTo>
                  <a:pt x="2794" y="14241"/>
                </a:lnTo>
                <a:lnTo>
                  <a:pt x="2156" y="14240"/>
                </a:lnTo>
                <a:lnTo>
                  <a:pt x="1581" y="14238"/>
                </a:lnTo>
                <a:lnTo>
                  <a:pt x="1324" y="14236"/>
                </a:lnTo>
                <a:lnTo>
                  <a:pt x="1090" y="14234"/>
                </a:lnTo>
                <a:lnTo>
                  <a:pt x="882" y="14231"/>
                </a:lnTo>
                <a:lnTo>
                  <a:pt x="701" y="14228"/>
                </a:lnTo>
                <a:lnTo>
                  <a:pt x="552" y="14225"/>
                </a:lnTo>
                <a:lnTo>
                  <a:pt x="436" y="14221"/>
                </a:lnTo>
                <a:lnTo>
                  <a:pt x="355" y="14217"/>
                </a:lnTo>
                <a:lnTo>
                  <a:pt x="312" y="14212"/>
                </a:lnTo>
                <a:lnTo>
                  <a:pt x="311" y="352"/>
                </a:lnTo>
                <a:lnTo>
                  <a:pt x="8035" y="340"/>
                </a:lnTo>
                <a:lnTo>
                  <a:pt x="8034" y="3289"/>
                </a:lnTo>
                <a:lnTo>
                  <a:pt x="8060" y="3296"/>
                </a:lnTo>
                <a:lnTo>
                  <a:pt x="8096" y="3302"/>
                </a:lnTo>
                <a:lnTo>
                  <a:pt x="8144" y="3308"/>
                </a:lnTo>
                <a:lnTo>
                  <a:pt x="8201" y="3313"/>
                </a:lnTo>
                <a:lnTo>
                  <a:pt x="8268" y="3317"/>
                </a:lnTo>
                <a:lnTo>
                  <a:pt x="8344" y="3320"/>
                </a:lnTo>
                <a:lnTo>
                  <a:pt x="8428" y="3322"/>
                </a:lnTo>
                <a:lnTo>
                  <a:pt x="8519" y="3325"/>
                </a:lnTo>
                <a:lnTo>
                  <a:pt x="8720" y="3327"/>
                </a:lnTo>
                <a:lnTo>
                  <a:pt x="8941" y="3328"/>
                </a:lnTo>
                <a:lnTo>
                  <a:pt x="9178" y="3328"/>
                </a:lnTo>
                <a:lnTo>
                  <a:pt x="9422" y="3326"/>
                </a:lnTo>
                <a:lnTo>
                  <a:pt x="9670" y="3324"/>
                </a:lnTo>
                <a:lnTo>
                  <a:pt x="9914" y="3322"/>
                </a:lnTo>
                <a:lnTo>
                  <a:pt x="10149" y="3319"/>
                </a:lnTo>
                <a:lnTo>
                  <a:pt x="10371" y="3317"/>
                </a:lnTo>
                <a:lnTo>
                  <a:pt x="10572" y="3316"/>
                </a:lnTo>
                <a:lnTo>
                  <a:pt x="10747" y="3316"/>
                </a:lnTo>
                <a:lnTo>
                  <a:pt x="10823" y="3316"/>
                </a:lnTo>
                <a:lnTo>
                  <a:pt x="10890" y="3317"/>
                </a:lnTo>
                <a:lnTo>
                  <a:pt x="10947" y="3318"/>
                </a:lnTo>
                <a:lnTo>
                  <a:pt x="10995" y="3319"/>
                </a:lnTo>
                <a:lnTo>
                  <a:pt x="11005" y="3372"/>
                </a:lnTo>
                <a:lnTo>
                  <a:pt x="11013" y="3443"/>
                </a:lnTo>
                <a:lnTo>
                  <a:pt x="11020" y="3531"/>
                </a:lnTo>
                <a:lnTo>
                  <a:pt x="11025" y="3637"/>
                </a:lnTo>
                <a:lnTo>
                  <a:pt x="11029" y="3757"/>
                </a:lnTo>
                <a:lnTo>
                  <a:pt x="11032" y="3890"/>
                </a:lnTo>
                <a:lnTo>
                  <a:pt x="11034" y="4036"/>
                </a:lnTo>
                <a:lnTo>
                  <a:pt x="11035" y="4194"/>
                </a:lnTo>
                <a:lnTo>
                  <a:pt x="11035" y="4361"/>
                </a:lnTo>
                <a:lnTo>
                  <a:pt x="11034" y="4538"/>
                </a:lnTo>
                <a:lnTo>
                  <a:pt x="11032" y="4722"/>
                </a:lnTo>
                <a:lnTo>
                  <a:pt x="11030" y="4913"/>
                </a:lnTo>
                <a:lnTo>
                  <a:pt x="11025" y="5310"/>
                </a:lnTo>
                <a:lnTo>
                  <a:pt x="11018" y="5719"/>
                </a:lnTo>
                <a:lnTo>
                  <a:pt x="11011" y="6130"/>
                </a:lnTo>
                <a:lnTo>
                  <a:pt x="11005" y="6534"/>
                </a:lnTo>
                <a:lnTo>
                  <a:pt x="11000" y="6921"/>
                </a:lnTo>
                <a:lnTo>
                  <a:pt x="10997" y="7281"/>
                </a:lnTo>
                <a:lnTo>
                  <a:pt x="10996" y="7447"/>
                </a:lnTo>
                <a:lnTo>
                  <a:pt x="10997" y="7604"/>
                </a:lnTo>
                <a:lnTo>
                  <a:pt x="10998" y="7749"/>
                </a:lnTo>
                <a:lnTo>
                  <a:pt x="11000" y="7882"/>
                </a:lnTo>
                <a:lnTo>
                  <a:pt x="11003" y="8000"/>
                </a:lnTo>
                <a:lnTo>
                  <a:pt x="11008" y="8104"/>
                </a:lnTo>
                <a:lnTo>
                  <a:pt x="11014" y="8191"/>
                </a:lnTo>
                <a:lnTo>
                  <a:pt x="11021" y="8261"/>
                </a:lnTo>
                <a:lnTo>
                  <a:pt x="11209" y="7904"/>
                </a:lnTo>
                <a:lnTo>
                  <a:pt x="11210" y="7894"/>
                </a:lnTo>
                <a:lnTo>
                  <a:pt x="11212" y="7886"/>
                </a:lnTo>
                <a:lnTo>
                  <a:pt x="11213" y="7877"/>
                </a:lnTo>
                <a:lnTo>
                  <a:pt x="11214" y="7868"/>
                </a:lnTo>
                <a:lnTo>
                  <a:pt x="11301" y="7733"/>
                </a:lnTo>
                <a:lnTo>
                  <a:pt x="11301" y="7733"/>
                </a:lnTo>
                <a:close/>
                <a:moveTo>
                  <a:pt x="9200" y="12993"/>
                </a:moveTo>
                <a:lnTo>
                  <a:pt x="9633" y="12610"/>
                </a:lnTo>
                <a:lnTo>
                  <a:pt x="9331" y="12419"/>
                </a:lnTo>
                <a:lnTo>
                  <a:pt x="9200" y="12993"/>
                </a:lnTo>
                <a:close/>
                <a:moveTo>
                  <a:pt x="15303" y="4234"/>
                </a:moveTo>
                <a:lnTo>
                  <a:pt x="15292" y="4245"/>
                </a:lnTo>
                <a:lnTo>
                  <a:pt x="15278" y="4259"/>
                </a:lnTo>
                <a:lnTo>
                  <a:pt x="15263" y="4276"/>
                </a:lnTo>
                <a:lnTo>
                  <a:pt x="15247" y="4296"/>
                </a:lnTo>
                <a:lnTo>
                  <a:pt x="15231" y="4321"/>
                </a:lnTo>
                <a:lnTo>
                  <a:pt x="15211" y="4346"/>
                </a:lnTo>
                <a:lnTo>
                  <a:pt x="15192" y="4376"/>
                </a:lnTo>
                <a:lnTo>
                  <a:pt x="15173" y="4406"/>
                </a:lnTo>
                <a:lnTo>
                  <a:pt x="15129" y="4474"/>
                </a:lnTo>
                <a:lnTo>
                  <a:pt x="15084" y="4548"/>
                </a:lnTo>
                <a:lnTo>
                  <a:pt x="15037" y="4628"/>
                </a:lnTo>
                <a:lnTo>
                  <a:pt x="14990" y="4709"/>
                </a:lnTo>
                <a:lnTo>
                  <a:pt x="14943" y="4792"/>
                </a:lnTo>
                <a:lnTo>
                  <a:pt x="14896" y="4873"/>
                </a:lnTo>
                <a:lnTo>
                  <a:pt x="14852" y="4954"/>
                </a:lnTo>
                <a:lnTo>
                  <a:pt x="14811" y="5029"/>
                </a:lnTo>
                <a:lnTo>
                  <a:pt x="14772" y="5098"/>
                </a:lnTo>
                <a:lnTo>
                  <a:pt x="14739" y="5159"/>
                </a:lnTo>
                <a:lnTo>
                  <a:pt x="14710" y="5211"/>
                </a:lnTo>
                <a:lnTo>
                  <a:pt x="14689" y="5250"/>
                </a:lnTo>
                <a:lnTo>
                  <a:pt x="14652" y="5315"/>
                </a:lnTo>
                <a:lnTo>
                  <a:pt x="14615" y="5379"/>
                </a:lnTo>
                <a:lnTo>
                  <a:pt x="14577" y="5442"/>
                </a:lnTo>
                <a:lnTo>
                  <a:pt x="14539" y="5506"/>
                </a:lnTo>
                <a:lnTo>
                  <a:pt x="14502" y="5570"/>
                </a:lnTo>
                <a:lnTo>
                  <a:pt x="14464" y="5634"/>
                </a:lnTo>
                <a:lnTo>
                  <a:pt x="14427" y="5698"/>
                </a:lnTo>
                <a:lnTo>
                  <a:pt x="14390" y="5761"/>
                </a:lnTo>
                <a:lnTo>
                  <a:pt x="14372" y="5791"/>
                </a:lnTo>
                <a:lnTo>
                  <a:pt x="14351" y="5823"/>
                </a:lnTo>
                <a:lnTo>
                  <a:pt x="14329" y="5856"/>
                </a:lnTo>
                <a:lnTo>
                  <a:pt x="14307" y="5891"/>
                </a:lnTo>
                <a:lnTo>
                  <a:pt x="14283" y="5926"/>
                </a:lnTo>
                <a:lnTo>
                  <a:pt x="14260" y="5963"/>
                </a:lnTo>
                <a:lnTo>
                  <a:pt x="14239" y="5999"/>
                </a:lnTo>
                <a:lnTo>
                  <a:pt x="14217" y="6037"/>
                </a:lnTo>
                <a:lnTo>
                  <a:pt x="14207" y="6055"/>
                </a:lnTo>
                <a:lnTo>
                  <a:pt x="14198" y="6075"/>
                </a:lnTo>
                <a:lnTo>
                  <a:pt x="14190" y="6094"/>
                </a:lnTo>
                <a:lnTo>
                  <a:pt x="14182" y="6112"/>
                </a:lnTo>
                <a:lnTo>
                  <a:pt x="14175" y="6131"/>
                </a:lnTo>
                <a:lnTo>
                  <a:pt x="14168" y="6150"/>
                </a:lnTo>
                <a:lnTo>
                  <a:pt x="14162" y="6168"/>
                </a:lnTo>
                <a:lnTo>
                  <a:pt x="14158" y="6187"/>
                </a:lnTo>
                <a:lnTo>
                  <a:pt x="14154" y="6206"/>
                </a:lnTo>
                <a:lnTo>
                  <a:pt x="14152" y="6224"/>
                </a:lnTo>
                <a:lnTo>
                  <a:pt x="14151" y="6242"/>
                </a:lnTo>
                <a:lnTo>
                  <a:pt x="14151" y="6259"/>
                </a:lnTo>
                <a:lnTo>
                  <a:pt x="14153" y="6278"/>
                </a:lnTo>
                <a:lnTo>
                  <a:pt x="14155" y="6295"/>
                </a:lnTo>
                <a:lnTo>
                  <a:pt x="14160" y="6312"/>
                </a:lnTo>
                <a:lnTo>
                  <a:pt x="14167" y="6330"/>
                </a:lnTo>
                <a:lnTo>
                  <a:pt x="14185" y="6340"/>
                </a:lnTo>
                <a:lnTo>
                  <a:pt x="14203" y="6348"/>
                </a:lnTo>
                <a:lnTo>
                  <a:pt x="14220" y="6354"/>
                </a:lnTo>
                <a:lnTo>
                  <a:pt x="14237" y="6358"/>
                </a:lnTo>
                <a:lnTo>
                  <a:pt x="14253" y="6360"/>
                </a:lnTo>
                <a:lnTo>
                  <a:pt x="14269" y="6360"/>
                </a:lnTo>
                <a:lnTo>
                  <a:pt x="14283" y="6358"/>
                </a:lnTo>
                <a:lnTo>
                  <a:pt x="14299" y="6354"/>
                </a:lnTo>
                <a:lnTo>
                  <a:pt x="14313" y="6349"/>
                </a:lnTo>
                <a:lnTo>
                  <a:pt x="14326" y="6342"/>
                </a:lnTo>
                <a:lnTo>
                  <a:pt x="14339" y="6334"/>
                </a:lnTo>
                <a:lnTo>
                  <a:pt x="14352" y="6324"/>
                </a:lnTo>
                <a:lnTo>
                  <a:pt x="14365" y="6313"/>
                </a:lnTo>
                <a:lnTo>
                  <a:pt x="14377" y="6301"/>
                </a:lnTo>
                <a:lnTo>
                  <a:pt x="14389" y="6288"/>
                </a:lnTo>
                <a:lnTo>
                  <a:pt x="14400" y="6275"/>
                </a:lnTo>
                <a:lnTo>
                  <a:pt x="14411" y="6259"/>
                </a:lnTo>
                <a:lnTo>
                  <a:pt x="14423" y="6243"/>
                </a:lnTo>
                <a:lnTo>
                  <a:pt x="14433" y="6227"/>
                </a:lnTo>
                <a:lnTo>
                  <a:pt x="14443" y="6211"/>
                </a:lnTo>
                <a:lnTo>
                  <a:pt x="14463" y="6175"/>
                </a:lnTo>
                <a:lnTo>
                  <a:pt x="14484" y="6139"/>
                </a:lnTo>
                <a:lnTo>
                  <a:pt x="14521" y="6064"/>
                </a:lnTo>
                <a:lnTo>
                  <a:pt x="14560" y="5995"/>
                </a:lnTo>
                <a:lnTo>
                  <a:pt x="14598" y="5930"/>
                </a:lnTo>
                <a:lnTo>
                  <a:pt x="14647" y="5848"/>
                </a:lnTo>
                <a:lnTo>
                  <a:pt x="14705" y="5750"/>
                </a:lnTo>
                <a:lnTo>
                  <a:pt x="14770" y="5641"/>
                </a:lnTo>
                <a:lnTo>
                  <a:pt x="14841" y="5521"/>
                </a:lnTo>
                <a:lnTo>
                  <a:pt x="14916" y="5395"/>
                </a:lnTo>
                <a:lnTo>
                  <a:pt x="14992" y="5264"/>
                </a:lnTo>
                <a:lnTo>
                  <a:pt x="15068" y="5133"/>
                </a:lnTo>
                <a:lnTo>
                  <a:pt x="15143" y="5002"/>
                </a:lnTo>
                <a:lnTo>
                  <a:pt x="15214" y="4877"/>
                </a:lnTo>
                <a:lnTo>
                  <a:pt x="15281" y="4760"/>
                </a:lnTo>
                <a:lnTo>
                  <a:pt x="15340" y="4652"/>
                </a:lnTo>
                <a:lnTo>
                  <a:pt x="15392" y="4556"/>
                </a:lnTo>
                <a:lnTo>
                  <a:pt x="15433" y="4477"/>
                </a:lnTo>
                <a:lnTo>
                  <a:pt x="15449" y="4444"/>
                </a:lnTo>
                <a:lnTo>
                  <a:pt x="15461" y="4416"/>
                </a:lnTo>
                <a:lnTo>
                  <a:pt x="15470" y="4393"/>
                </a:lnTo>
                <a:lnTo>
                  <a:pt x="15476" y="4377"/>
                </a:lnTo>
                <a:lnTo>
                  <a:pt x="15484" y="4369"/>
                </a:lnTo>
                <a:lnTo>
                  <a:pt x="15494" y="4358"/>
                </a:lnTo>
                <a:lnTo>
                  <a:pt x="15506" y="4344"/>
                </a:lnTo>
                <a:lnTo>
                  <a:pt x="15520" y="4326"/>
                </a:lnTo>
                <a:lnTo>
                  <a:pt x="15555" y="4280"/>
                </a:lnTo>
                <a:lnTo>
                  <a:pt x="15594" y="4222"/>
                </a:lnTo>
                <a:lnTo>
                  <a:pt x="15639" y="4154"/>
                </a:lnTo>
                <a:lnTo>
                  <a:pt x="15688" y="4078"/>
                </a:lnTo>
                <a:lnTo>
                  <a:pt x="15713" y="4036"/>
                </a:lnTo>
                <a:lnTo>
                  <a:pt x="15738" y="3994"/>
                </a:lnTo>
                <a:lnTo>
                  <a:pt x="15763" y="3950"/>
                </a:lnTo>
                <a:lnTo>
                  <a:pt x="15788" y="3905"/>
                </a:lnTo>
                <a:lnTo>
                  <a:pt x="15814" y="3859"/>
                </a:lnTo>
                <a:lnTo>
                  <a:pt x="15838" y="3813"/>
                </a:lnTo>
                <a:lnTo>
                  <a:pt x="15863" y="3765"/>
                </a:lnTo>
                <a:lnTo>
                  <a:pt x="15886" y="3717"/>
                </a:lnTo>
                <a:lnTo>
                  <a:pt x="15908" y="3669"/>
                </a:lnTo>
                <a:lnTo>
                  <a:pt x="15929" y="3622"/>
                </a:lnTo>
                <a:lnTo>
                  <a:pt x="15949" y="3573"/>
                </a:lnTo>
                <a:lnTo>
                  <a:pt x="15967" y="3526"/>
                </a:lnTo>
                <a:lnTo>
                  <a:pt x="15984" y="3479"/>
                </a:lnTo>
                <a:lnTo>
                  <a:pt x="15998" y="3433"/>
                </a:lnTo>
                <a:lnTo>
                  <a:pt x="16011" y="3388"/>
                </a:lnTo>
                <a:lnTo>
                  <a:pt x="16021" y="3344"/>
                </a:lnTo>
                <a:lnTo>
                  <a:pt x="16029" y="3301"/>
                </a:lnTo>
                <a:lnTo>
                  <a:pt x="16034" y="3261"/>
                </a:lnTo>
                <a:lnTo>
                  <a:pt x="16037" y="3221"/>
                </a:lnTo>
                <a:lnTo>
                  <a:pt x="16036" y="3184"/>
                </a:lnTo>
                <a:lnTo>
                  <a:pt x="16033" y="3139"/>
                </a:lnTo>
                <a:lnTo>
                  <a:pt x="16029" y="3099"/>
                </a:lnTo>
                <a:lnTo>
                  <a:pt x="16026" y="3081"/>
                </a:lnTo>
                <a:lnTo>
                  <a:pt x="16023" y="3064"/>
                </a:lnTo>
                <a:lnTo>
                  <a:pt x="16019" y="3047"/>
                </a:lnTo>
                <a:lnTo>
                  <a:pt x="16015" y="3032"/>
                </a:lnTo>
                <a:lnTo>
                  <a:pt x="16007" y="3004"/>
                </a:lnTo>
                <a:lnTo>
                  <a:pt x="15997" y="2979"/>
                </a:lnTo>
                <a:lnTo>
                  <a:pt x="15987" y="2956"/>
                </a:lnTo>
                <a:lnTo>
                  <a:pt x="15974" y="2935"/>
                </a:lnTo>
                <a:lnTo>
                  <a:pt x="15948" y="2893"/>
                </a:lnTo>
                <a:lnTo>
                  <a:pt x="15919" y="2850"/>
                </a:lnTo>
                <a:lnTo>
                  <a:pt x="15903" y="2827"/>
                </a:lnTo>
                <a:lnTo>
                  <a:pt x="15887" y="2803"/>
                </a:lnTo>
                <a:lnTo>
                  <a:pt x="15871" y="2774"/>
                </a:lnTo>
                <a:lnTo>
                  <a:pt x="15854" y="2743"/>
                </a:lnTo>
                <a:lnTo>
                  <a:pt x="15858" y="2720"/>
                </a:lnTo>
                <a:lnTo>
                  <a:pt x="15864" y="2698"/>
                </a:lnTo>
                <a:lnTo>
                  <a:pt x="15871" y="2676"/>
                </a:lnTo>
                <a:lnTo>
                  <a:pt x="15879" y="2652"/>
                </a:lnTo>
                <a:lnTo>
                  <a:pt x="15888" y="2629"/>
                </a:lnTo>
                <a:lnTo>
                  <a:pt x="15899" y="2605"/>
                </a:lnTo>
                <a:lnTo>
                  <a:pt x="15911" y="2582"/>
                </a:lnTo>
                <a:lnTo>
                  <a:pt x="15924" y="2558"/>
                </a:lnTo>
                <a:lnTo>
                  <a:pt x="15952" y="2508"/>
                </a:lnTo>
                <a:lnTo>
                  <a:pt x="15983" y="2458"/>
                </a:lnTo>
                <a:lnTo>
                  <a:pt x="16014" y="2406"/>
                </a:lnTo>
                <a:lnTo>
                  <a:pt x="16048" y="2354"/>
                </a:lnTo>
                <a:lnTo>
                  <a:pt x="16080" y="2303"/>
                </a:lnTo>
                <a:lnTo>
                  <a:pt x="16114" y="2250"/>
                </a:lnTo>
                <a:lnTo>
                  <a:pt x="16129" y="2223"/>
                </a:lnTo>
                <a:lnTo>
                  <a:pt x="16144" y="2197"/>
                </a:lnTo>
                <a:lnTo>
                  <a:pt x="16159" y="2170"/>
                </a:lnTo>
                <a:lnTo>
                  <a:pt x="16174" y="2144"/>
                </a:lnTo>
                <a:lnTo>
                  <a:pt x="16187" y="2117"/>
                </a:lnTo>
                <a:lnTo>
                  <a:pt x="16199" y="2090"/>
                </a:lnTo>
                <a:lnTo>
                  <a:pt x="16211" y="2064"/>
                </a:lnTo>
                <a:lnTo>
                  <a:pt x="16221" y="2037"/>
                </a:lnTo>
                <a:lnTo>
                  <a:pt x="16231" y="2011"/>
                </a:lnTo>
                <a:lnTo>
                  <a:pt x="16239" y="1985"/>
                </a:lnTo>
                <a:lnTo>
                  <a:pt x="16246" y="1959"/>
                </a:lnTo>
                <a:lnTo>
                  <a:pt x="16251" y="1933"/>
                </a:lnTo>
                <a:lnTo>
                  <a:pt x="16256" y="1901"/>
                </a:lnTo>
                <a:lnTo>
                  <a:pt x="16259" y="1869"/>
                </a:lnTo>
                <a:lnTo>
                  <a:pt x="16260" y="1837"/>
                </a:lnTo>
                <a:lnTo>
                  <a:pt x="16260" y="1807"/>
                </a:lnTo>
                <a:lnTo>
                  <a:pt x="16258" y="1775"/>
                </a:lnTo>
                <a:lnTo>
                  <a:pt x="16254" y="1745"/>
                </a:lnTo>
                <a:lnTo>
                  <a:pt x="16249" y="1715"/>
                </a:lnTo>
                <a:lnTo>
                  <a:pt x="16243" y="1686"/>
                </a:lnTo>
                <a:lnTo>
                  <a:pt x="16235" y="1656"/>
                </a:lnTo>
                <a:lnTo>
                  <a:pt x="16224" y="1628"/>
                </a:lnTo>
                <a:lnTo>
                  <a:pt x="16214" y="1599"/>
                </a:lnTo>
                <a:lnTo>
                  <a:pt x="16202" y="1573"/>
                </a:lnTo>
                <a:lnTo>
                  <a:pt x="16188" y="1546"/>
                </a:lnTo>
                <a:lnTo>
                  <a:pt x="16174" y="1520"/>
                </a:lnTo>
                <a:lnTo>
                  <a:pt x="16157" y="1495"/>
                </a:lnTo>
                <a:lnTo>
                  <a:pt x="16139" y="1470"/>
                </a:lnTo>
                <a:lnTo>
                  <a:pt x="16121" y="1447"/>
                </a:lnTo>
                <a:lnTo>
                  <a:pt x="16101" y="1425"/>
                </a:lnTo>
                <a:lnTo>
                  <a:pt x="16080" y="1402"/>
                </a:lnTo>
                <a:lnTo>
                  <a:pt x="16059" y="1382"/>
                </a:lnTo>
                <a:lnTo>
                  <a:pt x="16035" y="1363"/>
                </a:lnTo>
                <a:lnTo>
                  <a:pt x="16011" y="1343"/>
                </a:lnTo>
                <a:lnTo>
                  <a:pt x="15986" y="1326"/>
                </a:lnTo>
                <a:lnTo>
                  <a:pt x="15960" y="1310"/>
                </a:lnTo>
                <a:lnTo>
                  <a:pt x="15933" y="1295"/>
                </a:lnTo>
                <a:lnTo>
                  <a:pt x="15905" y="1280"/>
                </a:lnTo>
                <a:lnTo>
                  <a:pt x="15877" y="1268"/>
                </a:lnTo>
                <a:lnTo>
                  <a:pt x="15847" y="1257"/>
                </a:lnTo>
                <a:lnTo>
                  <a:pt x="15817" y="1247"/>
                </a:lnTo>
                <a:lnTo>
                  <a:pt x="15785" y="1239"/>
                </a:lnTo>
                <a:lnTo>
                  <a:pt x="15754" y="1232"/>
                </a:lnTo>
                <a:lnTo>
                  <a:pt x="15721" y="1226"/>
                </a:lnTo>
                <a:lnTo>
                  <a:pt x="15677" y="1222"/>
                </a:lnTo>
                <a:lnTo>
                  <a:pt x="15633" y="1223"/>
                </a:lnTo>
                <a:lnTo>
                  <a:pt x="15589" y="1230"/>
                </a:lnTo>
                <a:lnTo>
                  <a:pt x="15547" y="1241"/>
                </a:lnTo>
                <a:lnTo>
                  <a:pt x="15504" y="1256"/>
                </a:lnTo>
                <a:lnTo>
                  <a:pt x="15462" y="1276"/>
                </a:lnTo>
                <a:lnTo>
                  <a:pt x="15422" y="1300"/>
                </a:lnTo>
                <a:lnTo>
                  <a:pt x="15381" y="1328"/>
                </a:lnTo>
                <a:lnTo>
                  <a:pt x="15341" y="1359"/>
                </a:lnTo>
                <a:lnTo>
                  <a:pt x="15303" y="1393"/>
                </a:lnTo>
                <a:lnTo>
                  <a:pt x="15264" y="1431"/>
                </a:lnTo>
                <a:lnTo>
                  <a:pt x="15226" y="1471"/>
                </a:lnTo>
                <a:lnTo>
                  <a:pt x="15189" y="1515"/>
                </a:lnTo>
                <a:lnTo>
                  <a:pt x="15152" y="1561"/>
                </a:lnTo>
                <a:lnTo>
                  <a:pt x="15116" y="1609"/>
                </a:lnTo>
                <a:lnTo>
                  <a:pt x="15080" y="1658"/>
                </a:lnTo>
                <a:lnTo>
                  <a:pt x="15046" y="1710"/>
                </a:lnTo>
                <a:lnTo>
                  <a:pt x="15011" y="1763"/>
                </a:lnTo>
                <a:lnTo>
                  <a:pt x="14976" y="1817"/>
                </a:lnTo>
                <a:lnTo>
                  <a:pt x="14943" y="1872"/>
                </a:lnTo>
                <a:lnTo>
                  <a:pt x="14910" y="1928"/>
                </a:lnTo>
                <a:lnTo>
                  <a:pt x="14878" y="1985"/>
                </a:lnTo>
                <a:lnTo>
                  <a:pt x="14846" y="2041"/>
                </a:lnTo>
                <a:lnTo>
                  <a:pt x="14815" y="2098"/>
                </a:lnTo>
                <a:lnTo>
                  <a:pt x="14753" y="2212"/>
                </a:lnTo>
                <a:lnTo>
                  <a:pt x="14694" y="2323"/>
                </a:lnTo>
                <a:lnTo>
                  <a:pt x="14636" y="2430"/>
                </a:lnTo>
                <a:lnTo>
                  <a:pt x="14579" y="2530"/>
                </a:lnTo>
                <a:lnTo>
                  <a:pt x="14521" y="2631"/>
                </a:lnTo>
                <a:lnTo>
                  <a:pt x="14436" y="2774"/>
                </a:lnTo>
                <a:lnTo>
                  <a:pt x="14329" y="2955"/>
                </a:lnTo>
                <a:lnTo>
                  <a:pt x="14204" y="3166"/>
                </a:lnTo>
                <a:lnTo>
                  <a:pt x="14066" y="3401"/>
                </a:lnTo>
                <a:lnTo>
                  <a:pt x="13918" y="3653"/>
                </a:lnTo>
                <a:lnTo>
                  <a:pt x="13763" y="3916"/>
                </a:lnTo>
                <a:lnTo>
                  <a:pt x="13608" y="4183"/>
                </a:lnTo>
                <a:lnTo>
                  <a:pt x="13455" y="4449"/>
                </a:lnTo>
                <a:lnTo>
                  <a:pt x="13309" y="4706"/>
                </a:lnTo>
                <a:lnTo>
                  <a:pt x="13240" y="4829"/>
                </a:lnTo>
                <a:lnTo>
                  <a:pt x="13174" y="4947"/>
                </a:lnTo>
                <a:lnTo>
                  <a:pt x="13112" y="5060"/>
                </a:lnTo>
                <a:lnTo>
                  <a:pt x="13054" y="5167"/>
                </a:lnTo>
                <a:lnTo>
                  <a:pt x="13001" y="5267"/>
                </a:lnTo>
                <a:lnTo>
                  <a:pt x="12953" y="5358"/>
                </a:lnTo>
                <a:lnTo>
                  <a:pt x="12911" y="5441"/>
                </a:lnTo>
                <a:lnTo>
                  <a:pt x="12876" y="5515"/>
                </a:lnTo>
                <a:lnTo>
                  <a:pt x="12847" y="5579"/>
                </a:lnTo>
                <a:lnTo>
                  <a:pt x="12826" y="5630"/>
                </a:lnTo>
                <a:lnTo>
                  <a:pt x="12813" y="5671"/>
                </a:lnTo>
                <a:lnTo>
                  <a:pt x="12808" y="5699"/>
                </a:lnTo>
                <a:lnTo>
                  <a:pt x="13733" y="6245"/>
                </a:lnTo>
                <a:lnTo>
                  <a:pt x="13763" y="6219"/>
                </a:lnTo>
                <a:lnTo>
                  <a:pt x="13800" y="6178"/>
                </a:lnTo>
                <a:lnTo>
                  <a:pt x="13842" y="6124"/>
                </a:lnTo>
                <a:lnTo>
                  <a:pt x="13890" y="6057"/>
                </a:lnTo>
                <a:lnTo>
                  <a:pt x="13943" y="5979"/>
                </a:lnTo>
                <a:lnTo>
                  <a:pt x="14000" y="5891"/>
                </a:lnTo>
                <a:lnTo>
                  <a:pt x="14062" y="5793"/>
                </a:lnTo>
                <a:lnTo>
                  <a:pt x="14127" y="5686"/>
                </a:lnTo>
                <a:lnTo>
                  <a:pt x="14196" y="5572"/>
                </a:lnTo>
                <a:lnTo>
                  <a:pt x="14267" y="5452"/>
                </a:lnTo>
                <a:lnTo>
                  <a:pt x="14340" y="5325"/>
                </a:lnTo>
                <a:lnTo>
                  <a:pt x="14417" y="5194"/>
                </a:lnTo>
                <a:lnTo>
                  <a:pt x="14572" y="4920"/>
                </a:lnTo>
                <a:lnTo>
                  <a:pt x="14730" y="4641"/>
                </a:lnTo>
                <a:lnTo>
                  <a:pt x="14887" y="4361"/>
                </a:lnTo>
                <a:lnTo>
                  <a:pt x="15039" y="4090"/>
                </a:lnTo>
                <a:lnTo>
                  <a:pt x="15184" y="3835"/>
                </a:lnTo>
                <a:lnTo>
                  <a:pt x="15317" y="3602"/>
                </a:lnTo>
                <a:lnTo>
                  <a:pt x="15378" y="3499"/>
                </a:lnTo>
                <a:lnTo>
                  <a:pt x="15435" y="3402"/>
                </a:lnTo>
                <a:lnTo>
                  <a:pt x="15487" y="3317"/>
                </a:lnTo>
                <a:lnTo>
                  <a:pt x="15534" y="3241"/>
                </a:lnTo>
                <a:lnTo>
                  <a:pt x="15576" y="3177"/>
                </a:lnTo>
                <a:lnTo>
                  <a:pt x="15612" y="3127"/>
                </a:lnTo>
                <a:lnTo>
                  <a:pt x="15640" y="3089"/>
                </a:lnTo>
                <a:lnTo>
                  <a:pt x="15662" y="3067"/>
                </a:lnTo>
                <a:lnTo>
                  <a:pt x="15692" y="3094"/>
                </a:lnTo>
                <a:lnTo>
                  <a:pt x="15715" y="3124"/>
                </a:lnTo>
                <a:lnTo>
                  <a:pt x="15734" y="3154"/>
                </a:lnTo>
                <a:lnTo>
                  <a:pt x="15747" y="3187"/>
                </a:lnTo>
                <a:lnTo>
                  <a:pt x="15755" y="3220"/>
                </a:lnTo>
                <a:lnTo>
                  <a:pt x="15758" y="3255"/>
                </a:lnTo>
                <a:lnTo>
                  <a:pt x="15758" y="3290"/>
                </a:lnTo>
                <a:lnTo>
                  <a:pt x="15754" y="3328"/>
                </a:lnTo>
                <a:lnTo>
                  <a:pt x="15747" y="3365"/>
                </a:lnTo>
                <a:lnTo>
                  <a:pt x="15736" y="3403"/>
                </a:lnTo>
                <a:lnTo>
                  <a:pt x="15722" y="3443"/>
                </a:lnTo>
                <a:lnTo>
                  <a:pt x="15706" y="3482"/>
                </a:lnTo>
                <a:lnTo>
                  <a:pt x="15687" y="3523"/>
                </a:lnTo>
                <a:lnTo>
                  <a:pt x="15667" y="3564"/>
                </a:lnTo>
                <a:lnTo>
                  <a:pt x="15644" y="3604"/>
                </a:lnTo>
                <a:lnTo>
                  <a:pt x="15621" y="3645"/>
                </a:lnTo>
                <a:lnTo>
                  <a:pt x="15570" y="3727"/>
                </a:lnTo>
                <a:lnTo>
                  <a:pt x="15518" y="3809"/>
                </a:lnTo>
                <a:lnTo>
                  <a:pt x="15466" y="3888"/>
                </a:lnTo>
                <a:lnTo>
                  <a:pt x="15419" y="3965"/>
                </a:lnTo>
                <a:lnTo>
                  <a:pt x="15396" y="4003"/>
                </a:lnTo>
                <a:lnTo>
                  <a:pt x="15375" y="4039"/>
                </a:lnTo>
                <a:lnTo>
                  <a:pt x="15357" y="4076"/>
                </a:lnTo>
                <a:lnTo>
                  <a:pt x="15340" y="4110"/>
                </a:lnTo>
                <a:lnTo>
                  <a:pt x="15326" y="4143"/>
                </a:lnTo>
                <a:lnTo>
                  <a:pt x="15315" y="4175"/>
                </a:lnTo>
                <a:lnTo>
                  <a:pt x="15307" y="4206"/>
                </a:lnTo>
                <a:lnTo>
                  <a:pt x="15303" y="4234"/>
                </a:lnTo>
                <a:close/>
                <a:moveTo>
                  <a:pt x="9391" y="12143"/>
                </a:moveTo>
                <a:lnTo>
                  <a:pt x="9844" y="12417"/>
                </a:lnTo>
                <a:lnTo>
                  <a:pt x="9861" y="12406"/>
                </a:lnTo>
                <a:lnTo>
                  <a:pt x="9879" y="12391"/>
                </a:lnTo>
                <a:lnTo>
                  <a:pt x="9900" y="12373"/>
                </a:lnTo>
                <a:lnTo>
                  <a:pt x="9924" y="12350"/>
                </a:lnTo>
                <a:lnTo>
                  <a:pt x="9948" y="12326"/>
                </a:lnTo>
                <a:lnTo>
                  <a:pt x="9976" y="12297"/>
                </a:lnTo>
                <a:lnTo>
                  <a:pt x="10004" y="12267"/>
                </a:lnTo>
                <a:lnTo>
                  <a:pt x="10033" y="12233"/>
                </a:lnTo>
                <a:lnTo>
                  <a:pt x="10097" y="12161"/>
                </a:lnTo>
                <a:lnTo>
                  <a:pt x="10165" y="12081"/>
                </a:lnTo>
                <a:lnTo>
                  <a:pt x="10235" y="11997"/>
                </a:lnTo>
                <a:lnTo>
                  <a:pt x="10306" y="11909"/>
                </a:lnTo>
                <a:lnTo>
                  <a:pt x="10378" y="11821"/>
                </a:lnTo>
                <a:lnTo>
                  <a:pt x="10448" y="11732"/>
                </a:lnTo>
                <a:lnTo>
                  <a:pt x="10516" y="11647"/>
                </a:lnTo>
                <a:lnTo>
                  <a:pt x="10579" y="11567"/>
                </a:lnTo>
                <a:lnTo>
                  <a:pt x="10638" y="11493"/>
                </a:lnTo>
                <a:lnTo>
                  <a:pt x="10691" y="11428"/>
                </a:lnTo>
                <a:lnTo>
                  <a:pt x="10736" y="11372"/>
                </a:lnTo>
                <a:lnTo>
                  <a:pt x="10771" y="11329"/>
                </a:lnTo>
                <a:lnTo>
                  <a:pt x="9886" y="10804"/>
                </a:lnTo>
                <a:lnTo>
                  <a:pt x="9877" y="10816"/>
                </a:lnTo>
                <a:lnTo>
                  <a:pt x="9867" y="10833"/>
                </a:lnTo>
                <a:lnTo>
                  <a:pt x="9854" y="10855"/>
                </a:lnTo>
                <a:lnTo>
                  <a:pt x="9840" y="10882"/>
                </a:lnTo>
                <a:lnTo>
                  <a:pt x="9825" y="10914"/>
                </a:lnTo>
                <a:lnTo>
                  <a:pt x="9808" y="10950"/>
                </a:lnTo>
                <a:lnTo>
                  <a:pt x="9791" y="10989"/>
                </a:lnTo>
                <a:lnTo>
                  <a:pt x="9772" y="11031"/>
                </a:lnTo>
                <a:lnTo>
                  <a:pt x="9733" y="11126"/>
                </a:lnTo>
                <a:lnTo>
                  <a:pt x="9691" y="11229"/>
                </a:lnTo>
                <a:lnTo>
                  <a:pt x="9649" y="11339"/>
                </a:lnTo>
                <a:lnTo>
                  <a:pt x="9607" y="11452"/>
                </a:lnTo>
                <a:lnTo>
                  <a:pt x="9565" y="11566"/>
                </a:lnTo>
                <a:lnTo>
                  <a:pt x="9525" y="11678"/>
                </a:lnTo>
                <a:lnTo>
                  <a:pt x="9489" y="11784"/>
                </a:lnTo>
                <a:lnTo>
                  <a:pt x="9456" y="11883"/>
                </a:lnTo>
                <a:lnTo>
                  <a:pt x="9442" y="11929"/>
                </a:lnTo>
                <a:lnTo>
                  <a:pt x="9430" y="11970"/>
                </a:lnTo>
                <a:lnTo>
                  <a:pt x="9419" y="12010"/>
                </a:lnTo>
                <a:lnTo>
                  <a:pt x="9408" y="12045"/>
                </a:lnTo>
                <a:lnTo>
                  <a:pt x="9401" y="12077"/>
                </a:lnTo>
                <a:lnTo>
                  <a:pt x="9395" y="12103"/>
                </a:lnTo>
                <a:lnTo>
                  <a:pt x="9392" y="12126"/>
                </a:lnTo>
                <a:lnTo>
                  <a:pt x="9391" y="12143"/>
                </a:lnTo>
                <a:close/>
                <a:moveTo>
                  <a:pt x="2153" y="3032"/>
                </a:moveTo>
                <a:lnTo>
                  <a:pt x="2132" y="3044"/>
                </a:lnTo>
                <a:lnTo>
                  <a:pt x="2114" y="3057"/>
                </a:lnTo>
                <a:lnTo>
                  <a:pt x="2097" y="3069"/>
                </a:lnTo>
                <a:lnTo>
                  <a:pt x="2082" y="3081"/>
                </a:lnTo>
                <a:lnTo>
                  <a:pt x="2070" y="3094"/>
                </a:lnTo>
                <a:lnTo>
                  <a:pt x="2059" y="3106"/>
                </a:lnTo>
                <a:lnTo>
                  <a:pt x="2051" y="3119"/>
                </a:lnTo>
                <a:lnTo>
                  <a:pt x="2045" y="3131"/>
                </a:lnTo>
                <a:lnTo>
                  <a:pt x="2040" y="3143"/>
                </a:lnTo>
                <a:lnTo>
                  <a:pt x="2038" y="3155"/>
                </a:lnTo>
                <a:lnTo>
                  <a:pt x="2037" y="3167"/>
                </a:lnTo>
                <a:lnTo>
                  <a:pt x="2037" y="3178"/>
                </a:lnTo>
                <a:lnTo>
                  <a:pt x="2040" y="3190"/>
                </a:lnTo>
                <a:lnTo>
                  <a:pt x="2043" y="3201"/>
                </a:lnTo>
                <a:lnTo>
                  <a:pt x="2049" y="3212"/>
                </a:lnTo>
                <a:lnTo>
                  <a:pt x="2056" y="3222"/>
                </a:lnTo>
                <a:lnTo>
                  <a:pt x="2064" y="3232"/>
                </a:lnTo>
                <a:lnTo>
                  <a:pt x="2073" y="3241"/>
                </a:lnTo>
                <a:lnTo>
                  <a:pt x="2084" y="3252"/>
                </a:lnTo>
                <a:lnTo>
                  <a:pt x="2097" y="3260"/>
                </a:lnTo>
                <a:lnTo>
                  <a:pt x="2111" y="3268"/>
                </a:lnTo>
                <a:lnTo>
                  <a:pt x="2125" y="3276"/>
                </a:lnTo>
                <a:lnTo>
                  <a:pt x="2141" y="3283"/>
                </a:lnTo>
                <a:lnTo>
                  <a:pt x="2157" y="3289"/>
                </a:lnTo>
                <a:lnTo>
                  <a:pt x="2176" y="3295"/>
                </a:lnTo>
                <a:lnTo>
                  <a:pt x="2194" y="3300"/>
                </a:lnTo>
                <a:lnTo>
                  <a:pt x="2213" y="3306"/>
                </a:lnTo>
                <a:lnTo>
                  <a:pt x="2234" y="3310"/>
                </a:lnTo>
                <a:lnTo>
                  <a:pt x="2255" y="3313"/>
                </a:lnTo>
                <a:lnTo>
                  <a:pt x="2277" y="3315"/>
                </a:lnTo>
                <a:lnTo>
                  <a:pt x="2300" y="3316"/>
                </a:lnTo>
                <a:lnTo>
                  <a:pt x="2322" y="3317"/>
                </a:lnTo>
                <a:lnTo>
                  <a:pt x="2489" y="3318"/>
                </a:lnTo>
                <a:lnTo>
                  <a:pt x="2716" y="3319"/>
                </a:lnTo>
                <a:lnTo>
                  <a:pt x="2997" y="3320"/>
                </a:lnTo>
                <a:lnTo>
                  <a:pt x="3319" y="3321"/>
                </a:lnTo>
                <a:lnTo>
                  <a:pt x="3674" y="3322"/>
                </a:lnTo>
                <a:lnTo>
                  <a:pt x="4050" y="3323"/>
                </a:lnTo>
                <a:lnTo>
                  <a:pt x="4439" y="3323"/>
                </a:lnTo>
                <a:lnTo>
                  <a:pt x="4831" y="3323"/>
                </a:lnTo>
                <a:lnTo>
                  <a:pt x="5216" y="3322"/>
                </a:lnTo>
                <a:lnTo>
                  <a:pt x="5584" y="3320"/>
                </a:lnTo>
                <a:lnTo>
                  <a:pt x="5925" y="3318"/>
                </a:lnTo>
                <a:lnTo>
                  <a:pt x="6229" y="3314"/>
                </a:lnTo>
                <a:lnTo>
                  <a:pt x="6364" y="3312"/>
                </a:lnTo>
                <a:lnTo>
                  <a:pt x="6486" y="3310"/>
                </a:lnTo>
                <a:lnTo>
                  <a:pt x="6593" y="3307"/>
                </a:lnTo>
                <a:lnTo>
                  <a:pt x="6687" y="3303"/>
                </a:lnTo>
                <a:lnTo>
                  <a:pt x="6762" y="3300"/>
                </a:lnTo>
                <a:lnTo>
                  <a:pt x="6821" y="3296"/>
                </a:lnTo>
                <a:lnTo>
                  <a:pt x="6860" y="3292"/>
                </a:lnTo>
                <a:lnTo>
                  <a:pt x="6879" y="3288"/>
                </a:lnTo>
                <a:lnTo>
                  <a:pt x="6897" y="3277"/>
                </a:lnTo>
                <a:lnTo>
                  <a:pt x="6913" y="3266"/>
                </a:lnTo>
                <a:lnTo>
                  <a:pt x="6927" y="3255"/>
                </a:lnTo>
                <a:lnTo>
                  <a:pt x="6938" y="3244"/>
                </a:lnTo>
                <a:lnTo>
                  <a:pt x="6948" y="3231"/>
                </a:lnTo>
                <a:lnTo>
                  <a:pt x="6956" y="3220"/>
                </a:lnTo>
                <a:lnTo>
                  <a:pt x="6962" y="3208"/>
                </a:lnTo>
                <a:lnTo>
                  <a:pt x="6967" y="3196"/>
                </a:lnTo>
                <a:lnTo>
                  <a:pt x="6969" y="3185"/>
                </a:lnTo>
                <a:lnTo>
                  <a:pt x="6970" y="3172"/>
                </a:lnTo>
                <a:lnTo>
                  <a:pt x="6970" y="3160"/>
                </a:lnTo>
                <a:lnTo>
                  <a:pt x="6968" y="3148"/>
                </a:lnTo>
                <a:lnTo>
                  <a:pt x="6964" y="3137"/>
                </a:lnTo>
                <a:lnTo>
                  <a:pt x="6959" y="3126"/>
                </a:lnTo>
                <a:lnTo>
                  <a:pt x="6953" y="3114"/>
                </a:lnTo>
                <a:lnTo>
                  <a:pt x="6946" y="3103"/>
                </a:lnTo>
                <a:lnTo>
                  <a:pt x="6937" y="3093"/>
                </a:lnTo>
                <a:lnTo>
                  <a:pt x="6926" y="3083"/>
                </a:lnTo>
                <a:lnTo>
                  <a:pt x="6915" y="3073"/>
                </a:lnTo>
                <a:lnTo>
                  <a:pt x="6902" y="3064"/>
                </a:lnTo>
                <a:lnTo>
                  <a:pt x="6888" y="3055"/>
                </a:lnTo>
                <a:lnTo>
                  <a:pt x="6874" y="3046"/>
                </a:lnTo>
                <a:lnTo>
                  <a:pt x="6858" y="3038"/>
                </a:lnTo>
                <a:lnTo>
                  <a:pt x="6841" y="3031"/>
                </a:lnTo>
                <a:lnTo>
                  <a:pt x="6823" y="3025"/>
                </a:lnTo>
                <a:lnTo>
                  <a:pt x="6805" y="3019"/>
                </a:lnTo>
                <a:lnTo>
                  <a:pt x="6787" y="3014"/>
                </a:lnTo>
                <a:lnTo>
                  <a:pt x="6766" y="3010"/>
                </a:lnTo>
                <a:lnTo>
                  <a:pt x="6746" y="3007"/>
                </a:lnTo>
                <a:lnTo>
                  <a:pt x="6725" y="3004"/>
                </a:lnTo>
                <a:lnTo>
                  <a:pt x="6703" y="3003"/>
                </a:lnTo>
                <a:lnTo>
                  <a:pt x="6681" y="3002"/>
                </a:lnTo>
                <a:lnTo>
                  <a:pt x="6599" y="3002"/>
                </a:lnTo>
                <a:lnTo>
                  <a:pt x="6517" y="3002"/>
                </a:lnTo>
                <a:lnTo>
                  <a:pt x="6435" y="3002"/>
                </a:lnTo>
                <a:lnTo>
                  <a:pt x="6353" y="3002"/>
                </a:lnTo>
                <a:lnTo>
                  <a:pt x="6271" y="3003"/>
                </a:lnTo>
                <a:lnTo>
                  <a:pt x="6189" y="3003"/>
                </a:lnTo>
                <a:lnTo>
                  <a:pt x="6107" y="3004"/>
                </a:lnTo>
                <a:lnTo>
                  <a:pt x="6025" y="3004"/>
                </a:lnTo>
                <a:lnTo>
                  <a:pt x="5887" y="3003"/>
                </a:lnTo>
                <a:lnTo>
                  <a:pt x="5696" y="3002"/>
                </a:lnTo>
                <a:lnTo>
                  <a:pt x="5462" y="3001"/>
                </a:lnTo>
                <a:lnTo>
                  <a:pt x="5192" y="2999"/>
                </a:lnTo>
                <a:lnTo>
                  <a:pt x="4894" y="2997"/>
                </a:lnTo>
                <a:lnTo>
                  <a:pt x="4576" y="2995"/>
                </a:lnTo>
                <a:lnTo>
                  <a:pt x="4248" y="2994"/>
                </a:lnTo>
                <a:lnTo>
                  <a:pt x="3918" y="2993"/>
                </a:lnTo>
                <a:lnTo>
                  <a:pt x="3591" y="2993"/>
                </a:lnTo>
                <a:lnTo>
                  <a:pt x="3279" y="2994"/>
                </a:lnTo>
                <a:lnTo>
                  <a:pt x="2989" y="2996"/>
                </a:lnTo>
                <a:lnTo>
                  <a:pt x="2729" y="3000"/>
                </a:lnTo>
                <a:lnTo>
                  <a:pt x="2613" y="3002"/>
                </a:lnTo>
                <a:lnTo>
                  <a:pt x="2507" y="3005"/>
                </a:lnTo>
                <a:lnTo>
                  <a:pt x="2413" y="3008"/>
                </a:lnTo>
                <a:lnTo>
                  <a:pt x="2331" y="3012"/>
                </a:lnTo>
                <a:lnTo>
                  <a:pt x="2264" y="3016"/>
                </a:lnTo>
                <a:lnTo>
                  <a:pt x="2211" y="3021"/>
                </a:lnTo>
                <a:lnTo>
                  <a:pt x="2174" y="3026"/>
                </a:lnTo>
                <a:lnTo>
                  <a:pt x="2153" y="3032"/>
                </a:lnTo>
                <a:close/>
                <a:moveTo>
                  <a:pt x="2150" y="9219"/>
                </a:moveTo>
                <a:lnTo>
                  <a:pt x="2137" y="9226"/>
                </a:lnTo>
                <a:lnTo>
                  <a:pt x="2125" y="9234"/>
                </a:lnTo>
                <a:lnTo>
                  <a:pt x="2114" y="9241"/>
                </a:lnTo>
                <a:lnTo>
                  <a:pt x="2103" y="9249"/>
                </a:lnTo>
                <a:lnTo>
                  <a:pt x="2093" y="9258"/>
                </a:lnTo>
                <a:lnTo>
                  <a:pt x="2084" y="9266"/>
                </a:lnTo>
                <a:lnTo>
                  <a:pt x="2077" y="9275"/>
                </a:lnTo>
                <a:lnTo>
                  <a:pt x="2070" y="9283"/>
                </a:lnTo>
                <a:lnTo>
                  <a:pt x="2064" y="9293"/>
                </a:lnTo>
                <a:lnTo>
                  <a:pt x="2059" y="9303"/>
                </a:lnTo>
                <a:lnTo>
                  <a:pt x="2055" y="9312"/>
                </a:lnTo>
                <a:lnTo>
                  <a:pt x="2051" y="9321"/>
                </a:lnTo>
                <a:lnTo>
                  <a:pt x="2049" y="9330"/>
                </a:lnTo>
                <a:lnTo>
                  <a:pt x="2047" y="9340"/>
                </a:lnTo>
                <a:lnTo>
                  <a:pt x="2046" y="9350"/>
                </a:lnTo>
                <a:lnTo>
                  <a:pt x="2046" y="9359"/>
                </a:lnTo>
                <a:lnTo>
                  <a:pt x="2046" y="9369"/>
                </a:lnTo>
                <a:lnTo>
                  <a:pt x="2048" y="9378"/>
                </a:lnTo>
                <a:lnTo>
                  <a:pt x="2050" y="9387"/>
                </a:lnTo>
                <a:lnTo>
                  <a:pt x="2053" y="9396"/>
                </a:lnTo>
                <a:lnTo>
                  <a:pt x="2057" y="9404"/>
                </a:lnTo>
                <a:lnTo>
                  <a:pt x="2061" y="9414"/>
                </a:lnTo>
                <a:lnTo>
                  <a:pt x="2066" y="9422"/>
                </a:lnTo>
                <a:lnTo>
                  <a:pt x="2072" y="9430"/>
                </a:lnTo>
                <a:lnTo>
                  <a:pt x="2079" y="9438"/>
                </a:lnTo>
                <a:lnTo>
                  <a:pt x="2087" y="9445"/>
                </a:lnTo>
                <a:lnTo>
                  <a:pt x="2096" y="9452"/>
                </a:lnTo>
                <a:lnTo>
                  <a:pt x="2105" y="9459"/>
                </a:lnTo>
                <a:lnTo>
                  <a:pt x="2115" y="9465"/>
                </a:lnTo>
                <a:lnTo>
                  <a:pt x="2126" y="9471"/>
                </a:lnTo>
                <a:lnTo>
                  <a:pt x="2137" y="9478"/>
                </a:lnTo>
                <a:lnTo>
                  <a:pt x="2149" y="9483"/>
                </a:lnTo>
                <a:lnTo>
                  <a:pt x="2178" y="9486"/>
                </a:lnTo>
                <a:lnTo>
                  <a:pt x="2244" y="9489"/>
                </a:lnTo>
                <a:lnTo>
                  <a:pt x="2344" y="9492"/>
                </a:lnTo>
                <a:lnTo>
                  <a:pt x="2477" y="9494"/>
                </a:lnTo>
                <a:lnTo>
                  <a:pt x="2830" y="9499"/>
                </a:lnTo>
                <a:lnTo>
                  <a:pt x="3281" y="9503"/>
                </a:lnTo>
                <a:lnTo>
                  <a:pt x="3814" y="9505"/>
                </a:lnTo>
                <a:lnTo>
                  <a:pt x="4404" y="9507"/>
                </a:lnTo>
                <a:lnTo>
                  <a:pt x="5036" y="9508"/>
                </a:lnTo>
                <a:lnTo>
                  <a:pt x="5686" y="9508"/>
                </a:lnTo>
                <a:lnTo>
                  <a:pt x="6335" y="9507"/>
                </a:lnTo>
                <a:lnTo>
                  <a:pt x="6965" y="9505"/>
                </a:lnTo>
                <a:lnTo>
                  <a:pt x="7556" y="9502"/>
                </a:lnTo>
                <a:lnTo>
                  <a:pt x="8085" y="9498"/>
                </a:lnTo>
                <a:lnTo>
                  <a:pt x="8322" y="9495"/>
                </a:lnTo>
                <a:lnTo>
                  <a:pt x="8535" y="9493"/>
                </a:lnTo>
                <a:lnTo>
                  <a:pt x="8725" y="9490"/>
                </a:lnTo>
                <a:lnTo>
                  <a:pt x="8886" y="9487"/>
                </a:lnTo>
                <a:lnTo>
                  <a:pt x="9017" y="9483"/>
                </a:lnTo>
                <a:lnTo>
                  <a:pt x="9117" y="9480"/>
                </a:lnTo>
                <a:lnTo>
                  <a:pt x="9181" y="9476"/>
                </a:lnTo>
                <a:lnTo>
                  <a:pt x="9207" y="9471"/>
                </a:lnTo>
                <a:lnTo>
                  <a:pt x="9217" y="9464"/>
                </a:lnTo>
                <a:lnTo>
                  <a:pt x="9227" y="9458"/>
                </a:lnTo>
                <a:lnTo>
                  <a:pt x="9236" y="9450"/>
                </a:lnTo>
                <a:lnTo>
                  <a:pt x="9244" y="9443"/>
                </a:lnTo>
                <a:lnTo>
                  <a:pt x="9251" y="9435"/>
                </a:lnTo>
                <a:lnTo>
                  <a:pt x="9257" y="9426"/>
                </a:lnTo>
                <a:lnTo>
                  <a:pt x="9262" y="9418"/>
                </a:lnTo>
                <a:lnTo>
                  <a:pt x="9267" y="9408"/>
                </a:lnTo>
                <a:lnTo>
                  <a:pt x="9271" y="9399"/>
                </a:lnTo>
                <a:lnTo>
                  <a:pt x="9274" y="9389"/>
                </a:lnTo>
                <a:lnTo>
                  <a:pt x="9277" y="9380"/>
                </a:lnTo>
                <a:lnTo>
                  <a:pt x="9279" y="9370"/>
                </a:lnTo>
                <a:lnTo>
                  <a:pt x="9280" y="9361"/>
                </a:lnTo>
                <a:lnTo>
                  <a:pt x="9280" y="9351"/>
                </a:lnTo>
                <a:lnTo>
                  <a:pt x="9280" y="9340"/>
                </a:lnTo>
                <a:lnTo>
                  <a:pt x="9279" y="9331"/>
                </a:lnTo>
                <a:lnTo>
                  <a:pt x="9277" y="9321"/>
                </a:lnTo>
                <a:lnTo>
                  <a:pt x="9275" y="9311"/>
                </a:lnTo>
                <a:lnTo>
                  <a:pt x="9272" y="9302"/>
                </a:lnTo>
                <a:lnTo>
                  <a:pt x="9269" y="9293"/>
                </a:lnTo>
                <a:lnTo>
                  <a:pt x="9265" y="9283"/>
                </a:lnTo>
                <a:lnTo>
                  <a:pt x="9260" y="9274"/>
                </a:lnTo>
                <a:lnTo>
                  <a:pt x="9255" y="9265"/>
                </a:lnTo>
                <a:lnTo>
                  <a:pt x="9249" y="9257"/>
                </a:lnTo>
                <a:lnTo>
                  <a:pt x="9242" y="9249"/>
                </a:lnTo>
                <a:lnTo>
                  <a:pt x="9235" y="9241"/>
                </a:lnTo>
                <a:lnTo>
                  <a:pt x="9227" y="9234"/>
                </a:lnTo>
                <a:lnTo>
                  <a:pt x="9218" y="9227"/>
                </a:lnTo>
                <a:lnTo>
                  <a:pt x="9209" y="9220"/>
                </a:lnTo>
                <a:lnTo>
                  <a:pt x="9200" y="9214"/>
                </a:lnTo>
                <a:lnTo>
                  <a:pt x="9190" y="9208"/>
                </a:lnTo>
                <a:lnTo>
                  <a:pt x="9180" y="9204"/>
                </a:lnTo>
                <a:lnTo>
                  <a:pt x="9160" y="9199"/>
                </a:lnTo>
                <a:lnTo>
                  <a:pt x="9126" y="9196"/>
                </a:lnTo>
                <a:lnTo>
                  <a:pt x="9077" y="9192"/>
                </a:lnTo>
                <a:lnTo>
                  <a:pt x="9014" y="9189"/>
                </a:lnTo>
                <a:lnTo>
                  <a:pt x="8939" y="9187"/>
                </a:lnTo>
                <a:lnTo>
                  <a:pt x="8852" y="9185"/>
                </a:lnTo>
                <a:lnTo>
                  <a:pt x="8754" y="9183"/>
                </a:lnTo>
                <a:lnTo>
                  <a:pt x="8646" y="9181"/>
                </a:lnTo>
                <a:lnTo>
                  <a:pt x="8407" y="9178"/>
                </a:lnTo>
                <a:lnTo>
                  <a:pt x="8143" y="9177"/>
                </a:lnTo>
                <a:lnTo>
                  <a:pt x="7861" y="9176"/>
                </a:lnTo>
                <a:lnTo>
                  <a:pt x="7569" y="9176"/>
                </a:lnTo>
                <a:lnTo>
                  <a:pt x="7277" y="9177"/>
                </a:lnTo>
                <a:lnTo>
                  <a:pt x="6992" y="9178"/>
                </a:lnTo>
                <a:lnTo>
                  <a:pt x="6722" y="9179"/>
                </a:lnTo>
                <a:lnTo>
                  <a:pt x="6478" y="9180"/>
                </a:lnTo>
                <a:lnTo>
                  <a:pt x="6264" y="9181"/>
                </a:lnTo>
                <a:lnTo>
                  <a:pt x="6091" y="9182"/>
                </a:lnTo>
                <a:lnTo>
                  <a:pt x="5967" y="9183"/>
                </a:lnTo>
                <a:lnTo>
                  <a:pt x="5900" y="9183"/>
                </a:lnTo>
                <a:lnTo>
                  <a:pt x="5783" y="9183"/>
                </a:lnTo>
                <a:lnTo>
                  <a:pt x="5612" y="9181"/>
                </a:lnTo>
                <a:lnTo>
                  <a:pt x="5395" y="9179"/>
                </a:lnTo>
                <a:lnTo>
                  <a:pt x="5142" y="9176"/>
                </a:lnTo>
                <a:lnTo>
                  <a:pt x="4859" y="9173"/>
                </a:lnTo>
                <a:lnTo>
                  <a:pt x="4555" y="9171"/>
                </a:lnTo>
                <a:lnTo>
                  <a:pt x="4239" y="9168"/>
                </a:lnTo>
                <a:lnTo>
                  <a:pt x="3917" y="9167"/>
                </a:lnTo>
                <a:lnTo>
                  <a:pt x="3599" y="9167"/>
                </a:lnTo>
                <a:lnTo>
                  <a:pt x="3293" y="9168"/>
                </a:lnTo>
                <a:lnTo>
                  <a:pt x="3146" y="9169"/>
                </a:lnTo>
                <a:lnTo>
                  <a:pt x="3005" y="9170"/>
                </a:lnTo>
                <a:lnTo>
                  <a:pt x="2872" y="9172"/>
                </a:lnTo>
                <a:lnTo>
                  <a:pt x="2746" y="9175"/>
                </a:lnTo>
                <a:lnTo>
                  <a:pt x="2630" y="9178"/>
                </a:lnTo>
                <a:lnTo>
                  <a:pt x="2523" y="9182"/>
                </a:lnTo>
                <a:lnTo>
                  <a:pt x="2428" y="9186"/>
                </a:lnTo>
                <a:lnTo>
                  <a:pt x="2343" y="9191"/>
                </a:lnTo>
                <a:lnTo>
                  <a:pt x="2273" y="9197"/>
                </a:lnTo>
                <a:lnTo>
                  <a:pt x="2216" y="9203"/>
                </a:lnTo>
                <a:lnTo>
                  <a:pt x="2176" y="9210"/>
                </a:lnTo>
                <a:lnTo>
                  <a:pt x="2150" y="9219"/>
                </a:lnTo>
                <a:close/>
                <a:moveTo>
                  <a:pt x="2209" y="5070"/>
                </a:moveTo>
                <a:lnTo>
                  <a:pt x="2196" y="5073"/>
                </a:lnTo>
                <a:lnTo>
                  <a:pt x="2183" y="5077"/>
                </a:lnTo>
                <a:lnTo>
                  <a:pt x="2171" y="5081"/>
                </a:lnTo>
                <a:lnTo>
                  <a:pt x="2159" y="5086"/>
                </a:lnTo>
                <a:lnTo>
                  <a:pt x="2147" y="5091"/>
                </a:lnTo>
                <a:lnTo>
                  <a:pt x="2136" y="5097"/>
                </a:lnTo>
                <a:lnTo>
                  <a:pt x="2125" y="5103"/>
                </a:lnTo>
                <a:lnTo>
                  <a:pt x="2115" y="5109"/>
                </a:lnTo>
                <a:lnTo>
                  <a:pt x="2106" y="5116"/>
                </a:lnTo>
                <a:lnTo>
                  <a:pt x="2097" y="5123"/>
                </a:lnTo>
                <a:lnTo>
                  <a:pt x="2088" y="5131"/>
                </a:lnTo>
                <a:lnTo>
                  <a:pt x="2080" y="5139"/>
                </a:lnTo>
                <a:lnTo>
                  <a:pt x="2073" y="5147"/>
                </a:lnTo>
                <a:lnTo>
                  <a:pt x="2067" y="5155"/>
                </a:lnTo>
                <a:lnTo>
                  <a:pt x="2061" y="5163"/>
                </a:lnTo>
                <a:lnTo>
                  <a:pt x="2056" y="5172"/>
                </a:lnTo>
                <a:lnTo>
                  <a:pt x="2052" y="5181"/>
                </a:lnTo>
                <a:lnTo>
                  <a:pt x="2049" y="5190"/>
                </a:lnTo>
                <a:lnTo>
                  <a:pt x="2046" y="5201"/>
                </a:lnTo>
                <a:lnTo>
                  <a:pt x="2044" y="5210"/>
                </a:lnTo>
                <a:lnTo>
                  <a:pt x="2043" y="5220"/>
                </a:lnTo>
                <a:lnTo>
                  <a:pt x="2043" y="5229"/>
                </a:lnTo>
                <a:lnTo>
                  <a:pt x="2044" y="5239"/>
                </a:lnTo>
                <a:lnTo>
                  <a:pt x="2046" y="5249"/>
                </a:lnTo>
                <a:lnTo>
                  <a:pt x="2049" y="5261"/>
                </a:lnTo>
                <a:lnTo>
                  <a:pt x="2053" y="5271"/>
                </a:lnTo>
                <a:lnTo>
                  <a:pt x="2058" y="5281"/>
                </a:lnTo>
                <a:lnTo>
                  <a:pt x="2064" y="5291"/>
                </a:lnTo>
                <a:lnTo>
                  <a:pt x="2071" y="5302"/>
                </a:lnTo>
                <a:lnTo>
                  <a:pt x="2079" y="5312"/>
                </a:lnTo>
                <a:lnTo>
                  <a:pt x="2088" y="5323"/>
                </a:lnTo>
                <a:lnTo>
                  <a:pt x="2099" y="5334"/>
                </a:lnTo>
                <a:lnTo>
                  <a:pt x="2111" y="5342"/>
                </a:lnTo>
                <a:lnTo>
                  <a:pt x="2129" y="5349"/>
                </a:lnTo>
                <a:lnTo>
                  <a:pt x="2151" y="5356"/>
                </a:lnTo>
                <a:lnTo>
                  <a:pt x="2180" y="5362"/>
                </a:lnTo>
                <a:lnTo>
                  <a:pt x="2211" y="5367"/>
                </a:lnTo>
                <a:lnTo>
                  <a:pt x="2248" y="5372"/>
                </a:lnTo>
                <a:lnTo>
                  <a:pt x="2289" y="5376"/>
                </a:lnTo>
                <a:lnTo>
                  <a:pt x="2332" y="5380"/>
                </a:lnTo>
                <a:lnTo>
                  <a:pt x="2379" y="5384"/>
                </a:lnTo>
                <a:lnTo>
                  <a:pt x="2428" y="5386"/>
                </a:lnTo>
                <a:lnTo>
                  <a:pt x="2480" y="5388"/>
                </a:lnTo>
                <a:lnTo>
                  <a:pt x="2534" y="5390"/>
                </a:lnTo>
                <a:lnTo>
                  <a:pt x="2646" y="5392"/>
                </a:lnTo>
                <a:lnTo>
                  <a:pt x="2762" y="5393"/>
                </a:lnTo>
                <a:lnTo>
                  <a:pt x="2878" y="5393"/>
                </a:lnTo>
                <a:lnTo>
                  <a:pt x="2993" y="5392"/>
                </a:lnTo>
                <a:lnTo>
                  <a:pt x="3103" y="5390"/>
                </a:lnTo>
                <a:lnTo>
                  <a:pt x="3204" y="5388"/>
                </a:lnTo>
                <a:lnTo>
                  <a:pt x="3295" y="5386"/>
                </a:lnTo>
                <a:lnTo>
                  <a:pt x="3372" y="5384"/>
                </a:lnTo>
                <a:lnTo>
                  <a:pt x="3433" y="5383"/>
                </a:lnTo>
                <a:lnTo>
                  <a:pt x="3476" y="5383"/>
                </a:lnTo>
                <a:lnTo>
                  <a:pt x="3635" y="5383"/>
                </a:lnTo>
                <a:lnTo>
                  <a:pt x="3884" y="5384"/>
                </a:lnTo>
                <a:lnTo>
                  <a:pt x="4208" y="5385"/>
                </a:lnTo>
                <a:lnTo>
                  <a:pt x="4593" y="5386"/>
                </a:lnTo>
                <a:lnTo>
                  <a:pt x="5028" y="5388"/>
                </a:lnTo>
                <a:lnTo>
                  <a:pt x="5498" y="5389"/>
                </a:lnTo>
                <a:lnTo>
                  <a:pt x="5989" y="5390"/>
                </a:lnTo>
                <a:lnTo>
                  <a:pt x="6488" y="5391"/>
                </a:lnTo>
                <a:lnTo>
                  <a:pt x="6981" y="5391"/>
                </a:lnTo>
                <a:lnTo>
                  <a:pt x="7455" y="5391"/>
                </a:lnTo>
                <a:lnTo>
                  <a:pt x="7897" y="5391"/>
                </a:lnTo>
                <a:lnTo>
                  <a:pt x="8294" y="5389"/>
                </a:lnTo>
                <a:lnTo>
                  <a:pt x="8631" y="5387"/>
                </a:lnTo>
                <a:lnTo>
                  <a:pt x="8895" y="5383"/>
                </a:lnTo>
                <a:lnTo>
                  <a:pt x="8996" y="5380"/>
                </a:lnTo>
                <a:lnTo>
                  <a:pt x="9073" y="5377"/>
                </a:lnTo>
                <a:lnTo>
                  <a:pt x="9126" y="5375"/>
                </a:lnTo>
                <a:lnTo>
                  <a:pt x="9151" y="5371"/>
                </a:lnTo>
                <a:lnTo>
                  <a:pt x="9163" y="5368"/>
                </a:lnTo>
                <a:lnTo>
                  <a:pt x="9174" y="5364"/>
                </a:lnTo>
                <a:lnTo>
                  <a:pt x="9185" y="5359"/>
                </a:lnTo>
                <a:lnTo>
                  <a:pt x="9195" y="5354"/>
                </a:lnTo>
                <a:lnTo>
                  <a:pt x="9204" y="5349"/>
                </a:lnTo>
                <a:lnTo>
                  <a:pt x="9213" y="5343"/>
                </a:lnTo>
                <a:lnTo>
                  <a:pt x="9222" y="5337"/>
                </a:lnTo>
                <a:lnTo>
                  <a:pt x="9230" y="5330"/>
                </a:lnTo>
                <a:lnTo>
                  <a:pt x="9238" y="5323"/>
                </a:lnTo>
                <a:lnTo>
                  <a:pt x="9245" y="5314"/>
                </a:lnTo>
                <a:lnTo>
                  <a:pt x="9251" y="5307"/>
                </a:lnTo>
                <a:lnTo>
                  <a:pt x="9257" y="5299"/>
                </a:lnTo>
                <a:lnTo>
                  <a:pt x="9262" y="5291"/>
                </a:lnTo>
                <a:lnTo>
                  <a:pt x="9267" y="5282"/>
                </a:lnTo>
                <a:lnTo>
                  <a:pt x="9271" y="5274"/>
                </a:lnTo>
                <a:lnTo>
                  <a:pt x="9274" y="5265"/>
                </a:lnTo>
                <a:lnTo>
                  <a:pt x="9277" y="5255"/>
                </a:lnTo>
                <a:lnTo>
                  <a:pt x="9279" y="5245"/>
                </a:lnTo>
                <a:lnTo>
                  <a:pt x="9280" y="5236"/>
                </a:lnTo>
                <a:lnTo>
                  <a:pt x="9281" y="5227"/>
                </a:lnTo>
                <a:lnTo>
                  <a:pt x="9280" y="5217"/>
                </a:lnTo>
                <a:lnTo>
                  <a:pt x="9280" y="5208"/>
                </a:lnTo>
                <a:lnTo>
                  <a:pt x="9278" y="5198"/>
                </a:lnTo>
                <a:lnTo>
                  <a:pt x="9276" y="5187"/>
                </a:lnTo>
                <a:lnTo>
                  <a:pt x="9273" y="5178"/>
                </a:lnTo>
                <a:lnTo>
                  <a:pt x="9269" y="5168"/>
                </a:lnTo>
                <a:lnTo>
                  <a:pt x="9264" y="5159"/>
                </a:lnTo>
                <a:lnTo>
                  <a:pt x="9258" y="5149"/>
                </a:lnTo>
                <a:lnTo>
                  <a:pt x="9252" y="5140"/>
                </a:lnTo>
                <a:lnTo>
                  <a:pt x="9245" y="5131"/>
                </a:lnTo>
                <a:lnTo>
                  <a:pt x="9237" y="5121"/>
                </a:lnTo>
                <a:lnTo>
                  <a:pt x="9228" y="5112"/>
                </a:lnTo>
                <a:lnTo>
                  <a:pt x="9219" y="5105"/>
                </a:lnTo>
                <a:lnTo>
                  <a:pt x="9210" y="5099"/>
                </a:lnTo>
                <a:lnTo>
                  <a:pt x="9201" y="5094"/>
                </a:lnTo>
                <a:lnTo>
                  <a:pt x="9191" y="5089"/>
                </a:lnTo>
                <a:lnTo>
                  <a:pt x="9181" y="5084"/>
                </a:lnTo>
                <a:lnTo>
                  <a:pt x="9170" y="5080"/>
                </a:lnTo>
                <a:lnTo>
                  <a:pt x="9157" y="5076"/>
                </a:lnTo>
                <a:lnTo>
                  <a:pt x="9145" y="5073"/>
                </a:lnTo>
                <a:lnTo>
                  <a:pt x="9120" y="5068"/>
                </a:lnTo>
                <a:lnTo>
                  <a:pt x="9092" y="5063"/>
                </a:lnTo>
                <a:lnTo>
                  <a:pt x="9065" y="5060"/>
                </a:lnTo>
                <a:lnTo>
                  <a:pt x="9035" y="5059"/>
                </a:lnTo>
                <a:lnTo>
                  <a:pt x="9007" y="5058"/>
                </a:lnTo>
                <a:lnTo>
                  <a:pt x="8978" y="5058"/>
                </a:lnTo>
                <a:lnTo>
                  <a:pt x="8949" y="5058"/>
                </a:lnTo>
                <a:lnTo>
                  <a:pt x="8921" y="5059"/>
                </a:lnTo>
                <a:lnTo>
                  <a:pt x="8869" y="5060"/>
                </a:lnTo>
                <a:lnTo>
                  <a:pt x="8824" y="5061"/>
                </a:lnTo>
                <a:lnTo>
                  <a:pt x="8618" y="5062"/>
                </a:lnTo>
                <a:lnTo>
                  <a:pt x="8314" y="5061"/>
                </a:lnTo>
                <a:lnTo>
                  <a:pt x="7927" y="5060"/>
                </a:lnTo>
                <a:lnTo>
                  <a:pt x="7471" y="5058"/>
                </a:lnTo>
                <a:lnTo>
                  <a:pt x="6963" y="5057"/>
                </a:lnTo>
                <a:lnTo>
                  <a:pt x="6418" y="5055"/>
                </a:lnTo>
                <a:lnTo>
                  <a:pt x="5850" y="5053"/>
                </a:lnTo>
                <a:lnTo>
                  <a:pt x="5273" y="5052"/>
                </a:lnTo>
                <a:lnTo>
                  <a:pt x="4705" y="5051"/>
                </a:lnTo>
                <a:lnTo>
                  <a:pt x="4160" y="5050"/>
                </a:lnTo>
                <a:lnTo>
                  <a:pt x="3651" y="5050"/>
                </a:lnTo>
                <a:lnTo>
                  <a:pt x="3197" y="5052"/>
                </a:lnTo>
                <a:lnTo>
                  <a:pt x="2810" y="5054"/>
                </a:lnTo>
                <a:lnTo>
                  <a:pt x="2507" y="5057"/>
                </a:lnTo>
                <a:lnTo>
                  <a:pt x="2390" y="5060"/>
                </a:lnTo>
                <a:lnTo>
                  <a:pt x="2301" y="5062"/>
                </a:lnTo>
                <a:lnTo>
                  <a:pt x="2240" y="5065"/>
                </a:lnTo>
                <a:lnTo>
                  <a:pt x="2209" y="5070"/>
                </a:lnTo>
                <a:close/>
                <a:moveTo>
                  <a:pt x="3389" y="12714"/>
                </a:moveTo>
                <a:lnTo>
                  <a:pt x="3362" y="12659"/>
                </a:lnTo>
                <a:lnTo>
                  <a:pt x="3342" y="12598"/>
                </a:lnTo>
                <a:lnTo>
                  <a:pt x="3330" y="12533"/>
                </a:lnTo>
                <a:lnTo>
                  <a:pt x="3326" y="12463"/>
                </a:lnTo>
                <a:lnTo>
                  <a:pt x="3328" y="12390"/>
                </a:lnTo>
                <a:lnTo>
                  <a:pt x="3336" y="12313"/>
                </a:lnTo>
                <a:lnTo>
                  <a:pt x="3351" y="12232"/>
                </a:lnTo>
                <a:lnTo>
                  <a:pt x="3370" y="12150"/>
                </a:lnTo>
                <a:lnTo>
                  <a:pt x="3395" y="12065"/>
                </a:lnTo>
                <a:lnTo>
                  <a:pt x="3425" y="11978"/>
                </a:lnTo>
                <a:lnTo>
                  <a:pt x="3458" y="11891"/>
                </a:lnTo>
                <a:lnTo>
                  <a:pt x="3496" y="11804"/>
                </a:lnTo>
                <a:lnTo>
                  <a:pt x="3537" y="11715"/>
                </a:lnTo>
                <a:lnTo>
                  <a:pt x="3581" y="11627"/>
                </a:lnTo>
                <a:lnTo>
                  <a:pt x="3628" y="11539"/>
                </a:lnTo>
                <a:lnTo>
                  <a:pt x="3677" y="11454"/>
                </a:lnTo>
                <a:lnTo>
                  <a:pt x="3727" y="11370"/>
                </a:lnTo>
                <a:lnTo>
                  <a:pt x="3779" y="11287"/>
                </a:lnTo>
                <a:lnTo>
                  <a:pt x="3832" y="11208"/>
                </a:lnTo>
                <a:lnTo>
                  <a:pt x="3885" y="11131"/>
                </a:lnTo>
                <a:lnTo>
                  <a:pt x="3939" y="11059"/>
                </a:lnTo>
                <a:lnTo>
                  <a:pt x="3993" y="10990"/>
                </a:lnTo>
                <a:lnTo>
                  <a:pt x="4046" y="10926"/>
                </a:lnTo>
                <a:lnTo>
                  <a:pt x="4098" y="10866"/>
                </a:lnTo>
                <a:lnTo>
                  <a:pt x="4147" y="10812"/>
                </a:lnTo>
                <a:lnTo>
                  <a:pt x="4196" y="10764"/>
                </a:lnTo>
                <a:lnTo>
                  <a:pt x="4242" y="10722"/>
                </a:lnTo>
                <a:lnTo>
                  <a:pt x="4286" y="10688"/>
                </a:lnTo>
                <a:lnTo>
                  <a:pt x="4325" y="10661"/>
                </a:lnTo>
                <a:lnTo>
                  <a:pt x="4362" y="10641"/>
                </a:lnTo>
                <a:lnTo>
                  <a:pt x="4395" y="10630"/>
                </a:lnTo>
                <a:lnTo>
                  <a:pt x="4424" y="10628"/>
                </a:lnTo>
                <a:lnTo>
                  <a:pt x="4429" y="10681"/>
                </a:lnTo>
                <a:lnTo>
                  <a:pt x="4432" y="10736"/>
                </a:lnTo>
                <a:lnTo>
                  <a:pt x="4433" y="10791"/>
                </a:lnTo>
                <a:lnTo>
                  <a:pt x="4432" y="10848"/>
                </a:lnTo>
                <a:lnTo>
                  <a:pt x="4429" y="10907"/>
                </a:lnTo>
                <a:lnTo>
                  <a:pt x="4424" y="10967"/>
                </a:lnTo>
                <a:lnTo>
                  <a:pt x="4417" y="11028"/>
                </a:lnTo>
                <a:lnTo>
                  <a:pt x="4407" y="11090"/>
                </a:lnTo>
                <a:lnTo>
                  <a:pt x="4398" y="11153"/>
                </a:lnTo>
                <a:lnTo>
                  <a:pt x="4387" y="11217"/>
                </a:lnTo>
                <a:lnTo>
                  <a:pt x="4374" y="11282"/>
                </a:lnTo>
                <a:lnTo>
                  <a:pt x="4361" y="11347"/>
                </a:lnTo>
                <a:lnTo>
                  <a:pt x="4332" y="11479"/>
                </a:lnTo>
                <a:lnTo>
                  <a:pt x="4301" y="11614"/>
                </a:lnTo>
                <a:lnTo>
                  <a:pt x="4268" y="11748"/>
                </a:lnTo>
                <a:lnTo>
                  <a:pt x="4237" y="11882"/>
                </a:lnTo>
                <a:lnTo>
                  <a:pt x="4220" y="11948"/>
                </a:lnTo>
                <a:lnTo>
                  <a:pt x="4206" y="12014"/>
                </a:lnTo>
                <a:lnTo>
                  <a:pt x="4191" y="12080"/>
                </a:lnTo>
                <a:lnTo>
                  <a:pt x="4178" y="12145"/>
                </a:lnTo>
                <a:lnTo>
                  <a:pt x="4166" y="12210"/>
                </a:lnTo>
                <a:lnTo>
                  <a:pt x="4153" y="12274"/>
                </a:lnTo>
                <a:lnTo>
                  <a:pt x="4143" y="12337"/>
                </a:lnTo>
                <a:lnTo>
                  <a:pt x="4135" y="12399"/>
                </a:lnTo>
                <a:lnTo>
                  <a:pt x="4128" y="12460"/>
                </a:lnTo>
                <a:lnTo>
                  <a:pt x="4122" y="12520"/>
                </a:lnTo>
                <a:lnTo>
                  <a:pt x="4118" y="12579"/>
                </a:lnTo>
                <a:lnTo>
                  <a:pt x="4117" y="12636"/>
                </a:lnTo>
                <a:lnTo>
                  <a:pt x="4117" y="12671"/>
                </a:lnTo>
                <a:lnTo>
                  <a:pt x="4120" y="12705"/>
                </a:lnTo>
                <a:lnTo>
                  <a:pt x="4124" y="12737"/>
                </a:lnTo>
                <a:lnTo>
                  <a:pt x="4130" y="12769"/>
                </a:lnTo>
                <a:lnTo>
                  <a:pt x="4138" y="12799"/>
                </a:lnTo>
                <a:lnTo>
                  <a:pt x="4147" y="12828"/>
                </a:lnTo>
                <a:lnTo>
                  <a:pt x="4158" y="12855"/>
                </a:lnTo>
                <a:lnTo>
                  <a:pt x="4171" y="12882"/>
                </a:lnTo>
                <a:lnTo>
                  <a:pt x="4184" y="12906"/>
                </a:lnTo>
                <a:lnTo>
                  <a:pt x="4199" y="12929"/>
                </a:lnTo>
                <a:lnTo>
                  <a:pt x="4215" y="12950"/>
                </a:lnTo>
                <a:lnTo>
                  <a:pt x="4233" y="12970"/>
                </a:lnTo>
                <a:lnTo>
                  <a:pt x="4251" y="12987"/>
                </a:lnTo>
                <a:lnTo>
                  <a:pt x="4270" y="13004"/>
                </a:lnTo>
                <a:lnTo>
                  <a:pt x="4291" y="13018"/>
                </a:lnTo>
                <a:lnTo>
                  <a:pt x="4311" y="13030"/>
                </a:lnTo>
                <a:lnTo>
                  <a:pt x="4333" y="13040"/>
                </a:lnTo>
                <a:lnTo>
                  <a:pt x="4356" y="13048"/>
                </a:lnTo>
                <a:lnTo>
                  <a:pt x="4378" y="13054"/>
                </a:lnTo>
                <a:lnTo>
                  <a:pt x="4401" y="13058"/>
                </a:lnTo>
                <a:lnTo>
                  <a:pt x="4426" y="13060"/>
                </a:lnTo>
                <a:lnTo>
                  <a:pt x="4449" y="13059"/>
                </a:lnTo>
                <a:lnTo>
                  <a:pt x="4474" y="13057"/>
                </a:lnTo>
                <a:lnTo>
                  <a:pt x="4499" y="13052"/>
                </a:lnTo>
                <a:lnTo>
                  <a:pt x="4523" y="13044"/>
                </a:lnTo>
                <a:lnTo>
                  <a:pt x="4548" y="13034"/>
                </a:lnTo>
                <a:lnTo>
                  <a:pt x="4572" y="13022"/>
                </a:lnTo>
                <a:lnTo>
                  <a:pt x="4596" y="13007"/>
                </a:lnTo>
                <a:lnTo>
                  <a:pt x="4621" y="12988"/>
                </a:lnTo>
                <a:lnTo>
                  <a:pt x="4644" y="12968"/>
                </a:lnTo>
                <a:lnTo>
                  <a:pt x="4668" y="12944"/>
                </a:lnTo>
                <a:lnTo>
                  <a:pt x="4691" y="12918"/>
                </a:lnTo>
                <a:lnTo>
                  <a:pt x="4703" y="12901"/>
                </a:lnTo>
                <a:lnTo>
                  <a:pt x="4716" y="12884"/>
                </a:lnTo>
                <a:lnTo>
                  <a:pt x="4730" y="12864"/>
                </a:lnTo>
                <a:lnTo>
                  <a:pt x="4744" y="12843"/>
                </a:lnTo>
                <a:lnTo>
                  <a:pt x="4771" y="12797"/>
                </a:lnTo>
                <a:lnTo>
                  <a:pt x="4801" y="12748"/>
                </a:lnTo>
                <a:lnTo>
                  <a:pt x="4830" y="12694"/>
                </a:lnTo>
                <a:lnTo>
                  <a:pt x="4860" y="12639"/>
                </a:lnTo>
                <a:lnTo>
                  <a:pt x="4889" y="12582"/>
                </a:lnTo>
                <a:lnTo>
                  <a:pt x="4920" y="12525"/>
                </a:lnTo>
                <a:lnTo>
                  <a:pt x="4949" y="12469"/>
                </a:lnTo>
                <a:lnTo>
                  <a:pt x="4979" y="12415"/>
                </a:lnTo>
                <a:lnTo>
                  <a:pt x="5008" y="12363"/>
                </a:lnTo>
                <a:lnTo>
                  <a:pt x="5036" y="12316"/>
                </a:lnTo>
                <a:lnTo>
                  <a:pt x="5050" y="12294"/>
                </a:lnTo>
                <a:lnTo>
                  <a:pt x="5063" y="12274"/>
                </a:lnTo>
                <a:lnTo>
                  <a:pt x="5076" y="12255"/>
                </a:lnTo>
                <a:lnTo>
                  <a:pt x="5088" y="12236"/>
                </a:lnTo>
                <a:lnTo>
                  <a:pt x="5101" y="12221"/>
                </a:lnTo>
                <a:lnTo>
                  <a:pt x="5113" y="12207"/>
                </a:lnTo>
                <a:lnTo>
                  <a:pt x="5125" y="12195"/>
                </a:lnTo>
                <a:lnTo>
                  <a:pt x="5136" y="12186"/>
                </a:lnTo>
                <a:lnTo>
                  <a:pt x="5182" y="12179"/>
                </a:lnTo>
                <a:lnTo>
                  <a:pt x="5225" y="12182"/>
                </a:lnTo>
                <a:lnTo>
                  <a:pt x="5261" y="12190"/>
                </a:lnTo>
                <a:lnTo>
                  <a:pt x="5295" y="12205"/>
                </a:lnTo>
                <a:lnTo>
                  <a:pt x="5323" y="12225"/>
                </a:lnTo>
                <a:lnTo>
                  <a:pt x="5349" y="12251"/>
                </a:lnTo>
                <a:lnTo>
                  <a:pt x="5371" y="12282"/>
                </a:lnTo>
                <a:lnTo>
                  <a:pt x="5390" y="12318"/>
                </a:lnTo>
                <a:lnTo>
                  <a:pt x="5406" y="12356"/>
                </a:lnTo>
                <a:lnTo>
                  <a:pt x="5420" y="12399"/>
                </a:lnTo>
                <a:lnTo>
                  <a:pt x="5432" y="12445"/>
                </a:lnTo>
                <a:lnTo>
                  <a:pt x="5442" y="12493"/>
                </a:lnTo>
                <a:lnTo>
                  <a:pt x="5450" y="12543"/>
                </a:lnTo>
                <a:lnTo>
                  <a:pt x="5458" y="12595"/>
                </a:lnTo>
                <a:lnTo>
                  <a:pt x="5464" y="12648"/>
                </a:lnTo>
                <a:lnTo>
                  <a:pt x="5470" y="12702"/>
                </a:lnTo>
                <a:lnTo>
                  <a:pt x="5482" y="12807"/>
                </a:lnTo>
                <a:lnTo>
                  <a:pt x="5494" y="12911"/>
                </a:lnTo>
                <a:lnTo>
                  <a:pt x="5502" y="12960"/>
                </a:lnTo>
                <a:lnTo>
                  <a:pt x="5510" y="13007"/>
                </a:lnTo>
                <a:lnTo>
                  <a:pt x="5521" y="13051"/>
                </a:lnTo>
                <a:lnTo>
                  <a:pt x="5533" y="13092"/>
                </a:lnTo>
                <a:lnTo>
                  <a:pt x="5548" y="13129"/>
                </a:lnTo>
                <a:lnTo>
                  <a:pt x="5564" y="13162"/>
                </a:lnTo>
                <a:lnTo>
                  <a:pt x="5584" y="13190"/>
                </a:lnTo>
                <a:lnTo>
                  <a:pt x="5607" y="13213"/>
                </a:lnTo>
                <a:lnTo>
                  <a:pt x="5633" y="13230"/>
                </a:lnTo>
                <a:lnTo>
                  <a:pt x="5663" y="13241"/>
                </a:lnTo>
                <a:lnTo>
                  <a:pt x="5697" y="13245"/>
                </a:lnTo>
                <a:lnTo>
                  <a:pt x="5735" y="13243"/>
                </a:lnTo>
                <a:lnTo>
                  <a:pt x="5767" y="13236"/>
                </a:lnTo>
                <a:lnTo>
                  <a:pt x="5798" y="13224"/>
                </a:lnTo>
                <a:lnTo>
                  <a:pt x="5827" y="13208"/>
                </a:lnTo>
                <a:lnTo>
                  <a:pt x="5856" y="13186"/>
                </a:lnTo>
                <a:lnTo>
                  <a:pt x="5883" y="13163"/>
                </a:lnTo>
                <a:lnTo>
                  <a:pt x="5909" y="13135"/>
                </a:lnTo>
                <a:lnTo>
                  <a:pt x="5935" y="13104"/>
                </a:lnTo>
                <a:lnTo>
                  <a:pt x="5959" y="13071"/>
                </a:lnTo>
                <a:lnTo>
                  <a:pt x="5983" y="13034"/>
                </a:lnTo>
                <a:lnTo>
                  <a:pt x="6005" y="12996"/>
                </a:lnTo>
                <a:lnTo>
                  <a:pt x="6026" y="12956"/>
                </a:lnTo>
                <a:lnTo>
                  <a:pt x="6047" y="12914"/>
                </a:lnTo>
                <a:lnTo>
                  <a:pt x="6067" y="12870"/>
                </a:lnTo>
                <a:lnTo>
                  <a:pt x="6086" y="12826"/>
                </a:lnTo>
                <a:lnTo>
                  <a:pt x="6105" y="12780"/>
                </a:lnTo>
                <a:lnTo>
                  <a:pt x="6123" y="12734"/>
                </a:lnTo>
                <a:lnTo>
                  <a:pt x="6157" y="12643"/>
                </a:lnTo>
                <a:lnTo>
                  <a:pt x="6190" y="12552"/>
                </a:lnTo>
                <a:lnTo>
                  <a:pt x="6220" y="12466"/>
                </a:lnTo>
                <a:lnTo>
                  <a:pt x="6251" y="12387"/>
                </a:lnTo>
                <a:lnTo>
                  <a:pt x="6265" y="12350"/>
                </a:lnTo>
                <a:lnTo>
                  <a:pt x="6280" y="12316"/>
                </a:lnTo>
                <a:lnTo>
                  <a:pt x="6295" y="12284"/>
                </a:lnTo>
                <a:lnTo>
                  <a:pt x="6309" y="12256"/>
                </a:lnTo>
                <a:lnTo>
                  <a:pt x="6323" y="12230"/>
                </a:lnTo>
                <a:lnTo>
                  <a:pt x="6338" y="12209"/>
                </a:lnTo>
                <a:lnTo>
                  <a:pt x="6353" y="12192"/>
                </a:lnTo>
                <a:lnTo>
                  <a:pt x="6367" y="12177"/>
                </a:lnTo>
                <a:lnTo>
                  <a:pt x="6390" y="12183"/>
                </a:lnTo>
                <a:lnTo>
                  <a:pt x="6413" y="12191"/>
                </a:lnTo>
                <a:lnTo>
                  <a:pt x="6434" y="12200"/>
                </a:lnTo>
                <a:lnTo>
                  <a:pt x="6454" y="12211"/>
                </a:lnTo>
                <a:lnTo>
                  <a:pt x="6472" y="12225"/>
                </a:lnTo>
                <a:lnTo>
                  <a:pt x="6491" y="12239"/>
                </a:lnTo>
                <a:lnTo>
                  <a:pt x="6508" y="12257"/>
                </a:lnTo>
                <a:lnTo>
                  <a:pt x="6523" y="12275"/>
                </a:lnTo>
                <a:lnTo>
                  <a:pt x="6540" y="12295"/>
                </a:lnTo>
                <a:lnTo>
                  <a:pt x="6554" y="12316"/>
                </a:lnTo>
                <a:lnTo>
                  <a:pt x="6567" y="12338"/>
                </a:lnTo>
                <a:lnTo>
                  <a:pt x="6580" y="12361"/>
                </a:lnTo>
                <a:lnTo>
                  <a:pt x="6592" y="12386"/>
                </a:lnTo>
                <a:lnTo>
                  <a:pt x="6605" y="12411"/>
                </a:lnTo>
                <a:lnTo>
                  <a:pt x="6616" y="12437"/>
                </a:lnTo>
                <a:lnTo>
                  <a:pt x="6626" y="12463"/>
                </a:lnTo>
                <a:lnTo>
                  <a:pt x="6646" y="12517"/>
                </a:lnTo>
                <a:lnTo>
                  <a:pt x="6664" y="12572"/>
                </a:lnTo>
                <a:lnTo>
                  <a:pt x="6681" y="12628"/>
                </a:lnTo>
                <a:lnTo>
                  <a:pt x="6696" y="12681"/>
                </a:lnTo>
                <a:lnTo>
                  <a:pt x="6711" y="12733"/>
                </a:lnTo>
                <a:lnTo>
                  <a:pt x="6727" y="12783"/>
                </a:lnTo>
                <a:lnTo>
                  <a:pt x="6742" y="12829"/>
                </a:lnTo>
                <a:lnTo>
                  <a:pt x="6757" y="12869"/>
                </a:lnTo>
                <a:lnTo>
                  <a:pt x="6770" y="12899"/>
                </a:lnTo>
                <a:lnTo>
                  <a:pt x="6786" y="12925"/>
                </a:lnTo>
                <a:lnTo>
                  <a:pt x="6802" y="12949"/>
                </a:lnTo>
                <a:lnTo>
                  <a:pt x="6819" y="12970"/>
                </a:lnTo>
                <a:lnTo>
                  <a:pt x="6838" y="12987"/>
                </a:lnTo>
                <a:lnTo>
                  <a:pt x="6858" y="13003"/>
                </a:lnTo>
                <a:lnTo>
                  <a:pt x="6879" y="13016"/>
                </a:lnTo>
                <a:lnTo>
                  <a:pt x="6900" y="13026"/>
                </a:lnTo>
                <a:lnTo>
                  <a:pt x="6923" y="13033"/>
                </a:lnTo>
                <a:lnTo>
                  <a:pt x="6946" y="13039"/>
                </a:lnTo>
                <a:lnTo>
                  <a:pt x="6970" y="13042"/>
                </a:lnTo>
                <a:lnTo>
                  <a:pt x="6995" y="13043"/>
                </a:lnTo>
                <a:lnTo>
                  <a:pt x="7019" y="13043"/>
                </a:lnTo>
                <a:lnTo>
                  <a:pt x="7045" y="13040"/>
                </a:lnTo>
                <a:lnTo>
                  <a:pt x="7070" y="13036"/>
                </a:lnTo>
                <a:lnTo>
                  <a:pt x="7096" y="13031"/>
                </a:lnTo>
                <a:lnTo>
                  <a:pt x="7122" y="13024"/>
                </a:lnTo>
                <a:lnTo>
                  <a:pt x="7148" y="13015"/>
                </a:lnTo>
                <a:lnTo>
                  <a:pt x="7174" y="13005"/>
                </a:lnTo>
                <a:lnTo>
                  <a:pt x="7200" y="12993"/>
                </a:lnTo>
                <a:lnTo>
                  <a:pt x="7226" y="12981"/>
                </a:lnTo>
                <a:lnTo>
                  <a:pt x="7251" y="12968"/>
                </a:lnTo>
                <a:lnTo>
                  <a:pt x="7276" y="12954"/>
                </a:lnTo>
                <a:lnTo>
                  <a:pt x="7301" y="12940"/>
                </a:lnTo>
                <a:lnTo>
                  <a:pt x="7325" y="12924"/>
                </a:lnTo>
                <a:lnTo>
                  <a:pt x="7349" y="12908"/>
                </a:lnTo>
                <a:lnTo>
                  <a:pt x="7371" y="12892"/>
                </a:lnTo>
                <a:lnTo>
                  <a:pt x="7393" y="12875"/>
                </a:lnTo>
                <a:lnTo>
                  <a:pt x="7415" y="12858"/>
                </a:lnTo>
                <a:lnTo>
                  <a:pt x="7434" y="12841"/>
                </a:lnTo>
                <a:lnTo>
                  <a:pt x="7453" y="12824"/>
                </a:lnTo>
                <a:lnTo>
                  <a:pt x="7471" y="12806"/>
                </a:lnTo>
                <a:lnTo>
                  <a:pt x="7524" y="12754"/>
                </a:lnTo>
                <a:lnTo>
                  <a:pt x="7577" y="12701"/>
                </a:lnTo>
                <a:lnTo>
                  <a:pt x="7630" y="12649"/>
                </a:lnTo>
                <a:lnTo>
                  <a:pt x="7684" y="12599"/>
                </a:lnTo>
                <a:lnTo>
                  <a:pt x="7711" y="12575"/>
                </a:lnTo>
                <a:lnTo>
                  <a:pt x="7740" y="12552"/>
                </a:lnTo>
                <a:lnTo>
                  <a:pt x="7767" y="12530"/>
                </a:lnTo>
                <a:lnTo>
                  <a:pt x="7796" y="12510"/>
                </a:lnTo>
                <a:lnTo>
                  <a:pt x="7825" y="12490"/>
                </a:lnTo>
                <a:lnTo>
                  <a:pt x="7855" y="12473"/>
                </a:lnTo>
                <a:lnTo>
                  <a:pt x="7884" y="12457"/>
                </a:lnTo>
                <a:lnTo>
                  <a:pt x="7916" y="12444"/>
                </a:lnTo>
                <a:lnTo>
                  <a:pt x="7947" y="12432"/>
                </a:lnTo>
                <a:lnTo>
                  <a:pt x="7980" y="12422"/>
                </a:lnTo>
                <a:lnTo>
                  <a:pt x="8012" y="12414"/>
                </a:lnTo>
                <a:lnTo>
                  <a:pt x="8047" y="12410"/>
                </a:lnTo>
                <a:lnTo>
                  <a:pt x="8081" y="12408"/>
                </a:lnTo>
                <a:lnTo>
                  <a:pt x="8117" y="12408"/>
                </a:lnTo>
                <a:lnTo>
                  <a:pt x="8154" y="12412"/>
                </a:lnTo>
                <a:lnTo>
                  <a:pt x="8192" y="12419"/>
                </a:lnTo>
                <a:lnTo>
                  <a:pt x="8232" y="12429"/>
                </a:lnTo>
                <a:lnTo>
                  <a:pt x="8272" y="12443"/>
                </a:lnTo>
                <a:lnTo>
                  <a:pt x="8314" y="12460"/>
                </a:lnTo>
                <a:lnTo>
                  <a:pt x="8357" y="12480"/>
                </a:lnTo>
                <a:lnTo>
                  <a:pt x="8401" y="12505"/>
                </a:lnTo>
                <a:lnTo>
                  <a:pt x="8447" y="12534"/>
                </a:lnTo>
                <a:lnTo>
                  <a:pt x="8495" y="12567"/>
                </a:lnTo>
                <a:lnTo>
                  <a:pt x="8544" y="12604"/>
                </a:lnTo>
                <a:lnTo>
                  <a:pt x="8562" y="12619"/>
                </a:lnTo>
                <a:lnTo>
                  <a:pt x="8581" y="12637"/>
                </a:lnTo>
                <a:lnTo>
                  <a:pt x="8601" y="12655"/>
                </a:lnTo>
                <a:lnTo>
                  <a:pt x="8620" y="12674"/>
                </a:lnTo>
                <a:lnTo>
                  <a:pt x="8639" y="12693"/>
                </a:lnTo>
                <a:lnTo>
                  <a:pt x="8658" y="12712"/>
                </a:lnTo>
                <a:lnTo>
                  <a:pt x="8678" y="12730"/>
                </a:lnTo>
                <a:lnTo>
                  <a:pt x="8696" y="12748"/>
                </a:lnTo>
                <a:lnTo>
                  <a:pt x="8715" y="12763"/>
                </a:lnTo>
                <a:lnTo>
                  <a:pt x="8735" y="12776"/>
                </a:lnTo>
                <a:lnTo>
                  <a:pt x="8744" y="12781"/>
                </a:lnTo>
                <a:lnTo>
                  <a:pt x="8753" y="12786"/>
                </a:lnTo>
                <a:lnTo>
                  <a:pt x="8762" y="12790"/>
                </a:lnTo>
                <a:lnTo>
                  <a:pt x="8771" y="12793"/>
                </a:lnTo>
                <a:lnTo>
                  <a:pt x="8780" y="12796"/>
                </a:lnTo>
                <a:lnTo>
                  <a:pt x="8789" y="12797"/>
                </a:lnTo>
                <a:lnTo>
                  <a:pt x="8798" y="12798"/>
                </a:lnTo>
                <a:lnTo>
                  <a:pt x="8807" y="12797"/>
                </a:lnTo>
                <a:lnTo>
                  <a:pt x="8815" y="12795"/>
                </a:lnTo>
                <a:lnTo>
                  <a:pt x="8823" y="12793"/>
                </a:lnTo>
                <a:lnTo>
                  <a:pt x="8831" y="12789"/>
                </a:lnTo>
                <a:lnTo>
                  <a:pt x="8839" y="12783"/>
                </a:lnTo>
                <a:lnTo>
                  <a:pt x="8847" y="12775"/>
                </a:lnTo>
                <a:lnTo>
                  <a:pt x="8854" y="12768"/>
                </a:lnTo>
                <a:lnTo>
                  <a:pt x="8860" y="12760"/>
                </a:lnTo>
                <a:lnTo>
                  <a:pt x="8865" y="12753"/>
                </a:lnTo>
                <a:lnTo>
                  <a:pt x="8870" y="12745"/>
                </a:lnTo>
                <a:lnTo>
                  <a:pt x="8874" y="12738"/>
                </a:lnTo>
                <a:lnTo>
                  <a:pt x="8877" y="12731"/>
                </a:lnTo>
                <a:lnTo>
                  <a:pt x="8879" y="12724"/>
                </a:lnTo>
                <a:lnTo>
                  <a:pt x="8881" y="12717"/>
                </a:lnTo>
                <a:lnTo>
                  <a:pt x="8881" y="12710"/>
                </a:lnTo>
                <a:lnTo>
                  <a:pt x="8882" y="12704"/>
                </a:lnTo>
                <a:lnTo>
                  <a:pt x="8882" y="12697"/>
                </a:lnTo>
                <a:lnTo>
                  <a:pt x="8881" y="12691"/>
                </a:lnTo>
                <a:lnTo>
                  <a:pt x="8879" y="12684"/>
                </a:lnTo>
                <a:lnTo>
                  <a:pt x="8877" y="12677"/>
                </a:lnTo>
                <a:lnTo>
                  <a:pt x="8875" y="12671"/>
                </a:lnTo>
                <a:lnTo>
                  <a:pt x="8868" y="12658"/>
                </a:lnTo>
                <a:lnTo>
                  <a:pt x="8860" y="12645"/>
                </a:lnTo>
                <a:lnTo>
                  <a:pt x="8848" y="12632"/>
                </a:lnTo>
                <a:lnTo>
                  <a:pt x="8836" y="12618"/>
                </a:lnTo>
                <a:lnTo>
                  <a:pt x="8808" y="12591"/>
                </a:lnTo>
                <a:lnTo>
                  <a:pt x="8775" y="12561"/>
                </a:lnTo>
                <a:lnTo>
                  <a:pt x="8678" y="12478"/>
                </a:lnTo>
                <a:lnTo>
                  <a:pt x="8585" y="12409"/>
                </a:lnTo>
                <a:lnTo>
                  <a:pt x="8498" y="12351"/>
                </a:lnTo>
                <a:lnTo>
                  <a:pt x="8415" y="12306"/>
                </a:lnTo>
                <a:lnTo>
                  <a:pt x="8334" y="12270"/>
                </a:lnTo>
                <a:lnTo>
                  <a:pt x="8259" y="12244"/>
                </a:lnTo>
                <a:lnTo>
                  <a:pt x="8186" y="12227"/>
                </a:lnTo>
                <a:lnTo>
                  <a:pt x="8118" y="12220"/>
                </a:lnTo>
                <a:lnTo>
                  <a:pt x="8052" y="12220"/>
                </a:lnTo>
                <a:lnTo>
                  <a:pt x="7989" y="12227"/>
                </a:lnTo>
                <a:lnTo>
                  <a:pt x="7930" y="12241"/>
                </a:lnTo>
                <a:lnTo>
                  <a:pt x="7872" y="12262"/>
                </a:lnTo>
                <a:lnTo>
                  <a:pt x="7817" y="12286"/>
                </a:lnTo>
                <a:lnTo>
                  <a:pt x="7764" y="12316"/>
                </a:lnTo>
                <a:lnTo>
                  <a:pt x="7713" y="12349"/>
                </a:lnTo>
                <a:lnTo>
                  <a:pt x="7665" y="12386"/>
                </a:lnTo>
                <a:lnTo>
                  <a:pt x="7617" y="12424"/>
                </a:lnTo>
                <a:lnTo>
                  <a:pt x="7570" y="12465"/>
                </a:lnTo>
                <a:lnTo>
                  <a:pt x="7525" y="12507"/>
                </a:lnTo>
                <a:lnTo>
                  <a:pt x="7481" y="12549"/>
                </a:lnTo>
                <a:lnTo>
                  <a:pt x="7438" y="12591"/>
                </a:lnTo>
                <a:lnTo>
                  <a:pt x="7394" y="12632"/>
                </a:lnTo>
                <a:lnTo>
                  <a:pt x="7352" y="12671"/>
                </a:lnTo>
                <a:lnTo>
                  <a:pt x="7309" y="12708"/>
                </a:lnTo>
                <a:lnTo>
                  <a:pt x="7266" y="12742"/>
                </a:lnTo>
                <a:lnTo>
                  <a:pt x="7224" y="12772"/>
                </a:lnTo>
                <a:lnTo>
                  <a:pt x="7180" y="12797"/>
                </a:lnTo>
                <a:lnTo>
                  <a:pt x="7135" y="12819"/>
                </a:lnTo>
                <a:lnTo>
                  <a:pt x="7089" y="12834"/>
                </a:lnTo>
                <a:lnTo>
                  <a:pt x="7044" y="12842"/>
                </a:lnTo>
                <a:lnTo>
                  <a:pt x="6995" y="12843"/>
                </a:lnTo>
                <a:lnTo>
                  <a:pt x="6946" y="12837"/>
                </a:lnTo>
                <a:lnTo>
                  <a:pt x="6928" y="12789"/>
                </a:lnTo>
                <a:lnTo>
                  <a:pt x="6907" y="12730"/>
                </a:lnTo>
                <a:lnTo>
                  <a:pt x="6884" y="12662"/>
                </a:lnTo>
                <a:lnTo>
                  <a:pt x="6859" y="12588"/>
                </a:lnTo>
                <a:lnTo>
                  <a:pt x="6844" y="12549"/>
                </a:lnTo>
                <a:lnTo>
                  <a:pt x="6830" y="12510"/>
                </a:lnTo>
                <a:lnTo>
                  <a:pt x="6815" y="12469"/>
                </a:lnTo>
                <a:lnTo>
                  <a:pt x="6799" y="12428"/>
                </a:lnTo>
                <a:lnTo>
                  <a:pt x="6781" y="12388"/>
                </a:lnTo>
                <a:lnTo>
                  <a:pt x="6763" y="12348"/>
                </a:lnTo>
                <a:lnTo>
                  <a:pt x="6745" y="12309"/>
                </a:lnTo>
                <a:lnTo>
                  <a:pt x="6725" y="12270"/>
                </a:lnTo>
                <a:lnTo>
                  <a:pt x="6704" y="12232"/>
                </a:lnTo>
                <a:lnTo>
                  <a:pt x="6683" y="12197"/>
                </a:lnTo>
                <a:lnTo>
                  <a:pt x="6661" y="12162"/>
                </a:lnTo>
                <a:lnTo>
                  <a:pt x="6637" y="12131"/>
                </a:lnTo>
                <a:lnTo>
                  <a:pt x="6613" y="12100"/>
                </a:lnTo>
                <a:lnTo>
                  <a:pt x="6587" y="12074"/>
                </a:lnTo>
                <a:lnTo>
                  <a:pt x="6561" y="12049"/>
                </a:lnTo>
                <a:lnTo>
                  <a:pt x="6533" y="12029"/>
                </a:lnTo>
                <a:lnTo>
                  <a:pt x="6505" y="12012"/>
                </a:lnTo>
                <a:lnTo>
                  <a:pt x="6476" y="11999"/>
                </a:lnTo>
                <a:lnTo>
                  <a:pt x="6445" y="11988"/>
                </a:lnTo>
                <a:lnTo>
                  <a:pt x="6414" y="11983"/>
                </a:lnTo>
                <a:lnTo>
                  <a:pt x="6381" y="11983"/>
                </a:lnTo>
                <a:lnTo>
                  <a:pt x="6346" y="11988"/>
                </a:lnTo>
                <a:lnTo>
                  <a:pt x="6312" y="11998"/>
                </a:lnTo>
                <a:lnTo>
                  <a:pt x="6275" y="12013"/>
                </a:lnTo>
                <a:lnTo>
                  <a:pt x="6247" y="12029"/>
                </a:lnTo>
                <a:lnTo>
                  <a:pt x="6221" y="12048"/>
                </a:lnTo>
                <a:lnTo>
                  <a:pt x="6198" y="12071"/>
                </a:lnTo>
                <a:lnTo>
                  <a:pt x="6176" y="12096"/>
                </a:lnTo>
                <a:lnTo>
                  <a:pt x="6155" y="12124"/>
                </a:lnTo>
                <a:lnTo>
                  <a:pt x="6137" y="12153"/>
                </a:lnTo>
                <a:lnTo>
                  <a:pt x="6120" y="12186"/>
                </a:lnTo>
                <a:lnTo>
                  <a:pt x="6104" y="12219"/>
                </a:lnTo>
                <a:lnTo>
                  <a:pt x="6089" y="12255"/>
                </a:lnTo>
                <a:lnTo>
                  <a:pt x="6075" y="12291"/>
                </a:lnTo>
                <a:lnTo>
                  <a:pt x="6062" y="12329"/>
                </a:lnTo>
                <a:lnTo>
                  <a:pt x="6050" y="12369"/>
                </a:lnTo>
                <a:lnTo>
                  <a:pt x="6026" y="12449"/>
                </a:lnTo>
                <a:lnTo>
                  <a:pt x="6004" y="12530"/>
                </a:lnTo>
                <a:lnTo>
                  <a:pt x="5993" y="12571"/>
                </a:lnTo>
                <a:lnTo>
                  <a:pt x="5981" y="12611"/>
                </a:lnTo>
                <a:lnTo>
                  <a:pt x="5968" y="12651"/>
                </a:lnTo>
                <a:lnTo>
                  <a:pt x="5956" y="12691"/>
                </a:lnTo>
                <a:lnTo>
                  <a:pt x="5943" y="12728"/>
                </a:lnTo>
                <a:lnTo>
                  <a:pt x="5928" y="12765"/>
                </a:lnTo>
                <a:lnTo>
                  <a:pt x="5913" y="12800"/>
                </a:lnTo>
                <a:lnTo>
                  <a:pt x="5896" y="12835"/>
                </a:lnTo>
                <a:lnTo>
                  <a:pt x="5878" y="12866"/>
                </a:lnTo>
                <a:lnTo>
                  <a:pt x="5859" y="12897"/>
                </a:lnTo>
                <a:lnTo>
                  <a:pt x="5837" y="12924"/>
                </a:lnTo>
                <a:lnTo>
                  <a:pt x="5814" y="12950"/>
                </a:lnTo>
                <a:lnTo>
                  <a:pt x="5790" y="12972"/>
                </a:lnTo>
                <a:lnTo>
                  <a:pt x="5762" y="12991"/>
                </a:lnTo>
                <a:lnTo>
                  <a:pt x="5733" y="13008"/>
                </a:lnTo>
                <a:lnTo>
                  <a:pt x="5701" y="13021"/>
                </a:lnTo>
                <a:lnTo>
                  <a:pt x="5692" y="12958"/>
                </a:lnTo>
                <a:lnTo>
                  <a:pt x="5683" y="12887"/>
                </a:lnTo>
                <a:lnTo>
                  <a:pt x="5675" y="12811"/>
                </a:lnTo>
                <a:lnTo>
                  <a:pt x="5666" y="12730"/>
                </a:lnTo>
                <a:lnTo>
                  <a:pt x="5661" y="12689"/>
                </a:lnTo>
                <a:lnTo>
                  <a:pt x="5654" y="12646"/>
                </a:lnTo>
                <a:lnTo>
                  <a:pt x="5648" y="12603"/>
                </a:lnTo>
                <a:lnTo>
                  <a:pt x="5642" y="12561"/>
                </a:lnTo>
                <a:lnTo>
                  <a:pt x="5634" y="12518"/>
                </a:lnTo>
                <a:lnTo>
                  <a:pt x="5626" y="12476"/>
                </a:lnTo>
                <a:lnTo>
                  <a:pt x="5617" y="12434"/>
                </a:lnTo>
                <a:lnTo>
                  <a:pt x="5606" y="12393"/>
                </a:lnTo>
                <a:lnTo>
                  <a:pt x="5594" y="12352"/>
                </a:lnTo>
                <a:lnTo>
                  <a:pt x="5581" y="12313"/>
                </a:lnTo>
                <a:lnTo>
                  <a:pt x="5567" y="12275"/>
                </a:lnTo>
                <a:lnTo>
                  <a:pt x="5552" y="12238"/>
                </a:lnTo>
                <a:lnTo>
                  <a:pt x="5534" y="12203"/>
                </a:lnTo>
                <a:lnTo>
                  <a:pt x="5515" y="12169"/>
                </a:lnTo>
                <a:lnTo>
                  <a:pt x="5495" y="12139"/>
                </a:lnTo>
                <a:lnTo>
                  <a:pt x="5473" y="12109"/>
                </a:lnTo>
                <a:lnTo>
                  <a:pt x="5448" y="12083"/>
                </a:lnTo>
                <a:lnTo>
                  <a:pt x="5422" y="12060"/>
                </a:lnTo>
                <a:lnTo>
                  <a:pt x="5393" y="12038"/>
                </a:lnTo>
                <a:lnTo>
                  <a:pt x="5362" y="12020"/>
                </a:lnTo>
                <a:lnTo>
                  <a:pt x="5329" y="12006"/>
                </a:lnTo>
                <a:lnTo>
                  <a:pt x="5294" y="11994"/>
                </a:lnTo>
                <a:lnTo>
                  <a:pt x="5255" y="11986"/>
                </a:lnTo>
                <a:lnTo>
                  <a:pt x="5214" y="11982"/>
                </a:lnTo>
                <a:lnTo>
                  <a:pt x="5180" y="11982"/>
                </a:lnTo>
                <a:lnTo>
                  <a:pt x="5147" y="11986"/>
                </a:lnTo>
                <a:lnTo>
                  <a:pt x="5117" y="11994"/>
                </a:lnTo>
                <a:lnTo>
                  <a:pt x="5086" y="12005"/>
                </a:lnTo>
                <a:lnTo>
                  <a:pt x="5058" y="12020"/>
                </a:lnTo>
                <a:lnTo>
                  <a:pt x="5031" y="12037"/>
                </a:lnTo>
                <a:lnTo>
                  <a:pt x="5006" y="12058"/>
                </a:lnTo>
                <a:lnTo>
                  <a:pt x="4981" y="12080"/>
                </a:lnTo>
                <a:lnTo>
                  <a:pt x="4957" y="12105"/>
                </a:lnTo>
                <a:lnTo>
                  <a:pt x="4935" y="12132"/>
                </a:lnTo>
                <a:lnTo>
                  <a:pt x="4914" y="12161"/>
                </a:lnTo>
                <a:lnTo>
                  <a:pt x="4892" y="12192"/>
                </a:lnTo>
                <a:lnTo>
                  <a:pt x="4873" y="12224"/>
                </a:lnTo>
                <a:lnTo>
                  <a:pt x="4853" y="12258"/>
                </a:lnTo>
                <a:lnTo>
                  <a:pt x="4834" y="12292"/>
                </a:lnTo>
                <a:lnTo>
                  <a:pt x="4816" y="12328"/>
                </a:lnTo>
                <a:lnTo>
                  <a:pt x="4779" y="12401"/>
                </a:lnTo>
                <a:lnTo>
                  <a:pt x="4745" y="12474"/>
                </a:lnTo>
                <a:lnTo>
                  <a:pt x="4709" y="12547"/>
                </a:lnTo>
                <a:lnTo>
                  <a:pt x="4674" y="12617"/>
                </a:lnTo>
                <a:lnTo>
                  <a:pt x="4655" y="12650"/>
                </a:lnTo>
                <a:lnTo>
                  <a:pt x="4637" y="12682"/>
                </a:lnTo>
                <a:lnTo>
                  <a:pt x="4618" y="12713"/>
                </a:lnTo>
                <a:lnTo>
                  <a:pt x="4599" y="12742"/>
                </a:lnTo>
                <a:lnTo>
                  <a:pt x="4578" y="12769"/>
                </a:lnTo>
                <a:lnTo>
                  <a:pt x="4557" y="12794"/>
                </a:lnTo>
                <a:lnTo>
                  <a:pt x="4535" y="12817"/>
                </a:lnTo>
                <a:lnTo>
                  <a:pt x="4512" y="12836"/>
                </a:lnTo>
                <a:lnTo>
                  <a:pt x="4464" y="12868"/>
                </a:lnTo>
                <a:lnTo>
                  <a:pt x="4424" y="12885"/>
                </a:lnTo>
                <a:lnTo>
                  <a:pt x="4391" y="12885"/>
                </a:lnTo>
                <a:lnTo>
                  <a:pt x="4366" y="12870"/>
                </a:lnTo>
                <a:lnTo>
                  <a:pt x="4348" y="12842"/>
                </a:lnTo>
                <a:lnTo>
                  <a:pt x="4334" y="12801"/>
                </a:lnTo>
                <a:lnTo>
                  <a:pt x="4327" y="12750"/>
                </a:lnTo>
                <a:lnTo>
                  <a:pt x="4324" y="12686"/>
                </a:lnTo>
                <a:lnTo>
                  <a:pt x="4326" y="12612"/>
                </a:lnTo>
                <a:lnTo>
                  <a:pt x="4333" y="12531"/>
                </a:lnTo>
                <a:lnTo>
                  <a:pt x="4342" y="12442"/>
                </a:lnTo>
                <a:lnTo>
                  <a:pt x="4356" y="12345"/>
                </a:lnTo>
                <a:lnTo>
                  <a:pt x="4371" y="12242"/>
                </a:lnTo>
                <a:lnTo>
                  <a:pt x="4389" y="12135"/>
                </a:lnTo>
                <a:lnTo>
                  <a:pt x="4408" y="12023"/>
                </a:lnTo>
                <a:lnTo>
                  <a:pt x="4430" y="11909"/>
                </a:lnTo>
                <a:lnTo>
                  <a:pt x="4473" y="11674"/>
                </a:lnTo>
                <a:lnTo>
                  <a:pt x="4515" y="11440"/>
                </a:lnTo>
                <a:lnTo>
                  <a:pt x="4535" y="11325"/>
                </a:lnTo>
                <a:lnTo>
                  <a:pt x="4552" y="11213"/>
                </a:lnTo>
                <a:lnTo>
                  <a:pt x="4568" y="11104"/>
                </a:lnTo>
                <a:lnTo>
                  <a:pt x="4581" y="11001"/>
                </a:lnTo>
                <a:lnTo>
                  <a:pt x="4591" y="10902"/>
                </a:lnTo>
                <a:lnTo>
                  <a:pt x="4598" y="10811"/>
                </a:lnTo>
                <a:lnTo>
                  <a:pt x="4600" y="10726"/>
                </a:lnTo>
                <a:lnTo>
                  <a:pt x="4598" y="10651"/>
                </a:lnTo>
                <a:lnTo>
                  <a:pt x="4590" y="10586"/>
                </a:lnTo>
                <a:lnTo>
                  <a:pt x="4578" y="10530"/>
                </a:lnTo>
                <a:lnTo>
                  <a:pt x="4559" y="10487"/>
                </a:lnTo>
                <a:lnTo>
                  <a:pt x="4533" y="10455"/>
                </a:lnTo>
                <a:lnTo>
                  <a:pt x="4502" y="10434"/>
                </a:lnTo>
                <a:lnTo>
                  <a:pt x="4466" y="10422"/>
                </a:lnTo>
                <a:lnTo>
                  <a:pt x="4428" y="10418"/>
                </a:lnTo>
                <a:lnTo>
                  <a:pt x="4387" y="10422"/>
                </a:lnTo>
                <a:lnTo>
                  <a:pt x="4344" y="10434"/>
                </a:lnTo>
                <a:lnTo>
                  <a:pt x="4300" y="10454"/>
                </a:lnTo>
                <a:lnTo>
                  <a:pt x="4253" y="10481"/>
                </a:lnTo>
                <a:lnTo>
                  <a:pt x="4205" y="10514"/>
                </a:lnTo>
                <a:lnTo>
                  <a:pt x="4155" y="10554"/>
                </a:lnTo>
                <a:lnTo>
                  <a:pt x="4106" y="10598"/>
                </a:lnTo>
                <a:lnTo>
                  <a:pt x="4054" y="10648"/>
                </a:lnTo>
                <a:lnTo>
                  <a:pt x="4002" y="10703"/>
                </a:lnTo>
                <a:lnTo>
                  <a:pt x="3949" y="10762"/>
                </a:lnTo>
                <a:lnTo>
                  <a:pt x="3897" y="10825"/>
                </a:lnTo>
                <a:lnTo>
                  <a:pt x="3844" y="10890"/>
                </a:lnTo>
                <a:lnTo>
                  <a:pt x="3792" y="10959"/>
                </a:lnTo>
                <a:lnTo>
                  <a:pt x="3741" y="11030"/>
                </a:lnTo>
                <a:lnTo>
                  <a:pt x="3690" y="11103"/>
                </a:lnTo>
                <a:lnTo>
                  <a:pt x="3639" y="11178"/>
                </a:lnTo>
                <a:lnTo>
                  <a:pt x="3591" y="11254"/>
                </a:lnTo>
                <a:lnTo>
                  <a:pt x="3544" y="11329"/>
                </a:lnTo>
                <a:lnTo>
                  <a:pt x="3499" y="11405"/>
                </a:lnTo>
                <a:lnTo>
                  <a:pt x="3455" y="11481"/>
                </a:lnTo>
                <a:lnTo>
                  <a:pt x="3414" y="11556"/>
                </a:lnTo>
                <a:lnTo>
                  <a:pt x="3375" y="11630"/>
                </a:lnTo>
                <a:lnTo>
                  <a:pt x="3338" y="11701"/>
                </a:lnTo>
                <a:lnTo>
                  <a:pt x="3305" y="11771"/>
                </a:lnTo>
                <a:lnTo>
                  <a:pt x="3274" y="11837"/>
                </a:lnTo>
                <a:lnTo>
                  <a:pt x="3248" y="11901"/>
                </a:lnTo>
                <a:lnTo>
                  <a:pt x="3225" y="11961"/>
                </a:lnTo>
                <a:lnTo>
                  <a:pt x="3205" y="12017"/>
                </a:lnTo>
                <a:lnTo>
                  <a:pt x="3189" y="12069"/>
                </a:lnTo>
                <a:lnTo>
                  <a:pt x="3171" y="12142"/>
                </a:lnTo>
                <a:lnTo>
                  <a:pt x="3155" y="12211"/>
                </a:lnTo>
                <a:lnTo>
                  <a:pt x="3144" y="12277"/>
                </a:lnTo>
                <a:lnTo>
                  <a:pt x="3137" y="12340"/>
                </a:lnTo>
                <a:lnTo>
                  <a:pt x="3132" y="12399"/>
                </a:lnTo>
                <a:lnTo>
                  <a:pt x="3130" y="12455"/>
                </a:lnTo>
                <a:lnTo>
                  <a:pt x="3132" y="12507"/>
                </a:lnTo>
                <a:lnTo>
                  <a:pt x="3136" y="12555"/>
                </a:lnTo>
                <a:lnTo>
                  <a:pt x="3143" y="12602"/>
                </a:lnTo>
                <a:lnTo>
                  <a:pt x="3152" y="12644"/>
                </a:lnTo>
                <a:lnTo>
                  <a:pt x="3164" y="12684"/>
                </a:lnTo>
                <a:lnTo>
                  <a:pt x="3178" y="12720"/>
                </a:lnTo>
                <a:lnTo>
                  <a:pt x="3194" y="12753"/>
                </a:lnTo>
                <a:lnTo>
                  <a:pt x="3211" y="12783"/>
                </a:lnTo>
                <a:lnTo>
                  <a:pt x="3232" y="12810"/>
                </a:lnTo>
                <a:lnTo>
                  <a:pt x="3253" y="12834"/>
                </a:lnTo>
                <a:lnTo>
                  <a:pt x="3275" y="12855"/>
                </a:lnTo>
                <a:lnTo>
                  <a:pt x="3300" y="12874"/>
                </a:lnTo>
                <a:lnTo>
                  <a:pt x="3325" y="12889"/>
                </a:lnTo>
                <a:lnTo>
                  <a:pt x="3351" y="12901"/>
                </a:lnTo>
                <a:lnTo>
                  <a:pt x="3378" y="12911"/>
                </a:lnTo>
                <a:lnTo>
                  <a:pt x="3406" y="12918"/>
                </a:lnTo>
                <a:lnTo>
                  <a:pt x="3434" y="12923"/>
                </a:lnTo>
                <a:lnTo>
                  <a:pt x="3463" y="12924"/>
                </a:lnTo>
                <a:lnTo>
                  <a:pt x="3493" y="12924"/>
                </a:lnTo>
                <a:lnTo>
                  <a:pt x="3521" y="12921"/>
                </a:lnTo>
                <a:lnTo>
                  <a:pt x="3551" y="12915"/>
                </a:lnTo>
                <a:lnTo>
                  <a:pt x="3580" y="12907"/>
                </a:lnTo>
                <a:lnTo>
                  <a:pt x="3609" y="12897"/>
                </a:lnTo>
                <a:lnTo>
                  <a:pt x="3637" y="12884"/>
                </a:lnTo>
                <a:lnTo>
                  <a:pt x="3665" y="12868"/>
                </a:lnTo>
                <a:lnTo>
                  <a:pt x="3691" y="12851"/>
                </a:lnTo>
                <a:lnTo>
                  <a:pt x="3703" y="12842"/>
                </a:lnTo>
                <a:lnTo>
                  <a:pt x="3715" y="12832"/>
                </a:lnTo>
                <a:lnTo>
                  <a:pt x="3728" y="12820"/>
                </a:lnTo>
                <a:lnTo>
                  <a:pt x="3742" y="12806"/>
                </a:lnTo>
                <a:lnTo>
                  <a:pt x="3755" y="12792"/>
                </a:lnTo>
                <a:lnTo>
                  <a:pt x="3769" y="12776"/>
                </a:lnTo>
                <a:lnTo>
                  <a:pt x="3783" y="12760"/>
                </a:lnTo>
                <a:lnTo>
                  <a:pt x="3798" y="12742"/>
                </a:lnTo>
                <a:lnTo>
                  <a:pt x="3811" y="12724"/>
                </a:lnTo>
                <a:lnTo>
                  <a:pt x="3825" y="12705"/>
                </a:lnTo>
                <a:lnTo>
                  <a:pt x="3838" y="12686"/>
                </a:lnTo>
                <a:lnTo>
                  <a:pt x="3852" y="12665"/>
                </a:lnTo>
                <a:lnTo>
                  <a:pt x="3864" y="12646"/>
                </a:lnTo>
                <a:lnTo>
                  <a:pt x="3875" y="12626"/>
                </a:lnTo>
                <a:lnTo>
                  <a:pt x="3886" y="12605"/>
                </a:lnTo>
                <a:lnTo>
                  <a:pt x="3895" y="12586"/>
                </a:lnTo>
                <a:lnTo>
                  <a:pt x="3904" y="12567"/>
                </a:lnTo>
                <a:lnTo>
                  <a:pt x="3912" y="12547"/>
                </a:lnTo>
                <a:lnTo>
                  <a:pt x="3918" y="12529"/>
                </a:lnTo>
                <a:lnTo>
                  <a:pt x="3923" y="12511"/>
                </a:lnTo>
                <a:lnTo>
                  <a:pt x="3926" y="12495"/>
                </a:lnTo>
                <a:lnTo>
                  <a:pt x="3928" y="12478"/>
                </a:lnTo>
                <a:lnTo>
                  <a:pt x="3927" y="12463"/>
                </a:lnTo>
                <a:lnTo>
                  <a:pt x="3925" y="12450"/>
                </a:lnTo>
                <a:lnTo>
                  <a:pt x="3921" y="12438"/>
                </a:lnTo>
                <a:lnTo>
                  <a:pt x="3915" y="12426"/>
                </a:lnTo>
                <a:lnTo>
                  <a:pt x="3905" y="12417"/>
                </a:lnTo>
                <a:lnTo>
                  <a:pt x="3894" y="12409"/>
                </a:lnTo>
                <a:lnTo>
                  <a:pt x="3881" y="12404"/>
                </a:lnTo>
                <a:lnTo>
                  <a:pt x="3865" y="12400"/>
                </a:lnTo>
                <a:lnTo>
                  <a:pt x="3845" y="12399"/>
                </a:lnTo>
                <a:lnTo>
                  <a:pt x="3824" y="12400"/>
                </a:lnTo>
                <a:lnTo>
                  <a:pt x="3810" y="12402"/>
                </a:lnTo>
                <a:lnTo>
                  <a:pt x="3798" y="12406"/>
                </a:lnTo>
                <a:lnTo>
                  <a:pt x="3787" y="12413"/>
                </a:lnTo>
                <a:lnTo>
                  <a:pt x="3776" y="12421"/>
                </a:lnTo>
                <a:lnTo>
                  <a:pt x="3767" y="12430"/>
                </a:lnTo>
                <a:lnTo>
                  <a:pt x="3759" y="12443"/>
                </a:lnTo>
                <a:lnTo>
                  <a:pt x="3751" y="12455"/>
                </a:lnTo>
                <a:lnTo>
                  <a:pt x="3743" y="12468"/>
                </a:lnTo>
                <a:lnTo>
                  <a:pt x="3715" y="12531"/>
                </a:lnTo>
                <a:lnTo>
                  <a:pt x="3686" y="12599"/>
                </a:lnTo>
                <a:lnTo>
                  <a:pt x="3678" y="12616"/>
                </a:lnTo>
                <a:lnTo>
                  <a:pt x="3669" y="12633"/>
                </a:lnTo>
                <a:lnTo>
                  <a:pt x="3657" y="12648"/>
                </a:lnTo>
                <a:lnTo>
                  <a:pt x="3646" y="12662"/>
                </a:lnTo>
                <a:lnTo>
                  <a:pt x="3634" y="12676"/>
                </a:lnTo>
                <a:lnTo>
                  <a:pt x="3621" y="12689"/>
                </a:lnTo>
                <a:lnTo>
                  <a:pt x="3606" y="12700"/>
                </a:lnTo>
                <a:lnTo>
                  <a:pt x="3589" y="12709"/>
                </a:lnTo>
                <a:lnTo>
                  <a:pt x="3571" y="12717"/>
                </a:lnTo>
                <a:lnTo>
                  <a:pt x="3552" y="12723"/>
                </a:lnTo>
                <a:lnTo>
                  <a:pt x="3529" y="12728"/>
                </a:lnTo>
                <a:lnTo>
                  <a:pt x="3506" y="12730"/>
                </a:lnTo>
                <a:lnTo>
                  <a:pt x="3481" y="12730"/>
                </a:lnTo>
                <a:lnTo>
                  <a:pt x="3452" y="12727"/>
                </a:lnTo>
                <a:lnTo>
                  <a:pt x="3422" y="12722"/>
                </a:lnTo>
                <a:lnTo>
                  <a:pt x="3389" y="12714"/>
                </a:lnTo>
                <a:close/>
                <a:moveTo>
                  <a:pt x="9954" y="10593"/>
                </a:moveTo>
                <a:lnTo>
                  <a:pt x="10901" y="11147"/>
                </a:lnTo>
                <a:lnTo>
                  <a:pt x="13630" y="6454"/>
                </a:lnTo>
                <a:lnTo>
                  <a:pt x="12684" y="5901"/>
                </a:lnTo>
                <a:lnTo>
                  <a:pt x="9954" y="105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73EC0F6-4659-6938-49BD-0C31B58DCAE3}"/>
              </a:ext>
            </a:extLst>
          </p:cNvPr>
          <p:cNvGrpSpPr/>
          <p:nvPr/>
        </p:nvGrpSpPr>
        <p:grpSpPr>
          <a:xfrm>
            <a:off x="4744493" y="3538533"/>
            <a:ext cx="373315" cy="324293"/>
            <a:chOff x="2176463" y="4473575"/>
            <a:chExt cx="471488" cy="409575"/>
          </a:xfrm>
          <a:solidFill>
            <a:srgbClr val="0070C0"/>
          </a:solidFill>
        </p:grpSpPr>
        <p:sp>
          <p:nvSpPr>
            <p:cNvPr id="48" name="Freeform 681">
              <a:extLst>
                <a:ext uri="{FF2B5EF4-FFF2-40B4-BE49-F238E27FC236}">
                  <a16:creationId xmlns:a16="http://schemas.microsoft.com/office/drawing/2014/main" id="{95CBA9D5-8835-CF3F-5C3C-0E6D2E4A3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4773613"/>
              <a:ext cx="79375" cy="65088"/>
            </a:xfrm>
            <a:custGeom>
              <a:avLst/>
              <a:gdLst>
                <a:gd name="T0" fmla="*/ 157 w 201"/>
                <a:gd name="T1" fmla="*/ 8 h 163"/>
                <a:gd name="T2" fmla="*/ 72 w 201"/>
                <a:gd name="T3" fmla="*/ 97 h 163"/>
                <a:gd name="T4" fmla="*/ 46 w 201"/>
                <a:gd name="T5" fmla="*/ 62 h 163"/>
                <a:gd name="T6" fmla="*/ 43 w 201"/>
                <a:gd name="T7" fmla="*/ 58 h 163"/>
                <a:gd name="T8" fmla="*/ 38 w 201"/>
                <a:gd name="T9" fmla="*/ 55 h 163"/>
                <a:gd name="T10" fmla="*/ 34 w 201"/>
                <a:gd name="T11" fmla="*/ 53 h 163"/>
                <a:gd name="T12" fmla="*/ 29 w 201"/>
                <a:gd name="T13" fmla="*/ 51 h 163"/>
                <a:gd name="T14" fmla="*/ 24 w 201"/>
                <a:gd name="T15" fmla="*/ 51 h 163"/>
                <a:gd name="T16" fmla="*/ 20 w 201"/>
                <a:gd name="T17" fmla="*/ 53 h 163"/>
                <a:gd name="T18" fmla="*/ 15 w 201"/>
                <a:gd name="T19" fmla="*/ 54 h 163"/>
                <a:gd name="T20" fmla="*/ 10 w 201"/>
                <a:gd name="T21" fmla="*/ 56 h 163"/>
                <a:gd name="T22" fmla="*/ 6 w 201"/>
                <a:gd name="T23" fmla="*/ 60 h 163"/>
                <a:gd name="T24" fmla="*/ 3 w 201"/>
                <a:gd name="T25" fmla="*/ 64 h 163"/>
                <a:gd name="T26" fmla="*/ 1 w 201"/>
                <a:gd name="T27" fmla="*/ 69 h 163"/>
                <a:gd name="T28" fmla="*/ 0 w 201"/>
                <a:gd name="T29" fmla="*/ 74 h 163"/>
                <a:gd name="T30" fmla="*/ 0 w 201"/>
                <a:gd name="T31" fmla="*/ 78 h 163"/>
                <a:gd name="T32" fmla="*/ 0 w 201"/>
                <a:gd name="T33" fmla="*/ 83 h 163"/>
                <a:gd name="T34" fmla="*/ 2 w 201"/>
                <a:gd name="T35" fmla="*/ 87 h 163"/>
                <a:gd name="T36" fmla="*/ 5 w 201"/>
                <a:gd name="T37" fmla="*/ 92 h 163"/>
                <a:gd name="T38" fmla="*/ 49 w 201"/>
                <a:gd name="T39" fmla="*/ 153 h 163"/>
                <a:gd name="T40" fmla="*/ 52 w 201"/>
                <a:gd name="T41" fmla="*/ 157 h 163"/>
                <a:gd name="T42" fmla="*/ 57 w 201"/>
                <a:gd name="T43" fmla="*/ 160 h 163"/>
                <a:gd name="T44" fmla="*/ 63 w 201"/>
                <a:gd name="T45" fmla="*/ 162 h 163"/>
                <a:gd name="T46" fmla="*/ 67 w 201"/>
                <a:gd name="T47" fmla="*/ 163 h 163"/>
                <a:gd name="T48" fmla="*/ 68 w 201"/>
                <a:gd name="T49" fmla="*/ 163 h 163"/>
                <a:gd name="T50" fmla="*/ 70 w 201"/>
                <a:gd name="T51" fmla="*/ 163 h 163"/>
                <a:gd name="T52" fmla="*/ 74 w 201"/>
                <a:gd name="T53" fmla="*/ 163 h 163"/>
                <a:gd name="T54" fmla="*/ 80 w 201"/>
                <a:gd name="T55" fmla="*/ 161 h 163"/>
                <a:gd name="T56" fmla="*/ 85 w 201"/>
                <a:gd name="T57" fmla="*/ 158 h 163"/>
                <a:gd name="T58" fmla="*/ 88 w 201"/>
                <a:gd name="T59" fmla="*/ 155 h 163"/>
                <a:gd name="T60" fmla="*/ 194 w 201"/>
                <a:gd name="T61" fmla="*/ 44 h 163"/>
                <a:gd name="T62" fmla="*/ 198 w 201"/>
                <a:gd name="T63" fmla="*/ 40 h 163"/>
                <a:gd name="T64" fmla="*/ 200 w 201"/>
                <a:gd name="T65" fmla="*/ 36 h 163"/>
                <a:gd name="T66" fmla="*/ 201 w 201"/>
                <a:gd name="T67" fmla="*/ 30 h 163"/>
                <a:gd name="T68" fmla="*/ 201 w 201"/>
                <a:gd name="T69" fmla="*/ 26 h 163"/>
                <a:gd name="T70" fmla="*/ 201 w 201"/>
                <a:gd name="T71" fmla="*/ 21 h 163"/>
                <a:gd name="T72" fmla="*/ 199 w 201"/>
                <a:gd name="T73" fmla="*/ 16 h 163"/>
                <a:gd name="T74" fmla="*/ 196 w 201"/>
                <a:gd name="T75" fmla="*/ 12 h 163"/>
                <a:gd name="T76" fmla="*/ 193 w 201"/>
                <a:gd name="T77" fmla="*/ 8 h 163"/>
                <a:gd name="T78" fmla="*/ 189 w 201"/>
                <a:gd name="T79" fmla="*/ 5 h 163"/>
                <a:gd name="T80" fmla="*/ 185 w 201"/>
                <a:gd name="T81" fmla="*/ 3 h 163"/>
                <a:gd name="T82" fmla="*/ 180 w 201"/>
                <a:gd name="T83" fmla="*/ 1 h 163"/>
                <a:gd name="T84" fmla="*/ 174 w 201"/>
                <a:gd name="T85" fmla="*/ 0 h 163"/>
                <a:gd name="T86" fmla="*/ 170 w 201"/>
                <a:gd name="T87" fmla="*/ 1 h 163"/>
                <a:gd name="T88" fmla="*/ 165 w 201"/>
                <a:gd name="T89" fmla="*/ 3 h 163"/>
                <a:gd name="T90" fmla="*/ 160 w 201"/>
                <a:gd name="T91" fmla="*/ 5 h 163"/>
                <a:gd name="T92" fmla="*/ 157 w 201"/>
                <a:gd name="T93" fmla="*/ 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63">
                  <a:moveTo>
                    <a:pt x="157" y="8"/>
                  </a:moveTo>
                  <a:lnTo>
                    <a:pt x="72" y="97"/>
                  </a:lnTo>
                  <a:lnTo>
                    <a:pt x="46" y="62"/>
                  </a:lnTo>
                  <a:lnTo>
                    <a:pt x="43" y="58"/>
                  </a:lnTo>
                  <a:lnTo>
                    <a:pt x="38" y="55"/>
                  </a:lnTo>
                  <a:lnTo>
                    <a:pt x="34" y="53"/>
                  </a:lnTo>
                  <a:lnTo>
                    <a:pt x="29" y="51"/>
                  </a:lnTo>
                  <a:lnTo>
                    <a:pt x="24" y="51"/>
                  </a:lnTo>
                  <a:lnTo>
                    <a:pt x="20" y="53"/>
                  </a:lnTo>
                  <a:lnTo>
                    <a:pt x="15" y="54"/>
                  </a:lnTo>
                  <a:lnTo>
                    <a:pt x="10" y="56"/>
                  </a:lnTo>
                  <a:lnTo>
                    <a:pt x="6" y="60"/>
                  </a:lnTo>
                  <a:lnTo>
                    <a:pt x="3" y="64"/>
                  </a:lnTo>
                  <a:lnTo>
                    <a:pt x="1" y="69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92"/>
                  </a:lnTo>
                  <a:lnTo>
                    <a:pt x="49" y="153"/>
                  </a:lnTo>
                  <a:lnTo>
                    <a:pt x="52" y="157"/>
                  </a:lnTo>
                  <a:lnTo>
                    <a:pt x="57" y="160"/>
                  </a:lnTo>
                  <a:lnTo>
                    <a:pt x="63" y="162"/>
                  </a:lnTo>
                  <a:lnTo>
                    <a:pt x="67" y="163"/>
                  </a:lnTo>
                  <a:lnTo>
                    <a:pt x="68" y="163"/>
                  </a:lnTo>
                  <a:lnTo>
                    <a:pt x="70" y="163"/>
                  </a:lnTo>
                  <a:lnTo>
                    <a:pt x="74" y="163"/>
                  </a:lnTo>
                  <a:lnTo>
                    <a:pt x="80" y="161"/>
                  </a:lnTo>
                  <a:lnTo>
                    <a:pt x="85" y="158"/>
                  </a:lnTo>
                  <a:lnTo>
                    <a:pt x="88" y="155"/>
                  </a:lnTo>
                  <a:lnTo>
                    <a:pt x="194" y="44"/>
                  </a:lnTo>
                  <a:lnTo>
                    <a:pt x="198" y="40"/>
                  </a:lnTo>
                  <a:lnTo>
                    <a:pt x="200" y="36"/>
                  </a:lnTo>
                  <a:lnTo>
                    <a:pt x="201" y="30"/>
                  </a:lnTo>
                  <a:lnTo>
                    <a:pt x="201" y="26"/>
                  </a:lnTo>
                  <a:lnTo>
                    <a:pt x="201" y="21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3" y="8"/>
                  </a:lnTo>
                  <a:lnTo>
                    <a:pt x="189" y="5"/>
                  </a:lnTo>
                  <a:lnTo>
                    <a:pt x="185" y="3"/>
                  </a:lnTo>
                  <a:lnTo>
                    <a:pt x="180" y="1"/>
                  </a:lnTo>
                  <a:lnTo>
                    <a:pt x="174" y="0"/>
                  </a:lnTo>
                  <a:lnTo>
                    <a:pt x="170" y="1"/>
                  </a:lnTo>
                  <a:lnTo>
                    <a:pt x="165" y="3"/>
                  </a:lnTo>
                  <a:lnTo>
                    <a:pt x="160" y="5"/>
                  </a:lnTo>
                  <a:lnTo>
                    <a:pt x="15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682">
              <a:extLst>
                <a:ext uri="{FF2B5EF4-FFF2-40B4-BE49-F238E27FC236}">
                  <a16:creationId xmlns:a16="http://schemas.microsoft.com/office/drawing/2014/main" id="{0433D627-188C-945B-D2C1-CDD97EACE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4652963"/>
              <a:ext cx="79375" cy="65088"/>
            </a:xfrm>
            <a:custGeom>
              <a:avLst/>
              <a:gdLst>
                <a:gd name="T0" fmla="*/ 157 w 203"/>
                <a:gd name="T1" fmla="*/ 7 h 162"/>
                <a:gd name="T2" fmla="*/ 74 w 203"/>
                <a:gd name="T3" fmla="*/ 97 h 162"/>
                <a:gd name="T4" fmla="*/ 47 w 203"/>
                <a:gd name="T5" fmla="*/ 61 h 162"/>
                <a:gd name="T6" fmla="*/ 43 w 203"/>
                <a:gd name="T7" fmla="*/ 57 h 162"/>
                <a:gd name="T8" fmla="*/ 40 w 203"/>
                <a:gd name="T9" fmla="*/ 54 h 162"/>
                <a:gd name="T10" fmla="*/ 35 w 203"/>
                <a:gd name="T11" fmla="*/ 52 h 162"/>
                <a:gd name="T12" fmla="*/ 31 w 203"/>
                <a:gd name="T13" fmla="*/ 50 h 162"/>
                <a:gd name="T14" fmla="*/ 25 w 203"/>
                <a:gd name="T15" fmla="*/ 50 h 162"/>
                <a:gd name="T16" fmla="*/ 20 w 203"/>
                <a:gd name="T17" fmla="*/ 52 h 162"/>
                <a:gd name="T18" fmla="*/ 15 w 203"/>
                <a:gd name="T19" fmla="*/ 53 h 162"/>
                <a:gd name="T20" fmla="*/ 11 w 203"/>
                <a:gd name="T21" fmla="*/ 55 h 162"/>
                <a:gd name="T22" fmla="*/ 7 w 203"/>
                <a:gd name="T23" fmla="*/ 59 h 162"/>
                <a:gd name="T24" fmla="*/ 4 w 203"/>
                <a:gd name="T25" fmla="*/ 63 h 162"/>
                <a:gd name="T26" fmla="*/ 1 w 203"/>
                <a:gd name="T27" fmla="*/ 68 h 162"/>
                <a:gd name="T28" fmla="*/ 0 w 203"/>
                <a:gd name="T29" fmla="*/ 73 h 162"/>
                <a:gd name="T30" fmla="*/ 0 w 203"/>
                <a:gd name="T31" fmla="*/ 77 h 162"/>
                <a:gd name="T32" fmla="*/ 1 w 203"/>
                <a:gd name="T33" fmla="*/ 83 h 162"/>
                <a:gd name="T34" fmla="*/ 3 w 203"/>
                <a:gd name="T35" fmla="*/ 88 h 162"/>
                <a:gd name="T36" fmla="*/ 5 w 203"/>
                <a:gd name="T37" fmla="*/ 92 h 162"/>
                <a:gd name="T38" fmla="*/ 49 w 203"/>
                <a:gd name="T39" fmla="*/ 152 h 162"/>
                <a:gd name="T40" fmla="*/ 54 w 203"/>
                <a:gd name="T41" fmla="*/ 156 h 162"/>
                <a:gd name="T42" fmla="*/ 58 w 203"/>
                <a:gd name="T43" fmla="*/ 160 h 162"/>
                <a:gd name="T44" fmla="*/ 63 w 203"/>
                <a:gd name="T45" fmla="*/ 161 h 162"/>
                <a:gd name="T46" fmla="*/ 69 w 203"/>
                <a:gd name="T47" fmla="*/ 162 h 162"/>
                <a:gd name="T48" fmla="*/ 70 w 203"/>
                <a:gd name="T49" fmla="*/ 162 h 162"/>
                <a:gd name="T50" fmla="*/ 70 w 203"/>
                <a:gd name="T51" fmla="*/ 162 h 162"/>
                <a:gd name="T52" fmla="*/ 76 w 203"/>
                <a:gd name="T53" fmla="*/ 162 h 162"/>
                <a:gd name="T54" fmla="*/ 81 w 203"/>
                <a:gd name="T55" fmla="*/ 160 h 162"/>
                <a:gd name="T56" fmla="*/ 85 w 203"/>
                <a:gd name="T57" fmla="*/ 158 h 162"/>
                <a:gd name="T58" fmla="*/ 89 w 203"/>
                <a:gd name="T59" fmla="*/ 154 h 162"/>
                <a:gd name="T60" fmla="*/ 195 w 203"/>
                <a:gd name="T61" fmla="*/ 44 h 162"/>
                <a:gd name="T62" fmla="*/ 198 w 203"/>
                <a:gd name="T63" fmla="*/ 40 h 162"/>
                <a:gd name="T64" fmla="*/ 200 w 203"/>
                <a:gd name="T65" fmla="*/ 35 h 162"/>
                <a:gd name="T66" fmla="*/ 202 w 203"/>
                <a:gd name="T67" fmla="*/ 31 h 162"/>
                <a:gd name="T68" fmla="*/ 203 w 203"/>
                <a:gd name="T69" fmla="*/ 25 h 162"/>
                <a:gd name="T70" fmla="*/ 202 w 203"/>
                <a:gd name="T71" fmla="*/ 20 h 162"/>
                <a:gd name="T72" fmla="*/ 200 w 203"/>
                <a:gd name="T73" fmla="*/ 16 h 162"/>
                <a:gd name="T74" fmla="*/ 198 w 203"/>
                <a:gd name="T75" fmla="*/ 11 h 162"/>
                <a:gd name="T76" fmla="*/ 195 w 203"/>
                <a:gd name="T77" fmla="*/ 7 h 162"/>
                <a:gd name="T78" fmla="*/ 190 w 203"/>
                <a:gd name="T79" fmla="*/ 4 h 162"/>
                <a:gd name="T80" fmla="*/ 185 w 203"/>
                <a:gd name="T81" fmla="*/ 2 h 162"/>
                <a:gd name="T82" fmla="*/ 181 w 203"/>
                <a:gd name="T83" fmla="*/ 0 h 162"/>
                <a:gd name="T84" fmla="*/ 176 w 203"/>
                <a:gd name="T85" fmla="*/ 0 h 162"/>
                <a:gd name="T86" fmla="*/ 171 w 203"/>
                <a:gd name="T87" fmla="*/ 0 h 162"/>
                <a:gd name="T88" fmla="*/ 167 w 203"/>
                <a:gd name="T89" fmla="*/ 2 h 162"/>
                <a:gd name="T90" fmla="*/ 162 w 203"/>
                <a:gd name="T91" fmla="*/ 5 h 162"/>
                <a:gd name="T92" fmla="*/ 157 w 203"/>
                <a:gd name="T93" fmla="*/ 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3" h="162">
                  <a:moveTo>
                    <a:pt x="157" y="7"/>
                  </a:moveTo>
                  <a:lnTo>
                    <a:pt x="74" y="97"/>
                  </a:lnTo>
                  <a:lnTo>
                    <a:pt x="47" y="61"/>
                  </a:lnTo>
                  <a:lnTo>
                    <a:pt x="43" y="57"/>
                  </a:lnTo>
                  <a:lnTo>
                    <a:pt x="40" y="54"/>
                  </a:lnTo>
                  <a:lnTo>
                    <a:pt x="35" y="52"/>
                  </a:lnTo>
                  <a:lnTo>
                    <a:pt x="31" y="50"/>
                  </a:lnTo>
                  <a:lnTo>
                    <a:pt x="25" y="50"/>
                  </a:lnTo>
                  <a:lnTo>
                    <a:pt x="20" y="52"/>
                  </a:lnTo>
                  <a:lnTo>
                    <a:pt x="15" y="53"/>
                  </a:lnTo>
                  <a:lnTo>
                    <a:pt x="11" y="55"/>
                  </a:lnTo>
                  <a:lnTo>
                    <a:pt x="7" y="59"/>
                  </a:lnTo>
                  <a:lnTo>
                    <a:pt x="4" y="63"/>
                  </a:lnTo>
                  <a:lnTo>
                    <a:pt x="1" y="68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1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49" y="152"/>
                  </a:lnTo>
                  <a:lnTo>
                    <a:pt x="54" y="156"/>
                  </a:lnTo>
                  <a:lnTo>
                    <a:pt x="58" y="160"/>
                  </a:lnTo>
                  <a:lnTo>
                    <a:pt x="63" y="161"/>
                  </a:lnTo>
                  <a:lnTo>
                    <a:pt x="69" y="162"/>
                  </a:lnTo>
                  <a:lnTo>
                    <a:pt x="70" y="162"/>
                  </a:lnTo>
                  <a:lnTo>
                    <a:pt x="70" y="162"/>
                  </a:lnTo>
                  <a:lnTo>
                    <a:pt x="76" y="162"/>
                  </a:lnTo>
                  <a:lnTo>
                    <a:pt x="81" y="160"/>
                  </a:lnTo>
                  <a:lnTo>
                    <a:pt x="85" y="158"/>
                  </a:lnTo>
                  <a:lnTo>
                    <a:pt x="89" y="154"/>
                  </a:lnTo>
                  <a:lnTo>
                    <a:pt x="195" y="44"/>
                  </a:lnTo>
                  <a:lnTo>
                    <a:pt x="198" y="40"/>
                  </a:lnTo>
                  <a:lnTo>
                    <a:pt x="200" y="35"/>
                  </a:lnTo>
                  <a:lnTo>
                    <a:pt x="202" y="31"/>
                  </a:lnTo>
                  <a:lnTo>
                    <a:pt x="203" y="25"/>
                  </a:lnTo>
                  <a:lnTo>
                    <a:pt x="202" y="20"/>
                  </a:lnTo>
                  <a:lnTo>
                    <a:pt x="200" y="16"/>
                  </a:lnTo>
                  <a:lnTo>
                    <a:pt x="198" y="11"/>
                  </a:lnTo>
                  <a:lnTo>
                    <a:pt x="195" y="7"/>
                  </a:lnTo>
                  <a:lnTo>
                    <a:pt x="190" y="4"/>
                  </a:lnTo>
                  <a:lnTo>
                    <a:pt x="185" y="2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7" y="2"/>
                  </a:lnTo>
                  <a:lnTo>
                    <a:pt x="162" y="5"/>
                  </a:lnTo>
                  <a:lnTo>
                    <a:pt x="15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683">
              <a:extLst>
                <a:ext uri="{FF2B5EF4-FFF2-40B4-BE49-F238E27FC236}">
                  <a16:creationId xmlns:a16="http://schemas.microsoft.com/office/drawing/2014/main" id="{028E0BA2-F1B6-0975-2900-02083883D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6463" y="4473575"/>
              <a:ext cx="471488" cy="409575"/>
            </a:xfrm>
            <a:custGeom>
              <a:avLst/>
              <a:gdLst>
                <a:gd name="T0" fmla="*/ 1104 w 1188"/>
                <a:gd name="T1" fmla="*/ 977 h 1030"/>
                <a:gd name="T2" fmla="*/ 872 w 1188"/>
                <a:gd name="T3" fmla="*/ 978 h 1030"/>
                <a:gd name="T4" fmla="*/ 51 w 1188"/>
                <a:gd name="T5" fmla="*/ 939 h 1030"/>
                <a:gd name="T6" fmla="*/ 63 w 1188"/>
                <a:gd name="T7" fmla="*/ 967 h 1030"/>
                <a:gd name="T8" fmla="*/ 58 w 1188"/>
                <a:gd name="T9" fmla="*/ 212 h 1030"/>
                <a:gd name="T10" fmla="*/ 174 w 1188"/>
                <a:gd name="T11" fmla="*/ 256 h 1030"/>
                <a:gd name="T12" fmla="*/ 200 w 1188"/>
                <a:gd name="T13" fmla="*/ 299 h 1030"/>
                <a:gd name="T14" fmla="*/ 257 w 1188"/>
                <a:gd name="T15" fmla="*/ 313 h 1030"/>
                <a:gd name="T16" fmla="*/ 307 w 1188"/>
                <a:gd name="T17" fmla="*/ 290 h 1030"/>
                <a:gd name="T18" fmla="*/ 325 w 1188"/>
                <a:gd name="T19" fmla="*/ 194 h 1030"/>
                <a:gd name="T20" fmla="*/ 531 w 1188"/>
                <a:gd name="T21" fmla="*/ 285 h 1030"/>
                <a:gd name="T22" fmla="*/ 578 w 1188"/>
                <a:gd name="T23" fmla="*/ 312 h 1030"/>
                <a:gd name="T24" fmla="*/ 637 w 1188"/>
                <a:gd name="T25" fmla="*/ 302 h 1030"/>
                <a:gd name="T26" fmla="*/ 668 w 1188"/>
                <a:gd name="T27" fmla="*/ 262 h 1030"/>
                <a:gd name="T28" fmla="*/ 866 w 1188"/>
                <a:gd name="T29" fmla="*/ 267 h 1030"/>
                <a:gd name="T30" fmla="*/ 902 w 1188"/>
                <a:gd name="T31" fmla="*/ 306 h 1030"/>
                <a:gd name="T32" fmla="*/ 961 w 1188"/>
                <a:gd name="T33" fmla="*/ 310 h 1030"/>
                <a:gd name="T34" fmla="*/ 1005 w 1188"/>
                <a:gd name="T35" fmla="*/ 279 h 1030"/>
                <a:gd name="T36" fmla="*/ 1104 w 1188"/>
                <a:gd name="T37" fmla="*/ 195 h 1030"/>
                <a:gd name="T38" fmla="*/ 1136 w 1188"/>
                <a:gd name="T39" fmla="*/ 363 h 1030"/>
                <a:gd name="T40" fmla="*/ 232 w 1188"/>
                <a:gd name="T41" fmla="*/ 56 h 1030"/>
                <a:gd name="T42" fmla="*/ 267 w 1188"/>
                <a:gd name="T43" fmla="*/ 56 h 1030"/>
                <a:gd name="T44" fmla="*/ 269 w 1188"/>
                <a:gd name="T45" fmla="*/ 255 h 1030"/>
                <a:gd name="T46" fmla="*/ 235 w 1188"/>
                <a:gd name="T47" fmla="*/ 259 h 1030"/>
                <a:gd name="T48" fmla="*/ 569 w 1188"/>
                <a:gd name="T49" fmla="*/ 65 h 1030"/>
                <a:gd name="T50" fmla="*/ 594 w 1188"/>
                <a:gd name="T51" fmla="*/ 52 h 1030"/>
                <a:gd name="T52" fmla="*/ 618 w 1188"/>
                <a:gd name="T53" fmla="*/ 65 h 1030"/>
                <a:gd name="T54" fmla="*/ 599 w 1188"/>
                <a:gd name="T55" fmla="*/ 262 h 1030"/>
                <a:gd name="T56" fmla="*/ 570 w 1188"/>
                <a:gd name="T57" fmla="*/ 251 h 1030"/>
                <a:gd name="T58" fmla="*/ 920 w 1188"/>
                <a:gd name="T59" fmla="*/ 56 h 1030"/>
                <a:gd name="T60" fmla="*/ 955 w 1188"/>
                <a:gd name="T61" fmla="*/ 56 h 1030"/>
                <a:gd name="T62" fmla="*/ 959 w 1188"/>
                <a:gd name="T63" fmla="*/ 255 h 1030"/>
                <a:gd name="T64" fmla="*/ 924 w 1188"/>
                <a:gd name="T65" fmla="*/ 259 h 1030"/>
                <a:gd name="T66" fmla="*/ 1136 w 1188"/>
                <a:gd name="T67" fmla="*/ 415 h 1030"/>
                <a:gd name="T68" fmla="*/ 612 w 1188"/>
                <a:gd name="T69" fmla="*/ 415 h 1030"/>
                <a:gd name="T70" fmla="*/ 279 w 1188"/>
                <a:gd name="T71" fmla="*/ 668 h 1030"/>
                <a:gd name="T72" fmla="*/ 1011 w 1188"/>
                <a:gd name="T73" fmla="*/ 45 h 1030"/>
                <a:gd name="T74" fmla="*/ 974 w 1188"/>
                <a:gd name="T75" fmla="*/ 8 h 1030"/>
                <a:gd name="T76" fmla="*/ 916 w 1188"/>
                <a:gd name="T77" fmla="*/ 3 h 1030"/>
                <a:gd name="T78" fmla="*/ 872 w 1188"/>
                <a:gd name="T79" fmla="*/ 33 h 1030"/>
                <a:gd name="T80" fmla="*/ 669 w 1188"/>
                <a:gd name="T81" fmla="*/ 65 h 1030"/>
                <a:gd name="T82" fmla="*/ 647 w 1188"/>
                <a:gd name="T83" fmla="*/ 18 h 1030"/>
                <a:gd name="T84" fmla="*/ 594 w 1188"/>
                <a:gd name="T85" fmla="*/ 0 h 1030"/>
                <a:gd name="T86" fmla="*/ 540 w 1188"/>
                <a:gd name="T87" fmla="*/ 18 h 1030"/>
                <a:gd name="T88" fmla="*/ 518 w 1188"/>
                <a:gd name="T89" fmla="*/ 65 h 1030"/>
                <a:gd name="T90" fmla="*/ 316 w 1188"/>
                <a:gd name="T91" fmla="*/ 33 h 1030"/>
                <a:gd name="T92" fmla="*/ 271 w 1188"/>
                <a:gd name="T93" fmla="*/ 3 h 1030"/>
                <a:gd name="T94" fmla="*/ 213 w 1188"/>
                <a:gd name="T95" fmla="*/ 8 h 1030"/>
                <a:gd name="T96" fmla="*/ 177 w 1188"/>
                <a:gd name="T97" fmla="*/ 45 h 1030"/>
                <a:gd name="T98" fmla="*/ 64 w 1188"/>
                <a:gd name="T99" fmla="*/ 146 h 1030"/>
                <a:gd name="T100" fmla="*/ 11 w 1188"/>
                <a:gd name="T101" fmla="*/ 191 h 1030"/>
                <a:gd name="T102" fmla="*/ 1 w 1188"/>
                <a:gd name="T103" fmla="*/ 956 h 1030"/>
                <a:gd name="T104" fmla="*/ 40 w 1188"/>
                <a:gd name="T105" fmla="*/ 1015 h 1030"/>
                <a:gd name="T106" fmla="*/ 1105 w 1188"/>
                <a:gd name="T107" fmla="*/ 1030 h 1030"/>
                <a:gd name="T108" fmla="*/ 1167 w 1188"/>
                <a:gd name="T109" fmla="*/ 996 h 1030"/>
                <a:gd name="T110" fmla="*/ 1188 w 1188"/>
                <a:gd name="T111" fmla="*/ 234 h 1030"/>
                <a:gd name="T112" fmla="*/ 1161 w 1188"/>
                <a:gd name="T113" fmla="*/ 170 h 1030"/>
                <a:gd name="T114" fmla="*/ 1096 w 1188"/>
                <a:gd name="T115" fmla="*/ 143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8" h="1030">
                  <a:moveTo>
                    <a:pt x="1136" y="939"/>
                  </a:moveTo>
                  <a:lnTo>
                    <a:pt x="1136" y="946"/>
                  </a:lnTo>
                  <a:lnTo>
                    <a:pt x="1133" y="954"/>
                  </a:lnTo>
                  <a:lnTo>
                    <a:pt x="1129" y="961"/>
                  </a:lnTo>
                  <a:lnTo>
                    <a:pt x="1124" y="967"/>
                  </a:lnTo>
                  <a:lnTo>
                    <a:pt x="1118" y="972"/>
                  </a:lnTo>
                  <a:lnTo>
                    <a:pt x="1111" y="975"/>
                  </a:lnTo>
                  <a:lnTo>
                    <a:pt x="1104" y="977"/>
                  </a:lnTo>
                  <a:lnTo>
                    <a:pt x="1096" y="978"/>
                  </a:lnTo>
                  <a:lnTo>
                    <a:pt x="909" y="978"/>
                  </a:lnTo>
                  <a:lnTo>
                    <a:pt x="909" y="705"/>
                  </a:lnTo>
                  <a:lnTo>
                    <a:pt x="1136" y="705"/>
                  </a:lnTo>
                  <a:lnTo>
                    <a:pt x="1136" y="939"/>
                  </a:lnTo>
                  <a:close/>
                  <a:moveTo>
                    <a:pt x="612" y="705"/>
                  </a:moveTo>
                  <a:lnTo>
                    <a:pt x="872" y="705"/>
                  </a:lnTo>
                  <a:lnTo>
                    <a:pt x="872" y="978"/>
                  </a:lnTo>
                  <a:lnTo>
                    <a:pt x="612" y="978"/>
                  </a:lnTo>
                  <a:lnTo>
                    <a:pt x="612" y="705"/>
                  </a:lnTo>
                  <a:close/>
                  <a:moveTo>
                    <a:pt x="317" y="705"/>
                  </a:moveTo>
                  <a:lnTo>
                    <a:pt x="576" y="705"/>
                  </a:lnTo>
                  <a:lnTo>
                    <a:pt x="576" y="978"/>
                  </a:lnTo>
                  <a:lnTo>
                    <a:pt x="317" y="978"/>
                  </a:lnTo>
                  <a:lnTo>
                    <a:pt x="317" y="705"/>
                  </a:lnTo>
                  <a:close/>
                  <a:moveTo>
                    <a:pt x="51" y="939"/>
                  </a:moveTo>
                  <a:lnTo>
                    <a:pt x="51" y="705"/>
                  </a:lnTo>
                  <a:lnTo>
                    <a:pt x="279" y="705"/>
                  </a:lnTo>
                  <a:lnTo>
                    <a:pt x="279" y="978"/>
                  </a:lnTo>
                  <a:lnTo>
                    <a:pt x="91" y="978"/>
                  </a:lnTo>
                  <a:lnTo>
                    <a:pt x="83" y="977"/>
                  </a:lnTo>
                  <a:lnTo>
                    <a:pt x="76" y="975"/>
                  </a:lnTo>
                  <a:lnTo>
                    <a:pt x="69" y="972"/>
                  </a:lnTo>
                  <a:lnTo>
                    <a:pt x="63" y="967"/>
                  </a:lnTo>
                  <a:lnTo>
                    <a:pt x="58" y="961"/>
                  </a:lnTo>
                  <a:lnTo>
                    <a:pt x="55" y="954"/>
                  </a:lnTo>
                  <a:lnTo>
                    <a:pt x="53" y="946"/>
                  </a:lnTo>
                  <a:lnTo>
                    <a:pt x="51" y="939"/>
                  </a:lnTo>
                  <a:close/>
                  <a:moveTo>
                    <a:pt x="51" y="234"/>
                  </a:moveTo>
                  <a:lnTo>
                    <a:pt x="53" y="225"/>
                  </a:lnTo>
                  <a:lnTo>
                    <a:pt x="55" y="219"/>
                  </a:lnTo>
                  <a:lnTo>
                    <a:pt x="58" y="212"/>
                  </a:lnTo>
                  <a:lnTo>
                    <a:pt x="63" y="206"/>
                  </a:lnTo>
                  <a:lnTo>
                    <a:pt x="69" y="201"/>
                  </a:lnTo>
                  <a:lnTo>
                    <a:pt x="76" y="198"/>
                  </a:lnTo>
                  <a:lnTo>
                    <a:pt x="83" y="195"/>
                  </a:lnTo>
                  <a:lnTo>
                    <a:pt x="91" y="194"/>
                  </a:lnTo>
                  <a:lnTo>
                    <a:pt x="174" y="194"/>
                  </a:lnTo>
                  <a:lnTo>
                    <a:pt x="174" y="249"/>
                  </a:lnTo>
                  <a:lnTo>
                    <a:pt x="174" y="256"/>
                  </a:lnTo>
                  <a:lnTo>
                    <a:pt x="175" y="262"/>
                  </a:lnTo>
                  <a:lnTo>
                    <a:pt x="177" y="267"/>
                  </a:lnTo>
                  <a:lnTo>
                    <a:pt x="179" y="273"/>
                  </a:lnTo>
                  <a:lnTo>
                    <a:pt x="183" y="279"/>
                  </a:lnTo>
                  <a:lnTo>
                    <a:pt x="186" y="285"/>
                  </a:lnTo>
                  <a:lnTo>
                    <a:pt x="191" y="290"/>
                  </a:lnTo>
                  <a:lnTo>
                    <a:pt x="196" y="294"/>
                  </a:lnTo>
                  <a:lnTo>
                    <a:pt x="200" y="299"/>
                  </a:lnTo>
                  <a:lnTo>
                    <a:pt x="206" y="302"/>
                  </a:lnTo>
                  <a:lnTo>
                    <a:pt x="213" y="306"/>
                  </a:lnTo>
                  <a:lnTo>
                    <a:pt x="220" y="308"/>
                  </a:lnTo>
                  <a:lnTo>
                    <a:pt x="227" y="310"/>
                  </a:lnTo>
                  <a:lnTo>
                    <a:pt x="234" y="312"/>
                  </a:lnTo>
                  <a:lnTo>
                    <a:pt x="241" y="313"/>
                  </a:lnTo>
                  <a:lnTo>
                    <a:pt x="249" y="313"/>
                  </a:lnTo>
                  <a:lnTo>
                    <a:pt x="257" y="313"/>
                  </a:lnTo>
                  <a:lnTo>
                    <a:pt x="264" y="312"/>
                  </a:lnTo>
                  <a:lnTo>
                    <a:pt x="271" y="310"/>
                  </a:lnTo>
                  <a:lnTo>
                    <a:pt x="278" y="308"/>
                  </a:lnTo>
                  <a:lnTo>
                    <a:pt x="285" y="306"/>
                  </a:lnTo>
                  <a:lnTo>
                    <a:pt x="291" y="302"/>
                  </a:lnTo>
                  <a:lnTo>
                    <a:pt x="297" y="299"/>
                  </a:lnTo>
                  <a:lnTo>
                    <a:pt x="303" y="294"/>
                  </a:lnTo>
                  <a:lnTo>
                    <a:pt x="307" y="290"/>
                  </a:lnTo>
                  <a:lnTo>
                    <a:pt x="312" y="285"/>
                  </a:lnTo>
                  <a:lnTo>
                    <a:pt x="316" y="279"/>
                  </a:lnTo>
                  <a:lnTo>
                    <a:pt x="319" y="273"/>
                  </a:lnTo>
                  <a:lnTo>
                    <a:pt x="321" y="267"/>
                  </a:lnTo>
                  <a:lnTo>
                    <a:pt x="324" y="262"/>
                  </a:lnTo>
                  <a:lnTo>
                    <a:pt x="325" y="256"/>
                  </a:lnTo>
                  <a:lnTo>
                    <a:pt x="325" y="249"/>
                  </a:lnTo>
                  <a:lnTo>
                    <a:pt x="325" y="194"/>
                  </a:lnTo>
                  <a:lnTo>
                    <a:pt x="518" y="194"/>
                  </a:lnTo>
                  <a:lnTo>
                    <a:pt x="518" y="249"/>
                  </a:lnTo>
                  <a:lnTo>
                    <a:pt x="518" y="256"/>
                  </a:lnTo>
                  <a:lnTo>
                    <a:pt x="519" y="262"/>
                  </a:lnTo>
                  <a:lnTo>
                    <a:pt x="521" y="267"/>
                  </a:lnTo>
                  <a:lnTo>
                    <a:pt x="524" y="273"/>
                  </a:lnTo>
                  <a:lnTo>
                    <a:pt x="527" y="279"/>
                  </a:lnTo>
                  <a:lnTo>
                    <a:pt x="531" y="285"/>
                  </a:lnTo>
                  <a:lnTo>
                    <a:pt x="535" y="290"/>
                  </a:lnTo>
                  <a:lnTo>
                    <a:pt x="540" y="294"/>
                  </a:lnTo>
                  <a:lnTo>
                    <a:pt x="546" y="299"/>
                  </a:lnTo>
                  <a:lnTo>
                    <a:pt x="552" y="302"/>
                  </a:lnTo>
                  <a:lnTo>
                    <a:pt x="557" y="306"/>
                  </a:lnTo>
                  <a:lnTo>
                    <a:pt x="564" y="308"/>
                  </a:lnTo>
                  <a:lnTo>
                    <a:pt x="571" y="310"/>
                  </a:lnTo>
                  <a:lnTo>
                    <a:pt x="578" y="312"/>
                  </a:lnTo>
                  <a:lnTo>
                    <a:pt x="585" y="313"/>
                  </a:lnTo>
                  <a:lnTo>
                    <a:pt x="594" y="313"/>
                  </a:lnTo>
                  <a:lnTo>
                    <a:pt x="602" y="313"/>
                  </a:lnTo>
                  <a:lnTo>
                    <a:pt x="609" y="312"/>
                  </a:lnTo>
                  <a:lnTo>
                    <a:pt x="617" y="310"/>
                  </a:lnTo>
                  <a:lnTo>
                    <a:pt x="624" y="308"/>
                  </a:lnTo>
                  <a:lnTo>
                    <a:pt x="630" y="306"/>
                  </a:lnTo>
                  <a:lnTo>
                    <a:pt x="637" y="302"/>
                  </a:lnTo>
                  <a:lnTo>
                    <a:pt x="642" y="299"/>
                  </a:lnTo>
                  <a:lnTo>
                    <a:pt x="647" y="294"/>
                  </a:lnTo>
                  <a:lnTo>
                    <a:pt x="652" y="290"/>
                  </a:lnTo>
                  <a:lnTo>
                    <a:pt x="656" y="285"/>
                  </a:lnTo>
                  <a:lnTo>
                    <a:pt x="661" y="279"/>
                  </a:lnTo>
                  <a:lnTo>
                    <a:pt x="663" y="273"/>
                  </a:lnTo>
                  <a:lnTo>
                    <a:pt x="666" y="267"/>
                  </a:lnTo>
                  <a:lnTo>
                    <a:pt x="668" y="262"/>
                  </a:lnTo>
                  <a:lnTo>
                    <a:pt x="669" y="256"/>
                  </a:lnTo>
                  <a:lnTo>
                    <a:pt x="669" y="249"/>
                  </a:lnTo>
                  <a:lnTo>
                    <a:pt x="669" y="194"/>
                  </a:lnTo>
                  <a:lnTo>
                    <a:pt x="862" y="194"/>
                  </a:lnTo>
                  <a:lnTo>
                    <a:pt x="862" y="249"/>
                  </a:lnTo>
                  <a:lnTo>
                    <a:pt x="862" y="256"/>
                  </a:lnTo>
                  <a:lnTo>
                    <a:pt x="863" y="262"/>
                  </a:lnTo>
                  <a:lnTo>
                    <a:pt x="866" y="267"/>
                  </a:lnTo>
                  <a:lnTo>
                    <a:pt x="868" y="273"/>
                  </a:lnTo>
                  <a:lnTo>
                    <a:pt x="872" y="279"/>
                  </a:lnTo>
                  <a:lnTo>
                    <a:pt x="875" y="285"/>
                  </a:lnTo>
                  <a:lnTo>
                    <a:pt x="880" y="290"/>
                  </a:lnTo>
                  <a:lnTo>
                    <a:pt x="884" y="294"/>
                  </a:lnTo>
                  <a:lnTo>
                    <a:pt x="890" y="299"/>
                  </a:lnTo>
                  <a:lnTo>
                    <a:pt x="896" y="302"/>
                  </a:lnTo>
                  <a:lnTo>
                    <a:pt x="902" y="306"/>
                  </a:lnTo>
                  <a:lnTo>
                    <a:pt x="909" y="308"/>
                  </a:lnTo>
                  <a:lnTo>
                    <a:pt x="916" y="310"/>
                  </a:lnTo>
                  <a:lnTo>
                    <a:pt x="923" y="312"/>
                  </a:lnTo>
                  <a:lnTo>
                    <a:pt x="931" y="313"/>
                  </a:lnTo>
                  <a:lnTo>
                    <a:pt x="938" y="313"/>
                  </a:lnTo>
                  <a:lnTo>
                    <a:pt x="946" y="313"/>
                  </a:lnTo>
                  <a:lnTo>
                    <a:pt x="953" y="312"/>
                  </a:lnTo>
                  <a:lnTo>
                    <a:pt x="961" y="310"/>
                  </a:lnTo>
                  <a:lnTo>
                    <a:pt x="968" y="308"/>
                  </a:lnTo>
                  <a:lnTo>
                    <a:pt x="974" y="306"/>
                  </a:lnTo>
                  <a:lnTo>
                    <a:pt x="981" y="302"/>
                  </a:lnTo>
                  <a:lnTo>
                    <a:pt x="987" y="299"/>
                  </a:lnTo>
                  <a:lnTo>
                    <a:pt x="991" y="294"/>
                  </a:lnTo>
                  <a:lnTo>
                    <a:pt x="997" y="290"/>
                  </a:lnTo>
                  <a:lnTo>
                    <a:pt x="1001" y="285"/>
                  </a:lnTo>
                  <a:lnTo>
                    <a:pt x="1005" y="279"/>
                  </a:lnTo>
                  <a:lnTo>
                    <a:pt x="1008" y="273"/>
                  </a:lnTo>
                  <a:lnTo>
                    <a:pt x="1011" y="267"/>
                  </a:lnTo>
                  <a:lnTo>
                    <a:pt x="1012" y="262"/>
                  </a:lnTo>
                  <a:lnTo>
                    <a:pt x="1013" y="256"/>
                  </a:lnTo>
                  <a:lnTo>
                    <a:pt x="1015" y="249"/>
                  </a:lnTo>
                  <a:lnTo>
                    <a:pt x="1015" y="194"/>
                  </a:lnTo>
                  <a:lnTo>
                    <a:pt x="1096" y="194"/>
                  </a:lnTo>
                  <a:lnTo>
                    <a:pt x="1104" y="195"/>
                  </a:lnTo>
                  <a:lnTo>
                    <a:pt x="1111" y="198"/>
                  </a:lnTo>
                  <a:lnTo>
                    <a:pt x="1118" y="201"/>
                  </a:lnTo>
                  <a:lnTo>
                    <a:pt x="1124" y="206"/>
                  </a:lnTo>
                  <a:lnTo>
                    <a:pt x="1129" y="212"/>
                  </a:lnTo>
                  <a:lnTo>
                    <a:pt x="1133" y="219"/>
                  </a:lnTo>
                  <a:lnTo>
                    <a:pt x="1136" y="225"/>
                  </a:lnTo>
                  <a:lnTo>
                    <a:pt x="1136" y="234"/>
                  </a:lnTo>
                  <a:lnTo>
                    <a:pt x="1136" y="363"/>
                  </a:lnTo>
                  <a:lnTo>
                    <a:pt x="51" y="363"/>
                  </a:lnTo>
                  <a:lnTo>
                    <a:pt x="51" y="234"/>
                  </a:lnTo>
                  <a:close/>
                  <a:moveTo>
                    <a:pt x="225" y="143"/>
                  </a:moveTo>
                  <a:lnTo>
                    <a:pt x="225" y="65"/>
                  </a:lnTo>
                  <a:lnTo>
                    <a:pt x="226" y="63"/>
                  </a:lnTo>
                  <a:lnTo>
                    <a:pt x="227" y="60"/>
                  </a:lnTo>
                  <a:lnTo>
                    <a:pt x="228" y="58"/>
                  </a:lnTo>
                  <a:lnTo>
                    <a:pt x="232" y="56"/>
                  </a:lnTo>
                  <a:lnTo>
                    <a:pt x="235" y="54"/>
                  </a:lnTo>
                  <a:lnTo>
                    <a:pt x="239" y="53"/>
                  </a:lnTo>
                  <a:lnTo>
                    <a:pt x="243" y="52"/>
                  </a:lnTo>
                  <a:lnTo>
                    <a:pt x="249" y="52"/>
                  </a:lnTo>
                  <a:lnTo>
                    <a:pt x="254" y="52"/>
                  </a:lnTo>
                  <a:lnTo>
                    <a:pt x="259" y="53"/>
                  </a:lnTo>
                  <a:lnTo>
                    <a:pt x="263" y="54"/>
                  </a:lnTo>
                  <a:lnTo>
                    <a:pt x="267" y="56"/>
                  </a:lnTo>
                  <a:lnTo>
                    <a:pt x="269" y="58"/>
                  </a:lnTo>
                  <a:lnTo>
                    <a:pt x="271" y="60"/>
                  </a:lnTo>
                  <a:lnTo>
                    <a:pt x="272" y="63"/>
                  </a:lnTo>
                  <a:lnTo>
                    <a:pt x="274" y="65"/>
                  </a:lnTo>
                  <a:lnTo>
                    <a:pt x="274" y="249"/>
                  </a:lnTo>
                  <a:lnTo>
                    <a:pt x="272" y="251"/>
                  </a:lnTo>
                  <a:lnTo>
                    <a:pt x="271" y="252"/>
                  </a:lnTo>
                  <a:lnTo>
                    <a:pt x="269" y="255"/>
                  </a:lnTo>
                  <a:lnTo>
                    <a:pt x="267" y="257"/>
                  </a:lnTo>
                  <a:lnTo>
                    <a:pt x="263" y="259"/>
                  </a:lnTo>
                  <a:lnTo>
                    <a:pt x="259" y="260"/>
                  </a:lnTo>
                  <a:lnTo>
                    <a:pt x="254" y="262"/>
                  </a:lnTo>
                  <a:lnTo>
                    <a:pt x="249" y="262"/>
                  </a:lnTo>
                  <a:lnTo>
                    <a:pt x="243" y="262"/>
                  </a:lnTo>
                  <a:lnTo>
                    <a:pt x="239" y="260"/>
                  </a:lnTo>
                  <a:lnTo>
                    <a:pt x="235" y="259"/>
                  </a:lnTo>
                  <a:lnTo>
                    <a:pt x="232" y="257"/>
                  </a:lnTo>
                  <a:lnTo>
                    <a:pt x="228" y="255"/>
                  </a:lnTo>
                  <a:lnTo>
                    <a:pt x="227" y="252"/>
                  </a:lnTo>
                  <a:lnTo>
                    <a:pt x="226" y="251"/>
                  </a:lnTo>
                  <a:lnTo>
                    <a:pt x="225" y="249"/>
                  </a:lnTo>
                  <a:lnTo>
                    <a:pt x="225" y="143"/>
                  </a:lnTo>
                  <a:close/>
                  <a:moveTo>
                    <a:pt x="569" y="143"/>
                  </a:moveTo>
                  <a:lnTo>
                    <a:pt x="569" y="65"/>
                  </a:lnTo>
                  <a:lnTo>
                    <a:pt x="570" y="63"/>
                  </a:lnTo>
                  <a:lnTo>
                    <a:pt x="571" y="60"/>
                  </a:lnTo>
                  <a:lnTo>
                    <a:pt x="574" y="58"/>
                  </a:lnTo>
                  <a:lnTo>
                    <a:pt x="576" y="56"/>
                  </a:lnTo>
                  <a:lnTo>
                    <a:pt x="580" y="54"/>
                  </a:lnTo>
                  <a:lnTo>
                    <a:pt x="584" y="53"/>
                  </a:lnTo>
                  <a:lnTo>
                    <a:pt x="589" y="52"/>
                  </a:lnTo>
                  <a:lnTo>
                    <a:pt x="594" y="52"/>
                  </a:lnTo>
                  <a:lnTo>
                    <a:pt x="599" y="52"/>
                  </a:lnTo>
                  <a:lnTo>
                    <a:pt x="604" y="53"/>
                  </a:lnTo>
                  <a:lnTo>
                    <a:pt x="607" y="54"/>
                  </a:lnTo>
                  <a:lnTo>
                    <a:pt x="611" y="56"/>
                  </a:lnTo>
                  <a:lnTo>
                    <a:pt x="614" y="58"/>
                  </a:lnTo>
                  <a:lnTo>
                    <a:pt x="616" y="60"/>
                  </a:lnTo>
                  <a:lnTo>
                    <a:pt x="618" y="63"/>
                  </a:lnTo>
                  <a:lnTo>
                    <a:pt x="618" y="65"/>
                  </a:lnTo>
                  <a:lnTo>
                    <a:pt x="618" y="249"/>
                  </a:lnTo>
                  <a:lnTo>
                    <a:pt x="618" y="251"/>
                  </a:lnTo>
                  <a:lnTo>
                    <a:pt x="616" y="252"/>
                  </a:lnTo>
                  <a:lnTo>
                    <a:pt x="614" y="255"/>
                  </a:lnTo>
                  <a:lnTo>
                    <a:pt x="611" y="257"/>
                  </a:lnTo>
                  <a:lnTo>
                    <a:pt x="607" y="259"/>
                  </a:lnTo>
                  <a:lnTo>
                    <a:pt x="604" y="260"/>
                  </a:lnTo>
                  <a:lnTo>
                    <a:pt x="599" y="262"/>
                  </a:lnTo>
                  <a:lnTo>
                    <a:pt x="594" y="262"/>
                  </a:lnTo>
                  <a:lnTo>
                    <a:pt x="589" y="262"/>
                  </a:lnTo>
                  <a:lnTo>
                    <a:pt x="584" y="260"/>
                  </a:lnTo>
                  <a:lnTo>
                    <a:pt x="580" y="259"/>
                  </a:lnTo>
                  <a:lnTo>
                    <a:pt x="576" y="257"/>
                  </a:lnTo>
                  <a:lnTo>
                    <a:pt x="574" y="255"/>
                  </a:lnTo>
                  <a:lnTo>
                    <a:pt x="571" y="252"/>
                  </a:lnTo>
                  <a:lnTo>
                    <a:pt x="570" y="251"/>
                  </a:lnTo>
                  <a:lnTo>
                    <a:pt x="569" y="249"/>
                  </a:lnTo>
                  <a:lnTo>
                    <a:pt x="569" y="143"/>
                  </a:lnTo>
                  <a:close/>
                  <a:moveTo>
                    <a:pt x="915" y="143"/>
                  </a:moveTo>
                  <a:lnTo>
                    <a:pt x="915" y="65"/>
                  </a:lnTo>
                  <a:lnTo>
                    <a:pt x="915" y="63"/>
                  </a:lnTo>
                  <a:lnTo>
                    <a:pt x="916" y="60"/>
                  </a:lnTo>
                  <a:lnTo>
                    <a:pt x="918" y="58"/>
                  </a:lnTo>
                  <a:lnTo>
                    <a:pt x="920" y="56"/>
                  </a:lnTo>
                  <a:lnTo>
                    <a:pt x="924" y="54"/>
                  </a:lnTo>
                  <a:lnTo>
                    <a:pt x="929" y="53"/>
                  </a:lnTo>
                  <a:lnTo>
                    <a:pt x="933" y="52"/>
                  </a:lnTo>
                  <a:lnTo>
                    <a:pt x="938" y="52"/>
                  </a:lnTo>
                  <a:lnTo>
                    <a:pt x="944" y="52"/>
                  </a:lnTo>
                  <a:lnTo>
                    <a:pt x="948" y="53"/>
                  </a:lnTo>
                  <a:lnTo>
                    <a:pt x="952" y="54"/>
                  </a:lnTo>
                  <a:lnTo>
                    <a:pt x="955" y="56"/>
                  </a:lnTo>
                  <a:lnTo>
                    <a:pt x="959" y="58"/>
                  </a:lnTo>
                  <a:lnTo>
                    <a:pt x="961" y="60"/>
                  </a:lnTo>
                  <a:lnTo>
                    <a:pt x="962" y="63"/>
                  </a:lnTo>
                  <a:lnTo>
                    <a:pt x="962" y="65"/>
                  </a:lnTo>
                  <a:lnTo>
                    <a:pt x="962" y="249"/>
                  </a:lnTo>
                  <a:lnTo>
                    <a:pt x="962" y="251"/>
                  </a:lnTo>
                  <a:lnTo>
                    <a:pt x="961" y="252"/>
                  </a:lnTo>
                  <a:lnTo>
                    <a:pt x="959" y="255"/>
                  </a:lnTo>
                  <a:lnTo>
                    <a:pt x="955" y="257"/>
                  </a:lnTo>
                  <a:lnTo>
                    <a:pt x="952" y="259"/>
                  </a:lnTo>
                  <a:lnTo>
                    <a:pt x="948" y="260"/>
                  </a:lnTo>
                  <a:lnTo>
                    <a:pt x="944" y="262"/>
                  </a:lnTo>
                  <a:lnTo>
                    <a:pt x="938" y="262"/>
                  </a:lnTo>
                  <a:lnTo>
                    <a:pt x="933" y="262"/>
                  </a:lnTo>
                  <a:lnTo>
                    <a:pt x="929" y="260"/>
                  </a:lnTo>
                  <a:lnTo>
                    <a:pt x="924" y="259"/>
                  </a:lnTo>
                  <a:lnTo>
                    <a:pt x="920" y="257"/>
                  </a:lnTo>
                  <a:lnTo>
                    <a:pt x="918" y="255"/>
                  </a:lnTo>
                  <a:lnTo>
                    <a:pt x="916" y="252"/>
                  </a:lnTo>
                  <a:lnTo>
                    <a:pt x="915" y="251"/>
                  </a:lnTo>
                  <a:lnTo>
                    <a:pt x="915" y="249"/>
                  </a:lnTo>
                  <a:lnTo>
                    <a:pt x="915" y="143"/>
                  </a:lnTo>
                  <a:close/>
                  <a:moveTo>
                    <a:pt x="909" y="415"/>
                  </a:moveTo>
                  <a:lnTo>
                    <a:pt x="1136" y="415"/>
                  </a:lnTo>
                  <a:lnTo>
                    <a:pt x="1136" y="668"/>
                  </a:lnTo>
                  <a:lnTo>
                    <a:pt x="909" y="668"/>
                  </a:lnTo>
                  <a:lnTo>
                    <a:pt x="909" y="415"/>
                  </a:lnTo>
                  <a:close/>
                  <a:moveTo>
                    <a:pt x="612" y="415"/>
                  </a:moveTo>
                  <a:lnTo>
                    <a:pt x="872" y="415"/>
                  </a:lnTo>
                  <a:lnTo>
                    <a:pt x="872" y="668"/>
                  </a:lnTo>
                  <a:lnTo>
                    <a:pt x="612" y="668"/>
                  </a:lnTo>
                  <a:lnTo>
                    <a:pt x="612" y="415"/>
                  </a:lnTo>
                  <a:close/>
                  <a:moveTo>
                    <a:pt x="317" y="415"/>
                  </a:moveTo>
                  <a:lnTo>
                    <a:pt x="576" y="415"/>
                  </a:lnTo>
                  <a:lnTo>
                    <a:pt x="576" y="668"/>
                  </a:lnTo>
                  <a:lnTo>
                    <a:pt x="317" y="668"/>
                  </a:lnTo>
                  <a:lnTo>
                    <a:pt x="317" y="415"/>
                  </a:lnTo>
                  <a:close/>
                  <a:moveTo>
                    <a:pt x="51" y="415"/>
                  </a:moveTo>
                  <a:lnTo>
                    <a:pt x="279" y="415"/>
                  </a:lnTo>
                  <a:lnTo>
                    <a:pt x="279" y="668"/>
                  </a:lnTo>
                  <a:lnTo>
                    <a:pt x="51" y="668"/>
                  </a:lnTo>
                  <a:lnTo>
                    <a:pt x="51" y="415"/>
                  </a:lnTo>
                  <a:close/>
                  <a:moveTo>
                    <a:pt x="1096" y="143"/>
                  </a:moveTo>
                  <a:lnTo>
                    <a:pt x="1015" y="143"/>
                  </a:lnTo>
                  <a:lnTo>
                    <a:pt x="1015" y="65"/>
                  </a:lnTo>
                  <a:lnTo>
                    <a:pt x="1013" y="58"/>
                  </a:lnTo>
                  <a:lnTo>
                    <a:pt x="1012" y="51"/>
                  </a:lnTo>
                  <a:lnTo>
                    <a:pt x="1011" y="45"/>
                  </a:lnTo>
                  <a:lnTo>
                    <a:pt x="1008" y="39"/>
                  </a:lnTo>
                  <a:lnTo>
                    <a:pt x="1005" y="33"/>
                  </a:lnTo>
                  <a:lnTo>
                    <a:pt x="1001" y="29"/>
                  </a:lnTo>
                  <a:lnTo>
                    <a:pt x="997" y="23"/>
                  </a:lnTo>
                  <a:lnTo>
                    <a:pt x="991" y="18"/>
                  </a:lnTo>
                  <a:lnTo>
                    <a:pt x="987" y="15"/>
                  </a:lnTo>
                  <a:lnTo>
                    <a:pt x="981" y="11"/>
                  </a:lnTo>
                  <a:lnTo>
                    <a:pt x="974" y="8"/>
                  </a:lnTo>
                  <a:lnTo>
                    <a:pt x="968" y="6"/>
                  </a:lnTo>
                  <a:lnTo>
                    <a:pt x="961" y="3"/>
                  </a:lnTo>
                  <a:lnTo>
                    <a:pt x="953" y="1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1" y="0"/>
                  </a:lnTo>
                  <a:lnTo>
                    <a:pt x="923" y="1"/>
                  </a:lnTo>
                  <a:lnTo>
                    <a:pt x="916" y="3"/>
                  </a:lnTo>
                  <a:lnTo>
                    <a:pt x="909" y="6"/>
                  </a:lnTo>
                  <a:lnTo>
                    <a:pt x="902" y="8"/>
                  </a:lnTo>
                  <a:lnTo>
                    <a:pt x="896" y="11"/>
                  </a:lnTo>
                  <a:lnTo>
                    <a:pt x="890" y="15"/>
                  </a:lnTo>
                  <a:lnTo>
                    <a:pt x="884" y="18"/>
                  </a:lnTo>
                  <a:lnTo>
                    <a:pt x="880" y="23"/>
                  </a:lnTo>
                  <a:lnTo>
                    <a:pt x="875" y="29"/>
                  </a:lnTo>
                  <a:lnTo>
                    <a:pt x="872" y="33"/>
                  </a:lnTo>
                  <a:lnTo>
                    <a:pt x="868" y="39"/>
                  </a:lnTo>
                  <a:lnTo>
                    <a:pt x="866" y="45"/>
                  </a:lnTo>
                  <a:lnTo>
                    <a:pt x="863" y="51"/>
                  </a:lnTo>
                  <a:lnTo>
                    <a:pt x="862" y="58"/>
                  </a:lnTo>
                  <a:lnTo>
                    <a:pt x="862" y="65"/>
                  </a:lnTo>
                  <a:lnTo>
                    <a:pt x="862" y="143"/>
                  </a:lnTo>
                  <a:lnTo>
                    <a:pt x="669" y="143"/>
                  </a:lnTo>
                  <a:lnTo>
                    <a:pt x="669" y="65"/>
                  </a:lnTo>
                  <a:lnTo>
                    <a:pt x="669" y="58"/>
                  </a:lnTo>
                  <a:lnTo>
                    <a:pt x="668" y="51"/>
                  </a:lnTo>
                  <a:lnTo>
                    <a:pt x="666" y="45"/>
                  </a:lnTo>
                  <a:lnTo>
                    <a:pt x="663" y="39"/>
                  </a:lnTo>
                  <a:lnTo>
                    <a:pt x="661" y="33"/>
                  </a:lnTo>
                  <a:lnTo>
                    <a:pt x="656" y="29"/>
                  </a:lnTo>
                  <a:lnTo>
                    <a:pt x="652" y="23"/>
                  </a:lnTo>
                  <a:lnTo>
                    <a:pt x="647" y="18"/>
                  </a:lnTo>
                  <a:lnTo>
                    <a:pt x="642" y="15"/>
                  </a:lnTo>
                  <a:lnTo>
                    <a:pt x="637" y="11"/>
                  </a:lnTo>
                  <a:lnTo>
                    <a:pt x="630" y="8"/>
                  </a:lnTo>
                  <a:lnTo>
                    <a:pt x="624" y="6"/>
                  </a:lnTo>
                  <a:lnTo>
                    <a:pt x="617" y="3"/>
                  </a:lnTo>
                  <a:lnTo>
                    <a:pt x="609" y="1"/>
                  </a:lnTo>
                  <a:lnTo>
                    <a:pt x="602" y="0"/>
                  </a:lnTo>
                  <a:lnTo>
                    <a:pt x="594" y="0"/>
                  </a:lnTo>
                  <a:lnTo>
                    <a:pt x="585" y="0"/>
                  </a:lnTo>
                  <a:lnTo>
                    <a:pt x="578" y="1"/>
                  </a:lnTo>
                  <a:lnTo>
                    <a:pt x="571" y="3"/>
                  </a:lnTo>
                  <a:lnTo>
                    <a:pt x="564" y="6"/>
                  </a:lnTo>
                  <a:lnTo>
                    <a:pt x="557" y="8"/>
                  </a:lnTo>
                  <a:lnTo>
                    <a:pt x="552" y="11"/>
                  </a:lnTo>
                  <a:lnTo>
                    <a:pt x="546" y="15"/>
                  </a:lnTo>
                  <a:lnTo>
                    <a:pt x="540" y="18"/>
                  </a:lnTo>
                  <a:lnTo>
                    <a:pt x="535" y="23"/>
                  </a:lnTo>
                  <a:lnTo>
                    <a:pt x="531" y="29"/>
                  </a:lnTo>
                  <a:lnTo>
                    <a:pt x="527" y="33"/>
                  </a:lnTo>
                  <a:lnTo>
                    <a:pt x="524" y="39"/>
                  </a:lnTo>
                  <a:lnTo>
                    <a:pt x="521" y="45"/>
                  </a:lnTo>
                  <a:lnTo>
                    <a:pt x="519" y="51"/>
                  </a:lnTo>
                  <a:lnTo>
                    <a:pt x="518" y="58"/>
                  </a:lnTo>
                  <a:lnTo>
                    <a:pt x="518" y="65"/>
                  </a:lnTo>
                  <a:lnTo>
                    <a:pt x="518" y="143"/>
                  </a:lnTo>
                  <a:lnTo>
                    <a:pt x="325" y="143"/>
                  </a:lnTo>
                  <a:lnTo>
                    <a:pt x="325" y="65"/>
                  </a:lnTo>
                  <a:lnTo>
                    <a:pt x="325" y="58"/>
                  </a:lnTo>
                  <a:lnTo>
                    <a:pt x="324" y="51"/>
                  </a:lnTo>
                  <a:lnTo>
                    <a:pt x="321" y="45"/>
                  </a:lnTo>
                  <a:lnTo>
                    <a:pt x="319" y="39"/>
                  </a:lnTo>
                  <a:lnTo>
                    <a:pt x="316" y="33"/>
                  </a:lnTo>
                  <a:lnTo>
                    <a:pt x="312" y="29"/>
                  </a:lnTo>
                  <a:lnTo>
                    <a:pt x="307" y="23"/>
                  </a:lnTo>
                  <a:lnTo>
                    <a:pt x="303" y="18"/>
                  </a:lnTo>
                  <a:lnTo>
                    <a:pt x="297" y="15"/>
                  </a:lnTo>
                  <a:lnTo>
                    <a:pt x="291" y="11"/>
                  </a:lnTo>
                  <a:lnTo>
                    <a:pt x="285" y="8"/>
                  </a:lnTo>
                  <a:lnTo>
                    <a:pt x="278" y="6"/>
                  </a:lnTo>
                  <a:lnTo>
                    <a:pt x="271" y="3"/>
                  </a:lnTo>
                  <a:lnTo>
                    <a:pt x="264" y="1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4" y="1"/>
                  </a:lnTo>
                  <a:lnTo>
                    <a:pt x="227" y="3"/>
                  </a:lnTo>
                  <a:lnTo>
                    <a:pt x="220" y="6"/>
                  </a:lnTo>
                  <a:lnTo>
                    <a:pt x="213" y="8"/>
                  </a:lnTo>
                  <a:lnTo>
                    <a:pt x="206" y="11"/>
                  </a:lnTo>
                  <a:lnTo>
                    <a:pt x="200" y="15"/>
                  </a:lnTo>
                  <a:lnTo>
                    <a:pt x="196" y="18"/>
                  </a:lnTo>
                  <a:lnTo>
                    <a:pt x="191" y="23"/>
                  </a:lnTo>
                  <a:lnTo>
                    <a:pt x="186" y="29"/>
                  </a:lnTo>
                  <a:lnTo>
                    <a:pt x="183" y="33"/>
                  </a:lnTo>
                  <a:lnTo>
                    <a:pt x="179" y="39"/>
                  </a:lnTo>
                  <a:lnTo>
                    <a:pt x="177" y="45"/>
                  </a:lnTo>
                  <a:lnTo>
                    <a:pt x="175" y="51"/>
                  </a:lnTo>
                  <a:lnTo>
                    <a:pt x="174" y="58"/>
                  </a:lnTo>
                  <a:lnTo>
                    <a:pt x="174" y="65"/>
                  </a:lnTo>
                  <a:lnTo>
                    <a:pt x="174" y="143"/>
                  </a:lnTo>
                  <a:lnTo>
                    <a:pt x="91" y="143"/>
                  </a:lnTo>
                  <a:lnTo>
                    <a:pt x="82" y="143"/>
                  </a:lnTo>
                  <a:lnTo>
                    <a:pt x="72" y="144"/>
                  </a:lnTo>
                  <a:lnTo>
                    <a:pt x="64" y="146"/>
                  </a:lnTo>
                  <a:lnTo>
                    <a:pt x="55" y="150"/>
                  </a:lnTo>
                  <a:lnTo>
                    <a:pt x="48" y="153"/>
                  </a:lnTo>
                  <a:lnTo>
                    <a:pt x="40" y="158"/>
                  </a:lnTo>
                  <a:lnTo>
                    <a:pt x="33" y="164"/>
                  </a:lnTo>
                  <a:lnTo>
                    <a:pt x="27" y="170"/>
                  </a:lnTo>
                  <a:lnTo>
                    <a:pt x="20" y="175"/>
                  </a:lnTo>
                  <a:lnTo>
                    <a:pt x="15" y="182"/>
                  </a:lnTo>
                  <a:lnTo>
                    <a:pt x="11" y="191"/>
                  </a:lnTo>
                  <a:lnTo>
                    <a:pt x="7" y="199"/>
                  </a:lnTo>
                  <a:lnTo>
                    <a:pt x="4" y="207"/>
                  </a:lnTo>
                  <a:lnTo>
                    <a:pt x="1" y="215"/>
                  </a:lnTo>
                  <a:lnTo>
                    <a:pt x="0" y="224"/>
                  </a:lnTo>
                  <a:lnTo>
                    <a:pt x="0" y="234"/>
                  </a:lnTo>
                  <a:lnTo>
                    <a:pt x="0" y="939"/>
                  </a:lnTo>
                  <a:lnTo>
                    <a:pt x="0" y="948"/>
                  </a:lnTo>
                  <a:lnTo>
                    <a:pt x="1" y="956"/>
                  </a:lnTo>
                  <a:lnTo>
                    <a:pt x="4" y="966"/>
                  </a:lnTo>
                  <a:lnTo>
                    <a:pt x="7" y="974"/>
                  </a:lnTo>
                  <a:lnTo>
                    <a:pt x="11" y="982"/>
                  </a:lnTo>
                  <a:lnTo>
                    <a:pt x="15" y="989"/>
                  </a:lnTo>
                  <a:lnTo>
                    <a:pt x="20" y="996"/>
                  </a:lnTo>
                  <a:lnTo>
                    <a:pt x="27" y="1003"/>
                  </a:lnTo>
                  <a:lnTo>
                    <a:pt x="33" y="1009"/>
                  </a:lnTo>
                  <a:lnTo>
                    <a:pt x="40" y="1015"/>
                  </a:lnTo>
                  <a:lnTo>
                    <a:pt x="48" y="1019"/>
                  </a:lnTo>
                  <a:lnTo>
                    <a:pt x="55" y="1023"/>
                  </a:lnTo>
                  <a:lnTo>
                    <a:pt x="64" y="1026"/>
                  </a:lnTo>
                  <a:lnTo>
                    <a:pt x="72" y="1027"/>
                  </a:lnTo>
                  <a:lnTo>
                    <a:pt x="82" y="1030"/>
                  </a:lnTo>
                  <a:lnTo>
                    <a:pt x="91" y="1030"/>
                  </a:lnTo>
                  <a:lnTo>
                    <a:pt x="1096" y="1030"/>
                  </a:lnTo>
                  <a:lnTo>
                    <a:pt x="1105" y="1030"/>
                  </a:lnTo>
                  <a:lnTo>
                    <a:pt x="1115" y="1027"/>
                  </a:lnTo>
                  <a:lnTo>
                    <a:pt x="1124" y="1026"/>
                  </a:lnTo>
                  <a:lnTo>
                    <a:pt x="1132" y="1023"/>
                  </a:lnTo>
                  <a:lnTo>
                    <a:pt x="1140" y="1019"/>
                  </a:lnTo>
                  <a:lnTo>
                    <a:pt x="1147" y="1015"/>
                  </a:lnTo>
                  <a:lnTo>
                    <a:pt x="1154" y="1009"/>
                  </a:lnTo>
                  <a:lnTo>
                    <a:pt x="1161" y="1003"/>
                  </a:lnTo>
                  <a:lnTo>
                    <a:pt x="1167" y="996"/>
                  </a:lnTo>
                  <a:lnTo>
                    <a:pt x="1172" y="989"/>
                  </a:lnTo>
                  <a:lnTo>
                    <a:pt x="1176" y="982"/>
                  </a:lnTo>
                  <a:lnTo>
                    <a:pt x="1181" y="974"/>
                  </a:lnTo>
                  <a:lnTo>
                    <a:pt x="1183" y="966"/>
                  </a:lnTo>
                  <a:lnTo>
                    <a:pt x="1186" y="956"/>
                  </a:lnTo>
                  <a:lnTo>
                    <a:pt x="1187" y="948"/>
                  </a:lnTo>
                  <a:lnTo>
                    <a:pt x="1188" y="939"/>
                  </a:lnTo>
                  <a:lnTo>
                    <a:pt x="1188" y="234"/>
                  </a:lnTo>
                  <a:lnTo>
                    <a:pt x="1187" y="224"/>
                  </a:lnTo>
                  <a:lnTo>
                    <a:pt x="1186" y="215"/>
                  </a:lnTo>
                  <a:lnTo>
                    <a:pt x="1183" y="207"/>
                  </a:lnTo>
                  <a:lnTo>
                    <a:pt x="1181" y="199"/>
                  </a:lnTo>
                  <a:lnTo>
                    <a:pt x="1176" y="191"/>
                  </a:lnTo>
                  <a:lnTo>
                    <a:pt x="1172" y="182"/>
                  </a:lnTo>
                  <a:lnTo>
                    <a:pt x="1167" y="175"/>
                  </a:lnTo>
                  <a:lnTo>
                    <a:pt x="1161" y="170"/>
                  </a:lnTo>
                  <a:lnTo>
                    <a:pt x="1154" y="164"/>
                  </a:lnTo>
                  <a:lnTo>
                    <a:pt x="1147" y="158"/>
                  </a:lnTo>
                  <a:lnTo>
                    <a:pt x="1140" y="153"/>
                  </a:lnTo>
                  <a:lnTo>
                    <a:pt x="1132" y="150"/>
                  </a:lnTo>
                  <a:lnTo>
                    <a:pt x="1124" y="146"/>
                  </a:lnTo>
                  <a:lnTo>
                    <a:pt x="1115" y="144"/>
                  </a:lnTo>
                  <a:lnTo>
                    <a:pt x="1105" y="143"/>
                  </a:lnTo>
                  <a:lnTo>
                    <a:pt x="10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1" name="Freeform 5">
            <a:extLst>
              <a:ext uri="{FF2B5EF4-FFF2-40B4-BE49-F238E27FC236}">
                <a16:creationId xmlns:a16="http://schemas.microsoft.com/office/drawing/2014/main" id="{5290BC20-8001-D1AC-B12D-047AE07872F3}"/>
              </a:ext>
            </a:extLst>
          </p:cNvPr>
          <p:cNvSpPr>
            <a:spLocks noEditPoints="1"/>
          </p:cNvSpPr>
          <p:nvPr/>
        </p:nvSpPr>
        <p:spPr bwMode="auto">
          <a:xfrm>
            <a:off x="4723570" y="4363724"/>
            <a:ext cx="440344" cy="413504"/>
          </a:xfrm>
          <a:custGeom>
            <a:avLst/>
            <a:gdLst>
              <a:gd name="T0" fmla="*/ 5572 w 16800"/>
              <a:gd name="T1" fmla="*/ 1308 h 15776"/>
              <a:gd name="T2" fmla="*/ 5140 w 16800"/>
              <a:gd name="T3" fmla="*/ 1731 h 15776"/>
              <a:gd name="T4" fmla="*/ 5276 w 16800"/>
              <a:gd name="T5" fmla="*/ 2680 h 15776"/>
              <a:gd name="T6" fmla="*/ 3932 w 16800"/>
              <a:gd name="T7" fmla="*/ 5555 h 15776"/>
              <a:gd name="T8" fmla="*/ 5148 w 16800"/>
              <a:gd name="T9" fmla="*/ 6032 h 15776"/>
              <a:gd name="T10" fmla="*/ 5290 w 16800"/>
              <a:gd name="T11" fmla="*/ 7376 h 15776"/>
              <a:gd name="T12" fmla="*/ 5264 w 16800"/>
              <a:gd name="T13" fmla="*/ 8401 h 15776"/>
              <a:gd name="T14" fmla="*/ 6577 w 16800"/>
              <a:gd name="T15" fmla="*/ 8656 h 15776"/>
              <a:gd name="T16" fmla="*/ 8085 w 16800"/>
              <a:gd name="T17" fmla="*/ 9449 h 15776"/>
              <a:gd name="T18" fmla="*/ 9575 w 16800"/>
              <a:gd name="T19" fmla="*/ 9937 h 15776"/>
              <a:gd name="T20" fmla="*/ 10561 w 16800"/>
              <a:gd name="T21" fmla="*/ 8509 h 15776"/>
              <a:gd name="T22" fmla="*/ 11849 w 16800"/>
              <a:gd name="T23" fmla="*/ 8946 h 15776"/>
              <a:gd name="T24" fmla="*/ 12809 w 16800"/>
              <a:gd name="T25" fmla="*/ 8137 h 15776"/>
              <a:gd name="T26" fmla="*/ 12310 w 16800"/>
              <a:gd name="T27" fmla="*/ 6887 h 15776"/>
              <a:gd name="T28" fmla="*/ 13250 w 16800"/>
              <a:gd name="T29" fmla="*/ 5891 h 15776"/>
              <a:gd name="T30" fmla="*/ 13921 w 16800"/>
              <a:gd name="T31" fmla="*/ 5010 h 15776"/>
              <a:gd name="T32" fmla="*/ 13254 w 16800"/>
              <a:gd name="T33" fmla="*/ 4103 h 15776"/>
              <a:gd name="T34" fmla="*/ 12319 w 16800"/>
              <a:gd name="T35" fmla="*/ 2940 h 15776"/>
              <a:gd name="T36" fmla="*/ 12335 w 16800"/>
              <a:gd name="T37" fmla="*/ 1344 h 15776"/>
              <a:gd name="T38" fmla="*/ 11229 w 16800"/>
              <a:gd name="T39" fmla="*/ 1398 h 15776"/>
              <a:gd name="T40" fmla="*/ 10567 w 16800"/>
              <a:gd name="T41" fmla="*/ 1477 h 15776"/>
              <a:gd name="T42" fmla="*/ 9666 w 16800"/>
              <a:gd name="T43" fmla="*/ 136 h 15776"/>
              <a:gd name="T44" fmla="*/ 8090 w 16800"/>
              <a:gd name="T45" fmla="*/ 362 h 15776"/>
              <a:gd name="T46" fmla="*/ 7419 w 16800"/>
              <a:gd name="T47" fmla="*/ 3039 h 15776"/>
              <a:gd name="T48" fmla="*/ 6512 w 16800"/>
              <a:gd name="T49" fmla="*/ 4501 h 15776"/>
              <a:gd name="T50" fmla="*/ 7208 w 16800"/>
              <a:gd name="T51" fmla="*/ 6769 h 15776"/>
              <a:gd name="T52" fmla="*/ 11294 w 16800"/>
              <a:gd name="T53" fmla="*/ 5705 h 15776"/>
              <a:gd name="T54" fmla="*/ 10505 w 16800"/>
              <a:gd name="T55" fmla="*/ 4113 h 15776"/>
              <a:gd name="T56" fmla="*/ 9886 w 16800"/>
              <a:gd name="T57" fmla="*/ 6519 h 15776"/>
              <a:gd name="T58" fmla="*/ 7230 w 16800"/>
              <a:gd name="T59" fmla="*/ 5592 h 15776"/>
              <a:gd name="T60" fmla="*/ 8238 w 16800"/>
              <a:gd name="T61" fmla="*/ 3311 h 15776"/>
              <a:gd name="T62" fmla="*/ 10046 w 16800"/>
              <a:gd name="T63" fmla="*/ 2805 h 15776"/>
              <a:gd name="T64" fmla="*/ 2905 w 16800"/>
              <a:gd name="T65" fmla="*/ 11167 h 15776"/>
              <a:gd name="T66" fmla="*/ 1197 w 16800"/>
              <a:gd name="T67" fmla="*/ 10912 h 15776"/>
              <a:gd name="T68" fmla="*/ 1 w 16800"/>
              <a:gd name="T69" fmla="*/ 11732 h 15776"/>
              <a:gd name="T70" fmla="*/ 99 w 16800"/>
              <a:gd name="T71" fmla="*/ 13244 h 15776"/>
              <a:gd name="T72" fmla="*/ 225 w 16800"/>
              <a:gd name="T73" fmla="*/ 14932 h 15776"/>
              <a:gd name="T74" fmla="*/ 1118 w 16800"/>
              <a:gd name="T75" fmla="*/ 15773 h 15776"/>
              <a:gd name="T76" fmla="*/ 3208 w 16800"/>
              <a:gd name="T77" fmla="*/ 15287 h 15776"/>
              <a:gd name="T78" fmla="*/ 4281 w 16800"/>
              <a:gd name="T79" fmla="*/ 15284 h 15776"/>
              <a:gd name="T80" fmla="*/ 8271 w 16800"/>
              <a:gd name="T81" fmla="*/ 15444 h 15776"/>
              <a:gd name="T82" fmla="*/ 11489 w 16800"/>
              <a:gd name="T83" fmla="*/ 15148 h 15776"/>
              <a:gd name="T84" fmla="*/ 16728 w 16800"/>
              <a:gd name="T85" fmla="*/ 11941 h 15776"/>
              <a:gd name="T86" fmla="*/ 16398 w 16800"/>
              <a:gd name="T87" fmla="*/ 10983 h 15776"/>
              <a:gd name="T88" fmla="*/ 13304 w 16800"/>
              <a:gd name="T89" fmla="*/ 12341 h 15776"/>
              <a:gd name="T90" fmla="*/ 8855 w 16800"/>
              <a:gd name="T91" fmla="*/ 13417 h 15776"/>
              <a:gd name="T92" fmla="*/ 7299 w 16800"/>
              <a:gd name="T93" fmla="*/ 13222 h 15776"/>
              <a:gd name="T94" fmla="*/ 11694 w 16800"/>
              <a:gd name="T95" fmla="*/ 12435 h 15776"/>
              <a:gd name="T96" fmla="*/ 11745 w 16800"/>
              <a:gd name="T97" fmla="*/ 11475 h 15776"/>
              <a:gd name="T98" fmla="*/ 10369 w 16800"/>
              <a:gd name="T99" fmla="*/ 11134 h 15776"/>
              <a:gd name="T100" fmla="*/ 7861 w 16800"/>
              <a:gd name="T101" fmla="*/ 11106 h 15776"/>
              <a:gd name="T102" fmla="*/ 5006 w 16800"/>
              <a:gd name="T103" fmla="*/ 10706 h 15776"/>
              <a:gd name="T104" fmla="*/ 1508 w 16800"/>
              <a:gd name="T105" fmla="*/ 14621 h 15776"/>
              <a:gd name="T106" fmla="*/ 1360 w 16800"/>
              <a:gd name="T107" fmla="*/ 14188 h 15776"/>
              <a:gd name="T108" fmla="*/ 1311 w 16800"/>
              <a:gd name="T109" fmla="*/ 14871 h 15776"/>
              <a:gd name="T110" fmla="*/ 12030 w 16800"/>
              <a:gd name="T111" fmla="*/ 10578 h 15776"/>
              <a:gd name="T112" fmla="*/ 12267 w 16800"/>
              <a:gd name="T113" fmla="*/ 10913 h 15776"/>
              <a:gd name="T114" fmla="*/ 13880 w 16800"/>
              <a:gd name="T115" fmla="*/ 10245 h 15776"/>
              <a:gd name="T116" fmla="*/ 13284 w 16800"/>
              <a:gd name="T117" fmla="*/ 10101 h 15776"/>
              <a:gd name="T118" fmla="*/ 12788 w 16800"/>
              <a:gd name="T119" fmla="*/ 11934 h 15776"/>
              <a:gd name="T120" fmla="*/ 15186 w 16800"/>
              <a:gd name="T121" fmla="*/ 10458 h 15776"/>
              <a:gd name="T122" fmla="*/ 13573 w 16800"/>
              <a:gd name="T123" fmla="*/ 10925 h 15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00" h="15776">
                <a:moveTo>
                  <a:pt x="8019" y="781"/>
                </a:moveTo>
                <a:lnTo>
                  <a:pt x="7944" y="1224"/>
                </a:lnTo>
                <a:lnTo>
                  <a:pt x="7382" y="1407"/>
                </a:lnTo>
                <a:lnTo>
                  <a:pt x="7295" y="1436"/>
                </a:lnTo>
                <a:lnTo>
                  <a:pt x="7103" y="1561"/>
                </a:lnTo>
                <a:lnTo>
                  <a:pt x="7082" y="1571"/>
                </a:lnTo>
                <a:lnTo>
                  <a:pt x="7061" y="1583"/>
                </a:lnTo>
                <a:lnTo>
                  <a:pt x="7040" y="1593"/>
                </a:lnTo>
                <a:lnTo>
                  <a:pt x="7018" y="1605"/>
                </a:lnTo>
                <a:lnTo>
                  <a:pt x="6995" y="1615"/>
                </a:lnTo>
                <a:lnTo>
                  <a:pt x="6971" y="1627"/>
                </a:lnTo>
                <a:lnTo>
                  <a:pt x="6947" y="1637"/>
                </a:lnTo>
                <a:lnTo>
                  <a:pt x="6922" y="1649"/>
                </a:lnTo>
                <a:lnTo>
                  <a:pt x="6050" y="1059"/>
                </a:lnTo>
                <a:lnTo>
                  <a:pt x="6008" y="1060"/>
                </a:lnTo>
                <a:lnTo>
                  <a:pt x="5969" y="1062"/>
                </a:lnTo>
                <a:lnTo>
                  <a:pt x="5934" y="1066"/>
                </a:lnTo>
                <a:lnTo>
                  <a:pt x="5900" y="1072"/>
                </a:lnTo>
                <a:lnTo>
                  <a:pt x="5870" y="1078"/>
                </a:lnTo>
                <a:lnTo>
                  <a:pt x="5841" y="1085"/>
                </a:lnTo>
                <a:lnTo>
                  <a:pt x="5815" y="1095"/>
                </a:lnTo>
                <a:lnTo>
                  <a:pt x="5792" y="1104"/>
                </a:lnTo>
                <a:lnTo>
                  <a:pt x="5770" y="1114"/>
                </a:lnTo>
                <a:lnTo>
                  <a:pt x="5750" y="1125"/>
                </a:lnTo>
                <a:lnTo>
                  <a:pt x="5732" y="1137"/>
                </a:lnTo>
                <a:lnTo>
                  <a:pt x="5715" y="1148"/>
                </a:lnTo>
                <a:lnTo>
                  <a:pt x="5700" y="1161"/>
                </a:lnTo>
                <a:lnTo>
                  <a:pt x="5686" y="1175"/>
                </a:lnTo>
                <a:lnTo>
                  <a:pt x="5673" y="1187"/>
                </a:lnTo>
                <a:lnTo>
                  <a:pt x="5662" y="1201"/>
                </a:lnTo>
                <a:lnTo>
                  <a:pt x="5640" y="1227"/>
                </a:lnTo>
                <a:lnTo>
                  <a:pt x="5621" y="1253"/>
                </a:lnTo>
                <a:lnTo>
                  <a:pt x="5602" y="1277"/>
                </a:lnTo>
                <a:lnTo>
                  <a:pt x="5583" y="1298"/>
                </a:lnTo>
                <a:lnTo>
                  <a:pt x="5572" y="1308"/>
                </a:lnTo>
                <a:lnTo>
                  <a:pt x="5562" y="1317"/>
                </a:lnTo>
                <a:lnTo>
                  <a:pt x="5550" y="1325"/>
                </a:lnTo>
                <a:lnTo>
                  <a:pt x="5538" y="1331"/>
                </a:lnTo>
                <a:lnTo>
                  <a:pt x="5525" y="1338"/>
                </a:lnTo>
                <a:lnTo>
                  <a:pt x="5510" y="1342"/>
                </a:lnTo>
                <a:lnTo>
                  <a:pt x="5495" y="1345"/>
                </a:lnTo>
                <a:lnTo>
                  <a:pt x="5478" y="1346"/>
                </a:lnTo>
                <a:lnTo>
                  <a:pt x="5458" y="1381"/>
                </a:lnTo>
                <a:lnTo>
                  <a:pt x="5446" y="1405"/>
                </a:lnTo>
                <a:lnTo>
                  <a:pt x="5441" y="1413"/>
                </a:lnTo>
                <a:lnTo>
                  <a:pt x="5438" y="1421"/>
                </a:lnTo>
                <a:lnTo>
                  <a:pt x="5434" y="1426"/>
                </a:lnTo>
                <a:lnTo>
                  <a:pt x="5430" y="1430"/>
                </a:lnTo>
                <a:lnTo>
                  <a:pt x="5425" y="1434"/>
                </a:lnTo>
                <a:lnTo>
                  <a:pt x="5420" y="1439"/>
                </a:lnTo>
                <a:lnTo>
                  <a:pt x="5413" y="1443"/>
                </a:lnTo>
                <a:lnTo>
                  <a:pt x="5404" y="1447"/>
                </a:lnTo>
                <a:lnTo>
                  <a:pt x="5381" y="1460"/>
                </a:lnTo>
                <a:lnTo>
                  <a:pt x="5347" y="1479"/>
                </a:lnTo>
                <a:lnTo>
                  <a:pt x="5346" y="1492"/>
                </a:lnTo>
                <a:lnTo>
                  <a:pt x="5345" y="1505"/>
                </a:lnTo>
                <a:lnTo>
                  <a:pt x="5342" y="1515"/>
                </a:lnTo>
                <a:lnTo>
                  <a:pt x="5341" y="1525"/>
                </a:lnTo>
                <a:lnTo>
                  <a:pt x="5338" y="1532"/>
                </a:lnTo>
                <a:lnTo>
                  <a:pt x="5336" y="1540"/>
                </a:lnTo>
                <a:lnTo>
                  <a:pt x="5332" y="1546"/>
                </a:lnTo>
                <a:lnTo>
                  <a:pt x="5328" y="1552"/>
                </a:lnTo>
                <a:lnTo>
                  <a:pt x="5316" y="1564"/>
                </a:lnTo>
                <a:lnTo>
                  <a:pt x="5301" y="1576"/>
                </a:lnTo>
                <a:lnTo>
                  <a:pt x="5283" y="1594"/>
                </a:lnTo>
                <a:lnTo>
                  <a:pt x="5257" y="1617"/>
                </a:lnTo>
                <a:lnTo>
                  <a:pt x="5227" y="1648"/>
                </a:lnTo>
                <a:lnTo>
                  <a:pt x="5200" y="1675"/>
                </a:lnTo>
                <a:lnTo>
                  <a:pt x="5171" y="1702"/>
                </a:lnTo>
                <a:lnTo>
                  <a:pt x="5140" y="1731"/>
                </a:lnTo>
                <a:lnTo>
                  <a:pt x="5098" y="1769"/>
                </a:lnTo>
                <a:lnTo>
                  <a:pt x="5067" y="1796"/>
                </a:lnTo>
                <a:lnTo>
                  <a:pt x="5045" y="1817"/>
                </a:lnTo>
                <a:lnTo>
                  <a:pt x="5028" y="1836"/>
                </a:lnTo>
                <a:lnTo>
                  <a:pt x="5021" y="1846"/>
                </a:lnTo>
                <a:lnTo>
                  <a:pt x="5014" y="1856"/>
                </a:lnTo>
                <a:lnTo>
                  <a:pt x="5005" y="1869"/>
                </a:lnTo>
                <a:lnTo>
                  <a:pt x="4997" y="1884"/>
                </a:lnTo>
                <a:lnTo>
                  <a:pt x="4975" y="1919"/>
                </a:lnTo>
                <a:lnTo>
                  <a:pt x="4946" y="1971"/>
                </a:lnTo>
                <a:lnTo>
                  <a:pt x="4946" y="2009"/>
                </a:lnTo>
                <a:lnTo>
                  <a:pt x="4947" y="2043"/>
                </a:lnTo>
                <a:lnTo>
                  <a:pt x="4949" y="2077"/>
                </a:lnTo>
                <a:lnTo>
                  <a:pt x="4952" y="2110"/>
                </a:lnTo>
                <a:lnTo>
                  <a:pt x="4957" y="2140"/>
                </a:lnTo>
                <a:lnTo>
                  <a:pt x="4963" y="2169"/>
                </a:lnTo>
                <a:lnTo>
                  <a:pt x="4971" y="2197"/>
                </a:lnTo>
                <a:lnTo>
                  <a:pt x="4979" y="2223"/>
                </a:lnTo>
                <a:lnTo>
                  <a:pt x="4989" y="2248"/>
                </a:lnTo>
                <a:lnTo>
                  <a:pt x="4999" y="2273"/>
                </a:lnTo>
                <a:lnTo>
                  <a:pt x="5011" y="2297"/>
                </a:lnTo>
                <a:lnTo>
                  <a:pt x="5022" y="2319"/>
                </a:lnTo>
                <a:lnTo>
                  <a:pt x="5035" y="2341"/>
                </a:lnTo>
                <a:lnTo>
                  <a:pt x="5048" y="2362"/>
                </a:lnTo>
                <a:lnTo>
                  <a:pt x="5062" y="2383"/>
                </a:lnTo>
                <a:lnTo>
                  <a:pt x="5077" y="2403"/>
                </a:lnTo>
                <a:lnTo>
                  <a:pt x="5107" y="2443"/>
                </a:lnTo>
                <a:lnTo>
                  <a:pt x="5139" y="2483"/>
                </a:lnTo>
                <a:lnTo>
                  <a:pt x="5170" y="2523"/>
                </a:lnTo>
                <a:lnTo>
                  <a:pt x="5202" y="2565"/>
                </a:lnTo>
                <a:lnTo>
                  <a:pt x="5217" y="2586"/>
                </a:lnTo>
                <a:lnTo>
                  <a:pt x="5232" y="2608"/>
                </a:lnTo>
                <a:lnTo>
                  <a:pt x="5247" y="2631"/>
                </a:lnTo>
                <a:lnTo>
                  <a:pt x="5262" y="2654"/>
                </a:lnTo>
                <a:lnTo>
                  <a:pt x="5276" y="2680"/>
                </a:lnTo>
                <a:lnTo>
                  <a:pt x="5290" y="2705"/>
                </a:lnTo>
                <a:lnTo>
                  <a:pt x="5303" y="2731"/>
                </a:lnTo>
                <a:lnTo>
                  <a:pt x="5315" y="2760"/>
                </a:lnTo>
                <a:lnTo>
                  <a:pt x="5321" y="2763"/>
                </a:lnTo>
                <a:lnTo>
                  <a:pt x="5329" y="2766"/>
                </a:lnTo>
                <a:lnTo>
                  <a:pt x="5336" y="2771"/>
                </a:lnTo>
                <a:lnTo>
                  <a:pt x="5343" y="2776"/>
                </a:lnTo>
                <a:lnTo>
                  <a:pt x="5359" y="2790"/>
                </a:lnTo>
                <a:lnTo>
                  <a:pt x="5375" y="2807"/>
                </a:lnTo>
                <a:lnTo>
                  <a:pt x="5392" y="2826"/>
                </a:lnTo>
                <a:lnTo>
                  <a:pt x="5409" y="2847"/>
                </a:lnTo>
                <a:lnTo>
                  <a:pt x="5424" y="2869"/>
                </a:lnTo>
                <a:lnTo>
                  <a:pt x="5441" y="2892"/>
                </a:lnTo>
                <a:lnTo>
                  <a:pt x="5473" y="2939"/>
                </a:lnTo>
                <a:lnTo>
                  <a:pt x="5502" y="2986"/>
                </a:lnTo>
                <a:lnTo>
                  <a:pt x="5526" y="3027"/>
                </a:lnTo>
                <a:lnTo>
                  <a:pt x="5545" y="3059"/>
                </a:lnTo>
                <a:lnTo>
                  <a:pt x="5361" y="3426"/>
                </a:lnTo>
                <a:lnTo>
                  <a:pt x="5135" y="4062"/>
                </a:lnTo>
                <a:lnTo>
                  <a:pt x="4099" y="4239"/>
                </a:lnTo>
                <a:lnTo>
                  <a:pt x="4082" y="4257"/>
                </a:lnTo>
                <a:lnTo>
                  <a:pt x="4069" y="4273"/>
                </a:lnTo>
                <a:lnTo>
                  <a:pt x="4055" y="4286"/>
                </a:lnTo>
                <a:lnTo>
                  <a:pt x="4043" y="4297"/>
                </a:lnTo>
                <a:lnTo>
                  <a:pt x="4022" y="4316"/>
                </a:lnTo>
                <a:lnTo>
                  <a:pt x="4003" y="4336"/>
                </a:lnTo>
                <a:lnTo>
                  <a:pt x="3993" y="4347"/>
                </a:lnTo>
                <a:lnTo>
                  <a:pt x="3985" y="4359"/>
                </a:lnTo>
                <a:lnTo>
                  <a:pt x="3976" y="4374"/>
                </a:lnTo>
                <a:lnTo>
                  <a:pt x="3968" y="4392"/>
                </a:lnTo>
                <a:lnTo>
                  <a:pt x="3960" y="4413"/>
                </a:lnTo>
                <a:lnTo>
                  <a:pt x="3950" y="4438"/>
                </a:lnTo>
                <a:lnTo>
                  <a:pt x="3941" y="4467"/>
                </a:lnTo>
                <a:lnTo>
                  <a:pt x="3930" y="4502"/>
                </a:lnTo>
                <a:lnTo>
                  <a:pt x="3932" y="5555"/>
                </a:lnTo>
                <a:lnTo>
                  <a:pt x="3945" y="5587"/>
                </a:lnTo>
                <a:lnTo>
                  <a:pt x="3955" y="5615"/>
                </a:lnTo>
                <a:lnTo>
                  <a:pt x="3966" y="5638"/>
                </a:lnTo>
                <a:lnTo>
                  <a:pt x="3974" y="5657"/>
                </a:lnTo>
                <a:lnTo>
                  <a:pt x="3984" y="5673"/>
                </a:lnTo>
                <a:lnTo>
                  <a:pt x="3991" y="5686"/>
                </a:lnTo>
                <a:lnTo>
                  <a:pt x="3999" y="5698"/>
                </a:lnTo>
                <a:lnTo>
                  <a:pt x="4009" y="5707"/>
                </a:lnTo>
                <a:lnTo>
                  <a:pt x="4028" y="5725"/>
                </a:lnTo>
                <a:lnTo>
                  <a:pt x="4052" y="5745"/>
                </a:lnTo>
                <a:lnTo>
                  <a:pt x="4067" y="5757"/>
                </a:lnTo>
                <a:lnTo>
                  <a:pt x="4083" y="5772"/>
                </a:lnTo>
                <a:lnTo>
                  <a:pt x="4102" y="5788"/>
                </a:lnTo>
                <a:lnTo>
                  <a:pt x="4123" y="5808"/>
                </a:lnTo>
                <a:lnTo>
                  <a:pt x="4191" y="5824"/>
                </a:lnTo>
                <a:lnTo>
                  <a:pt x="4258" y="5838"/>
                </a:lnTo>
                <a:lnTo>
                  <a:pt x="4325" y="5851"/>
                </a:lnTo>
                <a:lnTo>
                  <a:pt x="4391" y="5864"/>
                </a:lnTo>
                <a:lnTo>
                  <a:pt x="4458" y="5876"/>
                </a:lnTo>
                <a:lnTo>
                  <a:pt x="4527" y="5887"/>
                </a:lnTo>
                <a:lnTo>
                  <a:pt x="4596" y="5898"/>
                </a:lnTo>
                <a:lnTo>
                  <a:pt x="4666" y="5909"/>
                </a:lnTo>
                <a:lnTo>
                  <a:pt x="4698" y="5915"/>
                </a:lnTo>
                <a:lnTo>
                  <a:pt x="4729" y="5919"/>
                </a:lnTo>
                <a:lnTo>
                  <a:pt x="4760" y="5923"/>
                </a:lnTo>
                <a:lnTo>
                  <a:pt x="4790" y="5928"/>
                </a:lnTo>
                <a:lnTo>
                  <a:pt x="4821" y="5932"/>
                </a:lnTo>
                <a:lnTo>
                  <a:pt x="4852" y="5937"/>
                </a:lnTo>
                <a:lnTo>
                  <a:pt x="4884" y="5942"/>
                </a:lnTo>
                <a:lnTo>
                  <a:pt x="4917" y="5946"/>
                </a:lnTo>
                <a:lnTo>
                  <a:pt x="5106" y="5993"/>
                </a:lnTo>
                <a:lnTo>
                  <a:pt x="5117" y="6000"/>
                </a:lnTo>
                <a:lnTo>
                  <a:pt x="5127" y="6008"/>
                </a:lnTo>
                <a:lnTo>
                  <a:pt x="5138" y="6019"/>
                </a:lnTo>
                <a:lnTo>
                  <a:pt x="5148" y="6032"/>
                </a:lnTo>
                <a:lnTo>
                  <a:pt x="5159" y="6048"/>
                </a:lnTo>
                <a:lnTo>
                  <a:pt x="5170" y="6066"/>
                </a:lnTo>
                <a:lnTo>
                  <a:pt x="5182" y="6085"/>
                </a:lnTo>
                <a:lnTo>
                  <a:pt x="5192" y="6106"/>
                </a:lnTo>
                <a:lnTo>
                  <a:pt x="5204" y="6129"/>
                </a:lnTo>
                <a:lnTo>
                  <a:pt x="5215" y="6153"/>
                </a:lnTo>
                <a:lnTo>
                  <a:pt x="5226" y="6179"/>
                </a:lnTo>
                <a:lnTo>
                  <a:pt x="5237" y="6206"/>
                </a:lnTo>
                <a:lnTo>
                  <a:pt x="5259" y="6262"/>
                </a:lnTo>
                <a:lnTo>
                  <a:pt x="5282" y="6319"/>
                </a:lnTo>
                <a:lnTo>
                  <a:pt x="5322" y="6438"/>
                </a:lnTo>
                <a:lnTo>
                  <a:pt x="5360" y="6550"/>
                </a:lnTo>
                <a:lnTo>
                  <a:pt x="5392" y="6645"/>
                </a:lnTo>
                <a:lnTo>
                  <a:pt x="5415" y="6714"/>
                </a:lnTo>
                <a:lnTo>
                  <a:pt x="5572" y="7010"/>
                </a:lnTo>
                <a:lnTo>
                  <a:pt x="5555" y="7029"/>
                </a:lnTo>
                <a:lnTo>
                  <a:pt x="5537" y="7049"/>
                </a:lnTo>
                <a:lnTo>
                  <a:pt x="5520" y="7071"/>
                </a:lnTo>
                <a:lnTo>
                  <a:pt x="5504" y="7093"/>
                </a:lnTo>
                <a:lnTo>
                  <a:pt x="5474" y="7142"/>
                </a:lnTo>
                <a:lnTo>
                  <a:pt x="5444" y="7189"/>
                </a:lnTo>
                <a:lnTo>
                  <a:pt x="5430" y="7212"/>
                </a:lnTo>
                <a:lnTo>
                  <a:pt x="5415" y="7235"/>
                </a:lnTo>
                <a:lnTo>
                  <a:pt x="5399" y="7256"/>
                </a:lnTo>
                <a:lnTo>
                  <a:pt x="5383" y="7275"/>
                </a:lnTo>
                <a:lnTo>
                  <a:pt x="5375" y="7285"/>
                </a:lnTo>
                <a:lnTo>
                  <a:pt x="5367" y="7293"/>
                </a:lnTo>
                <a:lnTo>
                  <a:pt x="5358" y="7301"/>
                </a:lnTo>
                <a:lnTo>
                  <a:pt x="5350" y="7308"/>
                </a:lnTo>
                <a:lnTo>
                  <a:pt x="5341" y="7314"/>
                </a:lnTo>
                <a:lnTo>
                  <a:pt x="5332" y="7321"/>
                </a:lnTo>
                <a:lnTo>
                  <a:pt x="5322" y="7326"/>
                </a:lnTo>
                <a:lnTo>
                  <a:pt x="5313" y="7330"/>
                </a:lnTo>
                <a:lnTo>
                  <a:pt x="5301" y="7353"/>
                </a:lnTo>
                <a:lnTo>
                  <a:pt x="5290" y="7376"/>
                </a:lnTo>
                <a:lnTo>
                  <a:pt x="5277" y="7398"/>
                </a:lnTo>
                <a:lnTo>
                  <a:pt x="5265" y="7419"/>
                </a:lnTo>
                <a:lnTo>
                  <a:pt x="5237" y="7462"/>
                </a:lnTo>
                <a:lnTo>
                  <a:pt x="5209" y="7502"/>
                </a:lnTo>
                <a:lnTo>
                  <a:pt x="5152" y="7579"/>
                </a:lnTo>
                <a:lnTo>
                  <a:pt x="5098" y="7657"/>
                </a:lnTo>
                <a:lnTo>
                  <a:pt x="5084" y="7677"/>
                </a:lnTo>
                <a:lnTo>
                  <a:pt x="5072" y="7697"/>
                </a:lnTo>
                <a:lnTo>
                  <a:pt x="5060" y="7718"/>
                </a:lnTo>
                <a:lnTo>
                  <a:pt x="5048" y="7739"/>
                </a:lnTo>
                <a:lnTo>
                  <a:pt x="5038" y="7761"/>
                </a:lnTo>
                <a:lnTo>
                  <a:pt x="5028" y="7783"/>
                </a:lnTo>
                <a:lnTo>
                  <a:pt x="5019" y="7806"/>
                </a:lnTo>
                <a:lnTo>
                  <a:pt x="5011" y="7831"/>
                </a:lnTo>
                <a:lnTo>
                  <a:pt x="5003" y="7855"/>
                </a:lnTo>
                <a:lnTo>
                  <a:pt x="4997" y="7880"/>
                </a:lnTo>
                <a:lnTo>
                  <a:pt x="4991" y="7906"/>
                </a:lnTo>
                <a:lnTo>
                  <a:pt x="4986" y="7934"/>
                </a:lnTo>
                <a:lnTo>
                  <a:pt x="4983" y="7962"/>
                </a:lnTo>
                <a:lnTo>
                  <a:pt x="4981" y="7991"/>
                </a:lnTo>
                <a:lnTo>
                  <a:pt x="4981" y="8021"/>
                </a:lnTo>
                <a:lnTo>
                  <a:pt x="4982" y="8054"/>
                </a:lnTo>
                <a:lnTo>
                  <a:pt x="4993" y="8075"/>
                </a:lnTo>
                <a:lnTo>
                  <a:pt x="5003" y="8095"/>
                </a:lnTo>
                <a:lnTo>
                  <a:pt x="5015" y="8115"/>
                </a:lnTo>
                <a:lnTo>
                  <a:pt x="5027" y="8134"/>
                </a:lnTo>
                <a:lnTo>
                  <a:pt x="5040" y="8152"/>
                </a:lnTo>
                <a:lnTo>
                  <a:pt x="5053" y="8171"/>
                </a:lnTo>
                <a:lnTo>
                  <a:pt x="5066" y="8190"/>
                </a:lnTo>
                <a:lnTo>
                  <a:pt x="5080" y="8208"/>
                </a:lnTo>
                <a:lnTo>
                  <a:pt x="5108" y="8243"/>
                </a:lnTo>
                <a:lnTo>
                  <a:pt x="5138" y="8277"/>
                </a:lnTo>
                <a:lnTo>
                  <a:pt x="5169" y="8308"/>
                </a:lnTo>
                <a:lnTo>
                  <a:pt x="5200" y="8340"/>
                </a:lnTo>
                <a:lnTo>
                  <a:pt x="5264" y="8401"/>
                </a:lnTo>
                <a:lnTo>
                  <a:pt x="5328" y="8460"/>
                </a:lnTo>
                <a:lnTo>
                  <a:pt x="5359" y="8488"/>
                </a:lnTo>
                <a:lnTo>
                  <a:pt x="5391" y="8516"/>
                </a:lnTo>
                <a:lnTo>
                  <a:pt x="5420" y="8546"/>
                </a:lnTo>
                <a:lnTo>
                  <a:pt x="5450" y="8574"/>
                </a:lnTo>
                <a:lnTo>
                  <a:pt x="5484" y="8610"/>
                </a:lnTo>
                <a:lnTo>
                  <a:pt x="5517" y="8644"/>
                </a:lnTo>
                <a:lnTo>
                  <a:pt x="5548" y="8675"/>
                </a:lnTo>
                <a:lnTo>
                  <a:pt x="5580" y="8706"/>
                </a:lnTo>
                <a:lnTo>
                  <a:pt x="5610" y="8737"/>
                </a:lnTo>
                <a:lnTo>
                  <a:pt x="5643" y="8769"/>
                </a:lnTo>
                <a:lnTo>
                  <a:pt x="5675" y="8802"/>
                </a:lnTo>
                <a:lnTo>
                  <a:pt x="5710" y="8839"/>
                </a:lnTo>
                <a:lnTo>
                  <a:pt x="5732" y="8861"/>
                </a:lnTo>
                <a:lnTo>
                  <a:pt x="5753" y="8881"/>
                </a:lnTo>
                <a:lnTo>
                  <a:pt x="5773" y="8899"/>
                </a:lnTo>
                <a:lnTo>
                  <a:pt x="5793" y="8915"/>
                </a:lnTo>
                <a:lnTo>
                  <a:pt x="5813" y="8929"/>
                </a:lnTo>
                <a:lnTo>
                  <a:pt x="5832" y="8939"/>
                </a:lnTo>
                <a:lnTo>
                  <a:pt x="5853" y="8949"/>
                </a:lnTo>
                <a:lnTo>
                  <a:pt x="5873" y="8956"/>
                </a:lnTo>
                <a:lnTo>
                  <a:pt x="5895" y="8962"/>
                </a:lnTo>
                <a:lnTo>
                  <a:pt x="5918" y="8966"/>
                </a:lnTo>
                <a:lnTo>
                  <a:pt x="5942" y="8969"/>
                </a:lnTo>
                <a:lnTo>
                  <a:pt x="5969" y="8970"/>
                </a:lnTo>
                <a:lnTo>
                  <a:pt x="5998" y="8970"/>
                </a:lnTo>
                <a:lnTo>
                  <a:pt x="6029" y="8969"/>
                </a:lnTo>
                <a:lnTo>
                  <a:pt x="6063" y="8966"/>
                </a:lnTo>
                <a:lnTo>
                  <a:pt x="6099" y="8963"/>
                </a:lnTo>
                <a:lnTo>
                  <a:pt x="6203" y="8903"/>
                </a:lnTo>
                <a:lnTo>
                  <a:pt x="6296" y="8848"/>
                </a:lnTo>
                <a:lnTo>
                  <a:pt x="6380" y="8795"/>
                </a:lnTo>
                <a:lnTo>
                  <a:pt x="6453" y="8746"/>
                </a:lnTo>
                <a:lnTo>
                  <a:pt x="6519" y="8699"/>
                </a:lnTo>
                <a:lnTo>
                  <a:pt x="6577" y="8656"/>
                </a:lnTo>
                <a:lnTo>
                  <a:pt x="6628" y="8616"/>
                </a:lnTo>
                <a:lnTo>
                  <a:pt x="6672" y="8579"/>
                </a:lnTo>
                <a:lnTo>
                  <a:pt x="6711" y="8546"/>
                </a:lnTo>
                <a:lnTo>
                  <a:pt x="6743" y="8515"/>
                </a:lnTo>
                <a:lnTo>
                  <a:pt x="6771" y="8488"/>
                </a:lnTo>
                <a:lnTo>
                  <a:pt x="6797" y="8464"/>
                </a:lnTo>
                <a:lnTo>
                  <a:pt x="6818" y="8443"/>
                </a:lnTo>
                <a:lnTo>
                  <a:pt x="6837" y="8425"/>
                </a:lnTo>
                <a:lnTo>
                  <a:pt x="6852" y="8410"/>
                </a:lnTo>
                <a:lnTo>
                  <a:pt x="6868" y="8398"/>
                </a:lnTo>
                <a:lnTo>
                  <a:pt x="6883" y="8389"/>
                </a:lnTo>
                <a:lnTo>
                  <a:pt x="6897" y="8383"/>
                </a:lnTo>
                <a:lnTo>
                  <a:pt x="6912" y="8380"/>
                </a:lnTo>
                <a:lnTo>
                  <a:pt x="6929" y="8380"/>
                </a:lnTo>
                <a:lnTo>
                  <a:pt x="6947" y="8383"/>
                </a:lnTo>
                <a:lnTo>
                  <a:pt x="6968" y="8388"/>
                </a:lnTo>
                <a:lnTo>
                  <a:pt x="6992" y="8396"/>
                </a:lnTo>
                <a:lnTo>
                  <a:pt x="7020" y="8408"/>
                </a:lnTo>
                <a:lnTo>
                  <a:pt x="7091" y="8439"/>
                </a:lnTo>
                <a:lnTo>
                  <a:pt x="7184" y="8481"/>
                </a:lnTo>
                <a:lnTo>
                  <a:pt x="7241" y="8506"/>
                </a:lnTo>
                <a:lnTo>
                  <a:pt x="7306" y="8533"/>
                </a:lnTo>
                <a:lnTo>
                  <a:pt x="7379" y="8564"/>
                </a:lnTo>
                <a:lnTo>
                  <a:pt x="7461" y="8597"/>
                </a:lnTo>
                <a:lnTo>
                  <a:pt x="7529" y="8624"/>
                </a:lnTo>
                <a:lnTo>
                  <a:pt x="7593" y="8648"/>
                </a:lnTo>
                <a:lnTo>
                  <a:pt x="7656" y="8671"/>
                </a:lnTo>
                <a:lnTo>
                  <a:pt x="7718" y="8693"/>
                </a:lnTo>
                <a:lnTo>
                  <a:pt x="7779" y="8713"/>
                </a:lnTo>
                <a:lnTo>
                  <a:pt x="7842" y="8732"/>
                </a:lnTo>
                <a:lnTo>
                  <a:pt x="7908" y="8750"/>
                </a:lnTo>
                <a:lnTo>
                  <a:pt x="7977" y="8766"/>
                </a:lnTo>
                <a:lnTo>
                  <a:pt x="8071" y="9366"/>
                </a:lnTo>
                <a:lnTo>
                  <a:pt x="8059" y="9411"/>
                </a:lnTo>
                <a:lnTo>
                  <a:pt x="8085" y="9449"/>
                </a:lnTo>
                <a:lnTo>
                  <a:pt x="8106" y="9486"/>
                </a:lnTo>
                <a:lnTo>
                  <a:pt x="8123" y="9522"/>
                </a:lnTo>
                <a:lnTo>
                  <a:pt x="8136" y="9555"/>
                </a:lnTo>
                <a:lnTo>
                  <a:pt x="8145" y="9589"/>
                </a:lnTo>
                <a:lnTo>
                  <a:pt x="8152" y="9621"/>
                </a:lnTo>
                <a:lnTo>
                  <a:pt x="8156" y="9651"/>
                </a:lnTo>
                <a:lnTo>
                  <a:pt x="8159" y="9681"/>
                </a:lnTo>
                <a:lnTo>
                  <a:pt x="8162" y="9735"/>
                </a:lnTo>
                <a:lnTo>
                  <a:pt x="8166" y="9785"/>
                </a:lnTo>
                <a:lnTo>
                  <a:pt x="8170" y="9808"/>
                </a:lnTo>
                <a:lnTo>
                  <a:pt x="8176" y="9830"/>
                </a:lnTo>
                <a:lnTo>
                  <a:pt x="8185" y="9850"/>
                </a:lnTo>
                <a:lnTo>
                  <a:pt x="8196" y="9869"/>
                </a:lnTo>
                <a:lnTo>
                  <a:pt x="8212" y="9887"/>
                </a:lnTo>
                <a:lnTo>
                  <a:pt x="8232" y="9902"/>
                </a:lnTo>
                <a:lnTo>
                  <a:pt x="8257" y="9918"/>
                </a:lnTo>
                <a:lnTo>
                  <a:pt x="8288" y="9932"/>
                </a:lnTo>
                <a:lnTo>
                  <a:pt x="8325" y="9945"/>
                </a:lnTo>
                <a:lnTo>
                  <a:pt x="8370" y="9955"/>
                </a:lnTo>
                <a:lnTo>
                  <a:pt x="8421" y="9965"/>
                </a:lnTo>
                <a:lnTo>
                  <a:pt x="8480" y="9973"/>
                </a:lnTo>
                <a:lnTo>
                  <a:pt x="8548" y="9980"/>
                </a:lnTo>
                <a:lnTo>
                  <a:pt x="8626" y="9986"/>
                </a:lnTo>
                <a:lnTo>
                  <a:pt x="8713" y="9990"/>
                </a:lnTo>
                <a:lnTo>
                  <a:pt x="8812" y="9993"/>
                </a:lnTo>
                <a:lnTo>
                  <a:pt x="8920" y="9994"/>
                </a:lnTo>
                <a:lnTo>
                  <a:pt x="9041" y="9994"/>
                </a:lnTo>
                <a:lnTo>
                  <a:pt x="9174" y="9993"/>
                </a:lnTo>
                <a:lnTo>
                  <a:pt x="9320" y="9990"/>
                </a:lnTo>
                <a:lnTo>
                  <a:pt x="9372" y="9987"/>
                </a:lnTo>
                <a:lnTo>
                  <a:pt x="9421" y="9982"/>
                </a:lnTo>
                <a:lnTo>
                  <a:pt x="9465" y="9974"/>
                </a:lnTo>
                <a:lnTo>
                  <a:pt x="9505" y="9965"/>
                </a:lnTo>
                <a:lnTo>
                  <a:pt x="9541" y="9952"/>
                </a:lnTo>
                <a:lnTo>
                  <a:pt x="9575" y="9937"/>
                </a:lnTo>
                <a:lnTo>
                  <a:pt x="9604" y="9919"/>
                </a:lnTo>
                <a:lnTo>
                  <a:pt x="9632" y="9899"/>
                </a:lnTo>
                <a:lnTo>
                  <a:pt x="9656" y="9877"/>
                </a:lnTo>
                <a:lnTo>
                  <a:pt x="9678" y="9853"/>
                </a:lnTo>
                <a:lnTo>
                  <a:pt x="9697" y="9826"/>
                </a:lnTo>
                <a:lnTo>
                  <a:pt x="9714" y="9797"/>
                </a:lnTo>
                <a:lnTo>
                  <a:pt x="9728" y="9766"/>
                </a:lnTo>
                <a:lnTo>
                  <a:pt x="9742" y="9732"/>
                </a:lnTo>
                <a:lnTo>
                  <a:pt x="9753" y="9695"/>
                </a:lnTo>
                <a:lnTo>
                  <a:pt x="9764" y="9657"/>
                </a:lnTo>
                <a:lnTo>
                  <a:pt x="9773" y="9616"/>
                </a:lnTo>
                <a:lnTo>
                  <a:pt x="9782" y="9573"/>
                </a:lnTo>
                <a:lnTo>
                  <a:pt x="9789" y="9529"/>
                </a:lnTo>
                <a:lnTo>
                  <a:pt x="9797" y="9482"/>
                </a:lnTo>
                <a:lnTo>
                  <a:pt x="9810" y="9381"/>
                </a:lnTo>
                <a:lnTo>
                  <a:pt x="9824" y="9271"/>
                </a:lnTo>
                <a:lnTo>
                  <a:pt x="9832" y="9214"/>
                </a:lnTo>
                <a:lnTo>
                  <a:pt x="9841" y="9154"/>
                </a:lnTo>
                <a:lnTo>
                  <a:pt x="9849" y="9092"/>
                </a:lnTo>
                <a:lnTo>
                  <a:pt x="9860" y="9027"/>
                </a:lnTo>
                <a:lnTo>
                  <a:pt x="9872" y="8962"/>
                </a:lnTo>
                <a:lnTo>
                  <a:pt x="9885" y="8894"/>
                </a:lnTo>
                <a:lnTo>
                  <a:pt x="9900" y="8825"/>
                </a:lnTo>
                <a:lnTo>
                  <a:pt x="9917" y="8752"/>
                </a:lnTo>
                <a:lnTo>
                  <a:pt x="9969" y="8737"/>
                </a:lnTo>
                <a:lnTo>
                  <a:pt x="10018" y="8724"/>
                </a:lnTo>
                <a:lnTo>
                  <a:pt x="10064" y="8709"/>
                </a:lnTo>
                <a:lnTo>
                  <a:pt x="10109" y="8694"/>
                </a:lnTo>
                <a:lnTo>
                  <a:pt x="10192" y="8667"/>
                </a:lnTo>
                <a:lnTo>
                  <a:pt x="10267" y="8638"/>
                </a:lnTo>
                <a:lnTo>
                  <a:pt x="10336" y="8611"/>
                </a:lnTo>
                <a:lnTo>
                  <a:pt x="10399" y="8585"/>
                </a:lnTo>
                <a:lnTo>
                  <a:pt x="10457" y="8559"/>
                </a:lnTo>
                <a:lnTo>
                  <a:pt x="10511" y="8533"/>
                </a:lnTo>
                <a:lnTo>
                  <a:pt x="10561" y="8509"/>
                </a:lnTo>
                <a:lnTo>
                  <a:pt x="10610" y="8485"/>
                </a:lnTo>
                <a:lnTo>
                  <a:pt x="10656" y="8462"/>
                </a:lnTo>
                <a:lnTo>
                  <a:pt x="10704" y="8439"/>
                </a:lnTo>
                <a:lnTo>
                  <a:pt x="10750" y="8418"/>
                </a:lnTo>
                <a:lnTo>
                  <a:pt x="10798" y="8396"/>
                </a:lnTo>
                <a:lnTo>
                  <a:pt x="10849" y="8375"/>
                </a:lnTo>
                <a:lnTo>
                  <a:pt x="10902" y="8357"/>
                </a:lnTo>
                <a:lnTo>
                  <a:pt x="10932" y="8380"/>
                </a:lnTo>
                <a:lnTo>
                  <a:pt x="10961" y="8404"/>
                </a:lnTo>
                <a:lnTo>
                  <a:pt x="10991" y="8427"/>
                </a:lnTo>
                <a:lnTo>
                  <a:pt x="11022" y="8449"/>
                </a:lnTo>
                <a:lnTo>
                  <a:pt x="11084" y="8493"/>
                </a:lnTo>
                <a:lnTo>
                  <a:pt x="11147" y="8536"/>
                </a:lnTo>
                <a:lnTo>
                  <a:pt x="11209" y="8579"/>
                </a:lnTo>
                <a:lnTo>
                  <a:pt x="11272" y="8622"/>
                </a:lnTo>
                <a:lnTo>
                  <a:pt x="11333" y="8664"/>
                </a:lnTo>
                <a:lnTo>
                  <a:pt x="11393" y="8706"/>
                </a:lnTo>
                <a:lnTo>
                  <a:pt x="11460" y="8757"/>
                </a:lnTo>
                <a:lnTo>
                  <a:pt x="11523" y="8808"/>
                </a:lnTo>
                <a:lnTo>
                  <a:pt x="11553" y="8831"/>
                </a:lnTo>
                <a:lnTo>
                  <a:pt x="11585" y="8853"/>
                </a:lnTo>
                <a:lnTo>
                  <a:pt x="11600" y="8864"/>
                </a:lnTo>
                <a:lnTo>
                  <a:pt x="11617" y="8874"/>
                </a:lnTo>
                <a:lnTo>
                  <a:pt x="11633" y="8883"/>
                </a:lnTo>
                <a:lnTo>
                  <a:pt x="11650" y="8893"/>
                </a:lnTo>
                <a:lnTo>
                  <a:pt x="11668" y="8901"/>
                </a:lnTo>
                <a:lnTo>
                  <a:pt x="11685" y="8910"/>
                </a:lnTo>
                <a:lnTo>
                  <a:pt x="11703" y="8917"/>
                </a:lnTo>
                <a:lnTo>
                  <a:pt x="11722" y="8923"/>
                </a:lnTo>
                <a:lnTo>
                  <a:pt x="11741" y="8930"/>
                </a:lnTo>
                <a:lnTo>
                  <a:pt x="11761" y="8935"/>
                </a:lnTo>
                <a:lnTo>
                  <a:pt x="11782" y="8939"/>
                </a:lnTo>
                <a:lnTo>
                  <a:pt x="11803" y="8942"/>
                </a:lnTo>
                <a:lnTo>
                  <a:pt x="11826" y="8944"/>
                </a:lnTo>
                <a:lnTo>
                  <a:pt x="11849" y="8946"/>
                </a:lnTo>
                <a:lnTo>
                  <a:pt x="11873" y="8948"/>
                </a:lnTo>
                <a:lnTo>
                  <a:pt x="11899" y="8946"/>
                </a:lnTo>
                <a:lnTo>
                  <a:pt x="11925" y="8945"/>
                </a:lnTo>
                <a:lnTo>
                  <a:pt x="11953" y="8942"/>
                </a:lnTo>
                <a:lnTo>
                  <a:pt x="11982" y="8939"/>
                </a:lnTo>
                <a:lnTo>
                  <a:pt x="12011" y="8934"/>
                </a:lnTo>
                <a:lnTo>
                  <a:pt x="12254" y="8728"/>
                </a:lnTo>
                <a:lnTo>
                  <a:pt x="12269" y="8716"/>
                </a:lnTo>
                <a:lnTo>
                  <a:pt x="12278" y="8710"/>
                </a:lnTo>
                <a:lnTo>
                  <a:pt x="12281" y="8707"/>
                </a:lnTo>
                <a:lnTo>
                  <a:pt x="12282" y="8706"/>
                </a:lnTo>
                <a:lnTo>
                  <a:pt x="12283" y="8706"/>
                </a:lnTo>
                <a:lnTo>
                  <a:pt x="12286" y="8705"/>
                </a:lnTo>
                <a:lnTo>
                  <a:pt x="12294" y="8701"/>
                </a:lnTo>
                <a:lnTo>
                  <a:pt x="12311" y="8696"/>
                </a:lnTo>
                <a:lnTo>
                  <a:pt x="12324" y="8674"/>
                </a:lnTo>
                <a:lnTo>
                  <a:pt x="12339" y="8652"/>
                </a:lnTo>
                <a:lnTo>
                  <a:pt x="12356" y="8629"/>
                </a:lnTo>
                <a:lnTo>
                  <a:pt x="12375" y="8607"/>
                </a:lnTo>
                <a:lnTo>
                  <a:pt x="12396" y="8584"/>
                </a:lnTo>
                <a:lnTo>
                  <a:pt x="12418" y="8561"/>
                </a:lnTo>
                <a:lnTo>
                  <a:pt x="12441" y="8536"/>
                </a:lnTo>
                <a:lnTo>
                  <a:pt x="12467" y="8512"/>
                </a:lnTo>
                <a:lnTo>
                  <a:pt x="12518" y="8464"/>
                </a:lnTo>
                <a:lnTo>
                  <a:pt x="12572" y="8413"/>
                </a:lnTo>
                <a:lnTo>
                  <a:pt x="12598" y="8387"/>
                </a:lnTo>
                <a:lnTo>
                  <a:pt x="12625" y="8361"/>
                </a:lnTo>
                <a:lnTo>
                  <a:pt x="12651" y="8334"/>
                </a:lnTo>
                <a:lnTo>
                  <a:pt x="12677" y="8308"/>
                </a:lnTo>
                <a:lnTo>
                  <a:pt x="12702" y="8280"/>
                </a:lnTo>
                <a:lnTo>
                  <a:pt x="12726" y="8252"/>
                </a:lnTo>
                <a:lnTo>
                  <a:pt x="12749" y="8224"/>
                </a:lnTo>
                <a:lnTo>
                  <a:pt x="12770" y="8196"/>
                </a:lnTo>
                <a:lnTo>
                  <a:pt x="12790" y="8166"/>
                </a:lnTo>
                <a:lnTo>
                  <a:pt x="12809" y="8137"/>
                </a:lnTo>
                <a:lnTo>
                  <a:pt x="12825" y="8106"/>
                </a:lnTo>
                <a:lnTo>
                  <a:pt x="12839" y="8076"/>
                </a:lnTo>
                <a:lnTo>
                  <a:pt x="12851" y="8044"/>
                </a:lnTo>
                <a:lnTo>
                  <a:pt x="12859" y="8013"/>
                </a:lnTo>
                <a:lnTo>
                  <a:pt x="12867" y="7980"/>
                </a:lnTo>
                <a:lnTo>
                  <a:pt x="12870" y="7946"/>
                </a:lnTo>
                <a:lnTo>
                  <a:pt x="12870" y="7913"/>
                </a:lnTo>
                <a:lnTo>
                  <a:pt x="12867" y="7879"/>
                </a:lnTo>
                <a:lnTo>
                  <a:pt x="12860" y="7844"/>
                </a:lnTo>
                <a:lnTo>
                  <a:pt x="12850" y="7809"/>
                </a:lnTo>
                <a:lnTo>
                  <a:pt x="12842" y="7789"/>
                </a:lnTo>
                <a:lnTo>
                  <a:pt x="12830" y="7765"/>
                </a:lnTo>
                <a:lnTo>
                  <a:pt x="12815" y="7740"/>
                </a:lnTo>
                <a:lnTo>
                  <a:pt x="12800" y="7713"/>
                </a:lnTo>
                <a:lnTo>
                  <a:pt x="12781" y="7683"/>
                </a:lnTo>
                <a:lnTo>
                  <a:pt x="12761" y="7653"/>
                </a:lnTo>
                <a:lnTo>
                  <a:pt x="12739" y="7621"/>
                </a:lnTo>
                <a:lnTo>
                  <a:pt x="12717" y="7589"/>
                </a:lnTo>
                <a:lnTo>
                  <a:pt x="12671" y="7526"/>
                </a:lnTo>
                <a:lnTo>
                  <a:pt x="12628" y="7467"/>
                </a:lnTo>
                <a:lnTo>
                  <a:pt x="12590" y="7414"/>
                </a:lnTo>
                <a:lnTo>
                  <a:pt x="12559" y="7372"/>
                </a:lnTo>
                <a:lnTo>
                  <a:pt x="12525" y="7327"/>
                </a:lnTo>
                <a:lnTo>
                  <a:pt x="12489" y="7278"/>
                </a:lnTo>
                <a:lnTo>
                  <a:pt x="12450" y="7225"/>
                </a:lnTo>
                <a:lnTo>
                  <a:pt x="12411" y="7171"/>
                </a:lnTo>
                <a:lnTo>
                  <a:pt x="12372" y="7118"/>
                </a:lnTo>
                <a:lnTo>
                  <a:pt x="12336" y="7065"/>
                </a:lnTo>
                <a:lnTo>
                  <a:pt x="12321" y="7040"/>
                </a:lnTo>
                <a:lnTo>
                  <a:pt x="12305" y="7015"/>
                </a:lnTo>
                <a:lnTo>
                  <a:pt x="12291" y="6991"/>
                </a:lnTo>
                <a:lnTo>
                  <a:pt x="12279" y="6968"/>
                </a:lnTo>
                <a:lnTo>
                  <a:pt x="12287" y="6943"/>
                </a:lnTo>
                <a:lnTo>
                  <a:pt x="12298" y="6916"/>
                </a:lnTo>
                <a:lnTo>
                  <a:pt x="12310" y="6887"/>
                </a:lnTo>
                <a:lnTo>
                  <a:pt x="12323" y="6858"/>
                </a:lnTo>
                <a:lnTo>
                  <a:pt x="12352" y="6796"/>
                </a:lnTo>
                <a:lnTo>
                  <a:pt x="12384" y="6733"/>
                </a:lnTo>
                <a:lnTo>
                  <a:pt x="12416" y="6668"/>
                </a:lnTo>
                <a:lnTo>
                  <a:pt x="12449" y="6602"/>
                </a:lnTo>
                <a:lnTo>
                  <a:pt x="12479" y="6539"/>
                </a:lnTo>
                <a:lnTo>
                  <a:pt x="12507" y="6478"/>
                </a:lnTo>
                <a:lnTo>
                  <a:pt x="12518" y="6449"/>
                </a:lnTo>
                <a:lnTo>
                  <a:pt x="12530" y="6418"/>
                </a:lnTo>
                <a:lnTo>
                  <a:pt x="12541" y="6387"/>
                </a:lnTo>
                <a:lnTo>
                  <a:pt x="12553" y="6353"/>
                </a:lnTo>
                <a:lnTo>
                  <a:pt x="12575" y="6286"/>
                </a:lnTo>
                <a:lnTo>
                  <a:pt x="12596" y="6218"/>
                </a:lnTo>
                <a:lnTo>
                  <a:pt x="12618" y="6150"/>
                </a:lnTo>
                <a:lnTo>
                  <a:pt x="12641" y="6085"/>
                </a:lnTo>
                <a:lnTo>
                  <a:pt x="12654" y="6054"/>
                </a:lnTo>
                <a:lnTo>
                  <a:pt x="12665" y="6024"/>
                </a:lnTo>
                <a:lnTo>
                  <a:pt x="12678" y="5996"/>
                </a:lnTo>
                <a:lnTo>
                  <a:pt x="12691" y="5968"/>
                </a:lnTo>
                <a:lnTo>
                  <a:pt x="12721" y="5960"/>
                </a:lnTo>
                <a:lnTo>
                  <a:pt x="12752" y="5950"/>
                </a:lnTo>
                <a:lnTo>
                  <a:pt x="12785" y="5941"/>
                </a:lnTo>
                <a:lnTo>
                  <a:pt x="12819" y="5932"/>
                </a:lnTo>
                <a:lnTo>
                  <a:pt x="12856" y="5924"/>
                </a:lnTo>
                <a:lnTo>
                  <a:pt x="12893" y="5916"/>
                </a:lnTo>
                <a:lnTo>
                  <a:pt x="12930" y="5908"/>
                </a:lnTo>
                <a:lnTo>
                  <a:pt x="12968" y="5902"/>
                </a:lnTo>
                <a:lnTo>
                  <a:pt x="13005" y="5896"/>
                </a:lnTo>
                <a:lnTo>
                  <a:pt x="13043" y="5891"/>
                </a:lnTo>
                <a:lnTo>
                  <a:pt x="13081" y="5887"/>
                </a:lnTo>
                <a:lnTo>
                  <a:pt x="13117" y="5885"/>
                </a:lnTo>
                <a:lnTo>
                  <a:pt x="13152" y="5884"/>
                </a:lnTo>
                <a:lnTo>
                  <a:pt x="13187" y="5885"/>
                </a:lnTo>
                <a:lnTo>
                  <a:pt x="13218" y="5887"/>
                </a:lnTo>
                <a:lnTo>
                  <a:pt x="13250" y="5891"/>
                </a:lnTo>
                <a:lnTo>
                  <a:pt x="13271" y="5879"/>
                </a:lnTo>
                <a:lnTo>
                  <a:pt x="13294" y="5868"/>
                </a:lnTo>
                <a:lnTo>
                  <a:pt x="13317" y="5859"/>
                </a:lnTo>
                <a:lnTo>
                  <a:pt x="13341" y="5851"/>
                </a:lnTo>
                <a:lnTo>
                  <a:pt x="13365" y="5844"/>
                </a:lnTo>
                <a:lnTo>
                  <a:pt x="13391" y="5838"/>
                </a:lnTo>
                <a:lnTo>
                  <a:pt x="13417" y="5834"/>
                </a:lnTo>
                <a:lnTo>
                  <a:pt x="13443" y="5828"/>
                </a:lnTo>
                <a:lnTo>
                  <a:pt x="13496" y="5821"/>
                </a:lnTo>
                <a:lnTo>
                  <a:pt x="13548" y="5813"/>
                </a:lnTo>
                <a:lnTo>
                  <a:pt x="13574" y="5808"/>
                </a:lnTo>
                <a:lnTo>
                  <a:pt x="13601" y="5803"/>
                </a:lnTo>
                <a:lnTo>
                  <a:pt x="13626" y="5797"/>
                </a:lnTo>
                <a:lnTo>
                  <a:pt x="13651" y="5790"/>
                </a:lnTo>
                <a:lnTo>
                  <a:pt x="13676" y="5783"/>
                </a:lnTo>
                <a:lnTo>
                  <a:pt x="13699" y="5774"/>
                </a:lnTo>
                <a:lnTo>
                  <a:pt x="13722" y="5763"/>
                </a:lnTo>
                <a:lnTo>
                  <a:pt x="13745" y="5750"/>
                </a:lnTo>
                <a:lnTo>
                  <a:pt x="13767" y="5737"/>
                </a:lnTo>
                <a:lnTo>
                  <a:pt x="13787" y="5720"/>
                </a:lnTo>
                <a:lnTo>
                  <a:pt x="13805" y="5702"/>
                </a:lnTo>
                <a:lnTo>
                  <a:pt x="13823" y="5681"/>
                </a:lnTo>
                <a:lnTo>
                  <a:pt x="13839" y="5657"/>
                </a:lnTo>
                <a:lnTo>
                  <a:pt x="13854" y="5631"/>
                </a:lnTo>
                <a:lnTo>
                  <a:pt x="13866" y="5601"/>
                </a:lnTo>
                <a:lnTo>
                  <a:pt x="13878" y="5569"/>
                </a:lnTo>
                <a:lnTo>
                  <a:pt x="13888" y="5533"/>
                </a:lnTo>
                <a:lnTo>
                  <a:pt x="13896" y="5493"/>
                </a:lnTo>
                <a:lnTo>
                  <a:pt x="13901" y="5450"/>
                </a:lnTo>
                <a:lnTo>
                  <a:pt x="13905" y="5402"/>
                </a:lnTo>
                <a:lnTo>
                  <a:pt x="13906" y="5333"/>
                </a:lnTo>
                <a:lnTo>
                  <a:pt x="13909" y="5257"/>
                </a:lnTo>
                <a:lnTo>
                  <a:pt x="13913" y="5178"/>
                </a:lnTo>
                <a:lnTo>
                  <a:pt x="13917" y="5095"/>
                </a:lnTo>
                <a:lnTo>
                  <a:pt x="13921" y="5010"/>
                </a:lnTo>
                <a:lnTo>
                  <a:pt x="13924" y="4925"/>
                </a:lnTo>
                <a:lnTo>
                  <a:pt x="13925" y="4882"/>
                </a:lnTo>
                <a:lnTo>
                  <a:pt x="13925" y="4839"/>
                </a:lnTo>
                <a:lnTo>
                  <a:pt x="13925" y="4797"/>
                </a:lnTo>
                <a:lnTo>
                  <a:pt x="13924" y="4754"/>
                </a:lnTo>
                <a:lnTo>
                  <a:pt x="13922" y="4713"/>
                </a:lnTo>
                <a:lnTo>
                  <a:pt x="13920" y="4671"/>
                </a:lnTo>
                <a:lnTo>
                  <a:pt x="13917" y="4630"/>
                </a:lnTo>
                <a:lnTo>
                  <a:pt x="13913" y="4592"/>
                </a:lnTo>
                <a:lnTo>
                  <a:pt x="13907" y="4554"/>
                </a:lnTo>
                <a:lnTo>
                  <a:pt x="13900" y="4516"/>
                </a:lnTo>
                <a:lnTo>
                  <a:pt x="13893" y="4480"/>
                </a:lnTo>
                <a:lnTo>
                  <a:pt x="13883" y="4445"/>
                </a:lnTo>
                <a:lnTo>
                  <a:pt x="13873" y="4413"/>
                </a:lnTo>
                <a:lnTo>
                  <a:pt x="13860" y="4381"/>
                </a:lnTo>
                <a:lnTo>
                  <a:pt x="13846" y="4352"/>
                </a:lnTo>
                <a:lnTo>
                  <a:pt x="13832" y="4324"/>
                </a:lnTo>
                <a:lnTo>
                  <a:pt x="13815" y="4299"/>
                </a:lnTo>
                <a:lnTo>
                  <a:pt x="13796" y="4276"/>
                </a:lnTo>
                <a:lnTo>
                  <a:pt x="13775" y="4256"/>
                </a:lnTo>
                <a:lnTo>
                  <a:pt x="13752" y="4237"/>
                </a:lnTo>
                <a:lnTo>
                  <a:pt x="13732" y="4225"/>
                </a:lnTo>
                <a:lnTo>
                  <a:pt x="13711" y="4212"/>
                </a:lnTo>
                <a:lnTo>
                  <a:pt x="13687" y="4201"/>
                </a:lnTo>
                <a:lnTo>
                  <a:pt x="13661" y="4190"/>
                </a:lnTo>
                <a:lnTo>
                  <a:pt x="13633" y="4180"/>
                </a:lnTo>
                <a:lnTo>
                  <a:pt x="13605" y="4171"/>
                </a:lnTo>
                <a:lnTo>
                  <a:pt x="13574" y="4162"/>
                </a:lnTo>
                <a:lnTo>
                  <a:pt x="13542" y="4154"/>
                </a:lnTo>
                <a:lnTo>
                  <a:pt x="13509" y="4146"/>
                </a:lnTo>
                <a:lnTo>
                  <a:pt x="13475" y="4138"/>
                </a:lnTo>
                <a:lnTo>
                  <a:pt x="13440" y="4132"/>
                </a:lnTo>
                <a:lnTo>
                  <a:pt x="13404" y="4126"/>
                </a:lnTo>
                <a:lnTo>
                  <a:pt x="13330" y="4113"/>
                </a:lnTo>
                <a:lnTo>
                  <a:pt x="13254" y="4103"/>
                </a:lnTo>
                <a:lnTo>
                  <a:pt x="13178" y="4092"/>
                </a:lnTo>
                <a:lnTo>
                  <a:pt x="13101" y="4083"/>
                </a:lnTo>
                <a:lnTo>
                  <a:pt x="13025" y="4073"/>
                </a:lnTo>
                <a:lnTo>
                  <a:pt x="12952" y="4063"/>
                </a:lnTo>
                <a:lnTo>
                  <a:pt x="12881" y="4053"/>
                </a:lnTo>
                <a:lnTo>
                  <a:pt x="12815" y="4042"/>
                </a:lnTo>
                <a:lnTo>
                  <a:pt x="12784" y="4035"/>
                </a:lnTo>
                <a:lnTo>
                  <a:pt x="12754" y="4030"/>
                </a:lnTo>
                <a:lnTo>
                  <a:pt x="12726" y="4023"/>
                </a:lnTo>
                <a:lnTo>
                  <a:pt x="12700" y="4016"/>
                </a:lnTo>
                <a:lnTo>
                  <a:pt x="12682" y="3988"/>
                </a:lnTo>
                <a:lnTo>
                  <a:pt x="12666" y="3960"/>
                </a:lnTo>
                <a:lnTo>
                  <a:pt x="12651" y="3928"/>
                </a:lnTo>
                <a:lnTo>
                  <a:pt x="12637" y="3896"/>
                </a:lnTo>
                <a:lnTo>
                  <a:pt x="12624" y="3864"/>
                </a:lnTo>
                <a:lnTo>
                  <a:pt x="12612" y="3829"/>
                </a:lnTo>
                <a:lnTo>
                  <a:pt x="12600" y="3795"/>
                </a:lnTo>
                <a:lnTo>
                  <a:pt x="12588" y="3760"/>
                </a:lnTo>
                <a:lnTo>
                  <a:pt x="12567" y="3689"/>
                </a:lnTo>
                <a:lnTo>
                  <a:pt x="12545" y="3620"/>
                </a:lnTo>
                <a:lnTo>
                  <a:pt x="12535" y="3585"/>
                </a:lnTo>
                <a:lnTo>
                  <a:pt x="12523" y="3551"/>
                </a:lnTo>
                <a:lnTo>
                  <a:pt x="12512" y="3519"/>
                </a:lnTo>
                <a:lnTo>
                  <a:pt x="12499" y="3487"/>
                </a:lnTo>
                <a:lnTo>
                  <a:pt x="12472" y="3425"/>
                </a:lnTo>
                <a:lnTo>
                  <a:pt x="12444" y="3364"/>
                </a:lnTo>
                <a:lnTo>
                  <a:pt x="12414" y="3305"/>
                </a:lnTo>
                <a:lnTo>
                  <a:pt x="12384" y="3248"/>
                </a:lnTo>
                <a:lnTo>
                  <a:pt x="12354" y="3191"/>
                </a:lnTo>
                <a:lnTo>
                  <a:pt x="12326" y="3135"/>
                </a:lnTo>
                <a:lnTo>
                  <a:pt x="12300" y="3079"/>
                </a:lnTo>
                <a:lnTo>
                  <a:pt x="12275" y="3022"/>
                </a:lnTo>
                <a:lnTo>
                  <a:pt x="12286" y="2998"/>
                </a:lnTo>
                <a:lnTo>
                  <a:pt x="12301" y="2971"/>
                </a:lnTo>
                <a:lnTo>
                  <a:pt x="12319" y="2940"/>
                </a:lnTo>
                <a:lnTo>
                  <a:pt x="12339" y="2908"/>
                </a:lnTo>
                <a:lnTo>
                  <a:pt x="12385" y="2837"/>
                </a:lnTo>
                <a:lnTo>
                  <a:pt x="12435" y="2765"/>
                </a:lnTo>
                <a:lnTo>
                  <a:pt x="12487" y="2691"/>
                </a:lnTo>
                <a:lnTo>
                  <a:pt x="12537" y="2623"/>
                </a:lnTo>
                <a:lnTo>
                  <a:pt x="12581" y="2562"/>
                </a:lnTo>
                <a:lnTo>
                  <a:pt x="12617" y="2512"/>
                </a:lnTo>
                <a:lnTo>
                  <a:pt x="12655" y="2461"/>
                </a:lnTo>
                <a:lnTo>
                  <a:pt x="12689" y="2411"/>
                </a:lnTo>
                <a:lnTo>
                  <a:pt x="12721" y="2365"/>
                </a:lnTo>
                <a:lnTo>
                  <a:pt x="12750" y="2321"/>
                </a:lnTo>
                <a:lnTo>
                  <a:pt x="12775" y="2280"/>
                </a:lnTo>
                <a:lnTo>
                  <a:pt x="12798" y="2240"/>
                </a:lnTo>
                <a:lnTo>
                  <a:pt x="12818" y="2202"/>
                </a:lnTo>
                <a:lnTo>
                  <a:pt x="12834" y="2165"/>
                </a:lnTo>
                <a:lnTo>
                  <a:pt x="12848" y="2131"/>
                </a:lnTo>
                <a:lnTo>
                  <a:pt x="12857" y="2096"/>
                </a:lnTo>
                <a:lnTo>
                  <a:pt x="12863" y="2062"/>
                </a:lnTo>
                <a:lnTo>
                  <a:pt x="12865" y="2030"/>
                </a:lnTo>
                <a:lnTo>
                  <a:pt x="12864" y="1996"/>
                </a:lnTo>
                <a:lnTo>
                  <a:pt x="12858" y="1963"/>
                </a:lnTo>
                <a:lnTo>
                  <a:pt x="12849" y="1930"/>
                </a:lnTo>
                <a:lnTo>
                  <a:pt x="12836" y="1895"/>
                </a:lnTo>
                <a:lnTo>
                  <a:pt x="12818" y="1860"/>
                </a:lnTo>
                <a:lnTo>
                  <a:pt x="12797" y="1825"/>
                </a:lnTo>
                <a:lnTo>
                  <a:pt x="12772" y="1787"/>
                </a:lnTo>
                <a:lnTo>
                  <a:pt x="12742" y="1748"/>
                </a:lnTo>
                <a:lnTo>
                  <a:pt x="12707" y="1707"/>
                </a:lnTo>
                <a:lnTo>
                  <a:pt x="12668" y="1664"/>
                </a:lnTo>
                <a:lnTo>
                  <a:pt x="12625" y="1617"/>
                </a:lnTo>
                <a:lnTo>
                  <a:pt x="12577" y="1569"/>
                </a:lnTo>
                <a:lnTo>
                  <a:pt x="12523" y="1519"/>
                </a:lnTo>
                <a:lnTo>
                  <a:pt x="12466" y="1464"/>
                </a:lnTo>
                <a:lnTo>
                  <a:pt x="12403" y="1406"/>
                </a:lnTo>
                <a:lnTo>
                  <a:pt x="12335" y="1344"/>
                </a:lnTo>
                <a:lnTo>
                  <a:pt x="12184" y="1209"/>
                </a:lnTo>
                <a:lnTo>
                  <a:pt x="12011" y="1056"/>
                </a:lnTo>
                <a:lnTo>
                  <a:pt x="11979" y="1051"/>
                </a:lnTo>
                <a:lnTo>
                  <a:pt x="11948" y="1047"/>
                </a:lnTo>
                <a:lnTo>
                  <a:pt x="11920" y="1045"/>
                </a:lnTo>
                <a:lnTo>
                  <a:pt x="11891" y="1044"/>
                </a:lnTo>
                <a:lnTo>
                  <a:pt x="11865" y="1044"/>
                </a:lnTo>
                <a:lnTo>
                  <a:pt x="11840" y="1045"/>
                </a:lnTo>
                <a:lnTo>
                  <a:pt x="11816" y="1049"/>
                </a:lnTo>
                <a:lnTo>
                  <a:pt x="11793" y="1052"/>
                </a:lnTo>
                <a:lnTo>
                  <a:pt x="11771" y="1056"/>
                </a:lnTo>
                <a:lnTo>
                  <a:pt x="11748" y="1061"/>
                </a:lnTo>
                <a:lnTo>
                  <a:pt x="11729" y="1066"/>
                </a:lnTo>
                <a:lnTo>
                  <a:pt x="11709" y="1074"/>
                </a:lnTo>
                <a:lnTo>
                  <a:pt x="11690" y="1081"/>
                </a:lnTo>
                <a:lnTo>
                  <a:pt x="11671" y="1088"/>
                </a:lnTo>
                <a:lnTo>
                  <a:pt x="11653" y="1098"/>
                </a:lnTo>
                <a:lnTo>
                  <a:pt x="11636" y="1107"/>
                </a:lnTo>
                <a:lnTo>
                  <a:pt x="11603" y="1127"/>
                </a:lnTo>
                <a:lnTo>
                  <a:pt x="11569" y="1149"/>
                </a:lnTo>
                <a:lnTo>
                  <a:pt x="11536" y="1173"/>
                </a:lnTo>
                <a:lnTo>
                  <a:pt x="11504" y="1197"/>
                </a:lnTo>
                <a:lnTo>
                  <a:pt x="11469" y="1222"/>
                </a:lnTo>
                <a:lnTo>
                  <a:pt x="11435" y="1247"/>
                </a:lnTo>
                <a:lnTo>
                  <a:pt x="11397" y="1271"/>
                </a:lnTo>
                <a:lnTo>
                  <a:pt x="11357" y="1296"/>
                </a:lnTo>
                <a:lnTo>
                  <a:pt x="11352" y="1302"/>
                </a:lnTo>
                <a:lnTo>
                  <a:pt x="11351" y="1304"/>
                </a:lnTo>
                <a:lnTo>
                  <a:pt x="11340" y="1312"/>
                </a:lnTo>
                <a:lnTo>
                  <a:pt x="11311" y="1339"/>
                </a:lnTo>
                <a:lnTo>
                  <a:pt x="11300" y="1347"/>
                </a:lnTo>
                <a:lnTo>
                  <a:pt x="11284" y="1359"/>
                </a:lnTo>
                <a:lnTo>
                  <a:pt x="11269" y="1370"/>
                </a:lnTo>
                <a:lnTo>
                  <a:pt x="11256" y="1380"/>
                </a:lnTo>
                <a:lnTo>
                  <a:pt x="11229" y="1398"/>
                </a:lnTo>
                <a:lnTo>
                  <a:pt x="11212" y="1408"/>
                </a:lnTo>
                <a:lnTo>
                  <a:pt x="11202" y="1414"/>
                </a:lnTo>
                <a:lnTo>
                  <a:pt x="11197" y="1418"/>
                </a:lnTo>
                <a:lnTo>
                  <a:pt x="11193" y="1419"/>
                </a:lnTo>
                <a:lnTo>
                  <a:pt x="11185" y="1419"/>
                </a:lnTo>
                <a:lnTo>
                  <a:pt x="11169" y="1421"/>
                </a:lnTo>
                <a:lnTo>
                  <a:pt x="11142" y="1425"/>
                </a:lnTo>
                <a:lnTo>
                  <a:pt x="11131" y="1441"/>
                </a:lnTo>
                <a:lnTo>
                  <a:pt x="11120" y="1459"/>
                </a:lnTo>
                <a:lnTo>
                  <a:pt x="11106" y="1475"/>
                </a:lnTo>
                <a:lnTo>
                  <a:pt x="11091" y="1493"/>
                </a:lnTo>
                <a:lnTo>
                  <a:pt x="11075" y="1510"/>
                </a:lnTo>
                <a:lnTo>
                  <a:pt x="11058" y="1527"/>
                </a:lnTo>
                <a:lnTo>
                  <a:pt x="11040" y="1543"/>
                </a:lnTo>
                <a:lnTo>
                  <a:pt x="11021" y="1559"/>
                </a:lnTo>
                <a:lnTo>
                  <a:pt x="11002" y="1572"/>
                </a:lnTo>
                <a:lnTo>
                  <a:pt x="10982" y="1586"/>
                </a:lnTo>
                <a:lnTo>
                  <a:pt x="10962" y="1596"/>
                </a:lnTo>
                <a:lnTo>
                  <a:pt x="10942" y="1606"/>
                </a:lnTo>
                <a:lnTo>
                  <a:pt x="10923" y="1614"/>
                </a:lnTo>
                <a:lnTo>
                  <a:pt x="10903" y="1620"/>
                </a:lnTo>
                <a:lnTo>
                  <a:pt x="10894" y="1621"/>
                </a:lnTo>
                <a:lnTo>
                  <a:pt x="10885" y="1622"/>
                </a:lnTo>
                <a:lnTo>
                  <a:pt x="10876" y="1623"/>
                </a:lnTo>
                <a:lnTo>
                  <a:pt x="10868" y="1622"/>
                </a:lnTo>
                <a:lnTo>
                  <a:pt x="10860" y="1621"/>
                </a:lnTo>
                <a:lnTo>
                  <a:pt x="10850" y="1616"/>
                </a:lnTo>
                <a:lnTo>
                  <a:pt x="10835" y="1610"/>
                </a:lnTo>
                <a:lnTo>
                  <a:pt x="10817" y="1602"/>
                </a:lnTo>
                <a:lnTo>
                  <a:pt x="10774" y="1581"/>
                </a:lnTo>
                <a:lnTo>
                  <a:pt x="10726" y="1556"/>
                </a:lnTo>
                <a:lnTo>
                  <a:pt x="10675" y="1531"/>
                </a:lnTo>
                <a:lnTo>
                  <a:pt x="10629" y="1507"/>
                </a:lnTo>
                <a:lnTo>
                  <a:pt x="10591" y="1488"/>
                </a:lnTo>
                <a:lnTo>
                  <a:pt x="10567" y="1477"/>
                </a:lnTo>
                <a:lnTo>
                  <a:pt x="10526" y="1459"/>
                </a:lnTo>
                <a:lnTo>
                  <a:pt x="10484" y="1441"/>
                </a:lnTo>
                <a:lnTo>
                  <a:pt x="10442" y="1424"/>
                </a:lnTo>
                <a:lnTo>
                  <a:pt x="10400" y="1408"/>
                </a:lnTo>
                <a:lnTo>
                  <a:pt x="10315" y="1378"/>
                </a:lnTo>
                <a:lnTo>
                  <a:pt x="10229" y="1348"/>
                </a:lnTo>
                <a:lnTo>
                  <a:pt x="10144" y="1320"/>
                </a:lnTo>
                <a:lnTo>
                  <a:pt x="10060" y="1290"/>
                </a:lnTo>
                <a:lnTo>
                  <a:pt x="10019" y="1276"/>
                </a:lnTo>
                <a:lnTo>
                  <a:pt x="9978" y="1260"/>
                </a:lnTo>
                <a:lnTo>
                  <a:pt x="9938" y="1244"/>
                </a:lnTo>
                <a:lnTo>
                  <a:pt x="9898" y="1228"/>
                </a:lnTo>
                <a:lnTo>
                  <a:pt x="9888" y="1202"/>
                </a:lnTo>
                <a:lnTo>
                  <a:pt x="9878" y="1175"/>
                </a:lnTo>
                <a:lnTo>
                  <a:pt x="9869" y="1146"/>
                </a:lnTo>
                <a:lnTo>
                  <a:pt x="9860" y="1117"/>
                </a:lnTo>
                <a:lnTo>
                  <a:pt x="9851" y="1085"/>
                </a:lnTo>
                <a:lnTo>
                  <a:pt x="9843" y="1053"/>
                </a:lnTo>
                <a:lnTo>
                  <a:pt x="9835" y="1019"/>
                </a:lnTo>
                <a:lnTo>
                  <a:pt x="9828" y="984"/>
                </a:lnTo>
                <a:lnTo>
                  <a:pt x="9814" y="913"/>
                </a:lnTo>
                <a:lnTo>
                  <a:pt x="9802" y="838"/>
                </a:lnTo>
                <a:lnTo>
                  <a:pt x="9789" y="761"/>
                </a:lnTo>
                <a:lnTo>
                  <a:pt x="9777" y="685"/>
                </a:lnTo>
                <a:lnTo>
                  <a:pt x="9765" y="606"/>
                </a:lnTo>
                <a:lnTo>
                  <a:pt x="9752" y="528"/>
                </a:lnTo>
                <a:lnTo>
                  <a:pt x="9740" y="451"/>
                </a:lnTo>
                <a:lnTo>
                  <a:pt x="9726" y="375"/>
                </a:lnTo>
                <a:lnTo>
                  <a:pt x="9719" y="339"/>
                </a:lnTo>
                <a:lnTo>
                  <a:pt x="9711" y="303"/>
                </a:lnTo>
                <a:lnTo>
                  <a:pt x="9703" y="267"/>
                </a:lnTo>
                <a:lnTo>
                  <a:pt x="9695" y="232"/>
                </a:lnTo>
                <a:lnTo>
                  <a:pt x="9685" y="200"/>
                </a:lnTo>
                <a:lnTo>
                  <a:pt x="9676" y="167"/>
                </a:lnTo>
                <a:lnTo>
                  <a:pt x="9666" y="136"/>
                </a:lnTo>
                <a:lnTo>
                  <a:pt x="9656" y="106"/>
                </a:lnTo>
                <a:lnTo>
                  <a:pt x="9631" y="94"/>
                </a:lnTo>
                <a:lnTo>
                  <a:pt x="9603" y="80"/>
                </a:lnTo>
                <a:lnTo>
                  <a:pt x="9574" y="65"/>
                </a:lnTo>
                <a:lnTo>
                  <a:pt x="9541" y="52"/>
                </a:lnTo>
                <a:lnTo>
                  <a:pt x="9506" y="37"/>
                </a:lnTo>
                <a:lnTo>
                  <a:pt x="9468" y="24"/>
                </a:lnTo>
                <a:lnTo>
                  <a:pt x="9448" y="18"/>
                </a:lnTo>
                <a:lnTo>
                  <a:pt x="9427" y="13"/>
                </a:lnTo>
                <a:lnTo>
                  <a:pt x="9405" y="7"/>
                </a:lnTo>
                <a:lnTo>
                  <a:pt x="9382" y="2"/>
                </a:lnTo>
                <a:lnTo>
                  <a:pt x="8730" y="0"/>
                </a:lnTo>
                <a:lnTo>
                  <a:pt x="8664" y="0"/>
                </a:lnTo>
                <a:lnTo>
                  <a:pt x="8604" y="2"/>
                </a:lnTo>
                <a:lnTo>
                  <a:pt x="8547" y="4"/>
                </a:lnTo>
                <a:lnTo>
                  <a:pt x="8497" y="8"/>
                </a:lnTo>
                <a:lnTo>
                  <a:pt x="8449" y="13"/>
                </a:lnTo>
                <a:lnTo>
                  <a:pt x="8406" y="19"/>
                </a:lnTo>
                <a:lnTo>
                  <a:pt x="8366" y="26"/>
                </a:lnTo>
                <a:lnTo>
                  <a:pt x="8331" y="35"/>
                </a:lnTo>
                <a:lnTo>
                  <a:pt x="8299" y="45"/>
                </a:lnTo>
                <a:lnTo>
                  <a:pt x="8270" y="57"/>
                </a:lnTo>
                <a:lnTo>
                  <a:pt x="8244" y="69"/>
                </a:lnTo>
                <a:lnTo>
                  <a:pt x="8220" y="84"/>
                </a:lnTo>
                <a:lnTo>
                  <a:pt x="8201" y="100"/>
                </a:lnTo>
                <a:lnTo>
                  <a:pt x="8182" y="118"/>
                </a:lnTo>
                <a:lnTo>
                  <a:pt x="8166" y="138"/>
                </a:lnTo>
                <a:lnTo>
                  <a:pt x="8152" y="159"/>
                </a:lnTo>
                <a:lnTo>
                  <a:pt x="8140" y="182"/>
                </a:lnTo>
                <a:lnTo>
                  <a:pt x="8129" y="207"/>
                </a:lnTo>
                <a:lnTo>
                  <a:pt x="8119" y="233"/>
                </a:lnTo>
                <a:lnTo>
                  <a:pt x="8110" y="263"/>
                </a:lnTo>
                <a:lnTo>
                  <a:pt x="8103" y="293"/>
                </a:lnTo>
                <a:lnTo>
                  <a:pt x="8097" y="326"/>
                </a:lnTo>
                <a:lnTo>
                  <a:pt x="8090" y="362"/>
                </a:lnTo>
                <a:lnTo>
                  <a:pt x="8084" y="399"/>
                </a:lnTo>
                <a:lnTo>
                  <a:pt x="8071" y="480"/>
                </a:lnTo>
                <a:lnTo>
                  <a:pt x="8058" y="570"/>
                </a:lnTo>
                <a:lnTo>
                  <a:pt x="8049" y="619"/>
                </a:lnTo>
                <a:lnTo>
                  <a:pt x="8041" y="671"/>
                </a:lnTo>
                <a:lnTo>
                  <a:pt x="8030" y="725"/>
                </a:lnTo>
                <a:lnTo>
                  <a:pt x="8019" y="781"/>
                </a:lnTo>
                <a:close/>
                <a:moveTo>
                  <a:pt x="8909" y="2512"/>
                </a:moveTo>
                <a:lnTo>
                  <a:pt x="8768" y="2535"/>
                </a:lnTo>
                <a:lnTo>
                  <a:pt x="8639" y="2554"/>
                </a:lnTo>
                <a:lnTo>
                  <a:pt x="8521" y="2574"/>
                </a:lnTo>
                <a:lnTo>
                  <a:pt x="8412" y="2593"/>
                </a:lnTo>
                <a:lnTo>
                  <a:pt x="8361" y="2603"/>
                </a:lnTo>
                <a:lnTo>
                  <a:pt x="8312" y="2613"/>
                </a:lnTo>
                <a:lnTo>
                  <a:pt x="8264" y="2624"/>
                </a:lnTo>
                <a:lnTo>
                  <a:pt x="8217" y="2634"/>
                </a:lnTo>
                <a:lnTo>
                  <a:pt x="8173" y="2646"/>
                </a:lnTo>
                <a:lnTo>
                  <a:pt x="8129" y="2658"/>
                </a:lnTo>
                <a:lnTo>
                  <a:pt x="8087" y="2670"/>
                </a:lnTo>
                <a:lnTo>
                  <a:pt x="8045" y="2684"/>
                </a:lnTo>
                <a:lnTo>
                  <a:pt x="8005" y="2698"/>
                </a:lnTo>
                <a:lnTo>
                  <a:pt x="7964" y="2713"/>
                </a:lnTo>
                <a:lnTo>
                  <a:pt x="7924" y="2729"/>
                </a:lnTo>
                <a:lnTo>
                  <a:pt x="7886" y="2747"/>
                </a:lnTo>
                <a:lnTo>
                  <a:pt x="7846" y="2765"/>
                </a:lnTo>
                <a:lnTo>
                  <a:pt x="7806" y="2785"/>
                </a:lnTo>
                <a:lnTo>
                  <a:pt x="7766" y="2807"/>
                </a:lnTo>
                <a:lnTo>
                  <a:pt x="7726" y="2829"/>
                </a:lnTo>
                <a:lnTo>
                  <a:pt x="7685" y="2853"/>
                </a:lnTo>
                <a:lnTo>
                  <a:pt x="7644" y="2879"/>
                </a:lnTo>
                <a:lnTo>
                  <a:pt x="7601" y="2908"/>
                </a:lnTo>
                <a:lnTo>
                  <a:pt x="7558" y="2937"/>
                </a:lnTo>
                <a:lnTo>
                  <a:pt x="7513" y="2969"/>
                </a:lnTo>
                <a:lnTo>
                  <a:pt x="7467" y="3004"/>
                </a:lnTo>
                <a:lnTo>
                  <a:pt x="7419" y="3039"/>
                </a:lnTo>
                <a:lnTo>
                  <a:pt x="7370" y="3077"/>
                </a:lnTo>
                <a:lnTo>
                  <a:pt x="7336" y="3105"/>
                </a:lnTo>
                <a:lnTo>
                  <a:pt x="7303" y="3133"/>
                </a:lnTo>
                <a:lnTo>
                  <a:pt x="7269" y="3163"/>
                </a:lnTo>
                <a:lnTo>
                  <a:pt x="7235" y="3196"/>
                </a:lnTo>
                <a:lnTo>
                  <a:pt x="7201" y="3230"/>
                </a:lnTo>
                <a:lnTo>
                  <a:pt x="7167" y="3264"/>
                </a:lnTo>
                <a:lnTo>
                  <a:pt x="7134" y="3299"/>
                </a:lnTo>
                <a:lnTo>
                  <a:pt x="7101" y="3336"/>
                </a:lnTo>
                <a:lnTo>
                  <a:pt x="7069" y="3373"/>
                </a:lnTo>
                <a:lnTo>
                  <a:pt x="7037" y="3411"/>
                </a:lnTo>
                <a:lnTo>
                  <a:pt x="7007" y="3447"/>
                </a:lnTo>
                <a:lnTo>
                  <a:pt x="6977" y="3485"/>
                </a:lnTo>
                <a:lnTo>
                  <a:pt x="6949" y="3522"/>
                </a:lnTo>
                <a:lnTo>
                  <a:pt x="6922" y="3560"/>
                </a:lnTo>
                <a:lnTo>
                  <a:pt x="6896" y="3596"/>
                </a:lnTo>
                <a:lnTo>
                  <a:pt x="6872" y="3631"/>
                </a:lnTo>
                <a:lnTo>
                  <a:pt x="6845" y="3672"/>
                </a:lnTo>
                <a:lnTo>
                  <a:pt x="6820" y="3714"/>
                </a:lnTo>
                <a:lnTo>
                  <a:pt x="6795" y="3758"/>
                </a:lnTo>
                <a:lnTo>
                  <a:pt x="6769" y="3801"/>
                </a:lnTo>
                <a:lnTo>
                  <a:pt x="6746" y="3845"/>
                </a:lnTo>
                <a:lnTo>
                  <a:pt x="6723" y="3890"/>
                </a:lnTo>
                <a:lnTo>
                  <a:pt x="6700" y="3935"/>
                </a:lnTo>
                <a:lnTo>
                  <a:pt x="6679" y="3982"/>
                </a:lnTo>
                <a:lnTo>
                  <a:pt x="6658" y="4029"/>
                </a:lnTo>
                <a:lnTo>
                  <a:pt x="6638" y="4077"/>
                </a:lnTo>
                <a:lnTo>
                  <a:pt x="6619" y="4126"/>
                </a:lnTo>
                <a:lnTo>
                  <a:pt x="6601" y="4175"/>
                </a:lnTo>
                <a:lnTo>
                  <a:pt x="6585" y="4226"/>
                </a:lnTo>
                <a:lnTo>
                  <a:pt x="6569" y="4277"/>
                </a:lnTo>
                <a:lnTo>
                  <a:pt x="6553" y="4330"/>
                </a:lnTo>
                <a:lnTo>
                  <a:pt x="6539" y="4382"/>
                </a:lnTo>
                <a:lnTo>
                  <a:pt x="6525" y="4442"/>
                </a:lnTo>
                <a:lnTo>
                  <a:pt x="6512" y="4501"/>
                </a:lnTo>
                <a:lnTo>
                  <a:pt x="6501" y="4560"/>
                </a:lnTo>
                <a:lnTo>
                  <a:pt x="6491" y="4619"/>
                </a:lnTo>
                <a:lnTo>
                  <a:pt x="6483" y="4677"/>
                </a:lnTo>
                <a:lnTo>
                  <a:pt x="6475" y="4736"/>
                </a:lnTo>
                <a:lnTo>
                  <a:pt x="6470" y="4795"/>
                </a:lnTo>
                <a:lnTo>
                  <a:pt x="6466" y="4852"/>
                </a:lnTo>
                <a:lnTo>
                  <a:pt x="6463" y="4910"/>
                </a:lnTo>
                <a:lnTo>
                  <a:pt x="6462" y="4968"/>
                </a:lnTo>
                <a:lnTo>
                  <a:pt x="6462" y="5026"/>
                </a:lnTo>
                <a:lnTo>
                  <a:pt x="6464" y="5083"/>
                </a:lnTo>
                <a:lnTo>
                  <a:pt x="6466" y="5139"/>
                </a:lnTo>
                <a:lnTo>
                  <a:pt x="6470" y="5196"/>
                </a:lnTo>
                <a:lnTo>
                  <a:pt x="6475" y="5253"/>
                </a:lnTo>
                <a:lnTo>
                  <a:pt x="6483" y="5310"/>
                </a:lnTo>
                <a:lnTo>
                  <a:pt x="6490" y="5366"/>
                </a:lnTo>
                <a:lnTo>
                  <a:pt x="6500" y="5421"/>
                </a:lnTo>
                <a:lnTo>
                  <a:pt x="6510" y="5476"/>
                </a:lnTo>
                <a:lnTo>
                  <a:pt x="6522" y="5531"/>
                </a:lnTo>
                <a:lnTo>
                  <a:pt x="6534" y="5585"/>
                </a:lnTo>
                <a:lnTo>
                  <a:pt x="6549" y="5639"/>
                </a:lnTo>
                <a:lnTo>
                  <a:pt x="6564" y="5693"/>
                </a:lnTo>
                <a:lnTo>
                  <a:pt x="6580" y="5746"/>
                </a:lnTo>
                <a:lnTo>
                  <a:pt x="6597" y="5799"/>
                </a:lnTo>
                <a:lnTo>
                  <a:pt x="6616" y="5850"/>
                </a:lnTo>
                <a:lnTo>
                  <a:pt x="6636" y="5903"/>
                </a:lnTo>
                <a:lnTo>
                  <a:pt x="6657" y="5953"/>
                </a:lnTo>
                <a:lnTo>
                  <a:pt x="6678" y="6005"/>
                </a:lnTo>
                <a:lnTo>
                  <a:pt x="6701" y="6054"/>
                </a:lnTo>
                <a:lnTo>
                  <a:pt x="6725" y="6105"/>
                </a:lnTo>
                <a:lnTo>
                  <a:pt x="6750" y="6153"/>
                </a:lnTo>
                <a:lnTo>
                  <a:pt x="6827" y="6291"/>
                </a:lnTo>
                <a:lnTo>
                  <a:pt x="6912" y="6420"/>
                </a:lnTo>
                <a:lnTo>
                  <a:pt x="7005" y="6543"/>
                </a:lnTo>
                <a:lnTo>
                  <a:pt x="7103" y="6659"/>
                </a:lnTo>
                <a:lnTo>
                  <a:pt x="7208" y="6769"/>
                </a:lnTo>
                <a:lnTo>
                  <a:pt x="7320" y="6869"/>
                </a:lnTo>
                <a:lnTo>
                  <a:pt x="7437" y="6963"/>
                </a:lnTo>
                <a:lnTo>
                  <a:pt x="7559" y="7049"/>
                </a:lnTo>
                <a:lnTo>
                  <a:pt x="7686" y="7128"/>
                </a:lnTo>
                <a:lnTo>
                  <a:pt x="7817" y="7199"/>
                </a:lnTo>
                <a:lnTo>
                  <a:pt x="7952" y="7262"/>
                </a:lnTo>
                <a:lnTo>
                  <a:pt x="8090" y="7316"/>
                </a:lnTo>
                <a:lnTo>
                  <a:pt x="8232" y="7363"/>
                </a:lnTo>
                <a:lnTo>
                  <a:pt x="8375" y="7401"/>
                </a:lnTo>
                <a:lnTo>
                  <a:pt x="8521" y="7430"/>
                </a:lnTo>
                <a:lnTo>
                  <a:pt x="8669" y="7451"/>
                </a:lnTo>
                <a:lnTo>
                  <a:pt x="8817" y="7463"/>
                </a:lnTo>
                <a:lnTo>
                  <a:pt x="8966" y="7466"/>
                </a:lnTo>
                <a:lnTo>
                  <a:pt x="9116" y="7460"/>
                </a:lnTo>
                <a:lnTo>
                  <a:pt x="9265" y="7445"/>
                </a:lnTo>
                <a:lnTo>
                  <a:pt x="9414" y="7421"/>
                </a:lnTo>
                <a:lnTo>
                  <a:pt x="9562" y="7387"/>
                </a:lnTo>
                <a:lnTo>
                  <a:pt x="9708" y="7344"/>
                </a:lnTo>
                <a:lnTo>
                  <a:pt x="9853" y="7290"/>
                </a:lnTo>
                <a:lnTo>
                  <a:pt x="9996" y="7228"/>
                </a:lnTo>
                <a:lnTo>
                  <a:pt x="10135" y="7156"/>
                </a:lnTo>
                <a:lnTo>
                  <a:pt x="10271" y="7072"/>
                </a:lnTo>
                <a:lnTo>
                  <a:pt x="10404" y="6980"/>
                </a:lnTo>
                <a:lnTo>
                  <a:pt x="10533" y="6876"/>
                </a:lnTo>
                <a:lnTo>
                  <a:pt x="10656" y="6762"/>
                </a:lnTo>
                <a:lnTo>
                  <a:pt x="10776" y="6638"/>
                </a:lnTo>
                <a:lnTo>
                  <a:pt x="10890" y="6503"/>
                </a:lnTo>
                <a:lnTo>
                  <a:pt x="10957" y="6413"/>
                </a:lnTo>
                <a:lnTo>
                  <a:pt x="11020" y="6318"/>
                </a:lnTo>
                <a:lnTo>
                  <a:pt x="11078" y="6223"/>
                </a:lnTo>
                <a:lnTo>
                  <a:pt x="11130" y="6123"/>
                </a:lnTo>
                <a:lnTo>
                  <a:pt x="11178" y="6022"/>
                </a:lnTo>
                <a:lnTo>
                  <a:pt x="11221" y="5918"/>
                </a:lnTo>
                <a:lnTo>
                  <a:pt x="11260" y="5813"/>
                </a:lnTo>
                <a:lnTo>
                  <a:pt x="11294" y="5705"/>
                </a:lnTo>
                <a:lnTo>
                  <a:pt x="11323" y="5597"/>
                </a:lnTo>
                <a:lnTo>
                  <a:pt x="11347" y="5488"/>
                </a:lnTo>
                <a:lnTo>
                  <a:pt x="11366" y="5378"/>
                </a:lnTo>
                <a:lnTo>
                  <a:pt x="11382" y="5267"/>
                </a:lnTo>
                <a:lnTo>
                  <a:pt x="11393" y="5156"/>
                </a:lnTo>
                <a:lnTo>
                  <a:pt x="11398" y="5045"/>
                </a:lnTo>
                <a:lnTo>
                  <a:pt x="11400" y="4934"/>
                </a:lnTo>
                <a:lnTo>
                  <a:pt x="11397" y="4824"/>
                </a:lnTo>
                <a:lnTo>
                  <a:pt x="11388" y="4715"/>
                </a:lnTo>
                <a:lnTo>
                  <a:pt x="11377" y="4606"/>
                </a:lnTo>
                <a:lnTo>
                  <a:pt x="11360" y="4499"/>
                </a:lnTo>
                <a:lnTo>
                  <a:pt x="11339" y="4394"/>
                </a:lnTo>
                <a:lnTo>
                  <a:pt x="11315" y="4290"/>
                </a:lnTo>
                <a:lnTo>
                  <a:pt x="11285" y="4188"/>
                </a:lnTo>
                <a:lnTo>
                  <a:pt x="11252" y="4089"/>
                </a:lnTo>
                <a:lnTo>
                  <a:pt x="11214" y="3992"/>
                </a:lnTo>
                <a:lnTo>
                  <a:pt x="11172" y="3897"/>
                </a:lnTo>
                <a:lnTo>
                  <a:pt x="11126" y="3807"/>
                </a:lnTo>
                <a:lnTo>
                  <a:pt x="11075" y="3720"/>
                </a:lnTo>
                <a:lnTo>
                  <a:pt x="11021" y="3636"/>
                </a:lnTo>
                <a:lnTo>
                  <a:pt x="10962" y="3556"/>
                </a:lnTo>
                <a:lnTo>
                  <a:pt x="10900" y="3480"/>
                </a:lnTo>
                <a:lnTo>
                  <a:pt x="10833" y="3408"/>
                </a:lnTo>
                <a:lnTo>
                  <a:pt x="10763" y="3341"/>
                </a:lnTo>
                <a:lnTo>
                  <a:pt x="10244" y="3696"/>
                </a:lnTo>
                <a:lnTo>
                  <a:pt x="10234" y="3704"/>
                </a:lnTo>
                <a:lnTo>
                  <a:pt x="10224" y="3713"/>
                </a:lnTo>
                <a:lnTo>
                  <a:pt x="10266" y="3768"/>
                </a:lnTo>
                <a:lnTo>
                  <a:pt x="10308" y="3823"/>
                </a:lnTo>
                <a:lnTo>
                  <a:pt x="10350" y="3877"/>
                </a:lnTo>
                <a:lnTo>
                  <a:pt x="10390" y="3934"/>
                </a:lnTo>
                <a:lnTo>
                  <a:pt x="10430" y="3992"/>
                </a:lnTo>
                <a:lnTo>
                  <a:pt x="10469" y="4052"/>
                </a:lnTo>
                <a:lnTo>
                  <a:pt x="10487" y="4082"/>
                </a:lnTo>
                <a:lnTo>
                  <a:pt x="10505" y="4113"/>
                </a:lnTo>
                <a:lnTo>
                  <a:pt x="10523" y="4145"/>
                </a:lnTo>
                <a:lnTo>
                  <a:pt x="10540" y="4176"/>
                </a:lnTo>
                <a:lnTo>
                  <a:pt x="10557" y="4209"/>
                </a:lnTo>
                <a:lnTo>
                  <a:pt x="10574" y="4242"/>
                </a:lnTo>
                <a:lnTo>
                  <a:pt x="10589" y="4277"/>
                </a:lnTo>
                <a:lnTo>
                  <a:pt x="10604" y="4312"/>
                </a:lnTo>
                <a:lnTo>
                  <a:pt x="10619" y="4347"/>
                </a:lnTo>
                <a:lnTo>
                  <a:pt x="10632" y="4383"/>
                </a:lnTo>
                <a:lnTo>
                  <a:pt x="10645" y="4420"/>
                </a:lnTo>
                <a:lnTo>
                  <a:pt x="10658" y="4458"/>
                </a:lnTo>
                <a:lnTo>
                  <a:pt x="10669" y="4498"/>
                </a:lnTo>
                <a:lnTo>
                  <a:pt x="10680" y="4537"/>
                </a:lnTo>
                <a:lnTo>
                  <a:pt x="10689" y="4578"/>
                </a:lnTo>
                <a:lnTo>
                  <a:pt x="10698" y="4620"/>
                </a:lnTo>
                <a:lnTo>
                  <a:pt x="10707" y="4663"/>
                </a:lnTo>
                <a:lnTo>
                  <a:pt x="10713" y="4707"/>
                </a:lnTo>
                <a:lnTo>
                  <a:pt x="10719" y="4752"/>
                </a:lnTo>
                <a:lnTo>
                  <a:pt x="10725" y="4799"/>
                </a:lnTo>
                <a:lnTo>
                  <a:pt x="10733" y="4928"/>
                </a:lnTo>
                <a:lnTo>
                  <a:pt x="10733" y="5056"/>
                </a:lnTo>
                <a:lnTo>
                  <a:pt x="10725" y="5180"/>
                </a:lnTo>
                <a:lnTo>
                  <a:pt x="10707" y="5302"/>
                </a:lnTo>
                <a:lnTo>
                  <a:pt x="10683" y="5421"/>
                </a:lnTo>
                <a:lnTo>
                  <a:pt x="10650" y="5536"/>
                </a:lnTo>
                <a:lnTo>
                  <a:pt x="10610" y="5648"/>
                </a:lnTo>
                <a:lnTo>
                  <a:pt x="10564" y="5756"/>
                </a:lnTo>
                <a:lnTo>
                  <a:pt x="10512" y="5860"/>
                </a:lnTo>
                <a:lnTo>
                  <a:pt x="10452" y="5960"/>
                </a:lnTo>
                <a:lnTo>
                  <a:pt x="10387" y="6054"/>
                </a:lnTo>
                <a:lnTo>
                  <a:pt x="10315" y="6145"/>
                </a:lnTo>
                <a:lnTo>
                  <a:pt x="10240" y="6231"/>
                </a:lnTo>
                <a:lnTo>
                  <a:pt x="10158" y="6311"/>
                </a:lnTo>
                <a:lnTo>
                  <a:pt x="10072" y="6387"/>
                </a:lnTo>
                <a:lnTo>
                  <a:pt x="9981" y="6456"/>
                </a:lnTo>
                <a:lnTo>
                  <a:pt x="9886" y="6519"/>
                </a:lnTo>
                <a:lnTo>
                  <a:pt x="9787" y="6577"/>
                </a:lnTo>
                <a:lnTo>
                  <a:pt x="9685" y="6629"/>
                </a:lnTo>
                <a:lnTo>
                  <a:pt x="9580" y="6674"/>
                </a:lnTo>
                <a:lnTo>
                  <a:pt x="9472" y="6712"/>
                </a:lnTo>
                <a:lnTo>
                  <a:pt x="9361" y="6743"/>
                </a:lnTo>
                <a:lnTo>
                  <a:pt x="9248" y="6767"/>
                </a:lnTo>
                <a:lnTo>
                  <a:pt x="9133" y="6784"/>
                </a:lnTo>
                <a:lnTo>
                  <a:pt x="9016" y="6794"/>
                </a:lnTo>
                <a:lnTo>
                  <a:pt x="8899" y="6796"/>
                </a:lnTo>
                <a:lnTo>
                  <a:pt x="8779" y="6788"/>
                </a:lnTo>
                <a:lnTo>
                  <a:pt x="8659" y="6774"/>
                </a:lnTo>
                <a:lnTo>
                  <a:pt x="8540" y="6751"/>
                </a:lnTo>
                <a:lnTo>
                  <a:pt x="8419" y="6719"/>
                </a:lnTo>
                <a:lnTo>
                  <a:pt x="8299" y="6678"/>
                </a:lnTo>
                <a:lnTo>
                  <a:pt x="8180" y="6629"/>
                </a:lnTo>
                <a:lnTo>
                  <a:pt x="8121" y="6599"/>
                </a:lnTo>
                <a:lnTo>
                  <a:pt x="8062" y="6569"/>
                </a:lnTo>
                <a:lnTo>
                  <a:pt x="8003" y="6534"/>
                </a:lnTo>
                <a:lnTo>
                  <a:pt x="7945" y="6498"/>
                </a:lnTo>
                <a:lnTo>
                  <a:pt x="7889" y="6458"/>
                </a:lnTo>
                <a:lnTo>
                  <a:pt x="7833" y="6417"/>
                </a:lnTo>
                <a:lnTo>
                  <a:pt x="7778" y="6373"/>
                </a:lnTo>
                <a:lnTo>
                  <a:pt x="7725" y="6326"/>
                </a:lnTo>
                <a:lnTo>
                  <a:pt x="7672" y="6277"/>
                </a:lnTo>
                <a:lnTo>
                  <a:pt x="7622" y="6226"/>
                </a:lnTo>
                <a:lnTo>
                  <a:pt x="7574" y="6172"/>
                </a:lnTo>
                <a:lnTo>
                  <a:pt x="7526" y="6115"/>
                </a:lnTo>
                <a:lnTo>
                  <a:pt x="7481" y="6058"/>
                </a:lnTo>
                <a:lnTo>
                  <a:pt x="7438" y="5998"/>
                </a:lnTo>
                <a:lnTo>
                  <a:pt x="7397" y="5935"/>
                </a:lnTo>
                <a:lnTo>
                  <a:pt x="7358" y="5870"/>
                </a:lnTo>
                <a:lnTo>
                  <a:pt x="7323" y="5803"/>
                </a:lnTo>
                <a:lnTo>
                  <a:pt x="7289" y="5735"/>
                </a:lnTo>
                <a:lnTo>
                  <a:pt x="7259" y="5664"/>
                </a:lnTo>
                <a:lnTo>
                  <a:pt x="7230" y="5592"/>
                </a:lnTo>
                <a:lnTo>
                  <a:pt x="7206" y="5517"/>
                </a:lnTo>
                <a:lnTo>
                  <a:pt x="7184" y="5441"/>
                </a:lnTo>
                <a:lnTo>
                  <a:pt x="7166" y="5363"/>
                </a:lnTo>
                <a:lnTo>
                  <a:pt x="7152" y="5284"/>
                </a:lnTo>
                <a:lnTo>
                  <a:pt x="7140" y="5203"/>
                </a:lnTo>
                <a:lnTo>
                  <a:pt x="7133" y="5119"/>
                </a:lnTo>
                <a:lnTo>
                  <a:pt x="7130" y="5034"/>
                </a:lnTo>
                <a:lnTo>
                  <a:pt x="7130" y="4949"/>
                </a:lnTo>
                <a:lnTo>
                  <a:pt x="7135" y="4861"/>
                </a:lnTo>
                <a:lnTo>
                  <a:pt x="7143" y="4772"/>
                </a:lnTo>
                <a:lnTo>
                  <a:pt x="7157" y="4682"/>
                </a:lnTo>
                <a:lnTo>
                  <a:pt x="7175" y="4591"/>
                </a:lnTo>
                <a:lnTo>
                  <a:pt x="7190" y="4527"/>
                </a:lnTo>
                <a:lnTo>
                  <a:pt x="7209" y="4464"/>
                </a:lnTo>
                <a:lnTo>
                  <a:pt x="7231" y="4400"/>
                </a:lnTo>
                <a:lnTo>
                  <a:pt x="7257" y="4335"/>
                </a:lnTo>
                <a:lnTo>
                  <a:pt x="7286" y="4271"/>
                </a:lnTo>
                <a:lnTo>
                  <a:pt x="7317" y="4207"/>
                </a:lnTo>
                <a:lnTo>
                  <a:pt x="7353" y="4143"/>
                </a:lnTo>
                <a:lnTo>
                  <a:pt x="7391" y="4078"/>
                </a:lnTo>
                <a:lnTo>
                  <a:pt x="7431" y="4015"/>
                </a:lnTo>
                <a:lnTo>
                  <a:pt x="7474" y="3953"/>
                </a:lnTo>
                <a:lnTo>
                  <a:pt x="7520" y="3891"/>
                </a:lnTo>
                <a:lnTo>
                  <a:pt x="7568" y="3831"/>
                </a:lnTo>
                <a:lnTo>
                  <a:pt x="7620" y="3773"/>
                </a:lnTo>
                <a:lnTo>
                  <a:pt x="7672" y="3717"/>
                </a:lnTo>
                <a:lnTo>
                  <a:pt x="7728" y="3661"/>
                </a:lnTo>
                <a:lnTo>
                  <a:pt x="7786" y="3608"/>
                </a:lnTo>
                <a:lnTo>
                  <a:pt x="7845" y="3557"/>
                </a:lnTo>
                <a:lnTo>
                  <a:pt x="7907" y="3508"/>
                </a:lnTo>
                <a:lnTo>
                  <a:pt x="7970" y="3463"/>
                </a:lnTo>
                <a:lnTo>
                  <a:pt x="8034" y="3420"/>
                </a:lnTo>
                <a:lnTo>
                  <a:pt x="8101" y="3380"/>
                </a:lnTo>
                <a:lnTo>
                  <a:pt x="8169" y="3343"/>
                </a:lnTo>
                <a:lnTo>
                  <a:pt x="8238" y="3311"/>
                </a:lnTo>
                <a:lnTo>
                  <a:pt x="8309" y="3281"/>
                </a:lnTo>
                <a:lnTo>
                  <a:pt x="8381" y="3255"/>
                </a:lnTo>
                <a:lnTo>
                  <a:pt x="8454" y="3233"/>
                </a:lnTo>
                <a:lnTo>
                  <a:pt x="8528" y="3216"/>
                </a:lnTo>
                <a:lnTo>
                  <a:pt x="8603" y="3202"/>
                </a:lnTo>
                <a:lnTo>
                  <a:pt x="8678" y="3194"/>
                </a:lnTo>
                <a:lnTo>
                  <a:pt x="8755" y="3190"/>
                </a:lnTo>
                <a:lnTo>
                  <a:pt x="8833" y="3192"/>
                </a:lnTo>
                <a:lnTo>
                  <a:pt x="8910" y="3198"/>
                </a:lnTo>
                <a:lnTo>
                  <a:pt x="8916" y="3628"/>
                </a:lnTo>
                <a:lnTo>
                  <a:pt x="8933" y="3624"/>
                </a:lnTo>
                <a:lnTo>
                  <a:pt x="8954" y="3617"/>
                </a:lnTo>
                <a:lnTo>
                  <a:pt x="8981" y="3606"/>
                </a:lnTo>
                <a:lnTo>
                  <a:pt x="9010" y="3592"/>
                </a:lnTo>
                <a:lnTo>
                  <a:pt x="9043" y="3577"/>
                </a:lnTo>
                <a:lnTo>
                  <a:pt x="9078" y="3557"/>
                </a:lnTo>
                <a:lnTo>
                  <a:pt x="9116" y="3536"/>
                </a:lnTo>
                <a:lnTo>
                  <a:pt x="9157" y="3512"/>
                </a:lnTo>
                <a:lnTo>
                  <a:pt x="9244" y="3459"/>
                </a:lnTo>
                <a:lnTo>
                  <a:pt x="9338" y="3400"/>
                </a:lnTo>
                <a:lnTo>
                  <a:pt x="9434" y="3337"/>
                </a:lnTo>
                <a:lnTo>
                  <a:pt x="9533" y="3271"/>
                </a:lnTo>
                <a:lnTo>
                  <a:pt x="9630" y="3203"/>
                </a:lnTo>
                <a:lnTo>
                  <a:pt x="9724" y="3138"/>
                </a:lnTo>
                <a:lnTo>
                  <a:pt x="9811" y="3075"/>
                </a:lnTo>
                <a:lnTo>
                  <a:pt x="9892" y="3015"/>
                </a:lnTo>
                <a:lnTo>
                  <a:pt x="9961" y="2963"/>
                </a:lnTo>
                <a:lnTo>
                  <a:pt x="10018" y="2918"/>
                </a:lnTo>
                <a:lnTo>
                  <a:pt x="10040" y="2898"/>
                </a:lnTo>
                <a:lnTo>
                  <a:pt x="10059" y="2883"/>
                </a:lnTo>
                <a:lnTo>
                  <a:pt x="10074" y="2869"/>
                </a:lnTo>
                <a:lnTo>
                  <a:pt x="10083" y="2858"/>
                </a:lnTo>
                <a:lnTo>
                  <a:pt x="10072" y="2839"/>
                </a:lnTo>
                <a:lnTo>
                  <a:pt x="10060" y="2822"/>
                </a:lnTo>
                <a:lnTo>
                  <a:pt x="10046" y="2805"/>
                </a:lnTo>
                <a:lnTo>
                  <a:pt x="10033" y="2790"/>
                </a:lnTo>
                <a:lnTo>
                  <a:pt x="10018" y="2775"/>
                </a:lnTo>
                <a:lnTo>
                  <a:pt x="10003" y="2761"/>
                </a:lnTo>
                <a:lnTo>
                  <a:pt x="9988" y="2748"/>
                </a:lnTo>
                <a:lnTo>
                  <a:pt x="9971" y="2735"/>
                </a:lnTo>
                <a:lnTo>
                  <a:pt x="9937" y="2710"/>
                </a:lnTo>
                <a:lnTo>
                  <a:pt x="9903" y="2687"/>
                </a:lnTo>
                <a:lnTo>
                  <a:pt x="9867" y="2664"/>
                </a:lnTo>
                <a:lnTo>
                  <a:pt x="9831" y="2640"/>
                </a:lnTo>
                <a:lnTo>
                  <a:pt x="9793" y="2612"/>
                </a:lnTo>
                <a:lnTo>
                  <a:pt x="9746" y="2579"/>
                </a:lnTo>
                <a:lnTo>
                  <a:pt x="9693" y="2541"/>
                </a:lnTo>
                <a:lnTo>
                  <a:pt x="9634" y="2498"/>
                </a:lnTo>
                <a:lnTo>
                  <a:pt x="9570" y="2452"/>
                </a:lnTo>
                <a:lnTo>
                  <a:pt x="9504" y="2405"/>
                </a:lnTo>
                <a:lnTo>
                  <a:pt x="9434" y="2357"/>
                </a:lnTo>
                <a:lnTo>
                  <a:pt x="9365" y="2309"/>
                </a:lnTo>
                <a:lnTo>
                  <a:pt x="9296" y="2263"/>
                </a:lnTo>
                <a:lnTo>
                  <a:pt x="9227" y="2219"/>
                </a:lnTo>
                <a:lnTo>
                  <a:pt x="9163" y="2179"/>
                </a:lnTo>
                <a:lnTo>
                  <a:pt x="9102" y="2143"/>
                </a:lnTo>
                <a:lnTo>
                  <a:pt x="9074" y="2128"/>
                </a:lnTo>
                <a:lnTo>
                  <a:pt x="9048" y="2114"/>
                </a:lnTo>
                <a:lnTo>
                  <a:pt x="9023" y="2101"/>
                </a:lnTo>
                <a:lnTo>
                  <a:pt x="9000" y="2091"/>
                </a:lnTo>
                <a:lnTo>
                  <a:pt x="8978" y="2082"/>
                </a:lnTo>
                <a:lnTo>
                  <a:pt x="8959" y="2076"/>
                </a:lnTo>
                <a:lnTo>
                  <a:pt x="8942" y="2072"/>
                </a:lnTo>
                <a:lnTo>
                  <a:pt x="8927" y="2070"/>
                </a:lnTo>
                <a:lnTo>
                  <a:pt x="8909" y="2512"/>
                </a:lnTo>
                <a:close/>
                <a:moveTo>
                  <a:pt x="3478" y="10991"/>
                </a:moveTo>
                <a:lnTo>
                  <a:pt x="2949" y="11202"/>
                </a:lnTo>
                <a:lnTo>
                  <a:pt x="2934" y="11190"/>
                </a:lnTo>
                <a:lnTo>
                  <a:pt x="2919" y="11178"/>
                </a:lnTo>
                <a:lnTo>
                  <a:pt x="2905" y="11167"/>
                </a:lnTo>
                <a:lnTo>
                  <a:pt x="2892" y="11154"/>
                </a:lnTo>
                <a:lnTo>
                  <a:pt x="2880" y="11142"/>
                </a:lnTo>
                <a:lnTo>
                  <a:pt x="2870" y="11130"/>
                </a:lnTo>
                <a:lnTo>
                  <a:pt x="2859" y="11118"/>
                </a:lnTo>
                <a:lnTo>
                  <a:pt x="2850" y="11106"/>
                </a:lnTo>
                <a:lnTo>
                  <a:pt x="2832" y="11080"/>
                </a:lnTo>
                <a:lnTo>
                  <a:pt x="2815" y="11055"/>
                </a:lnTo>
                <a:lnTo>
                  <a:pt x="2798" y="11029"/>
                </a:lnTo>
                <a:lnTo>
                  <a:pt x="2780" y="11001"/>
                </a:lnTo>
                <a:lnTo>
                  <a:pt x="2636" y="10933"/>
                </a:lnTo>
                <a:lnTo>
                  <a:pt x="2606" y="10918"/>
                </a:lnTo>
                <a:lnTo>
                  <a:pt x="2575" y="10906"/>
                </a:lnTo>
                <a:lnTo>
                  <a:pt x="2542" y="10894"/>
                </a:lnTo>
                <a:lnTo>
                  <a:pt x="2507" y="10884"/>
                </a:lnTo>
                <a:lnTo>
                  <a:pt x="2473" y="10875"/>
                </a:lnTo>
                <a:lnTo>
                  <a:pt x="2436" y="10868"/>
                </a:lnTo>
                <a:lnTo>
                  <a:pt x="2399" y="10861"/>
                </a:lnTo>
                <a:lnTo>
                  <a:pt x="2360" y="10855"/>
                </a:lnTo>
                <a:lnTo>
                  <a:pt x="2322" y="10851"/>
                </a:lnTo>
                <a:lnTo>
                  <a:pt x="2282" y="10848"/>
                </a:lnTo>
                <a:lnTo>
                  <a:pt x="2241" y="10846"/>
                </a:lnTo>
                <a:lnTo>
                  <a:pt x="2200" y="10844"/>
                </a:lnTo>
                <a:lnTo>
                  <a:pt x="2158" y="10844"/>
                </a:lnTo>
                <a:lnTo>
                  <a:pt x="2116" y="10844"/>
                </a:lnTo>
                <a:lnTo>
                  <a:pt x="2073" y="10844"/>
                </a:lnTo>
                <a:lnTo>
                  <a:pt x="2030" y="10846"/>
                </a:lnTo>
                <a:lnTo>
                  <a:pt x="1943" y="10850"/>
                </a:lnTo>
                <a:lnTo>
                  <a:pt x="1855" y="10855"/>
                </a:lnTo>
                <a:lnTo>
                  <a:pt x="1768" y="10863"/>
                </a:lnTo>
                <a:lnTo>
                  <a:pt x="1682" y="10871"/>
                </a:lnTo>
                <a:lnTo>
                  <a:pt x="1597" y="10879"/>
                </a:lnTo>
                <a:lnTo>
                  <a:pt x="1514" y="10888"/>
                </a:lnTo>
                <a:lnTo>
                  <a:pt x="1434" y="10895"/>
                </a:lnTo>
                <a:lnTo>
                  <a:pt x="1358" y="10902"/>
                </a:lnTo>
                <a:lnTo>
                  <a:pt x="1197" y="10912"/>
                </a:lnTo>
                <a:lnTo>
                  <a:pt x="1061" y="10920"/>
                </a:lnTo>
                <a:lnTo>
                  <a:pt x="945" y="10928"/>
                </a:lnTo>
                <a:lnTo>
                  <a:pt x="848" y="10933"/>
                </a:lnTo>
                <a:lnTo>
                  <a:pt x="806" y="10936"/>
                </a:lnTo>
                <a:lnTo>
                  <a:pt x="768" y="10939"/>
                </a:lnTo>
                <a:lnTo>
                  <a:pt x="732" y="10943"/>
                </a:lnTo>
                <a:lnTo>
                  <a:pt x="699" y="10947"/>
                </a:lnTo>
                <a:lnTo>
                  <a:pt x="669" y="10951"/>
                </a:lnTo>
                <a:lnTo>
                  <a:pt x="642" y="10956"/>
                </a:lnTo>
                <a:lnTo>
                  <a:pt x="615" y="10963"/>
                </a:lnTo>
                <a:lnTo>
                  <a:pt x="591" y="10969"/>
                </a:lnTo>
                <a:lnTo>
                  <a:pt x="568" y="10977"/>
                </a:lnTo>
                <a:lnTo>
                  <a:pt x="546" y="10986"/>
                </a:lnTo>
                <a:lnTo>
                  <a:pt x="524" y="10996"/>
                </a:lnTo>
                <a:lnTo>
                  <a:pt x="502" y="11008"/>
                </a:lnTo>
                <a:lnTo>
                  <a:pt x="481" y="11020"/>
                </a:lnTo>
                <a:lnTo>
                  <a:pt x="458" y="11035"/>
                </a:lnTo>
                <a:lnTo>
                  <a:pt x="435" y="11051"/>
                </a:lnTo>
                <a:lnTo>
                  <a:pt x="411" y="11069"/>
                </a:lnTo>
                <a:lnTo>
                  <a:pt x="356" y="11112"/>
                </a:lnTo>
                <a:lnTo>
                  <a:pt x="293" y="11162"/>
                </a:lnTo>
                <a:lnTo>
                  <a:pt x="218" y="11223"/>
                </a:lnTo>
                <a:lnTo>
                  <a:pt x="129" y="11295"/>
                </a:lnTo>
                <a:lnTo>
                  <a:pt x="111" y="11348"/>
                </a:lnTo>
                <a:lnTo>
                  <a:pt x="95" y="11395"/>
                </a:lnTo>
                <a:lnTo>
                  <a:pt x="79" y="11436"/>
                </a:lnTo>
                <a:lnTo>
                  <a:pt x="65" y="11472"/>
                </a:lnTo>
                <a:lnTo>
                  <a:pt x="53" y="11504"/>
                </a:lnTo>
                <a:lnTo>
                  <a:pt x="41" y="11535"/>
                </a:lnTo>
                <a:lnTo>
                  <a:pt x="30" y="11563"/>
                </a:lnTo>
                <a:lnTo>
                  <a:pt x="22" y="11592"/>
                </a:lnTo>
                <a:lnTo>
                  <a:pt x="15" y="11623"/>
                </a:lnTo>
                <a:lnTo>
                  <a:pt x="8" y="11656"/>
                </a:lnTo>
                <a:lnTo>
                  <a:pt x="4" y="11691"/>
                </a:lnTo>
                <a:lnTo>
                  <a:pt x="1" y="11732"/>
                </a:lnTo>
                <a:lnTo>
                  <a:pt x="0" y="11780"/>
                </a:lnTo>
                <a:lnTo>
                  <a:pt x="0" y="11834"/>
                </a:lnTo>
                <a:lnTo>
                  <a:pt x="2" y="11896"/>
                </a:lnTo>
                <a:lnTo>
                  <a:pt x="6" y="11969"/>
                </a:lnTo>
                <a:lnTo>
                  <a:pt x="13" y="12027"/>
                </a:lnTo>
                <a:lnTo>
                  <a:pt x="19" y="12085"/>
                </a:lnTo>
                <a:lnTo>
                  <a:pt x="24" y="12145"/>
                </a:lnTo>
                <a:lnTo>
                  <a:pt x="27" y="12204"/>
                </a:lnTo>
                <a:lnTo>
                  <a:pt x="29" y="12233"/>
                </a:lnTo>
                <a:lnTo>
                  <a:pt x="29" y="12262"/>
                </a:lnTo>
                <a:lnTo>
                  <a:pt x="29" y="12292"/>
                </a:lnTo>
                <a:lnTo>
                  <a:pt x="29" y="12320"/>
                </a:lnTo>
                <a:lnTo>
                  <a:pt x="27" y="12350"/>
                </a:lnTo>
                <a:lnTo>
                  <a:pt x="25" y="12377"/>
                </a:lnTo>
                <a:lnTo>
                  <a:pt x="22" y="12405"/>
                </a:lnTo>
                <a:lnTo>
                  <a:pt x="17" y="12433"/>
                </a:lnTo>
                <a:lnTo>
                  <a:pt x="24" y="12446"/>
                </a:lnTo>
                <a:lnTo>
                  <a:pt x="32" y="12462"/>
                </a:lnTo>
                <a:lnTo>
                  <a:pt x="38" y="12481"/>
                </a:lnTo>
                <a:lnTo>
                  <a:pt x="44" y="12500"/>
                </a:lnTo>
                <a:lnTo>
                  <a:pt x="49" y="12522"/>
                </a:lnTo>
                <a:lnTo>
                  <a:pt x="55" y="12544"/>
                </a:lnTo>
                <a:lnTo>
                  <a:pt x="59" y="12569"/>
                </a:lnTo>
                <a:lnTo>
                  <a:pt x="63" y="12595"/>
                </a:lnTo>
                <a:lnTo>
                  <a:pt x="70" y="12649"/>
                </a:lnTo>
                <a:lnTo>
                  <a:pt x="77" y="12708"/>
                </a:lnTo>
                <a:lnTo>
                  <a:pt x="82" y="12769"/>
                </a:lnTo>
                <a:lnTo>
                  <a:pt x="85" y="12833"/>
                </a:lnTo>
                <a:lnTo>
                  <a:pt x="88" y="12897"/>
                </a:lnTo>
                <a:lnTo>
                  <a:pt x="90" y="12961"/>
                </a:lnTo>
                <a:lnTo>
                  <a:pt x="92" y="13024"/>
                </a:lnTo>
                <a:lnTo>
                  <a:pt x="93" y="13084"/>
                </a:lnTo>
                <a:lnTo>
                  <a:pt x="96" y="13142"/>
                </a:lnTo>
                <a:lnTo>
                  <a:pt x="97" y="13195"/>
                </a:lnTo>
                <a:lnTo>
                  <a:pt x="99" y="13244"/>
                </a:lnTo>
                <a:lnTo>
                  <a:pt x="102" y="13286"/>
                </a:lnTo>
                <a:lnTo>
                  <a:pt x="108" y="13357"/>
                </a:lnTo>
                <a:lnTo>
                  <a:pt x="116" y="13431"/>
                </a:lnTo>
                <a:lnTo>
                  <a:pt x="124" y="13505"/>
                </a:lnTo>
                <a:lnTo>
                  <a:pt x="131" y="13581"/>
                </a:lnTo>
                <a:lnTo>
                  <a:pt x="133" y="13619"/>
                </a:lnTo>
                <a:lnTo>
                  <a:pt x="135" y="13657"/>
                </a:lnTo>
                <a:lnTo>
                  <a:pt x="137" y="13694"/>
                </a:lnTo>
                <a:lnTo>
                  <a:pt x="135" y="13731"/>
                </a:lnTo>
                <a:lnTo>
                  <a:pt x="133" y="13766"/>
                </a:lnTo>
                <a:lnTo>
                  <a:pt x="130" y="13801"/>
                </a:lnTo>
                <a:lnTo>
                  <a:pt x="125" y="13835"/>
                </a:lnTo>
                <a:lnTo>
                  <a:pt x="119" y="13868"/>
                </a:lnTo>
                <a:lnTo>
                  <a:pt x="158" y="14037"/>
                </a:lnTo>
                <a:lnTo>
                  <a:pt x="160" y="14059"/>
                </a:lnTo>
                <a:lnTo>
                  <a:pt x="162" y="14082"/>
                </a:lnTo>
                <a:lnTo>
                  <a:pt x="163" y="14105"/>
                </a:lnTo>
                <a:lnTo>
                  <a:pt x="164" y="14129"/>
                </a:lnTo>
                <a:lnTo>
                  <a:pt x="165" y="14152"/>
                </a:lnTo>
                <a:lnTo>
                  <a:pt x="166" y="14176"/>
                </a:lnTo>
                <a:lnTo>
                  <a:pt x="167" y="14200"/>
                </a:lnTo>
                <a:lnTo>
                  <a:pt x="169" y="14221"/>
                </a:lnTo>
                <a:lnTo>
                  <a:pt x="172" y="14267"/>
                </a:lnTo>
                <a:lnTo>
                  <a:pt x="175" y="14313"/>
                </a:lnTo>
                <a:lnTo>
                  <a:pt x="179" y="14358"/>
                </a:lnTo>
                <a:lnTo>
                  <a:pt x="182" y="14405"/>
                </a:lnTo>
                <a:lnTo>
                  <a:pt x="185" y="14451"/>
                </a:lnTo>
                <a:lnTo>
                  <a:pt x="189" y="14496"/>
                </a:lnTo>
                <a:lnTo>
                  <a:pt x="192" y="14542"/>
                </a:lnTo>
                <a:lnTo>
                  <a:pt x="195" y="14589"/>
                </a:lnTo>
                <a:lnTo>
                  <a:pt x="203" y="14693"/>
                </a:lnTo>
                <a:lnTo>
                  <a:pt x="210" y="14793"/>
                </a:lnTo>
                <a:lnTo>
                  <a:pt x="215" y="14840"/>
                </a:lnTo>
                <a:lnTo>
                  <a:pt x="219" y="14886"/>
                </a:lnTo>
                <a:lnTo>
                  <a:pt x="225" y="14932"/>
                </a:lnTo>
                <a:lnTo>
                  <a:pt x="231" y="14976"/>
                </a:lnTo>
                <a:lnTo>
                  <a:pt x="237" y="15018"/>
                </a:lnTo>
                <a:lnTo>
                  <a:pt x="245" y="15059"/>
                </a:lnTo>
                <a:lnTo>
                  <a:pt x="253" y="15099"/>
                </a:lnTo>
                <a:lnTo>
                  <a:pt x="261" y="15138"/>
                </a:lnTo>
                <a:lnTo>
                  <a:pt x="271" y="15176"/>
                </a:lnTo>
                <a:lnTo>
                  <a:pt x="281" y="15212"/>
                </a:lnTo>
                <a:lnTo>
                  <a:pt x="294" y="15247"/>
                </a:lnTo>
                <a:lnTo>
                  <a:pt x="307" y="15282"/>
                </a:lnTo>
                <a:lnTo>
                  <a:pt x="320" y="15314"/>
                </a:lnTo>
                <a:lnTo>
                  <a:pt x="335" y="15346"/>
                </a:lnTo>
                <a:lnTo>
                  <a:pt x="352" y="15377"/>
                </a:lnTo>
                <a:lnTo>
                  <a:pt x="370" y="15407"/>
                </a:lnTo>
                <a:lnTo>
                  <a:pt x="389" y="15436"/>
                </a:lnTo>
                <a:lnTo>
                  <a:pt x="408" y="15464"/>
                </a:lnTo>
                <a:lnTo>
                  <a:pt x="431" y="15490"/>
                </a:lnTo>
                <a:lnTo>
                  <a:pt x="455" y="15516"/>
                </a:lnTo>
                <a:lnTo>
                  <a:pt x="480" y="15541"/>
                </a:lnTo>
                <a:lnTo>
                  <a:pt x="507" y="15566"/>
                </a:lnTo>
                <a:lnTo>
                  <a:pt x="536" y="15588"/>
                </a:lnTo>
                <a:lnTo>
                  <a:pt x="566" y="15611"/>
                </a:lnTo>
                <a:lnTo>
                  <a:pt x="599" y="15632"/>
                </a:lnTo>
                <a:lnTo>
                  <a:pt x="633" y="15652"/>
                </a:lnTo>
                <a:lnTo>
                  <a:pt x="670" y="15672"/>
                </a:lnTo>
                <a:lnTo>
                  <a:pt x="709" y="15691"/>
                </a:lnTo>
                <a:lnTo>
                  <a:pt x="743" y="15706"/>
                </a:lnTo>
                <a:lnTo>
                  <a:pt x="779" y="15718"/>
                </a:lnTo>
                <a:lnTo>
                  <a:pt x="817" y="15730"/>
                </a:lnTo>
                <a:lnTo>
                  <a:pt x="856" y="15740"/>
                </a:lnTo>
                <a:lnTo>
                  <a:pt x="897" y="15749"/>
                </a:lnTo>
                <a:lnTo>
                  <a:pt x="939" y="15756"/>
                </a:lnTo>
                <a:lnTo>
                  <a:pt x="982" y="15762"/>
                </a:lnTo>
                <a:lnTo>
                  <a:pt x="1026" y="15767"/>
                </a:lnTo>
                <a:lnTo>
                  <a:pt x="1072" y="15771"/>
                </a:lnTo>
                <a:lnTo>
                  <a:pt x="1118" y="15773"/>
                </a:lnTo>
                <a:lnTo>
                  <a:pt x="1166" y="15775"/>
                </a:lnTo>
                <a:lnTo>
                  <a:pt x="1213" y="15776"/>
                </a:lnTo>
                <a:lnTo>
                  <a:pt x="1261" y="15776"/>
                </a:lnTo>
                <a:lnTo>
                  <a:pt x="1310" y="15775"/>
                </a:lnTo>
                <a:lnTo>
                  <a:pt x="1360" y="15774"/>
                </a:lnTo>
                <a:lnTo>
                  <a:pt x="1409" y="15772"/>
                </a:lnTo>
                <a:lnTo>
                  <a:pt x="1509" y="15765"/>
                </a:lnTo>
                <a:lnTo>
                  <a:pt x="1609" y="15758"/>
                </a:lnTo>
                <a:lnTo>
                  <a:pt x="1707" y="15750"/>
                </a:lnTo>
                <a:lnTo>
                  <a:pt x="1805" y="15740"/>
                </a:lnTo>
                <a:lnTo>
                  <a:pt x="1899" y="15731"/>
                </a:lnTo>
                <a:lnTo>
                  <a:pt x="1991" y="15721"/>
                </a:lnTo>
                <a:lnTo>
                  <a:pt x="2078" y="15714"/>
                </a:lnTo>
                <a:lnTo>
                  <a:pt x="2160" y="15708"/>
                </a:lnTo>
                <a:lnTo>
                  <a:pt x="2812" y="15628"/>
                </a:lnTo>
                <a:lnTo>
                  <a:pt x="2828" y="15617"/>
                </a:lnTo>
                <a:lnTo>
                  <a:pt x="2853" y="15602"/>
                </a:lnTo>
                <a:lnTo>
                  <a:pt x="2882" y="15584"/>
                </a:lnTo>
                <a:lnTo>
                  <a:pt x="2916" y="15563"/>
                </a:lnTo>
                <a:lnTo>
                  <a:pt x="2951" y="15540"/>
                </a:lnTo>
                <a:lnTo>
                  <a:pt x="2984" y="15518"/>
                </a:lnTo>
                <a:lnTo>
                  <a:pt x="3015" y="15496"/>
                </a:lnTo>
                <a:lnTo>
                  <a:pt x="3040" y="15476"/>
                </a:lnTo>
                <a:lnTo>
                  <a:pt x="3071" y="15448"/>
                </a:lnTo>
                <a:lnTo>
                  <a:pt x="3090" y="15427"/>
                </a:lnTo>
                <a:lnTo>
                  <a:pt x="3109" y="15406"/>
                </a:lnTo>
                <a:lnTo>
                  <a:pt x="3135" y="15371"/>
                </a:lnTo>
                <a:lnTo>
                  <a:pt x="3152" y="15349"/>
                </a:lnTo>
                <a:lnTo>
                  <a:pt x="3164" y="15332"/>
                </a:lnTo>
                <a:lnTo>
                  <a:pt x="3171" y="15321"/>
                </a:lnTo>
                <a:lnTo>
                  <a:pt x="3175" y="15312"/>
                </a:lnTo>
                <a:lnTo>
                  <a:pt x="3179" y="15306"/>
                </a:lnTo>
                <a:lnTo>
                  <a:pt x="3186" y="15301"/>
                </a:lnTo>
                <a:lnTo>
                  <a:pt x="3194" y="15294"/>
                </a:lnTo>
                <a:lnTo>
                  <a:pt x="3208" y="15287"/>
                </a:lnTo>
                <a:lnTo>
                  <a:pt x="3213" y="15276"/>
                </a:lnTo>
                <a:lnTo>
                  <a:pt x="3216" y="15267"/>
                </a:lnTo>
                <a:lnTo>
                  <a:pt x="3218" y="15259"/>
                </a:lnTo>
                <a:lnTo>
                  <a:pt x="3219" y="15251"/>
                </a:lnTo>
                <a:lnTo>
                  <a:pt x="3222" y="15244"/>
                </a:lnTo>
                <a:lnTo>
                  <a:pt x="3226" y="15239"/>
                </a:lnTo>
                <a:lnTo>
                  <a:pt x="3228" y="15235"/>
                </a:lnTo>
                <a:lnTo>
                  <a:pt x="3231" y="15233"/>
                </a:lnTo>
                <a:lnTo>
                  <a:pt x="3235" y="15231"/>
                </a:lnTo>
                <a:lnTo>
                  <a:pt x="3239" y="15229"/>
                </a:lnTo>
                <a:lnTo>
                  <a:pt x="3250" y="15226"/>
                </a:lnTo>
                <a:lnTo>
                  <a:pt x="3264" y="15224"/>
                </a:lnTo>
                <a:lnTo>
                  <a:pt x="3284" y="15222"/>
                </a:lnTo>
                <a:lnTo>
                  <a:pt x="3310" y="15222"/>
                </a:lnTo>
                <a:lnTo>
                  <a:pt x="3340" y="15222"/>
                </a:lnTo>
                <a:lnTo>
                  <a:pt x="3378" y="15223"/>
                </a:lnTo>
                <a:lnTo>
                  <a:pt x="3422" y="15225"/>
                </a:lnTo>
                <a:lnTo>
                  <a:pt x="3476" y="15227"/>
                </a:lnTo>
                <a:lnTo>
                  <a:pt x="3509" y="15229"/>
                </a:lnTo>
                <a:lnTo>
                  <a:pt x="3543" y="15231"/>
                </a:lnTo>
                <a:lnTo>
                  <a:pt x="3576" y="15233"/>
                </a:lnTo>
                <a:lnTo>
                  <a:pt x="3609" y="15235"/>
                </a:lnTo>
                <a:lnTo>
                  <a:pt x="3642" y="15236"/>
                </a:lnTo>
                <a:lnTo>
                  <a:pt x="3676" y="15239"/>
                </a:lnTo>
                <a:lnTo>
                  <a:pt x="3709" y="15240"/>
                </a:lnTo>
                <a:lnTo>
                  <a:pt x="3742" y="15242"/>
                </a:lnTo>
                <a:lnTo>
                  <a:pt x="3778" y="15244"/>
                </a:lnTo>
                <a:lnTo>
                  <a:pt x="3815" y="15245"/>
                </a:lnTo>
                <a:lnTo>
                  <a:pt x="3851" y="15247"/>
                </a:lnTo>
                <a:lnTo>
                  <a:pt x="3888" y="15248"/>
                </a:lnTo>
                <a:lnTo>
                  <a:pt x="3924" y="15250"/>
                </a:lnTo>
                <a:lnTo>
                  <a:pt x="3961" y="15251"/>
                </a:lnTo>
                <a:lnTo>
                  <a:pt x="3997" y="15252"/>
                </a:lnTo>
                <a:lnTo>
                  <a:pt x="4034" y="15254"/>
                </a:lnTo>
                <a:lnTo>
                  <a:pt x="4281" y="15284"/>
                </a:lnTo>
                <a:lnTo>
                  <a:pt x="4292" y="15288"/>
                </a:lnTo>
                <a:lnTo>
                  <a:pt x="4306" y="15293"/>
                </a:lnTo>
                <a:lnTo>
                  <a:pt x="4330" y="15287"/>
                </a:lnTo>
                <a:lnTo>
                  <a:pt x="4356" y="15282"/>
                </a:lnTo>
                <a:lnTo>
                  <a:pt x="4383" y="15278"/>
                </a:lnTo>
                <a:lnTo>
                  <a:pt x="4410" y="15274"/>
                </a:lnTo>
                <a:lnTo>
                  <a:pt x="4438" y="15272"/>
                </a:lnTo>
                <a:lnTo>
                  <a:pt x="4467" y="15272"/>
                </a:lnTo>
                <a:lnTo>
                  <a:pt x="4496" y="15271"/>
                </a:lnTo>
                <a:lnTo>
                  <a:pt x="4524" y="15272"/>
                </a:lnTo>
                <a:lnTo>
                  <a:pt x="4584" y="15275"/>
                </a:lnTo>
                <a:lnTo>
                  <a:pt x="4643" y="15280"/>
                </a:lnTo>
                <a:lnTo>
                  <a:pt x="4701" y="15284"/>
                </a:lnTo>
                <a:lnTo>
                  <a:pt x="4758" y="15288"/>
                </a:lnTo>
                <a:lnTo>
                  <a:pt x="5446" y="15316"/>
                </a:lnTo>
                <a:lnTo>
                  <a:pt x="6102" y="15345"/>
                </a:lnTo>
                <a:lnTo>
                  <a:pt x="6756" y="15374"/>
                </a:lnTo>
                <a:lnTo>
                  <a:pt x="7415" y="15404"/>
                </a:lnTo>
                <a:lnTo>
                  <a:pt x="7458" y="15405"/>
                </a:lnTo>
                <a:lnTo>
                  <a:pt x="7508" y="15405"/>
                </a:lnTo>
                <a:lnTo>
                  <a:pt x="7563" y="15405"/>
                </a:lnTo>
                <a:lnTo>
                  <a:pt x="7624" y="15405"/>
                </a:lnTo>
                <a:lnTo>
                  <a:pt x="7689" y="15404"/>
                </a:lnTo>
                <a:lnTo>
                  <a:pt x="7756" y="15404"/>
                </a:lnTo>
                <a:lnTo>
                  <a:pt x="7825" y="15405"/>
                </a:lnTo>
                <a:lnTo>
                  <a:pt x="7894" y="15406"/>
                </a:lnTo>
                <a:lnTo>
                  <a:pt x="7962" y="15408"/>
                </a:lnTo>
                <a:lnTo>
                  <a:pt x="8028" y="15411"/>
                </a:lnTo>
                <a:lnTo>
                  <a:pt x="8091" y="15415"/>
                </a:lnTo>
                <a:lnTo>
                  <a:pt x="8150" y="15421"/>
                </a:lnTo>
                <a:lnTo>
                  <a:pt x="8178" y="15425"/>
                </a:lnTo>
                <a:lnTo>
                  <a:pt x="8204" y="15429"/>
                </a:lnTo>
                <a:lnTo>
                  <a:pt x="8228" y="15433"/>
                </a:lnTo>
                <a:lnTo>
                  <a:pt x="8251" y="15438"/>
                </a:lnTo>
                <a:lnTo>
                  <a:pt x="8271" y="15444"/>
                </a:lnTo>
                <a:lnTo>
                  <a:pt x="8290" y="15450"/>
                </a:lnTo>
                <a:lnTo>
                  <a:pt x="8306" y="15456"/>
                </a:lnTo>
                <a:lnTo>
                  <a:pt x="8320" y="15464"/>
                </a:lnTo>
                <a:lnTo>
                  <a:pt x="8564" y="15452"/>
                </a:lnTo>
                <a:lnTo>
                  <a:pt x="8614" y="15453"/>
                </a:lnTo>
                <a:lnTo>
                  <a:pt x="8678" y="15454"/>
                </a:lnTo>
                <a:lnTo>
                  <a:pt x="8755" y="15455"/>
                </a:lnTo>
                <a:lnTo>
                  <a:pt x="8840" y="15456"/>
                </a:lnTo>
                <a:lnTo>
                  <a:pt x="8933" y="15457"/>
                </a:lnTo>
                <a:lnTo>
                  <a:pt x="9031" y="15459"/>
                </a:lnTo>
                <a:lnTo>
                  <a:pt x="9133" y="15462"/>
                </a:lnTo>
                <a:lnTo>
                  <a:pt x="9235" y="15465"/>
                </a:lnTo>
                <a:lnTo>
                  <a:pt x="9336" y="15468"/>
                </a:lnTo>
                <a:lnTo>
                  <a:pt x="9433" y="15473"/>
                </a:lnTo>
                <a:lnTo>
                  <a:pt x="9526" y="15479"/>
                </a:lnTo>
                <a:lnTo>
                  <a:pt x="9610" y="15486"/>
                </a:lnTo>
                <a:lnTo>
                  <a:pt x="9648" y="15490"/>
                </a:lnTo>
                <a:lnTo>
                  <a:pt x="9684" y="15494"/>
                </a:lnTo>
                <a:lnTo>
                  <a:pt x="9718" y="15499"/>
                </a:lnTo>
                <a:lnTo>
                  <a:pt x="9747" y="15505"/>
                </a:lnTo>
                <a:lnTo>
                  <a:pt x="9773" y="15510"/>
                </a:lnTo>
                <a:lnTo>
                  <a:pt x="9795" y="15516"/>
                </a:lnTo>
                <a:lnTo>
                  <a:pt x="9814" y="15523"/>
                </a:lnTo>
                <a:lnTo>
                  <a:pt x="9828" y="15530"/>
                </a:lnTo>
                <a:lnTo>
                  <a:pt x="10042" y="15516"/>
                </a:lnTo>
                <a:lnTo>
                  <a:pt x="10703" y="15443"/>
                </a:lnTo>
                <a:lnTo>
                  <a:pt x="10857" y="15390"/>
                </a:lnTo>
                <a:lnTo>
                  <a:pt x="10990" y="15344"/>
                </a:lnTo>
                <a:lnTo>
                  <a:pt x="11107" y="15303"/>
                </a:lnTo>
                <a:lnTo>
                  <a:pt x="11209" y="15265"/>
                </a:lnTo>
                <a:lnTo>
                  <a:pt x="11298" y="15230"/>
                </a:lnTo>
                <a:lnTo>
                  <a:pt x="11379" y="15198"/>
                </a:lnTo>
                <a:lnTo>
                  <a:pt x="11417" y="15181"/>
                </a:lnTo>
                <a:lnTo>
                  <a:pt x="11453" y="15164"/>
                </a:lnTo>
                <a:lnTo>
                  <a:pt x="11489" y="15148"/>
                </a:lnTo>
                <a:lnTo>
                  <a:pt x="11524" y="15130"/>
                </a:lnTo>
                <a:lnTo>
                  <a:pt x="11593" y="15096"/>
                </a:lnTo>
                <a:lnTo>
                  <a:pt x="11664" y="15057"/>
                </a:lnTo>
                <a:lnTo>
                  <a:pt x="11740" y="15015"/>
                </a:lnTo>
                <a:lnTo>
                  <a:pt x="11822" y="14966"/>
                </a:lnTo>
                <a:lnTo>
                  <a:pt x="11914" y="14913"/>
                </a:lnTo>
                <a:lnTo>
                  <a:pt x="12019" y="14851"/>
                </a:lnTo>
                <a:lnTo>
                  <a:pt x="12139" y="14780"/>
                </a:lnTo>
                <a:lnTo>
                  <a:pt x="12277" y="14700"/>
                </a:lnTo>
                <a:lnTo>
                  <a:pt x="16276" y="12359"/>
                </a:lnTo>
                <a:lnTo>
                  <a:pt x="16303" y="12342"/>
                </a:lnTo>
                <a:lnTo>
                  <a:pt x="16329" y="12327"/>
                </a:lnTo>
                <a:lnTo>
                  <a:pt x="16354" y="12311"/>
                </a:lnTo>
                <a:lnTo>
                  <a:pt x="16377" y="12295"/>
                </a:lnTo>
                <a:lnTo>
                  <a:pt x="16420" y="12264"/>
                </a:lnTo>
                <a:lnTo>
                  <a:pt x="16460" y="12235"/>
                </a:lnTo>
                <a:lnTo>
                  <a:pt x="16499" y="12206"/>
                </a:lnTo>
                <a:lnTo>
                  <a:pt x="16538" y="12178"/>
                </a:lnTo>
                <a:lnTo>
                  <a:pt x="16557" y="12166"/>
                </a:lnTo>
                <a:lnTo>
                  <a:pt x="16577" y="12153"/>
                </a:lnTo>
                <a:lnTo>
                  <a:pt x="16597" y="12140"/>
                </a:lnTo>
                <a:lnTo>
                  <a:pt x="16619" y="12129"/>
                </a:lnTo>
                <a:lnTo>
                  <a:pt x="16623" y="12104"/>
                </a:lnTo>
                <a:lnTo>
                  <a:pt x="16623" y="12086"/>
                </a:lnTo>
                <a:lnTo>
                  <a:pt x="16623" y="12079"/>
                </a:lnTo>
                <a:lnTo>
                  <a:pt x="16623" y="12073"/>
                </a:lnTo>
                <a:lnTo>
                  <a:pt x="16624" y="12068"/>
                </a:lnTo>
                <a:lnTo>
                  <a:pt x="16626" y="12063"/>
                </a:lnTo>
                <a:lnTo>
                  <a:pt x="16629" y="12057"/>
                </a:lnTo>
                <a:lnTo>
                  <a:pt x="16633" y="12052"/>
                </a:lnTo>
                <a:lnTo>
                  <a:pt x="16639" y="12047"/>
                </a:lnTo>
                <a:lnTo>
                  <a:pt x="16648" y="12039"/>
                </a:lnTo>
                <a:lnTo>
                  <a:pt x="16672" y="12023"/>
                </a:lnTo>
                <a:lnTo>
                  <a:pt x="16708" y="11998"/>
                </a:lnTo>
                <a:lnTo>
                  <a:pt x="16728" y="11941"/>
                </a:lnTo>
                <a:lnTo>
                  <a:pt x="16744" y="11887"/>
                </a:lnTo>
                <a:lnTo>
                  <a:pt x="16759" y="11840"/>
                </a:lnTo>
                <a:lnTo>
                  <a:pt x="16772" y="11797"/>
                </a:lnTo>
                <a:lnTo>
                  <a:pt x="16782" y="11758"/>
                </a:lnTo>
                <a:lnTo>
                  <a:pt x="16791" y="11720"/>
                </a:lnTo>
                <a:lnTo>
                  <a:pt x="16794" y="11702"/>
                </a:lnTo>
                <a:lnTo>
                  <a:pt x="16796" y="11684"/>
                </a:lnTo>
                <a:lnTo>
                  <a:pt x="16798" y="11666"/>
                </a:lnTo>
                <a:lnTo>
                  <a:pt x="16799" y="11648"/>
                </a:lnTo>
                <a:lnTo>
                  <a:pt x="16800" y="11630"/>
                </a:lnTo>
                <a:lnTo>
                  <a:pt x="16800" y="11612"/>
                </a:lnTo>
                <a:lnTo>
                  <a:pt x="16799" y="11595"/>
                </a:lnTo>
                <a:lnTo>
                  <a:pt x="16798" y="11576"/>
                </a:lnTo>
                <a:lnTo>
                  <a:pt x="16797" y="11557"/>
                </a:lnTo>
                <a:lnTo>
                  <a:pt x="16794" y="11537"/>
                </a:lnTo>
                <a:lnTo>
                  <a:pt x="16791" y="11516"/>
                </a:lnTo>
                <a:lnTo>
                  <a:pt x="16787" y="11495"/>
                </a:lnTo>
                <a:lnTo>
                  <a:pt x="16778" y="11448"/>
                </a:lnTo>
                <a:lnTo>
                  <a:pt x="16765" y="11397"/>
                </a:lnTo>
                <a:lnTo>
                  <a:pt x="16751" y="11340"/>
                </a:lnTo>
                <a:lnTo>
                  <a:pt x="16734" y="11276"/>
                </a:lnTo>
                <a:lnTo>
                  <a:pt x="16713" y="11259"/>
                </a:lnTo>
                <a:lnTo>
                  <a:pt x="16693" y="11241"/>
                </a:lnTo>
                <a:lnTo>
                  <a:pt x="16673" y="11223"/>
                </a:lnTo>
                <a:lnTo>
                  <a:pt x="16654" y="11203"/>
                </a:lnTo>
                <a:lnTo>
                  <a:pt x="16618" y="11163"/>
                </a:lnTo>
                <a:lnTo>
                  <a:pt x="16582" y="11122"/>
                </a:lnTo>
                <a:lnTo>
                  <a:pt x="16563" y="11102"/>
                </a:lnTo>
                <a:lnTo>
                  <a:pt x="16543" y="11082"/>
                </a:lnTo>
                <a:lnTo>
                  <a:pt x="16523" y="11062"/>
                </a:lnTo>
                <a:lnTo>
                  <a:pt x="16501" y="11045"/>
                </a:lnTo>
                <a:lnTo>
                  <a:pt x="16478" y="11027"/>
                </a:lnTo>
                <a:lnTo>
                  <a:pt x="16454" y="11011"/>
                </a:lnTo>
                <a:lnTo>
                  <a:pt x="16426" y="10995"/>
                </a:lnTo>
                <a:lnTo>
                  <a:pt x="16398" y="10983"/>
                </a:lnTo>
                <a:lnTo>
                  <a:pt x="16367" y="10971"/>
                </a:lnTo>
                <a:lnTo>
                  <a:pt x="16334" y="10961"/>
                </a:lnTo>
                <a:lnTo>
                  <a:pt x="16298" y="10953"/>
                </a:lnTo>
                <a:lnTo>
                  <a:pt x="16259" y="10949"/>
                </a:lnTo>
                <a:lnTo>
                  <a:pt x="16217" y="10946"/>
                </a:lnTo>
                <a:lnTo>
                  <a:pt x="16172" y="10946"/>
                </a:lnTo>
                <a:lnTo>
                  <a:pt x="16124" y="10949"/>
                </a:lnTo>
                <a:lnTo>
                  <a:pt x="16070" y="10955"/>
                </a:lnTo>
                <a:lnTo>
                  <a:pt x="16014" y="10965"/>
                </a:lnTo>
                <a:lnTo>
                  <a:pt x="15953" y="10978"/>
                </a:lnTo>
                <a:lnTo>
                  <a:pt x="15888" y="10995"/>
                </a:lnTo>
                <a:lnTo>
                  <a:pt x="15817" y="11015"/>
                </a:lnTo>
                <a:lnTo>
                  <a:pt x="15743" y="11040"/>
                </a:lnTo>
                <a:lnTo>
                  <a:pt x="15663" y="11070"/>
                </a:lnTo>
                <a:lnTo>
                  <a:pt x="15577" y="11103"/>
                </a:lnTo>
                <a:lnTo>
                  <a:pt x="15486" y="11141"/>
                </a:lnTo>
                <a:lnTo>
                  <a:pt x="15421" y="11170"/>
                </a:lnTo>
                <a:lnTo>
                  <a:pt x="15355" y="11200"/>
                </a:lnTo>
                <a:lnTo>
                  <a:pt x="15287" y="11232"/>
                </a:lnTo>
                <a:lnTo>
                  <a:pt x="15218" y="11264"/>
                </a:lnTo>
                <a:lnTo>
                  <a:pt x="15146" y="11299"/>
                </a:lnTo>
                <a:lnTo>
                  <a:pt x="15074" y="11335"/>
                </a:lnTo>
                <a:lnTo>
                  <a:pt x="15001" y="11372"/>
                </a:lnTo>
                <a:lnTo>
                  <a:pt x="14927" y="11409"/>
                </a:lnTo>
                <a:lnTo>
                  <a:pt x="14776" y="11488"/>
                </a:lnTo>
                <a:lnTo>
                  <a:pt x="14621" y="11570"/>
                </a:lnTo>
                <a:lnTo>
                  <a:pt x="14467" y="11656"/>
                </a:lnTo>
                <a:lnTo>
                  <a:pt x="14312" y="11742"/>
                </a:lnTo>
                <a:lnTo>
                  <a:pt x="14157" y="11830"/>
                </a:lnTo>
                <a:lnTo>
                  <a:pt x="14004" y="11917"/>
                </a:lnTo>
                <a:lnTo>
                  <a:pt x="13854" y="12006"/>
                </a:lnTo>
                <a:lnTo>
                  <a:pt x="13708" y="12093"/>
                </a:lnTo>
                <a:lnTo>
                  <a:pt x="13566" y="12178"/>
                </a:lnTo>
                <a:lnTo>
                  <a:pt x="13432" y="12261"/>
                </a:lnTo>
                <a:lnTo>
                  <a:pt x="13304" y="12341"/>
                </a:lnTo>
                <a:lnTo>
                  <a:pt x="13183" y="12417"/>
                </a:lnTo>
                <a:lnTo>
                  <a:pt x="13124" y="12456"/>
                </a:lnTo>
                <a:lnTo>
                  <a:pt x="13062" y="12497"/>
                </a:lnTo>
                <a:lnTo>
                  <a:pt x="12997" y="12540"/>
                </a:lnTo>
                <a:lnTo>
                  <a:pt x="12929" y="12584"/>
                </a:lnTo>
                <a:lnTo>
                  <a:pt x="12859" y="12630"/>
                </a:lnTo>
                <a:lnTo>
                  <a:pt x="12787" y="12677"/>
                </a:lnTo>
                <a:lnTo>
                  <a:pt x="12712" y="12722"/>
                </a:lnTo>
                <a:lnTo>
                  <a:pt x="12637" y="12767"/>
                </a:lnTo>
                <a:lnTo>
                  <a:pt x="12598" y="12789"/>
                </a:lnTo>
                <a:lnTo>
                  <a:pt x="12560" y="12811"/>
                </a:lnTo>
                <a:lnTo>
                  <a:pt x="12520" y="12832"/>
                </a:lnTo>
                <a:lnTo>
                  <a:pt x="12481" y="12852"/>
                </a:lnTo>
                <a:lnTo>
                  <a:pt x="12441" y="12872"/>
                </a:lnTo>
                <a:lnTo>
                  <a:pt x="12402" y="12891"/>
                </a:lnTo>
                <a:lnTo>
                  <a:pt x="12362" y="12910"/>
                </a:lnTo>
                <a:lnTo>
                  <a:pt x="12322" y="12927"/>
                </a:lnTo>
                <a:lnTo>
                  <a:pt x="12281" y="12944"/>
                </a:lnTo>
                <a:lnTo>
                  <a:pt x="12241" y="12959"/>
                </a:lnTo>
                <a:lnTo>
                  <a:pt x="12200" y="12973"/>
                </a:lnTo>
                <a:lnTo>
                  <a:pt x="12160" y="12986"/>
                </a:lnTo>
                <a:lnTo>
                  <a:pt x="12119" y="12998"/>
                </a:lnTo>
                <a:lnTo>
                  <a:pt x="12078" y="13008"/>
                </a:lnTo>
                <a:lnTo>
                  <a:pt x="12038" y="13016"/>
                </a:lnTo>
                <a:lnTo>
                  <a:pt x="11997" y="13025"/>
                </a:lnTo>
                <a:lnTo>
                  <a:pt x="11362" y="13158"/>
                </a:lnTo>
                <a:lnTo>
                  <a:pt x="10700" y="13253"/>
                </a:lnTo>
                <a:lnTo>
                  <a:pt x="9386" y="13383"/>
                </a:lnTo>
                <a:lnTo>
                  <a:pt x="9310" y="13390"/>
                </a:lnTo>
                <a:lnTo>
                  <a:pt x="9234" y="13395"/>
                </a:lnTo>
                <a:lnTo>
                  <a:pt x="9158" y="13400"/>
                </a:lnTo>
                <a:lnTo>
                  <a:pt x="9081" y="13404"/>
                </a:lnTo>
                <a:lnTo>
                  <a:pt x="9006" y="13409"/>
                </a:lnTo>
                <a:lnTo>
                  <a:pt x="8930" y="13413"/>
                </a:lnTo>
                <a:lnTo>
                  <a:pt x="8855" y="13417"/>
                </a:lnTo>
                <a:lnTo>
                  <a:pt x="8778" y="13421"/>
                </a:lnTo>
                <a:lnTo>
                  <a:pt x="8702" y="13424"/>
                </a:lnTo>
                <a:lnTo>
                  <a:pt x="8627" y="13429"/>
                </a:lnTo>
                <a:lnTo>
                  <a:pt x="8550" y="13432"/>
                </a:lnTo>
                <a:lnTo>
                  <a:pt x="8475" y="13436"/>
                </a:lnTo>
                <a:lnTo>
                  <a:pt x="8398" y="13439"/>
                </a:lnTo>
                <a:lnTo>
                  <a:pt x="8322" y="13443"/>
                </a:lnTo>
                <a:lnTo>
                  <a:pt x="8246" y="13448"/>
                </a:lnTo>
                <a:lnTo>
                  <a:pt x="8170" y="13451"/>
                </a:lnTo>
                <a:lnTo>
                  <a:pt x="8096" y="13456"/>
                </a:lnTo>
                <a:lnTo>
                  <a:pt x="8018" y="13463"/>
                </a:lnTo>
                <a:lnTo>
                  <a:pt x="7938" y="13472"/>
                </a:lnTo>
                <a:lnTo>
                  <a:pt x="7858" y="13479"/>
                </a:lnTo>
                <a:lnTo>
                  <a:pt x="7817" y="13482"/>
                </a:lnTo>
                <a:lnTo>
                  <a:pt x="7777" y="13485"/>
                </a:lnTo>
                <a:lnTo>
                  <a:pt x="7739" y="13488"/>
                </a:lnTo>
                <a:lnTo>
                  <a:pt x="7700" y="13489"/>
                </a:lnTo>
                <a:lnTo>
                  <a:pt x="7662" y="13489"/>
                </a:lnTo>
                <a:lnTo>
                  <a:pt x="7624" y="13489"/>
                </a:lnTo>
                <a:lnTo>
                  <a:pt x="7588" y="13487"/>
                </a:lnTo>
                <a:lnTo>
                  <a:pt x="7554" y="13483"/>
                </a:lnTo>
                <a:lnTo>
                  <a:pt x="7520" y="13479"/>
                </a:lnTo>
                <a:lnTo>
                  <a:pt x="7489" y="13473"/>
                </a:lnTo>
                <a:lnTo>
                  <a:pt x="7459" y="13464"/>
                </a:lnTo>
                <a:lnTo>
                  <a:pt x="7432" y="13455"/>
                </a:lnTo>
                <a:lnTo>
                  <a:pt x="7406" y="13443"/>
                </a:lnTo>
                <a:lnTo>
                  <a:pt x="7383" y="13429"/>
                </a:lnTo>
                <a:lnTo>
                  <a:pt x="7362" y="13413"/>
                </a:lnTo>
                <a:lnTo>
                  <a:pt x="7344" y="13394"/>
                </a:lnTo>
                <a:lnTo>
                  <a:pt x="7328" y="13372"/>
                </a:lnTo>
                <a:lnTo>
                  <a:pt x="7315" y="13348"/>
                </a:lnTo>
                <a:lnTo>
                  <a:pt x="7306" y="13321"/>
                </a:lnTo>
                <a:lnTo>
                  <a:pt x="7300" y="13291"/>
                </a:lnTo>
                <a:lnTo>
                  <a:pt x="7298" y="13257"/>
                </a:lnTo>
                <a:lnTo>
                  <a:pt x="7299" y="13222"/>
                </a:lnTo>
                <a:lnTo>
                  <a:pt x="7303" y="13182"/>
                </a:lnTo>
                <a:lnTo>
                  <a:pt x="7312" y="13137"/>
                </a:lnTo>
                <a:lnTo>
                  <a:pt x="7340" y="13124"/>
                </a:lnTo>
                <a:lnTo>
                  <a:pt x="7377" y="13110"/>
                </a:lnTo>
                <a:lnTo>
                  <a:pt x="7425" y="13096"/>
                </a:lnTo>
                <a:lnTo>
                  <a:pt x="7479" y="13083"/>
                </a:lnTo>
                <a:lnTo>
                  <a:pt x="7543" y="13069"/>
                </a:lnTo>
                <a:lnTo>
                  <a:pt x="7614" y="13056"/>
                </a:lnTo>
                <a:lnTo>
                  <a:pt x="7691" y="13044"/>
                </a:lnTo>
                <a:lnTo>
                  <a:pt x="7774" y="13031"/>
                </a:lnTo>
                <a:lnTo>
                  <a:pt x="7863" y="13019"/>
                </a:lnTo>
                <a:lnTo>
                  <a:pt x="7957" y="13006"/>
                </a:lnTo>
                <a:lnTo>
                  <a:pt x="8056" y="12993"/>
                </a:lnTo>
                <a:lnTo>
                  <a:pt x="8157" y="12982"/>
                </a:lnTo>
                <a:lnTo>
                  <a:pt x="8371" y="12959"/>
                </a:lnTo>
                <a:lnTo>
                  <a:pt x="8591" y="12938"/>
                </a:lnTo>
                <a:lnTo>
                  <a:pt x="8814" y="12917"/>
                </a:lnTo>
                <a:lnTo>
                  <a:pt x="9035" y="12898"/>
                </a:lnTo>
                <a:lnTo>
                  <a:pt x="9249" y="12881"/>
                </a:lnTo>
                <a:lnTo>
                  <a:pt x="9452" y="12864"/>
                </a:lnTo>
                <a:lnTo>
                  <a:pt x="9639" y="12850"/>
                </a:lnTo>
                <a:lnTo>
                  <a:pt x="9804" y="12838"/>
                </a:lnTo>
                <a:lnTo>
                  <a:pt x="9942" y="12827"/>
                </a:lnTo>
                <a:lnTo>
                  <a:pt x="10051" y="12819"/>
                </a:lnTo>
                <a:lnTo>
                  <a:pt x="10728" y="12756"/>
                </a:lnTo>
                <a:lnTo>
                  <a:pt x="11353" y="12678"/>
                </a:lnTo>
                <a:lnTo>
                  <a:pt x="11550" y="12592"/>
                </a:lnTo>
                <a:lnTo>
                  <a:pt x="11557" y="12579"/>
                </a:lnTo>
                <a:lnTo>
                  <a:pt x="11567" y="12566"/>
                </a:lnTo>
                <a:lnTo>
                  <a:pt x="11578" y="12553"/>
                </a:lnTo>
                <a:lnTo>
                  <a:pt x="11592" y="12539"/>
                </a:lnTo>
                <a:lnTo>
                  <a:pt x="11622" y="12508"/>
                </a:lnTo>
                <a:lnTo>
                  <a:pt x="11657" y="12474"/>
                </a:lnTo>
                <a:lnTo>
                  <a:pt x="11675" y="12455"/>
                </a:lnTo>
                <a:lnTo>
                  <a:pt x="11694" y="12435"/>
                </a:lnTo>
                <a:lnTo>
                  <a:pt x="11713" y="12414"/>
                </a:lnTo>
                <a:lnTo>
                  <a:pt x="11732" y="12391"/>
                </a:lnTo>
                <a:lnTo>
                  <a:pt x="11751" y="12367"/>
                </a:lnTo>
                <a:lnTo>
                  <a:pt x="11768" y="12340"/>
                </a:lnTo>
                <a:lnTo>
                  <a:pt x="11785" y="12313"/>
                </a:lnTo>
                <a:lnTo>
                  <a:pt x="11802" y="12282"/>
                </a:lnTo>
                <a:lnTo>
                  <a:pt x="11816" y="12254"/>
                </a:lnTo>
                <a:lnTo>
                  <a:pt x="11828" y="12227"/>
                </a:lnTo>
                <a:lnTo>
                  <a:pt x="11840" y="12197"/>
                </a:lnTo>
                <a:lnTo>
                  <a:pt x="11849" y="12169"/>
                </a:lnTo>
                <a:lnTo>
                  <a:pt x="11859" y="12140"/>
                </a:lnTo>
                <a:lnTo>
                  <a:pt x="11867" y="12112"/>
                </a:lnTo>
                <a:lnTo>
                  <a:pt x="11873" y="12083"/>
                </a:lnTo>
                <a:lnTo>
                  <a:pt x="11880" y="12054"/>
                </a:lnTo>
                <a:lnTo>
                  <a:pt x="11884" y="12025"/>
                </a:lnTo>
                <a:lnTo>
                  <a:pt x="11888" y="11996"/>
                </a:lnTo>
                <a:lnTo>
                  <a:pt x="11890" y="11968"/>
                </a:lnTo>
                <a:lnTo>
                  <a:pt x="11891" y="11938"/>
                </a:lnTo>
                <a:lnTo>
                  <a:pt x="11892" y="11910"/>
                </a:lnTo>
                <a:lnTo>
                  <a:pt x="11891" y="11882"/>
                </a:lnTo>
                <a:lnTo>
                  <a:pt x="11889" y="11853"/>
                </a:lnTo>
                <a:lnTo>
                  <a:pt x="11886" y="11825"/>
                </a:lnTo>
                <a:lnTo>
                  <a:pt x="11882" y="11797"/>
                </a:lnTo>
                <a:lnTo>
                  <a:pt x="11877" y="11768"/>
                </a:lnTo>
                <a:lnTo>
                  <a:pt x="11870" y="11740"/>
                </a:lnTo>
                <a:lnTo>
                  <a:pt x="11862" y="11712"/>
                </a:lnTo>
                <a:lnTo>
                  <a:pt x="11853" y="11685"/>
                </a:lnTo>
                <a:lnTo>
                  <a:pt x="11844" y="11658"/>
                </a:lnTo>
                <a:lnTo>
                  <a:pt x="11834" y="11630"/>
                </a:lnTo>
                <a:lnTo>
                  <a:pt x="11821" y="11604"/>
                </a:lnTo>
                <a:lnTo>
                  <a:pt x="11808" y="11578"/>
                </a:lnTo>
                <a:lnTo>
                  <a:pt x="11794" y="11551"/>
                </a:lnTo>
                <a:lnTo>
                  <a:pt x="11779" y="11525"/>
                </a:lnTo>
                <a:lnTo>
                  <a:pt x="11762" y="11500"/>
                </a:lnTo>
                <a:lnTo>
                  <a:pt x="11745" y="11475"/>
                </a:lnTo>
                <a:lnTo>
                  <a:pt x="11726" y="11451"/>
                </a:lnTo>
                <a:lnTo>
                  <a:pt x="11708" y="11426"/>
                </a:lnTo>
                <a:lnTo>
                  <a:pt x="11687" y="11402"/>
                </a:lnTo>
                <a:lnTo>
                  <a:pt x="11667" y="11381"/>
                </a:lnTo>
                <a:lnTo>
                  <a:pt x="11647" y="11362"/>
                </a:lnTo>
                <a:lnTo>
                  <a:pt x="11626" y="11344"/>
                </a:lnTo>
                <a:lnTo>
                  <a:pt x="11605" y="11327"/>
                </a:lnTo>
                <a:lnTo>
                  <a:pt x="11584" y="11313"/>
                </a:lnTo>
                <a:lnTo>
                  <a:pt x="11564" y="11298"/>
                </a:lnTo>
                <a:lnTo>
                  <a:pt x="11543" y="11285"/>
                </a:lnTo>
                <a:lnTo>
                  <a:pt x="11523" y="11273"/>
                </a:lnTo>
                <a:lnTo>
                  <a:pt x="11484" y="11250"/>
                </a:lnTo>
                <a:lnTo>
                  <a:pt x="11447" y="11228"/>
                </a:lnTo>
                <a:lnTo>
                  <a:pt x="11430" y="11216"/>
                </a:lnTo>
                <a:lnTo>
                  <a:pt x="11415" y="11204"/>
                </a:lnTo>
                <a:lnTo>
                  <a:pt x="11400" y="11192"/>
                </a:lnTo>
                <a:lnTo>
                  <a:pt x="11386" y="11179"/>
                </a:lnTo>
                <a:lnTo>
                  <a:pt x="11346" y="11173"/>
                </a:lnTo>
                <a:lnTo>
                  <a:pt x="11306" y="11168"/>
                </a:lnTo>
                <a:lnTo>
                  <a:pt x="11268" y="11162"/>
                </a:lnTo>
                <a:lnTo>
                  <a:pt x="11229" y="11158"/>
                </a:lnTo>
                <a:lnTo>
                  <a:pt x="11152" y="11151"/>
                </a:lnTo>
                <a:lnTo>
                  <a:pt x="11079" y="11146"/>
                </a:lnTo>
                <a:lnTo>
                  <a:pt x="11006" y="11142"/>
                </a:lnTo>
                <a:lnTo>
                  <a:pt x="10937" y="11140"/>
                </a:lnTo>
                <a:lnTo>
                  <a:pt x="10869" y="11140"/>
                </a:lnTo>
                <a:lnTo>
                  <a:pt x="10803" y="11140"/>
                </a:lnTo>
                <a:lnTo>
                  <a:pt x="10739" y="11141"/>
                </a:lnTo>
                <a:lnTo>
                  <a:pt x="10680" y="11142"/>
                </a:lnTo>
                <a:lnTo>
                  <a:pt x="10621" y="11142"/>
                </a:lnTo>
                <a:lnTo>
                  <a:pt x="10565" y="11143"/>
                </a:lnTo>
                <a:lnTo>
                  <a:pt x="10512" y="11143"/>
                </a:lnTo>
                <a:lnTo>
                  <a:pt x="10461" y="11141"/>
                </a:lnTo>
                <a:lnTo>
                  <a:pt x="10414" y="11139"/>
                </a:lnTo>
                <a:lnTo>
                  <a:pt x="10369" y="11134"/>
                </a:lnTo>
                <a:lnTo>
                  <a:pt x="10284" y="11115"/>
                </a:lnTo>
                <a:lnTo>
                  <a:pt x="10282" y="11111"/>
                </a:lnTo>
                <a:lnTo>
                  <a:pt x="10280" y="11110"/>
                </a:lnTo>
                <a:lnTo>
                  <a:pt x="10275" y="11108"/>
                </a:lnTo>
                <a:lnTo>
                  <a:pt x="10272" y="11108"/>
                </a:lnTo>
                <a:lnTo>
                  <a:pt x="10265" y="11107"/>
                </a:lnTo>
                <a:lnTo>
                  <a:pt x="10257" y="11106"/>
                </a:lnTo>
                <a:lnTo>
                  <a:pt x="10223" y="11117"/>
                </a:lnTo>
                <a:lnTo>
                  <a:pt x="10197" y="11126"/>
                </a:lnTo>
                <a:lnTo>
                  <a:pt x="10185" y="11128"/>
                </a:lnTo>
                <a:lnTo>
                  <a:pt x="10175" y="11130"/>
                </a:lnTo>
                <a:lnTo>
                  <a:pt x="10165" y="11132"/>
                </a:lnTo>
                <a:lnTo>
                  <a:pt x="10156" y="11132"/>
                </a:lnTo>
                <a:lnTo>
                  <a:pt x="10135" y="11133"/>
                </a:lnTo>
                <a:lnTo>
                  <a:pt x="10110" y="11132"/>
                </a:lnTo>
                <a:lnTo>
                  <a:pt x="10080" y="11131"/>
                </a:lnTo>
                <a:lnTo>
                  <a:pt x="10040" y="11130"/>
                </a:lnTo>
                <a:lnTo>
                  <a:pt x="9388" y="11121"/>
                </a:lnTo>
                <a:lnTo>
                  <a:pt x="8726" y="11113"/>
                </a:lnTo>
                <a:lnTo>
                  <a:pt x="8660" y="11113"/>
                </a:lnTo>
                <a:lnTo>
                  <a:pt x="8594" y="11112"/>
                </a:lnTo>
                <a:lnTo>
                  <a:pt x="8529" y="11111"/>
                </a:lnTo>
                <a:lnTo>
                  <a:pt x="8464" y="11110"/>
                </a:lnTo>
                <a:lnTo>
                  <a:pt x="8398" y="11109"/>
                </a:lnTo>
                <a:lnTo>
                  <a:pt x="8333" y="11109"/>
                </a:lnTo>
                <a:lnTo>
                  <a:pt x="8268" y="11108"/>
                </a:lnTo>
                <a:lnTo>
                  <a:pt x="8202" y="11108"/>
                </a:lnTo>
                <a:lnTo>
                  <a:pt x="8147" y="11108"/>
                </a:lnTo>
                <a:lnTo>
                  <a:pt x="8090" y="11109"/>
                </a:lnTo>
                <a:lnTo>
                  <a:pt x="8033" y="11110"/>
                </a:lnTo>
                <a:lnTo>
                  <a:pt x="7975" y="11110"/>
                </a:lnTo>
                <a:lnTo>
                  <a:pt x="7946" y="11110"/>
                </a:lnTo>
                <a:lnTo>
                  <a:pt x="7918" y="11109"/>
                </a:lnTo>
                <a:lnTo>
                  <a:pt x="7890" y="11108"/>
                </a:lnTo>
                <a:lnTo>
                  <a:pt x="7861" y="11106"/>
                </a:lnTo>
                <a:lnTo>
                  <a:pt x="7833" y="11103"/>
                </a:lnTo>
                <a:lnTo>
                  <a:pt x="7806" y="11099"/>
                </a:lnTo>
                <a:lnTo>
                  <a:pt x="7777" y="11095"/>
                </a:lnTo>
                <a:lnTo>
                  <a:pt x="7751" y="11090"/>
                </a:lnTo>
                <a:lnTo>
                  <a:pt x="7698" y="11072"/>
                </a:lnTo>
                <a:lnTo>
                  <a:pt x="7679" y="11077"/>
                </a:lnTo>
                <a:lnTo>
                  <a:pt x="7662" y="11080"/>
                </a:lnTo>
                <a:lnTo>
                  <a:pt x="7645" y="11083"/>
                </a:lnTo>
                <a:lnTo>
                  <a:pt x="7630" y="11087"/>
                </a:lnTo>
                <a:lnTo>
                  <a:pt x="7616" y="11088"/>
                </a:lnTo>
                <a:lnTo>
                  <a:pt x="7602" y="11089"/>
                </a:lnTo>
                <a:lnTo>
                  <a:pt x="7589" y="11089"/>
                </a:lnTo>
                <a:lnTo>
                  <a:pt x="7576" y="11089"/>
                </a:lnTo>
                <a:lnTo>
                  <a:pt x="7548" y="11087"/>
                </a:lnTo>
                <a:lnTo>
                  <a:pt x="7520" y="11082"/>
                </a:lnTo>
                <a:lnTo>
                  <a:pt x="7487" y="11077"/>
                </a:lnTo>
                <a:lnTo>
                  <a:pt x="7447" y="11071"/>
                </a:lnTo>
                <a:lnTo>
                  <a:pt x="6748" y="10931"/>
                </a:lnTo>
                <a:lnTo>
                  <a:pt x="6621" y="10903"/>
                </a:lnTo>
                <a:lnTo>
                  <a:pt x="6498" y="10876"/>
                </a:lnTo>
                <a:lnTo>
                  <a:pt x="6380" y="10851"/>
                </a:lnTo>
                <a:lnTo>
                  <a:pt x="6265" y="10828"/>
                </a:lnTo>
                <a:lnTo>
                  <a:pt x="6155" y="10807"/>
                </a:lnTo>
                <a:lnTo>
                  <a:pt x="6048" y="10788"/>
                </a:lnTo>
                <a:lnTo>
                  <a:pt x="5943" y="10771"/>
                </a:lnTo>
                <a:lnTo>
                  <a:pt x="5842" y="10755"/>
                </a:lnTo>
                <a:lnTo>
                  <a:pt x="5744" y="10743"/>
                </a:lnTo>
                <a:lnTo>
                  <a:pt x="5646" y="10731"/>
                </a:lnTo>
                <a:lnTo>
                  <a:pt x="5551" y="10722"/>
                </a:lnTo>
                <a:lnTo>
                  <a:pt x="5458" y="10714"/>
                </a:lnTo>
                <a:lnTo>
                  <a:pt x="5367" y="10708"/>
                </a:lnTo>
                <a:lnTo>
                  <a:pt x="5275" y="10705"/>
                </a:lnTo>
                <a:lnTo>
                  <a:pt x="5185" y="10704"/>
                </a:lnTo>
                <a:lnTo>
                  <a:pt x="5096" y="10704"/>
                </a:lnTo>
                <a:lnTo>
                  <a:pt x="5006" y="10706"/>
                </a:lnTo>
                <a:lnTo>
                  <a:pt x="4916" y="10711"/>
                </a:lnTo>
                <a:lnTo>
                  <a:pt x="4826" y="10717"/>
                </a:lnTo>
                <a:lnTo>
                  <a:pt x="4736" y="10726"/>
                </a:lnTo>
                <a:lnTo>
                  <a:pt x="4643" y="10736"/>
                </a:lnTo>
                <a:lnTo>
                  <a:pt x="4550" y="10749"/>
                </a:lnTo>
                <a:lnTo>
                  <a:pt x="4455" y="10764"/>
                </a:lnTo>
                <a:lnTo>
                  <a:pt x="4359" y="10781"/>
                </a:lnTo>
                <a:lnTo>
                  <a:pt x="4259" y="10800"/>
                </a:lnTo>
                <a:lnTo>
                  <a:pt x="4157" y="10821"/>
                </a:lnTo>
                <a:lnTo>
                  <a:pt x="4053" y="10844"/>
                </a:lnTo>
                <a:lnTo>
                  <a:pt x="3945" y="10869"/>
                </a:lnTo>
                <a:lnTo>
                  <a:pt x="3835" y="10896"/>
                </a:lnTo>
                <a:lnTo>
                  <a:pt x="3719" y="10926"/>
                </a:lnTo>
                <a:lnTo>
                  <a:pt x="3600" y="10957"/>
                </a:lnTo>
                <a:lnTo>
                  <a:pt x="3478" y="10991"/>
                </a:lnTo>
                <a:close/>
                <a:moveTo>
                  <a:pt x="1460" y="14950"/>
                </a:moveTo>
                <a:lnTo>
                  <a:pt x="1472" y="14939"/>
                </a:lnTo>
                <a:lnTo>
                  <a:pt x="1482" y="14929"/>
                </a:lnTo>
                <a:lnTo>
                  <a:pt x="1489" y="14924"/>
                </a:lnTo>
                <a:lnTo>
                  <a:pt x="1495" y="14920"/>
                </a:lnTo>
                <a:lnTo>
                  <a:pt x="1499" y="14917"/>
                </a:lnTo>
                <a:lnTo>
                  <a:pt x="1503" y="14916"/>
                </a:lnTo>
                <a:lnTo>
                  <a:pt x="1505" y="14914"/>
                </a:lnTo>
                <a:lnTo>
                  <a:pt x="1506" y="14912"/>
                </a:lnTo>
                <a:lnTo>
                  <a:pt x="1506" y="14902"/>
                </a:lnTo>
                <a:lnTo>
                  <a:pt x="1505" y="14884"/>
                </a:lnTo>
                <a:lnTo>
                  <a:pt x="1506" y="14849"/>
                </a:lnTo>
                <a:lnTo>
                  <a:pt x="1508" y="14796"/>
                </a:lnTo>
                <a:lnTo>
                  <a:pt x="1509" y="14774"/>
                </a:lnTo>
                <a:lnTo>
                  <a:pt x="1510" y="14750"/>
                </a:lnTo>
                <a:lnTo>
                  <a:pt x="1510" y="14724"/>
                </a:lnTo>
                <a:lnTo>
                  <a:pt x="1509" y="14698"/>
                </a:lnTo>
                <a:lnTo>
                  <a:pt x="1509" y="14672"/>
                </a:lnTo>
                <a:lnTo>
                  <a:pt x="1508" y="14647"/>
                </a:lnTo>
                <a:lnTo>
                  <a:pt x="1508" y="14621"/>
                </a:lnTo>
                <a:lnTo>
                  <a:pt x="1507" y="14598"/>
                </a:lnTo>
                <a:lnTo>
                  <a:pt x="2096" y="14599"/>
                </a:lnTo>
                <a:lnTo>
                  <a:pt x="2114" y="14448"/>
                </a:lnTo>
                <a:lnTo>
                  <a:pt x="2112" y="14417"/>
                </a:lnTo>
                <a:lnTo>
                  <a:pt x="2107" y="14388"/>
                </a:lnTo>
                <a:lnTo>
                  <a:pt x="2100" y="14359"/>
                </a:lnTo>
                <a:lnTo>
                  <a:pt x="2091" y="14332"/>
                </a:lnTo>
                <a:lnTo>
                  <a:pt x="2079" y="14307"/>
                </a:lnTo>
                <a:lnTo>
                  <a:pt x="2065" y="14283"/>
                </a:lnTo>
                <a:lnTo>
                  <a:pt x="2050" y="14260"/>
                </a:lnTo>
                <a:lnTo>
                  <a:pt x="2033" y="14237"/>
                </a:lnTo>
                <a:lnTo>
                  <a:pt x="2014" y="14216"/>
                </a:lnTo>
                <a:lnTo>
                  <a:pt x="1993" y="14197"/>
                </a:lnTo>
                <a:lnTo>
                  <a:pt x="1971" y="14180"/>
                </a:lnTo>
                <a:lnTo>
                  <a:pt x="1947" y="14164"/>
                </a:lnTo>
                <a:lnTo>
                  <a:pt x="1923" y="14149"/>
                </a:lnTo>
                <a:lnTo>
                  <a:pt x="1896" y="14135"/>
                </a:lnTo>
                <a:lnTo>
                  <a:pt x="1869" y="14124"/>
                </a:lnTo>
                <a:lnTo>
                  <a:pt x="1842" y="14113"/>
                </a:lnTo>
                <a:lnTo>
                  <a:pt x="1812" y="14105"/>
                </a:lnTo>
                <a:lnTo>
                  <a:pt x="1783" y="14099"/>
                </a:lnTo>
                <a:lnTo>
                  <a:pt x="1754" y="14093"/>
                </a:lnTo>
                <a:lnTo>
                  <a:pt x="1723" y="14089"/>
                </a:lnTo>
                <a:lnTo>
                  <a:pt x="1692" y="14088"/>
                </a:lnTo>
                <a:lnTo>
                  <a:pt x="1660" y="14088"/>
                </a:lnTo>
                <a:lnTo>
                  <a:pt x="1630" y="14089"/>
                </a:lnTo>
                <a:lnTo>
                  <a:pt x="1598" y="14092"/>
                </a:lnTo>
                <a:lnTo>
                  <a:pt x="1567" y="14098"/>
                </a:lnTo>
                <a:lnTo>
                  <a:pt x="1536" y="14105"/>
                </a:lnTo>
                <a:lnTo>
                  <a:pt x="1505" y="14114"/>
                </a:lnTo>
                <a:lnTo>
                  <a:pt x="1475" y="14125"/>
                </a:lnTo>
                <a:lnTo>
                  <a:pt x="1445" y="14138"/>
                </a:lnTo>
                <a:lnTo>
                  <a:pt x="1416" y="14152"/>
                </a:lnTo>
                <a:lnTo>
                  <a:pt x="1388" y="14170"/>
                </a:lnTo>
                <a:lnTo>
                  <a:pt x="1360" y="14188"/>
                </a:lnTo>
                <a:lnTo>
                  <a:pt x="1341" y="14204"/>
                </a:lnTo>
                <a:lnTo>
                  <a:pt x="1322" y="14221"/>
                </a:lnTo>
                <a:lnTo>
                  <a:pt x="1304" y="14240"/>
                </a:lnTo>
                <a:lnTo>
                  <a:pt x="1287" y="14261"/>
                </a:lnTo>
                <a:lnTo>
                  <a:pt x="1271" y="14283"/>
                </a:lnTo>
                <a:lnTo>
                  <a:pt x="1255" y="14307"/>
                </a:lnTo>
                <a:lnTo>
                  <a:pt x="1241" y="14332"/>
                </a:lnTo>
                <a:lnTo>
                  <a:pt x="1227" y="14358"/>
                </a:lnTo>
                <a:lnTo>
                  <a:pt x="1216" y="14387"/>
                </a:lnTo>
                <a:lnTo>
                  <a:pt x="1206" y="14416"/>
                </a:lnTo>
                <a:lnTo>
                  <a:pt x="1202" y="14432"/>
                </a:lnTo>
                <a:lnTo>
                  <a:pt x="1198" y="14448"/>
                </a:lnTo>
                <a:lnTo>
                  <a:pt x="1195" y="14464"/>
                </a:lnTo>
                <a:lnTo>
                  <a:pt x="1193" y="14479"/>
                </a:lnTo>
                <a:lnTo>
                  <a:pt x="1191" y="14496"/>
                </a:lnTo>
                <a:lnTo>
                  <a:pt x="1189" y="14513"/>
                </a:lnTo>
                <a:lnTo>
                  <a:pt x="1188" y="14530"/>
                </a:lnTo>
                <a:lnTo>
                  <a:pt x="1187" y="14547"/>
                </a:lnTo>
                <a:lnTo>
                  <a:pt x="1187" y="14564"/>
                </a:lnTo>
                <a:lnTo>
                  <a:pt x="1188" y="14582"/>
                </a:lnTo>
                <a:lnTo>
                  <a:pt x="1189" y="14600"/>
                </a:lnTo>
                <a:lnTo>
                  <a:pt x="1191" y="14618"/>
                </a:lnTo>
                <a:lnTo>
                  <a:pt x="1193" y="14633"/>
                </a:lnTo>
                <a:lnTo>
                  <a:pt x="1195" y="14648"/>
                </a:lnTo>
                <a:lnTo>
                  <a:pt x="1199" y="14662"/>
                </a:lnTo>
                <a:lnTo>
                  <a:pt x="1202" y="14676"/>
                </a:lnTo>
                <a:lnTo>
                  <a:pt x="1212" y="14705"/>
                </a:lnTo>
                <a:lnTo>
                  <a:pt x="1222" y="14734"/>
                </a:lnTo>
                <a:lnTo>
                  <a:pt x="1235" y="14761"/>
                </a:lnTo>
                <a:lnTo>
                  <a:pt x="1250" y="14787"/>
                </a:lnTo>
                <a:lnTo>
                  <a:pt x="1265" y="14814"/>
                </a:lnTo>
                <a:lnTo>
                  <a:pt x="1283" y="14838"/>
                </a:lnTo>
                <a:lnTo>
                  <a:pt x="1292" y="14848"/>
                </a:lnTo>
                <a:lnTo>
                  <a:pt x="1302" y="14860"/>
                </a:lnTo>
                <a:lnTo>
                  <a:pt x="1311" y="14871"/>
                </a:lnTo>
                <a:lnTo>
                  <a:pt x="1322" y="14880"/>
                </a:lnTo>
                <a:lnTo>
                  <a:pt x="1332" y="14889"/>
                </a:lnTo>
                <a:lnTo>
                  <a:pt x="1343" y="14899"/>
                </a:lnTo>
                <a:lnTo>
                  <a:pt x="1353" y="14907"/>
                </a:lnTo>
                <a:lnTo>
                  <a:pt x="1365" y="14915"/>
                </a:lnTo>
                <a:lnTo>
                  <a:pt x="1376" y="14922"/>
                </a:lnTo>
                <a:lnTo>
                  <a:pt x="1387" y="14928"/>
                </a:lnTo>
                <a:lnTo>
                  <a:pt x="1400" y="14934"/>
                </a:lnTo>
                <a:lnTo>
                  <a:pt x="1411" y="14939"/>
                </a:lnTo>
                <a:lnTo>
                  <a:pt x="1423" y="14943"/>
                </a:lnTo>
                <a:lnTo>
                  <a:pt x="1435" y="14946"/>
                </a:lnTo>
                <a:lnTo>
                  <a:pt x="1448" y="14949"/>
                </a:lnTo>
                <a:lnTo>
                  <a:pt x="1460" y="14950"/>
                </a:lnTo>
                <a:close/>
                <a:moveTo>
                  <a:pt x="12700" y="10326"/>
                </a:moveTo>
                <a:lnTo>
                  <a:pt x="12664" y="10337"/>
                </a:lnTo>
                <a:lnTo>
                  <a:pt x="12626" y="10348"/>
                </a:lnTo>
                <a:lnTo>
                  <a:pt x="12586" y="10363"/>
                </a:lnTo>
                <a:lnTo>
                  <a:pt x="12544" y="10379"/>
                </a:lnTo>
                <a:lnTo>
                  <a:pt x="12459" y="10413"/>
                </a:lnTo>
                <a:lnTo>
                  <a:pt x="12372" y="10447"/>
                </a:lnTo>
                <a:lnTo>
                  <a:pt x="12329" y="10464"/>
                </a:lnTo>
                <a:lnTo>
                  <a:pt x="12286" y="10480"/>
                </a:lnTo>
                <a:lnTo>
                  <a:pt x="12245" y="10495"/>
                </a:lnTo>
                <a:lnTo>
                  <a:pt x="12205" y="10508"/>
                </a:lnTo>
                <a:lnTo>
                  <a:pt x="12167" y="10520"/>
                </a:lnTo>
                <a:lnTo>
                  <a:pt x="12131" y="10528"/>
                </a:lnTo>
                <a:lnTo>
                  <a:pt x="12114" y="10531"/>
                </a:lnTo>
                <a:lnTo>
                  <a:pt x="12098" y="10535"/>
                </a:lnTo>
                <a:lnTo>
                  <a:pt x="12082" y="10537"/>
                </a:lnTo>
                <a:lnTo>
                  <a:pt x="12068" y="10538"/>
                </a:lnTo>
                <a:lnTo>
                  <a:pt x="12050" y="10559"/>
                </a:lnTo>
                <a:lnTo>
                  <a:pt x="12039" y="10570"/>
                </a:lnTo>
                <a:lnTo>
                  <a:pt x="12034" y="10576"/>
                </a:lnTo>
                <a:lnTo>
                  <a:pt x="12032" y="10577"/>
                </a:lnTo>
                <a:lnTo>
                  <a:pt x="12030" y="10578"/>
                </a:lnTo>
                <a:lnTo>
                  <a:pt x="12025" y="10581"/>
                </a:lnTo>
                <a:lnTo>
                  <a:pt x="12014" y="10589"/>
                </a:lnTo>
                <a:lnTo>
                  <a:pt x="11996" y="10607"/>
                </a:lnTo>
                <a:lnTo>
                  <a:pt x="11985" y="10620"/>
                </a:lnTo>
                <a:lnTo>
                  <a:pt x="11973" y="10635"/>
                </a:lnTo>
                <a:lnTo>
                  <a:pt x="11968" y="10642"/>
                </a:lnTo>
                <a:lnTo>
                  <a:pt x="11964" y="10647"/>
                </a:lnTo>
                <a:lnTo>
                  <a:pt x="11962" y="10649"/>
                </a:lnTo>
                <a:lnTo>
                  <a:pt x="11960" y="10650"/>
                </a:lnTo>
                <a:lnTo>
                  <a:pt x="11958" y="10650"/>
                </a:lnTo>
                <a:lnTo>
                  <a:pt x="11957" y="10649"/>
                </a:lnTo>
                <a:lnTo>
                  <a:pt x="11955" y="10648"/>
                </a:lnTo>
                <a:lnTo>
                  <a:pt x="11953" y="10649"/>
                </a:lnTo>
                <a:lnTo>
                  <a:pt x="11951" y="10651"/>
                </a:lnTo>
                <a:lnTo>
                  <a:pt x="11949" y="10654"/>
                </a:lnTo>
                <a:lnTo>
                  <a:pt x="11943" y="10664"/>
                </a:lnTo>
                <a:lnTo>
                  <a:pt x="11937" y="10671"/>
                </a:lnTo>
                <a:lnTo>
                  <a:pt x="11957" y="10672"/>
                </a:lnTo>
                <a:lnTo>
                  <a:pt x="11969" y="10671"/>
                </a:lnTo>
                <a:lnTo>
                  <a:pt x="11975" y="10670"/>
                </a:lnTo>
                <a:lnTo>
                  <a:pt x="11979" y="10669"/>
                </a:lnTo>
                <a:lnTo>
                  <a:pt x="11983" y="10671"/>
                </a:lnTo>
                <a:lnTo>
                  <a:pt x="11988" y="10676"/>
                </a:lnTo>
                <a:lnTo>
                  <a:pt x="11996" y="10688"/>
                </a:lnTo>
                <a:lnTo>
                  <a:pt x="12012" y="10706"/>
                </a:lnTo>
                <a:lnTo>
                  <a:pt x="12039" y="10724"/>
                </a:lnTo>
                <a:lnTo>
                  <a:pt x="12065" y="10740"/>
                </a:lnTo>
                <a:lnTo>
                  <a:pt x="12088" y="10756"/>
                </a:lnTo>
                <a:lnTo>
                  <a:pt x="12108" y="10772"/>
                </a:lnTo>
                <a:lnTo>
                  <a:pt x="12144" y="10803"/>
                </a:lnTo>
                <a:lnTo>
                  <a:pt x="12176" y="10832"/>
                </a:lnTo>
                <a:lnTo>
                  <a:pt x="12205" y="10861"/>
                </a:lnTo>
                <a:lnTo>
                  <a:pt x="12235" y="10887"/>
                </a:lnTo>
                <a:lnTo>
                  <a:pt x="12250" y="10900"/>
                </a:lnTo>
                <a:lnTo>
                  <a:pt x="12267" y="10913"/>
                </a:lnTo>
                <a:lnTo>
                  <a:pt x="12286" y="10926"/>
                </a:lnTo>
                <a:lnTo>
                  <a:pt x="12306" y="10938"/>
                </a:lnTo>
                <a:lnTo>
                  <a:pt x="12349" y="10914"/>
                </a:lnTo>
                <a:lnTo>
                  <a:pt x="12394" y="10888"/>
                </a:lnTo>
                <a:lnTo>
                  <a:pt x="12441" y="10861"/>
                </a:lnTo>
                <a:lnTo>
                  <a:pt x="12490" y="10834"/>
                </a:lnTo>
                <a:lnTo>
                  <a:pt x="12515" y="10822"/>
                </a:lnTo>
                <a:lnTo>
                  <a:pt x="12540" y="10809"/>
                </a:lnTo>
                <a:lnTo>
                  <a:pt x="12566" y="10797"/>
                </a:lnTo>
                <a:lnTo>
                  <a:pt x="12592" y="10785"/>
                </a:lnTo>
                <a:lnTo>
                  <a:pt x="12618" y="10774"/>
                </a:lnTo>
                <a:lnTo>
                  <a:pt x="12645" y="10764"/>
                </a:lnTo>
                <a:lnTo>
                  <a:pt x="12672" y="10754"/>
                </a:lnTo>
                <a:lnTo>
                  <a:pt x="12700" y="10746"/>
                </a:lnTo>
                <a:lnTo>
                  <a:pt x="12707" y="10739"/>
                </a:lnTo>
                <a:lnTo>
                  <a:pt x="12720" y="10729"/>
                </a:lnTo>
                <a:lnTo>
                  <a:pt x="12738" y="10717"/>
                </a:lnTo>
                <a:lnTo>
                  <a:pt x="12761" y="10704"/>
                </a:lnTo>
                <a:lnTo>
                  <a:pt x="12788" y="10689"/>
                </a:lnTo>
                <a:lnTo>
                  <a:pt x="12821" y="10673"/>
                </a:lnTo>
                <a:lnTo>
                  <a:pt x="12855" y="10655"/>
                </a:lnTo>
                <a:lnTo>
                  <a:pt x="12895" y="10637"/>
                </a:lnTo>
                <a:lnTo>
                  <a:pt x="12981" y="10597"/>
                </a:lnTo>
                <a:lnTo>
                  <a:pt x="13078" y="10553"/>
                </a:lnTo>
                <a:lnTo>
                  <a:pt x="13181" y="10509"/>
                </a:lnTo>
                <a:lnTo>
                  <a:pt x="13288" y="10464"/>
                </a:lnTo>
                <a:lnTo>
                  <a:pt x="13396" y="10421"/>
                </a:lnTo>
                <a:lnTo>
                  <a:pt x="13502" y="10379"/>
                </a:lnTo>
                <a:lnTo>
                  <a:pt x="13603" y="10340"/>
                </a:lnTo>
                <a:lnTo>
                  <a:pt x="13697" y="10305"/>
                </a:lnTo>
                <a:lnTo>
                  <a:pt x="13740" y="10289"/>
                </a:lnTo>
                <a:lnTo>
                  <a:pt x="13780" y="10276"/>
                </a:lnTo>
                <a:lnTo>
                  <a:pt x="13818" y="10264"/>
                </a:lnTo>
                <a:lnTo>
                  <a:pt x="13851" y="10254"/>
                </a:lnTo>
                <a:lnTo>
                  <a:pt x="13880" y="10245"/>
                </a:lnTo>
                <a:lnTo>
                  <a:pt x="13905" y="10239"/>
                </a:lnTo>
                <a:lnTo>
                  <a:pt x="13926" y="10235"/>
                </a:lnTo>
                <a:lnTo>
                  <a:pt x="13941" y="10234"/>
                </a:lnTo>
                <a:lnTo>
                  <a:pt x="14067" y="10147"/>
                </a:lnTo>
                <a:lnTo>
                  <a:pt x="14048" y="10135"/>
                </a:lnTo>
                <a:lnTo>
                  <a:pt x="14028" y="10123"/>
                </a:lnTo>
                <a:lnTo>
                  <a:pt x="14007" y="10112"/>
                </a:lnTo>
                <a:lnTo>
                  <a:pt x="13987" y="10101"/>
                </a:lnTo>
                <a:lnTo>
                  <a:pt x="13966" y="10092"/>
                </a:lnTo>
                <a:lnTo>
                  <a:pt x="13946" y="10083"/>
                </a:lnTo>
                <a:lnTo>
                  <a:pt x="13925" y="10075"/>
                </a:lnTo>
                <a:lnTo>
                  <a:pt x="13904" y="10068"/>
                </a:lnTo>
                <a:lnTo>
                  <a:pt x="13882" y="10061"/>
                </a:lnTo>
                <a:lnTo>
                  <a:pt x="13861" y="10055"/>
                </a:lnTo>
                <a:lnTo>
                  <a:pt x="13839" y="10050"/>
                </a:lnTo>
                <a:lnTo>
                  <a:pt x="13817" y="10044"/>
                </a:lnTo>
                <a:lnTo>
                  <a:pt x="13795" y="10040"/>
                </a:lnTo>
                <a:lnTo>
                  <a:pt x="13773" y="10037"/>
                </a:lnTo>
                <a:lnTo>
                  <a:pt x="13751" y="10035"/>
                </a:lnTo>
                <a:lnTo>
                  <a:pt x="13729" y="10033"/>
                </a:lnTo>
                <a:lnTo>
                  <a:pt x="13706" y="10031"/>
                </a:lnTo>
                <a:lnTo>
                  <a:pt x="13683" y="10030"/>
                </a:lnTo>
                <a:lnTo>
                  <a:pt x="13659" y="10030"/>
                </a:lnTo>
                <a:lnTo>
                  <a:pt x="13636" y="10031"/>
                </a:lnTo>
                <a:lnTo>
                  <a:pt x="13613" y="10032"/>
                </a:lnTo>
                <a:lnTo>
                  <a:pt x="13590" y="10033"/>
                </a:lnTo>
                <a:lnTo>
                  <a:pt x="13566" y="10035"/>
                </a:lnTo>
                <a:lnTo>
                  <a:pt x="13542" y="10038"/>
                </a:lnTo>
                <a:lnTo>
                  <a:pt x="13519" y="10041"/>
                </a:lnTo>
                <a:lnTo>
                  <a:pt x="13495" y="10045"/>
                </a:lnTo>
                <a:lnTo>
                  <a:pt x="13470" y="10051"/>
                </a:lnTo>
                <a:lnTo>
                  <a:pt x="13445" y="10055"/>
                </a:lnTo>
                <a:lnTo>
                  <a:pt x="13396" y="10068"/>
                </a:lnTo>
                <a:lnTo>
                  <a:pt x="13347" y="10081"/>
                </a:lnTo>
                <a:lnTo>
                  <a:pt x="13284" y="10101"/>
                </a:lnTo>
                <a:lnTo>
                  <a:pt x="13200" y="10129"/>
                </a:lnTo>
                <a:lnTo>
                  <a:pt x="13103" y="10161"/>
                </a:lnTo>
                <a:lnTo>
                  <a:pt x="13001" y="10196"/>
                </a:lnTo>
                <a:lnTo>
                  <a:pt x="12951" y="10215"/>
                </a:lnTo>
                <a:lnTo>
                  <a:pt x="12902" y="10233"/>
                </a:lnTo>
                <a:lnTo>
                  <a:pt x="12856" y="10251"/>
                </a:lnTo>
                <a:lnTo>
                  <a:pt x="12813" y="10268"/>
                </a:lnTo>
                <a:lnTo>
                  <a:pt x="12775" y="10284"/>
                </a:lnTo>
                <a:lnTo>
                  <a:pt x="12744" y="10300"/>
                </a:lnTo>
                <a:lnTo>
                  <a:pt x="12729" y="10307"/>
                </a:lnTo>
                <a:lnTo>
                  <a:pt x="12718" y="10314"/>
                </a:lnTo>
                <a:lnTo>
                  <a:pt x="12707" y="10320"/>
                </a:lnTo>
                <a:lnTo>
                  <a:pt x="12700" y="10326"/>
                </a:lnTo>
                <a:close/>
                <a:moveTo>
                  <a:pt x="13356" y="11052"/>
                </a:moveTo>
                <a:lnTo>
                  <a:pt x="13319" y="11066"/>
                </a:lnTo>
                <a:lnTo>
                  <a:pt x="13276" y="11082"/>
                </a:lnTo>
                <a:lnTo>
                  <a:pt x="13229" y="11101"/>
                </a:lnTo>
                <a:lnTo>
                  <a:pt x="13179" y="11123"/>
                </a:lnTo>
                <a:lnTo>
                  <a:pt x="13124" y="11148"/>
                </a:lnTo>
                <a:lnTo>
                  <a:pt x="13067" y="11174"/>
                </a:lnTo>
                <a:lnTo>
                  <a:pt x="13011" y="11201"/>
                </a:lnTo>
                <a:lnTo>
                  <a:pt x="12952" y="11230"/>
                </a:lnTo>
                <a:lnTo>
                  <a:pt x="12895" y="11258"/>
                </a:lnTo>
                <a:lnTo>
                  <a:pt x="12838" y="11286"/>
                </a:lnTo>
                <a:lnTo>
                  <a:pt x="12785" y="11316"/>
                </a:lnTo>
                <a:lnTo>
                  <a:pt x="12733" y="11343"/>
                </a:lnTo>
                <a:lnTo>
                  <a:pt x="12687" y="11371"/>
                </a:lnTo>
                <a:lnTo>
                  <a:pt x="12645" y="11396"/>
                </a:lnTo>
                <a:lnTo>
                  <a:pt x="12608" y="11420"/>
                </a:lnTo>
                <a:lnTo>
                  <a:pt x="12578" y="11441"/>
                </a:lnTo>
                <a:lnTo>
                  <a:pt x="12650" y="11950"/>
                </a:lnTo>
                <a:lnTo>
                  <a:pt x="12681" y="12015"/>
                </a:lnTo>
                <a:lnTo>
                  <a:pt x="12711" y="11991"/>
                </a:lnTo>
                <a:lnTo>
                  <a:pt x="12747" y="11964"/>
                </a:lnTo>
                <a:lnTo>
                  <a:pt x="12788" y="11934"/>
                </a:lnTo>
                <a:lnTo>
                  <a:pt x="12833" y="11904"/>
                </a:lnTo>
                <a:lnTo>
                  <a:pt x="12882" y="11870"/>
                </a:lnTo>
                <a:lnTo>
                  <a:pt x="12937" y="11835"/>
                </a:lnTo>
                <a:lnTo>
                  <a:pt x="12995" y="11799"/>
                </a:lnTo>
                <a:lnTo>
                  <a:pt x="13056" y="11762"/>
                </a:lnTo>
                <a:lnTo>
                  <a:pt x="13187" y="11682"/>
                </a:lnTo>
                <a:lnTo>
                  <a:pt x="13328" y="11600"/>
                </a:lnTo>
                <a:lnTo>
                  <a:pt x="13475" y="11516"/>
                </a:lnTo>
                <a:lnTo>
                  <a:pt x="13626" y="11429"/>
                </a:lnTo>
                <a:lnTo>
                  <a:pt x="13779" y="11344"/>
                </a:lnTo>
                <a:lnTo>
                  <a:pt x="13930" y="11261"/>
                </a:lnTo>
                <a:lnTo>
                  <a:pt x="14077" y="11180"/>
                </a:lnTo>
                <a:lnTo>
                  <a:pt x="14218" y="11105"/>
                </a:lnTo>
                <a:lnTo>
                  <a:pt x="14348" y="11034"/>
                </a:lnTo>
                <a:lnTo>
                  <a:pt x="14467" y="10970"/>
                </a:lnTo>
                <a:lnTo>
                  <a:pt x="14571" y="10915"/>
                </a:lnTo>
                <a:lnTo>
                  <a:pt x="14657" y="10869"/>
                </a:lnTo>
                <a:lnTo>
                  <a:pt x="14688" y="10853"/>
                </a:lnTo>
                <a:lnTo>
                  <a:pt x="14726" y="10834"/>
                </a:lnTo>
                <a:lnTo>
                  <a:pt x="14769" y="10813"/>
                </a:lnTo>
                <a:lnTo>
                  <a:pt x="14818" y="10791"/>
                </a:lnTo>
                <a:lnTo>
                  <a:pt x="14922" y="10743"/>
                </a:lnTo>
                <a:lnTo>
                  <a:pt x="15032" y="10692"/>
                </a:lnTo>
                <a:lnTo>
                  <a:pt x="15138" y="10642"/>
                </a:lnTo>
                <a:lnTo>
                  <a:pt x="15233" y="10594"/>
                </a:lnTo>
                <a:lnTo>
                  <a:pt x="15273" y="10573"/>
                </a:lnTo>
                <a:lnTo>
                  <a:pt x="15309" y="10553"/>
                </a:lnTo>
                <a:lnTo>
                  <a:pt x="15324" y="10545"/>
                </a:lnTo>
                <a:lnTo>
                  <a:pt x="15336" y="10537"/>
                </a:lnTo>
                <a:lnTo>
                  <a:pt x="15348" y="10529"/>
                </a:lnTo>
                <a:lnTo>
                  <a:pt x="15356" y="10522"/>
                </a:lnTo>
                <a:lnTo>
                  <a:pt x="15311" y="10503"/>
                </a:lnTo>
                <a:lnTo>
                  <a:pt x="15267" y="10486"/>
                </a:lnTo>
                <a:lnTo>
                  <a:pt x="15226" y="10471"/>
                </a:lnTo>
                <a:lnTo>
                  <a:pt x="15186" y="10458"/>
                </a:lnTo>
                <a:lnTo>
                  <a:pt x="15147" y="10446"/>
                </a:lnTo>
                <a:lnTo>
                  <a:pt x="15111" y="10436"/>
                </a:lnTo>
                <a:lnTo>
                  <a:pt x="15076" y="10427"/>
                </a:lnTo>
                <a:lnTo>
                  <a:pt x="15041" y="10420"/>
                </a:lnTo>
                <a:lnTo>
                  <a:pt x="15009" y="10415"/>
                </a:lnTo>
                <a:lnTo>
                  <a:pt x="14977" y="10410"/>
                </a:lnTo>
                <a:lnTo>
                  <a:pt x="14946" y="10407"/>
                </a:lnTo>
                <a:lnTo>
                  <a:pt x="14915" y="10405"/>
                </a:lnTo>
                <a:lnTo>
                  <a:pt x="14886" y="10405"/>
                </a:lnTo>
                <a:lnTo>
                  <a:pt x="14856" y="10406"/>
                </a:lnTo>
                <a:lnTo>
                  <a:pt x="14828" y="10409"/>
                </a:lnTo>
                <a:lnTo>
                  <a:pt x="14800" y="10413"/>
                </a:lnTo>
                <a:lnTo>
                  <a:pt x="14770" y="10418"/>
                </a:lnTo>
                <a:lnTo>
                  <a:pt x="14742" y="10423"/>
                </a:lnTo>
                <a:lnTo>
                  <a:pt x="14714" y="10430"/>
                </a:lnTo>
                <a:lnTo>
                  <a:pt x="14684" y="10439"/>
                </a:lnTo>
                <a:lnTo>
                  <a:pt x="14655" y="10448"/>
                </a:lnTo>
                <a:lnTo>
                  <a:pt x="14625" y="10458"/>
                </a:lnTo>
                <a:lnTo>
                  <a:pt x="14594" y="10469"/>
                </a:lnTo>
                <a:lnTo>
                  <a:pt x="14562" y="10482"/>
                </a:lnTo>
                <a:lnTo>
                  <a:pt x="14497" y="10508"/>
                </a:lnTo>
                <a:lnTo>
                  <a:pt x="14426" y="10539"/>
                </a:lnTo>
                <a:lnTo>
                  <a:pt x="14349" y="10572"/>
                </a:lnTo>
                <a:lnTo>
                  <a:pt x="14266" y="10608"/>
                </a:lnTo>
                <a:lnTo>
                  <a:pt x="14230" y="10624"/>
                </a:lnTo>
                <a:lnTo>
                  <a:pt x="14182" y="10644"/>
                </a:lnTo>
                <a:lnTo>
                  <a:pt x="14128" y="10668"/>
                </a:lnTo>
                <a:lnTo>
                  <a:pt x="14066" y="10695"/>
                </a:lnTo>
                <a:lnTo>
                  <a:pt x="14000" y="10725"/>
                </a:lnTo>
                <a:lnTo>
                  <a:pt x="13928" y="10756"/>
                </a:lnTo>
                <a:lnTo>
                  <a:pt x="13856" y="10790"/>
                </a:lnTo>
                <a:lnTo>
                  <a:pt x="13782" y="10824"/>
                </a:lnTo>
                <a:lnTo>
                  <a:pt x="13710" y="10858"/>
                </a:lnTo>
                <a:lnTo>
                  <a:pt x="13640" y="10892"/>
                </a:lnTo>
                <a:lnTo>
                  <a:pt x="13573" y="10925"/>
                </a:lnTo>
                <a:lnTo>
                  <a:pt x="13512" y="10955"/>
                </a:lnTo>
                <a:lnTo>
                  <a:pt x="13459" y="10985"/>
                </a:lnTo>
                <a:lnTo>
                  <a:pt x="13414" y="11011"/>
                </a:lnTo>
                <a:lnTo>
                  <a:pt x="13395" y="11022"/>
                </a:lnTo>
                <a:lnTo>
                  <a:pt x="13379" y="11033"/>
                </a:lnTo>
                <a:lnTo>
                  <a:pt x="13367" y="11044"/>
                </a:lnTo>
                <a:lnTo>
                  <a:pt x="13356" y="110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D7055B1-F637-8711-E5BA-5785A71CD312}"/>
              </a:ext>
            </a:extLst>
          </p:cNvPr>
          <p:cNvGrpSpPr/>
          <p:nvPr/>
        </p:nvGrpSpPr>
        <p:grpSpPr>
          <a:xfrm>
            <a:off x="7736441" y="1829390"/>
            <a:ext cx="409560" cy="409836"/>
            <a:chOff x="10120502" y="1943721"/>
            <a:chExt cx="548270" cy="548640"/>
          </a:xfrm>
          <a:solidFill>
            <a:srgbClr val="0070C0"/>
          </a:solidFill>
        </p:grpSpPr>
        <p:sp>
          <p:nvSpPr>
            <p:cNvPr id="53" name="object 131">
              <a:extLst>
                <a:ext uri="{FF2B5EF4-FFF2-40B4-BE49-F238E27FC236}">
                  <a16:creationId xmlns:a16="http://schemas.microsoft.com/office/drawing/2014/main" id="{4C38FE90-EE71-F120-E492-479E0C1BB2D1}"/>
                </a:ext>
              </a:extLst>
            </p:cNvPr>
            <p:cNvSpPr/>
            <p:nvPr/>
          </p:nvSpPr>
          <p:spPr>
            <a:xfrm>
              <a:off x="10120502" y="1943721"/>
              <a:ext cx="490855" cy="548640"/>
            </a:xfrm>
            <a:custGeom>
              <a:avLst/>
              <a:gdLst/>
              <a:ahLst/>
              <a:cxnLst/>
              <a:rect l="l" t="t" r="r" b="b"/>
              <a:pathLst>
                <a:path w="490855" h="548639">
                  <a:moveTo>
                    <a:pt x="463797" y="0"/>
                  </a:moveTo>
                  <a:lnTo>
                    <a:pt x="22322" y="1558"/>
                  </a:lnTo>
                  <a:lnTo>
                    <a:pt x="1078" y="23988"/>
                  </a:lnTo>
                  <a:lnTo>
                    <a:pt x="0" y="26774"/>
                  </a:lnTo>
                  <a:lnTo>
                    <a:pt x="0" y="521638"/>
                  </a:lnTo>
                  <a:lnTo>
                    <a:pt x="1005" y="524277"/>
                  </a:lnTo>
                  <a:lnTo>
                    <a:pt x="1811" y="527020"/>
                  </a:lnTo>
                  <a:lnTo>
                    <a:pt x="10982" y="540299"/>
                  </a:lnTo>
                  <a:lnTo>
                    <a:pt x="22018" y="546532"/>
                  </a:lnTo>
                  <a:lnTo>
                    <a:pt x="35663" y="548464"/>
                  </a:lnTo>
                  <a:lnTo>
                    <a:pt x="457116" y="548433"/>
                  </a:lnTo>
                  <a:lnTo>
                    <a:pt x="468572" y="546588"/>
                  </a:lnTo>
                  <a:lnTo>
                    <a:pt x="479952" y="539830"/>
                  </a:lnTo>
                  <a:lnTo>
                    <a:pt x="487577" y="528638"/>
                  </a:lnTo>
                  <a:lnTo>
                    <a:pt x="487904" y="526989"/>
                  </a:lnTo>
                  <a:lnTo>
                    <a:pt x="25130" y="526989"/>
                  </a:lnTo>
                  <a:lnTo>
                    <a:pt x="21444" y="523303"/>
                  </a:lnTo>
                  <a:lnTo>
                    <a:pt x="21454" y="25109"/>
                  </a:lnTo>
                  <a:lnTo>
                    <a:pt x="25119" y="21433"/>
                  </a:lnTo>
                  <a:lnTo>
                    <a:pt x="488007" y="21433"/>
                  </a:lnTo>
                  <a:lnTo>
                    <a:pt x="485681" y="15083"/>
                  </a:lnTo>
                  <a:lnTo>
                    <a:pt x="476331" y="5696"/>
                  </a:lnTo>
                  <a:lnTo>
                    <a:pt x="472561" y="3183"/>
                  </a:lnTo>
                  <a:lnTo>
                    <a:pt x="467996" y="1863"/>
                  </a:lnTo>
                  <a:lnTo>
                    <a:pt x="463797" y="0"/>
                  </a:lnTo>
                  <a:close/>
                </a:path>
                <a:path w="490855" h="548639">
                  <a:moveTo>
                    <a:pt x="473765" y="475482"/>
                  </a:moveTo>
                  <a:lnTo>
                    <a:pt x="469263" y="480529"/>
                  </a:lnTo>
                  <a:lnTo>
                    <a:pt x="469116" y="523303"/>
                  </a:lnTo>
                  <a:lnTo>
                    <a:pt x="465441" y="526989"/>
                  </a:lnTo>
                  <a:lnTo>
                    <a:pt x="487904" y="526989"/>
                  </a:lnTo>
                  <a:lnTo>
                    <a:pt x="490569" y="513582"/>
                  </a:lnTo>
                  <a:lnTo>
                    <a:pt x="490645" y="500882"/>
                  </a:lnTo>
                  <a:lnTo>
                    <a:pt x="490487" y="480728"/>
                  </a:lnTo>
                  <a:lnTo>
                    <a:pt x="486320" y="475849"/>
                  </a:lnTo>
                  <a:lnTo>
                    <a:pt x="473765" y="475482"/>
                  </a:lnTo>
                  <a:close/>
                </a:path>
                <a:path w="490855" h="548639">
                  <a:moveTo>
                    <a:pt x="488007" y="21433"/>
                  </a:moveTo>
                  <a:lnTo>
                    <a:pt x="465430" y="21433"/>
                  </a:lnTo>
                  <a:lnTo>
                    <a:pt x="469137" y="25109"/>
                  </a:lnTo>
                  <a:lnTo>
                    <a:pt x="469189" y="94541"/>
                  </a:lnTo>
                  <a:lnTo>
                    <a:pt x="473556" y="99682"/>
                  </a:lnTo>
                  <a:lnTo>
                    <a:pt x="486435" y="99379"/>
                  </a:lnTo>
                  <a:lnTo>
                    <a:pt x="490540" y="94384"/>
                  </a:lnTo>
                  <a:lnTo>
                    <a:pt x="490522" y="54793"/>
                  </a:lnTo>
                  <a:lnTo>
                    <a:pt x="490374" y="41603"/>
                  </a:lnTo>
                  <a:lnTo>
                    <a:pt x="490105" y="27162"/>
                  </a:lnTo>
                  <a:lnTo>
                    <a:pt x="488007" y="2143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132">
              <a:extLst>
                <a:ext uri="{FF2B5EF4-FFF2-40B4-BE49-F238E27FC236}">
                  <a16:creationId xmlns:a16="http://schemas.microsoft.com/office/drawing/2014/main" id="{D77EAE97-AF3B-63AE-D2D5-DD9D8248ADAE}"/>
                </a:ext>
              </a:extLst>
            </p:cNvPr>
            <p:cNvSpPr/>
            <p:nvPr/>
          </p:nvSpPr>
          <p:spPr>
            <a:xfrm>
              <a:off x="10244592" y="2060598"/>
              <a:ext cx="424180" cy="328295"/>
            </a:xfrm>
            <a:custGeom>
              <a:avLst/>
              <a:gdLst/>
              <a:ahLst/>
              <a:cxnLst/>
              <a:rect l="l" t="t" r="r" b="b"/>
              <a:pathLst>
                <a:path w="424180" h="328295">
                  <a:moveTo>
                    <a:pt x="355857" y="296679"/>
                  </a:moveTo>
                  <a:lnTo>
                    <a:pt x="311121" y="296679"/>
                  </a:lnTo>
                  <a:lnTo>
                    <a:pt x="313037" y="299140"/>
                  </a:lnTo>
                  <a:lnTo>
                    <a:pt x="314105" y="300836"/>
                  </a:lnTo>
                  <a:lnTo>
                    <a:pt x="318710" y="305471"/>
                  </a:lnTo>
                  <a:lnTo>
                    <a:pt x="340356" y="326961"/>
                  </a:lnTo>
                  <a:lnTo>
                    <a:pt x="344712" y="328280"/>
                  </a:lnTo>
                  <a:lnTo>
                    <a:pt x="353989" y="324228"/>
                  </a:lnTo>
                  <a:lnTo>
                    <a:pt x="355863" y="320270"/>
                  </a:lnTo>
                  <a:lnTo>
                    <a:pt x="355857" y="296679"/>
                  </a:lnTo>
                  <a:close/>
                </a:path>
                <a:path w="424180" h="328295">
                  <a:moveTo>
                    <a:pt x="292119" y="0"/>
                  </a:moveTo>
                  <a:lnTo>
                    <a:pt x="280681" y="599"/>
                  </a:lnTo>
                  <a:lnTo>
                    <a:pt x="270510" y="5665"/>
                  </a:lnTo>
                  <a:lnTo>
                    <a:pt x="261939" y="15117"/>
                  </a:lnTo>
                  <a:lnTo>
                    <a:pt x="259269" y="19169"/>
                  </a:lnTo>
                  <a:lnTo>
                    <a:pt x="256086" y="21284"/>
                  </a:lnTo>
                  <a:lnTo>
                    <a:pt x="219323" y="53116"/>
                  </a:lnTo>
                  <a:lnTo>
                    <a:pt x="218956" y="56477"/>
                  </a:lnTo>
                  <a:lnTo>
                    <a:pt x="217239" y="60969"/>
                  </a:lnTo>
                  <a:lnTo>
                    <a:pt x="204921" y="70879"/>
                  </a:lnTo>
                  <a:lnTo>
                    <a:pt x="198908" y="81723"/>
                  </a:lnTo>
                  <a:lnTo>
                    <a:pt x="197313" y="95209"/>
                  </a:lnTo>
                  <a:lnTo>
                    <a:pt x="10460" y="95230"/>
                  </a:lnTo>
                  <a:lnTo>
                    <a:pt x="3308" y="96853"/>
                  </a:lnTo>
                  <a:lnTo>
                    <a:pt x="198" y="100863"/>
                  </a:lnTo>
                  <a:lnTo>
                    <a:pt x="20" y="110779"/>
                  </a:lnTo>
                  <a:lnTo>
                    <a:pt x="3193" y="114999"/>
                  </a:lnTo>
                  <a:lnTo>
                    <a:pt x="10575" y="116632"/>
                  </a:lnTo>
                  <a:lnTo>
                    <a:pt x="196234" y="116632"/>
                  </a:lnTo>
                  <a:lnTo>
                    <a:pt x="200033" y="122718"/>
                  </a:lnTo>
                  <a:lnTo>
                    <a:pt x="197404" y="134468"/>
                  </a:lnTo>
                  <a:lnTo>
                    <a:pt x="199397" y="146621"/>
                  </a:lnTo>
                  <a:lnTo>
                    <a:pt x="5088" y="146621"/>
                  </a:lnTo>
                  <a:lnTo>
                    <a:pt x="0" y="150275"/>
                  </a:lnTo>
                  <a:lnTo>
                    <a:pt x="219" y="164516"/>
                  </a:lnTo>
                  <a:lnTo>
                    <a:pt x="5214" y="168044"/>
                  </a:lnTo>
                  <a:lnTo>
                    <a:pt x="218642" y="168044"/>
                  </a:lnTo>
                  <a:lnTo>
                    <a:pt x="219009" y="170599"/>
                  </a:lnTo>
                  <a:lnTo>
                    <a:pt x="219427" y="172704"/>
                  </a:lnTo>
                  <a:lnTo>
                    <a:pt x="220224" y="179593"/>
                  </a:lnTo>
                  <a:lnTo>
                    <a:pt x="225805" y="192223"/>
                  </a:lnTo>
                  <a:lnTo>
                    <a:pt x="235970" y="200847"/>
                  </a:lnTo>
                  <a:lnTo>
                    <a:pt x="249667" y="204420"/>
                  </a:lnTo>
                  <a:lnTo>
                    <a:pt x="258829" y="204849"/>
                  </a:lnTo>
                  <a:lnTo>
                    <a:pt x="265792" y="212127"/>
                  </a:lnTo>
                  <a:lnTo>
                    <a:pt x="265730" y="318584"/>
                  </a:lnTo>
                  <a:lnTo>
                    <a:pt x="266473" y="323778"/>
                  </a:lnTo>
                  <a:lnTo>
                    <a:pt x="273094" y="326624"/>
                  </a:lnTo>
                  <a:lnTo>
                    <a:pt x="281546" y="325409"/>
                  </a:lnTo>
                  <a:lnTo>
                    <a:pt x="293054" y="315061"/>
                  </a:lnTo>
                  <a:lnTo>
                    <a:pt x="311121" y="296679"/>
                  </a:lnTo>
                  <a:lnTo>
                    <a:pt x="355857" y="296679"/>
                  </a:lnTo>
                  <a:lnTo>
                    <a:pt x="355855" y="291035"/>
                  </a:lnTo>
                  <a:lnTo>
                    <a:pt x="287718" y="291035"/>
                  </a:lnTo>
                  <a:lnTo>
                    <a:pt x="287718" y="228084"/>
                  </a:lnTo>
                  <a:lnTo>
                    <a:pt x="294231" y="225718"/>
                  </a:lnTo>
                  <a:lnTo>
                    <a:pt x="300409" y="223132"/>
                  </a:lnTo>
                  <a:lnTo>
                    <a:pt x="309477" y="220535"/>
                  </a:lnTo>
                  <a:lnTo>
                    <a:pt x="355957" y="220535"/>
                  </a:lnTo>
                  <a:lnTo>
                    <a:pt x="355968" y="218405"/>
                  </a:lnTo>
                  <a:lnTo>
                    <a:pt x="362351" y="208646"/>
                  </a:lnTo>
                  <a:lnTo>
                    <a:pt x="375352" y="204525"/>
                  </a:lnTo>
                  <a:lnTo>
                    <a:pt x="333607" y="204525"/>
                  </a:lnTo>
                  <a:lnTo>
                    <a:pt x="332309" y="204120"/>
                  </a:lnTo>
                  <a:lnTo>
                    <a:pt x="285479" y="204120"/>
                  </a:lnTo>
                  <a:lnTo>
                    <a:pt x="275902" y="193968"/>
                  </a:lnTo>
                  <a:lnTo>
                    <a:pt x="265734" y="186147"/>
                  </a:lnTo>
                  <a:lnTo>
                    <a:pt x="252861" y="183112"/>
                  </a:lnTo>
                  <a:lnTo>
                    <a:pt x="244275" y="182693"/>
                  </a:lnTo>
                  <a:lnTo>
                    <a:pt x="241385" y="180243"/>
                  </a:lnTo>
                  <a:lnTo>
                    <a:pt x="239789" y="164737"/>
                  </a:lnTo>
                  <a:lnTo>
                    <a:pt x="234539" y="153137"/>
                  </a:lnTo>
                  <a:lnTo>
                    <a:pt x="224663" y="144202"/>
                  </a:lnTo>
                  <a:lnTo>
                    <a:pt x="218276" y="140244"/>
                  </a:lnTo>
                  <a:lnTo>
                    <a:pt x="217605" y="136077"/>
                  </a:lnTo>
                  <a:lnTo>
                    <a:pt x="222778" y="123983"/>
                  </a:lnTo>
                  <a:lnTo>
                    <a:pt x="224296" y="118527"/>
                  </a:lnTo>
                  <a:lnTo>
                    <a:pt x="226160" y="113083"/>
                  </a:lnTo>
                  <a:lnTo>
                    <a:pt x="224370" y="107721"/>
                  </a:lnTo>
                  <a:lnTo>
                    <a:pt x="223165" y="102695"/>
                  </a:lnTo>
                  <a:lnTo>
                    <a:pt x="217375" y="89952"/>
                  </a:lnTo>
                  <a:lnTo>
                    <a:pt x="218087" y="86099"/>
                  </a:lnTo>
                  <a:lnTo>
                    <a:pt x="229360" y="78624"/>
                  </a:lnTo>
                  <a:lnTo>
                    <a:pt x="237373" y="68633"/>
                  </a:lnTo>
                  <a:lnTo>
                    <a:pt x="240746" y="55849"/>
                  </a:lnTo>
                  <a:lnTo>
                    <a:pt x="241531" y="45692"/>
                  </a:lnTo>
                  <a:lnTo>
                    <a:pt x="243898" y="43388"/>
                  </a:lnTo>
                  <a:lnTo>
                    <a:pt x="259337" y="42160"/>
                  </a:lnTo>
                  <a:lnTo>
                    <a:pt x="270504" y="37012"/>
                  </a:lnTo>
                  <a:lnTo>
                    <a:pt x="280034" y="26512"/>
                  </a:lnTo>
                  <a:lnTo>
                    <a:pt x="287749" y="21602"/>
                  </a:lnTo>
                  <a:lnTo>
                    <a:pt x="369385" y="21602"/>
                  </a:lnTo>
                  <a:lnTo>
                    <a:pt x="365532" y="21284"/>
                  </a:lnTo>
                  <a:lnTo>
                    <a:pt x="362344" y="19232"/>
                  </a:lnTo>
                  <a:lnTo>
                    <a:pt x="359333" y="14673"/>
                  </a:lnTo>
                  <a:lnTo>
                    <a:pt x="350793" y="5494"/>
                  </a:lnTo>
                  <a:lnTo>
                    <a:pt x="349859" y="5044"/>
                  </a:lnTo>
                  <a:lnTo>
                    <a:pt x="308770" y="5044"/>
                  </a:lnTo>
                  <a:lnTo>
                    <a:pt x="292119" y="0"/>
                  </a:lnTo>
                  <a:close/>
                </a:path>
                <a:path w="424180" h="328295">
                  <a:moveTo>
                    <a:pt x="310519" y="271801"/>
                  </a:moveTo>
                  <a:lnTo>
                    <a:pt x="300472" y="277664"/>
                  </a:lnTo>
                  <a:lnTo>
                    <a:pt x="296451" y="281706"/>
                  </a:lnTo>
                  <a:lnTo>
                    <a:pt x="292598" y="285904"/>
                  </a:lnTo>
                  <a:lnTo>
                    <a:pt x="287718" y="291035"/>
                  </a:lnTo>
                  <a:lnTo>
                    <a:pt x="355855" y="291035"/>
                  </a:lnTo>
                  <a:lnTo>
                    <a:pt x="355855" y="290637"/>
                  </a:lnTo>
                  <a:lnTo>
                    <a:pt x="334199" y="290637"/>
                  </a:lnTo>
                  <a:lnTo>
                    <a:pt x="320552" y="277105"/>
                  </a:lnTo>
                  <a:lnTo>
                    <a:pt x="310519" y="271801"/>
                  </a:lnTo>
                  <a:close/>
                </a:path>
                <a:path w="424180" h="328295">
                  <a:moveTo>
                    <a:pt x="355957" y="220535"/>
                  </a:moveTo>
                  <a:lnTo>
                    <a:pt x="309477" y="220535"/>
                  </a:lnTo>
                  <a:lnTo>
                    <a:pt x="312765" y="220817"/>
                  </a:lnTo>
                  <a:lnTo>
                    <a:pt x="321571" y="223383"/>
                  </a:lnTo>
                  <a:lnTo>
                    <a:pt x="327466" y="225760"/>
                  </a:lnTo>
                  <a:lnTo>
                    <a:pt x="334199" y="228168"/>
                  </a:lnTo>
                  <a:lnTo>
                    <a:pt x="334199" y="290637"/>
                  </a:lnTo>
                  <a:lnTo>
                    <a:pt x="355855" y="290637"/>
                  </a:lnTo>
                  <a:lnTo>
                    <a:pt x="355957" y="220535"/>
                  </a:lnTo>
                  <a:close/>
                </a:path>
                <a:path w="424180" h="328295">
                  <a:moveTo>
                    <a:pt x="371241" y="21865"/>
                  </a:moveTo>
                  <a:lnTo>
                    <a:pt x="335807" y="21865"/>
                  </a:lnTo>
                  <a:lnTo>
                    <a:pt x="345152" y="31533"/>
                  </a:lnTo>
                  <a:lnTo>
                    <a:pt x="355107" y="39678"/>
                  </a:lnTo>
                  <a:lnTo>
                    <a:pt x="367925" y="42896"/>
                  </a:lnTo>
                  <a:lnTo>
                    <a:pt x="377569" y="43357"/>
                  </a:lnTo>
                  <a:lnTo>
                    <a:pt x="380135" y="45807"/>
                  </a:lnTo>
                  <a:lnTo>
                    <a:pt x="381869" y="62216"/>
                  </a:lnTo>
                  <a:lnTo>
                    <a:pt x="387306" y="73332"/>
                  </a:lnTo>
                  <a:lnTo>
                    <a:pt x="397903" y="82653"/>
                  </a:lnTo>
                  <a:lnTo>
                    <a:pt x="402244" y="90267"/>
                  </a:lnTo>
                  <a:lnTo>
                    <a:pt x="397699" y="104765"/>
                  </a:lnTo>
                  <a:lnTo>
                    <a:pt x="396756" y="116632"/>
                  </a:lnTo>
                  <a:lnTo>
                    <a:pt x="400740" y="128773"/>
                  </a:lnTo>
                  <a:lnTo>
                    <a:pt x="401927" y="138225"/>
                  </a:lnTo>
                  <a:lnTo>
                    <a:pt x="391644" y="148014"/>
                  </a:lnTo>
                  <a:lnTo>
                    <a:pt x="383910" y="158178"/>
                  </a:lnTo>
                  <a:lnTo>
                    <a:pt x="380784" y="171070"/>
                  </a:lnTo>
                  <a:lnTo>
                    <a:pt x="380197" y="180138"/>
                  </a:lnTo>
                  <a:lnTo>
                    <a:pt x="377475" y="182662"/>
                  </a:lnTo>
                  <a:lnTo>
                    <a:pt x="362000" y="184056"/>
                  </a:lnTo>
                  <a:lnTo>
                    <a:pt x="350891" y="189328"/>
                  </a:lnTo>
                  <a:lnTo>
                    <a:pt x="341310" y="199978"/>
                  </a:lnTo>
                  <a:lnTo>
                    <a:pt x="333607" y="204525"/>
                  </a:lnTo>
                  <a:lnTo>
                    <a:pt x="375352" y="204525"/>
                  </a:lnTo>
                  <a:lnTo>
                    <a:pt x="378072" y="203664"/>
                  </a:lnTo>
                  <a:lnTo>
                    <a:pt x="390497" y="197532"/>
                  </a:lnTo>
                  <a:lnTo>
                    <a:pt x="399027" y="186949"/>
                  </a:lnTo>
                  <a:lnTo>
                    <a:pt x="402061" y="173562"/>
                  </a:lnTo>
                  <a:lnTo>
                    <a:pt x="401977" y="168526"/>
                  </a:lnTo>
                  <a:lnTo>
                    <a:pt x="404197" y="164913"/>
                  </a:lnTo>
                  <a:lnTo>
                    <a:pt x="408926" y="161777"/>
                  </a:lnTo>
                  <a:lnTo>
                    <a:pt x="418402" y="153100"/>
                  </a:lnTo>
                  <a:lnTo>
                    <a:pt x="423424" y="143014"/>
                  </a:lnTo>
                  <a:lnTo>
                    <a:pt x="423939" y="131722"/>
                  </a:lnTo>
                  <a:lnTo>
                    <a:pt x="419892" y="119428"/>
                  </a:lnTo>
                  <a:lnTo>
                    <a:pt x="417694" y="115009"/>
                  </a:lnTo>
                  <a:lnTo>
                    <a:pt x="417683" y="111187"/>
                  </a:lnTo>
                  <a:lnTo>
                    <a:pt x="420062" y="106358"/>
                  </a:lnTo>
                  <a:lnTo>
                    <a:pt x="423953" y="94040"/>
                  </a:lnTo>
                  <a:lnTo>
                    <a:pt x="423292" y="82748"/>
                  </a:lnTo>
                  <a:lnTo>
                    <a:pt x="418137" y="72701"/>
                  </a:lnTo>
                  <a:lnTo>
                    <a:pt x="408542" y="64121"/>
                  </a:lnTo>
                  <a:lnTo>
                    <a:pt x="404427" y="61398"/>
                  </a:lnTo>
                  <a:lnTo>
                    <a:pt x="402448" y="58027"/>
                  </a:lnTo>
                  <a:lnTo>
                    <a:pt x="400780" y="45166"/>
                  </a:lnTo>
                  <a:lnTo>
                    <a:pt x="395146" y="32915"/>
                  </a:lnTo>
                  <a:lnTo>
                    <a:pt x="385133" y="25155"/>
                  </a:lnTo>
                  <a:lnTo>
                    <a:pt x="371241" y="21865"/>
                  </a:lnTo>
                  <a:close/>
                </a:path>
                <a:path w="424180" h="328295">
                  <a:moveTo>
                    <a:pt x="307517" y="199079"/>
                  </a:moveTo>
                  <a:lnTo>
                    <a:pt x="295114" y="202977"/>
                  </a:lnTo>
                  <a:lnTo>
                    <a:pt x="285479" y="204120"/>
                  </a:lnTo>
                  <a:lnTo>
                    <a:pt x="332309" y="204120"/>
                  </a:lnTo>
                  <a:lnTo>
                    <a:pt x="319361" y="200075"/>
                  </a:lnTo>
                  <a:lnTo>
                    <a:pt x="307517" y="199079"/>
                  </a:lnTo>
                  <a:close/>
                </a:path>
                <a:path w="424180" h="328295">
                  <a:moveTo>
                    <a:pt x="369385" y="21602"/>
                  </a:moveTo>
                  <a:lnTo>
                    <a:pt x="287749" y="21602"/>
                  </a:lnTo>
                  <a:lnTo>
                    <a:pt x="301632" y="25941"/>
                  </a:lnTo>
                  <a:lnTo>
                    <a:pt x="313549" y="27226"/>
                  </a:lnTo>
                  <a:lnTo>
                    <a:pt x="325789" y="23501"/>
                  </a:lnTo>
                  <a:lnTo>
                    <a:pt x="335807" y="21865"/>
                  </a:lnTo>
                  <a:lnTo>
                    <a:pt x="371241" y="21865"/>
                  </a:lnTo>
                  <a:lnTo>
                    <a:pt x="370512" y="21693"/>
                  </a:lnTo>
                  <a:lnTo>
                    <a:pt x="369385" y="21602"/>
                  </a:lnTo>
                  <a:close/>
                </a:path>
                <a:path w="424180" h="328295">
                  <a:moveTo>
                    <a:pt x="329185" y="121"/>
                  </a:moveTo>
                  <a:lnTo>
                    <a:pt x="316749" y="4194"/>
                  </a:lnTo>
                  <a:lnTo>
                    <a:pt x="308770" y="5044"/>
                  </a:lnTo>
                  <a:lnTo>
                    <a:pt x="349859" y="5044"/>
                  </a:lnTo>
                  <a:lnTo>
                    <a:pt x="340638" y="599"/>
                  </a:lnTo>
                  <a:lnTo>
                    <a:pt x="329185" y="12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133">
              <a:extLst>
                <a:ext uri="{FF2B5EF4-FFF2-40B4-BE49-F238E27FC236}">
                  <a16:creationId xmlns:a16="http://schemas.microsoft.com/office/drawing/2014/main" id="{7EFA2286-0B6C-A72D-D0AD-5609664F869B}"/>
                </a:ext>
              </a:extLst>
            </p:cNvPr>
            <p:cNvSpPr/>
            <p:nvPr/>
          </p:nvSpPr>
          <p:spPr>
            <a:xfrm>
              <a:off x="10171957" y="1995148"/>
              <a:ext cx="387985" cy="245745"/>
            </a:xfrm>
            <a:custGeom>
              <a:avLst/>
              <a:gdLst/>
              <a:ahLst/>
              <a:cxnLst/>
              <a:rect l="l" t="t" r="r" b="b"/>
              <a:pathLst>
                <a:path w="387985" h="245745">
                  <a:moveTo>
                    <a:pt x="383682" y="0"/>
                  </a:moveTo>
                  <a:lnTo>
                    <a:pt x="3861" y="0"/>
                  </a:lnTo>
                  <a:lnTo>
                    <a:pt x="7" y="3884"/>
                  </a:lnTo>
                  <a:lnTo>
                    <a:pt x="0" y="240107"/>
                  </a:lnTo>
                  <a:lnTo>
                    <a:pt x="4112" y="245175"/>
                  </a:lnTo>
                  <a:lnTo>
                    <a:pt x="17159" y="245207"/>
                  </a:lnTo>
                  <a:lnTo>
                    <a:pt x="21284" y="240107"/>
                  </a:lnTo>
                  <a:lnTo>
                    <a:pt x="21378" y="21789"/>
                  </a:lnTo>
                  <a:lnTo>
                    <a:pt x="387750" y="21789"/>
                  </a:lnTo>
                  <a:lnTo>
                    <a:pt x="387629" y="3884"/>
                  </a:lnTo>
                  <a:lnTo>
                    <a:pt x="383682" y="0"/>
                  </a:lnTo>
                  <a:close/>
                </a:path>
                <a:path w="387985" h="245745">
                  <a:moveTo>
                    <a:pt x="387750" y="21789"/>
                  </a:moveTo>
                  <a:lnTo>
                    <a:pt x="365871" y="21789"/>
                  </a:lnTo>
                  <a:lnTo>
                    <a:pt x="366153" y="22648"/>
                  </a:lnTo>
                  <a:lnTo>
                    <a:pt x="366289" y="36564"/>
                  </a:lnTo>
                  <a:lnTo>
                    <a:pt x="366436" y="44270"/>
                  </a:lnTo>
                  <a:lnTo>
                    <a:pt x="370781" y="49286"/>
                  </a:lnTo>
                  <a:lnTo>
                    <a:pt x="383378" y="49066"/>
                  </a:lnTo>
                  <a:lnTo>
                    <a:pt x="387587" y="44208"/>
                  </a:lnTo>
                  <a:lnTo>
                    <a:pt x="387750" y="2178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134">
              <a:extLst>
                <a:ext uri="{FF2B5EF4-FFF2-40B4-BE49-F238E27FC236}">
                  <a16:creationId xmlns:a16="http://schemas.microsoft.com/office/drawing/2014/main" id="{2D8658D5-25EE-66A9-7CF5-B146AD982419}"/>
                </a:ext>
              </a:extLst>
            </p:cNvPr>
            <p:cNvSpPr/>
            <p:nvPr/>
          </p:nvSpPr>
          <p:spPr>
            <a:xfrm>
              <a:off x="10171839" y="2300082"/>
              <a:ext cx="387985" cy="140970"/>
            </a:xfrm>
            <a:custGeom>
              <a:avLst/>
              <a:gdLst/>
              <a:ahLst/>
              <a:cxnLst/>
              <a:rect l="l" t="t" r="r" b="b"/>
              <a:pathLst>
                <a:path w="387985" h="140970">
                  <a:moveTo>
                    <a:pt x="16596" y="0"/>
                  </a:moveTo>
                  <a:lnTo>
                    <a:pt x="4900" y="41"/>
                  </a:lnTo>
                  <a:lnTo>
                    <a:pt x="680" y="4198"/>
                  </a:lnTo>
                  <a:lnTo>
                    <a:pt x="0" y="12167"/>
                  </a:lnTo>
                  <a:lnTo>
                    <a:pt x="73" y="137681"/>
                  </a:lnTo>
                  <a:lnTo>
                    <a:pt x="3036" y="140644"/>
                  </a:lnTo>
                  <a:lnTo>
                    <a:pt x="375894" y="140634"/>
                  </a:lnTo>
                  <a:lnTo>
                    <a:pt x="383579" y="140320"/>
                  </a:lnTo>
                  <a:lnTo>
                    <a:pt x="387642" y="136278"/>
                  </a:lnTo>
                  <a:lnTo>
                    <a:pt x="387925" y="121525"/>
                  </a:lnTo>
                  <a:lnTo>
                    <a:pt x="387929" y="119033"/>
                  </a:lnTo>
                  <a:lnTo>
                    <a:pt x="21496" y="119033"/>
                  </a:lnTo>
                  <a:lnTo>
                    <a:pt x="21496" y="17968"/>
                  </a:lnTo>
                  <a:lnTo>
                    <a:pt x="21674" y="14208"/>
                  </a:lnTo>
                  <a:lnTo>
                    <a:pt x="20941" y="4115"/>
                  </a:lnTo>
                  <a:lnTo>
                    <a:pt x="16596" y="0"/>
                  </a:lnTo>
                  <a:close/>
                </a:path>
                <a:path w="387985" h="140970">
                  <a:moveTo>
                    <a:pt x="371067" y="95641"/>
                  </a:moveTo>
                  <a:lnTo>
                    <a:pt x="366617" y="100530"/>
                  </a:lnTo>
                  <a:lnTo>
                    <a:pt x="366418" y="107818"/>
                  </a:lnTo>
                  <a:lnTo>
                    <a:pt x="366407" y="119033"/>
                  </a:lnTo>
                  <a:lnTo>
                    <a:pt x="387929" y="119033"/>
                  </a:lnTo>
                  <a:lnTo>
                    <a:pt x="387935" y="114561"/>
                  </a:lnTo>
                  <a:lnTo>
                    <a:pt x="387642" y="100572"/>
                  </a:lnTo>
                  <a:lnTo>
                    <a:pt x="383318" y="95850"/>
                  </a:lnTo>
                  <a:lnTo>
                    <a:pt x="371067" y="9564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135">
              <a:extLst>
                <a:ext uri="{FF2B5EF4-FFF2-40B4-BE49-F238E27FC236}">
                  <a16:creationId xmlns:a16="http://schemas.microsoft.com/office/drawing/2014/main" id="{0B8F666C-E5F9-ADDD-122E-B6E06C304AA2}"/>
                </a:ext>
              </a:extLst>
            </p:cNvPr>
            <p:cNvSpPr/>
            <p:nvPr/>
          </p:nvSpPr>
          <p:spPr>
            <a:xfrm>
              <a:off x="10311974" y="2258637"/>
              <a:ext cx="144145" cy="21590"/>
            </a:xfrm>
            <a:custGeom>
              <a:avLst/>
              <a:gdLst/>
              <a:ahLst/>
              <a:cxnLst/>
              <a:rect l="l" t="t" r="r" b="b"/>
              <a:pathLst>
                <a:path w="144144" h="21589">
                  <a:moveTo>
                    <a:pt x="52368" y="0"/>
                  </a:moveTo>
                  <a:lnTo>
                    <a:pt x="9591" y="110"/>
                  </a:lnTo>
                  <a:lnTo>
                    <a:pt x="2575" y="2131"/>
                  </a:lnTo>
                  <a:lnTo>
                    <a:pt x="52" y="5618"/>
                  </a:lnTo>
                  <a:lnTo>
                    <a:pt x="0" y="15649"/>
                  </a:lnTo>
                  <a:lnTo>
                    <a:pt x="2450" y="19188"/>
                  </a:lnTo>
                  <a:lnTo>
                    <a:pt x="9444" y="21282"/>
                  </a:lnTo>
                  <a:lnTo>
                    <a:pt x="71348" y="21418"/>
                  </a:lnTo>
                  <a:lnTo>
                    <a:pt x="138372" y="21387"/>
                  </a:lnTo>
                  <a:lnTo>
                    <a:pt x="143503" y="17261"/>
                  </a:lnTo>
                  <a:lnTo>
                    <a:pt x="143618" y="4298"/>
                  </a:lnTo>
                  <a:lnTo>
                    <a:pt x="138446" y="89"/>
                  </a:lnTo>
                  <a:lnTo>
                    <a:pt x="5236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136">
              <a:extLst>
                <a:ext uri="{FF2B5EF4-FFF2-40B4-BE49-F238E27FC236}">
                  <a16:creationId xmlns:a16="http://schemas.microsoft.com/office/drawing/2014/main" id="{3E192389-B412-E1FE-5F3F-7B325F0FFEE6}"/>
                </a:ext>
              </a:extLst>
            </p:cNvPr>
            <p:cNvSpPr/>
            <p:nvPr/>
          </p:nvSpPr>
          <p:spPr>
            <a:xfrm>
              <a:off x="10360152" y="2318379"/>
              <a:ext cx="97155" cy="45720"/>
            </a:xfrm>
            <a:custGeom>
              <a:avLst/>
              <a:gdLst/>
              <a:ahLst/>
              <a:cxnLst/>
              <a:rect l="l" t="t" r="r" b="b"/>
              <a:pathLst>
                <a:path w="97155" h="45720">
                  <a:moveTo>
                    <a:pt x="85108" y="25946"/>
                  </a:moveTo>
                  <a:lnTo>
                    <a:pt x="27810" y="25946"/>
                  </a:lnTo>
                  <a:lnTo>
                    <a:pt x="32993" y="31538"/>
                  </a:lnTo>
                  <a:lnTo>
                    <a:pt x="36972" y="36396"/>
                  </a:lnTo>
                  <a:lnTo>
                    <a:pt x="42660" y="41569"/>
                  </a:lnTo>
                  <a:lnTo>
                    <a:pt x="51257" y="45573"/>
                  </a:lnTo>
                  <a:lnTo>
                    <a:pt x="62082" y="44209"/>
                  </a:lnTo>
                  <a:lnTo>
                    <a:pt x="75277" y="35766"/>
                  </a:lnTo>
                  <a:lnTo>
                    <a:pt x="84295" y="26802"/>
                  </a:lnTo>
                  <a:lnTo>
                    <a:pt x="85108" y="25946"/>
                  </a:lnTo>
                  <a:close/>
                </a:path>
                <a:path w="97155" h="45720">
                  <a:moveTo>
                    <a:pt x="24088" y="5905"/>
                  </a:moveTo>
                  <a:lnTo>
                    <a:pt x="0" y="30972"/>
                  </a:lnTo>
                  <a:lnTo>
                    <a:pt x="8334" y="39768"/>
                  </a:lnTo>
                  <a:lnTo>
                    <a:pt x="14565" y="39757"/>
                  </a:lnTo>
                  <a:lnTo>
                    <a:pt x="22418" y="32407"/>
                  </a:lnTo>
                  <a:lnTo>
                    <a:pt x="24669" y="29475"/>
                  </a:lnTo>
                  <a:lnTo>
                    <a:pt x="27810" y="25946"/>
                  </a:lnTo>
                  <a:lnTo>
                    <a:pt x="85108" y="25946"/>
                  </a:lnTo>
                  <a:lnTo>
                    <a:pt x="85317" y="25726"/>
                  </a:lnTo>
                  <a:lnTo>
                    <a:pt x="55610" y="25726"/>
                  </a:lnTo>
                  <a:lnTo>
                    <a:pt x="54625" y="24660"/>
                  </a:lnTo>
                  <a:lnTo>
                    <a:pt x="47336" y="17038"/>
                  </a:lnTo>
                  <a:lnTo>
                    <a:pt x="35651" y="7175"/>
                  </a:lnTo>
                  <a:lnTo>
                    <a:pt x="24088" y="5905"/>
                  </a:lnTo>
                  <a:close/>
                </a:path>
                <a:path w="97155" h="45720">
                  <a:moveTo>
                    <a:pt x="85777" y="0"/>
                  </a:moveTo>
                  <a:lnTo>
                    <a:pt x="55610" y="25726"/>
                  </a:lnTo>
                  <a:lnTo>
                    <a:pt x="85317" y="25726"/>
                  </a:lnTo>
                  <a:lnTo>
                    <a:pt x="93643" y="16952"/>
                  </a:lnTo>
                  <a:lnTo>
                    <a:pt x="96614" y="13779"/>
                  </a:lnTo>
                  <a:lnTo>
                    <a:pt x="96091" y="8963"/>
                  </a:lnTo>
                  <a:lnTo>
                    <a:pt x="89944" y="984"/>
                  </a:lnTo>
                  <a:lnTo>
                    <a:pt x="8577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137">
              <a:extLst>
                <a:ext uri="{FF2B5EF4-FFF2-40B4-BE49-F238E27FC236}">
                  <a16:creationId xmlns:a16="http://schemas.microsoft.com/office/drawing/2014/main" id="{3AAC4C5C-FE38-5D62-51C9-81BB2DB3764E}"/>
                </a:ext>
              </a:extLst>
            </p:cNvPr>
            <p:cNvSpPr/>
            <p:nvPr/>
          </p:nvSpPr>
          <p:spPr>
            <a:xfrm>
              <a:off x="10273046" y="2070155"/>
              <a:ext cx="73660" cy="21590"/>
            </a:xfrm>
            <a:custGeom>
              <a:avLst/>
              <a:gdLst/>
              <a:ahLst/>
              <a:cxnLst/>
              <a:rect l="l" t="t" r="r" b="b"/>
              <a:pathLst>
                <a:path w="73660" h="21589">
                  <a:moveTo>
                    <a:pt x="68249" y="0"/>
                  </a:moveTo>
                  <a:lnTo>
                    <a:pt x="4963" y="10"/>
                  </a:lnTo>
                  <a:lnTo>
                    <a:pt x="104" y="4135"/>
                  </a:lnTo>
                  <a:lnTo>
                    <a:pt x="0" y="17057"/>
                  </a:lnTo>
                  <a:lnTo>
                    <a:pt x="4879" y="21287"/>
                  </a:lnTo>
                  <a:lnTo>
                    <a:pt x="52427" y="21423"/>
                  </a:lnTo>
                  <a:lnTo>
                    <a:pt x="68385" y="21308"/>
                  </a:lnTo>
                  <a:lnTo>
                    <a:pt x="73516" y="17004"/>
                  </a:lnTo>
                  <a:lnTo>
                    <a:pt x="73243" y="4135"/>
                  </a:lnTo>
                  <a:lnTo>
                    <a:pt x="682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138">
              <a:extLst>
                <a:ext uri="{FF2B5EF4-FFF2-40B4-BE49-F238E27FC236}">
                  <a16:creationId xmlns:a16="http://schemas.microsoft.com/office/drawing/2014/main" id="{03D944FF-484C-9955-42EC-5BD643F4B4D8}"/>
                </a:ext>
              </a:extLst>
            </p:cNvPr>
            <p:cNvSpPr/>
            <p:nvPr/>
          </p:nvSpPr>
          <p:spPr>
            <a:xfrm>
              <a:off x="10233093" y="2070171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104" y="0"/>
                  </a:moveTo>
                  <a:lnTo>
                    <a:pt x="4994" y="62"/>
                  </a:lnTo>
                  <a:lnTo>
                    <a:pt x="51" y="5036"/>
                  </a:lnTo>
                  <a:lnTo>
                    <a:pt x="0" y="16250"/>
                  </a:lnTo>
                  <a:lnTo>
                    <a:pt x="5099" y="21308"/>
                  </a:lnTo>
                  <a:lnTo>
                    <a:pt x="16208" y="21245"/>
                  </a:lnTo>
                  <a:lnTo>
                    <a:pt x="21162" y="16250"/>
                  </a:lnTo>
                  <a:lnTo>
                    <a:pt x="21182" y="5036"/>
                  </a:lnTo>
                  <a:lnTo>
                    <a:pt x="16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139">
              <a:extLst>
                <a:ext uri="{FF2B5EF4-FFF2-40B4-BE49-F238E27FC236}">
                  <a16:creationId xmlns:a16="http://schemas.microsoft.com/office/drawing/2014/main" id="{25D08E23-B8E8-B581-3D8C-FCC188071A43}"/>
                </a:ext>
              </a:extLst>
            </p:cNvPr>
            <p:cNvSpPr/>
            <p:nvPr/>
          </p:nvSpPr>
          <p:spPr>
            <a:xfrm>
              <a:off x="10171865" y="2258588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16093" y="0"/>
                  </a:moveTo>
                  <a:lnTo>
                    <a:pt x="4921" y="272"/>
                  </a:lnTo>
                  <a:lnTo>
                    <a:pt x="0" y="5392"/>
                  </a:lnTo>
                  <a:lnTo>
                    <a:pt x="261" y="16575"/>
                  </a:lnTo>
                  <a:lnTo>
                    <a:pt x="5402" y="21517"/>
                  </a:lnTo>
                  <a:lnTo>
                    <a:pt x="16564" y="21245"/>
                  </a:lnTo>
                  <a:lnTo>
                    <a:pt x="21517" y="16093"/>
                  </a:lnTo>
                  <a:lnTo>
                    <a:pt x="21245" y="4942"/>
                  </a:lnTo>
                  <a:lnTo>
                    <a:pt x="1609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140">
              <a:extLst>
                <a:ext uri="{FF2B5EF4-FFF2-40B4-BE49-F238E27FC236}">
                  <a16:creationId xmlns:a16="http://schemas.microsoft.com/office/drawing/2014/main" id="{ACBEF502-0D48-758C-0C0C-F6EABBF0F1A9}"/>
                </a:ext>
              </a:extLst>
            </p:cNvPr>
            <p:cNvSpPr/>
            <p:nvPr/>
          </p:nvSpPr>
          <p:spPr>
            <a:xfrm>
              <a:off x="10521811" y="2140817"/>
              <a:ext cx="86995" cy="64769"/>
            </a:xfrm>
            <a:custGeom>
              <a:avLst/>
              <a:gdLst/>
              <a:ahLst/>
              <a:cxnLst/>
              <a:rect l="l" t="t" r="r" b="b"/>
              <a:pathLst>
                <a:path w="86994" h="64770">
                  <a:moveTo>
                    <a:pt x="9182" y="20711"/>
                  </a:moveTo>
                  <a:lnTo>
                    <a:pt x="0" y="29737"/>
                  </a:lnTo>
                  <a:lnTo>
                    <a:pt x="439" y="36009"/>
                  </a:lnTo>
                  <a:lnTo>
                    <a:pt x="8201" y="43939"/>
                  </a:lnTo>
                  <a:lnTo>
                    <a:pt x="16665" y="52424"/>
                  </a:lnTo>
                  <a:lnTo>
                    <a:pt x="26500" y="62012"/>
                  </a:lnTo>
                  <a:lnTo>
                    <a:pt x="35401" y="64380"/>
                  </a:lnTo>
                  <a:lnTo>
                    <a:pt x="47126" y="56277"/>
                  </a:lnTo>
                  <a:lnTo>
                    <a:pt x="63752" y="39684"/>
                  </a:lnTo>
                  <a:lnTo>
                    <a:pt x="33444" y="39684"/>
                  </a:lnTo>
                  <a:lnTo>
                    <a:pt x="28993" y="34972"/>
                  </a:lnTo>
                  <a:lnTo>
                    <a:pt x="25203" y="30732"/>
                  </a:lnTo>
                  <a:lnTo>
                    <a:pt x="15633" y="21224"/>
                  </a:lnTo>
                  <a:lnTo>
                    <a:pt x="9182" y="20711"/>
                  </a:lnTo>
                  <a:close/>
                </a:path>
                <a:path w="86994" h="64770">
                  <a:moveTo>
                    <a:pt x="80269" y="0"/>
                  </a:moveTo>
                  <a:lnTo>
                    <a:pt x="33444" y="39684"/>
                  </a:lnTo>
                  <a:lnTo>
                    <a:pt x="63752" y="39684"/>
                  </a:lnTo>
                  <a:lnTo>
                    <a:pt x="84039" y="19339"/>
                  </a:lnTo>
                  <a:lnTo>
                    <a:pt x="85484" y="18219"/>
                  </a:lnTo>
                  <a:lnTo>
                    <a:pt x="86018" y="13360"/>
                  </a:lnTo>
                  <a:lnTo>
                    <a:pt x="86814" y="9340"/>
                  </a:lnTo>
                  <a:lnTo>
                    <a:pt x="84447" y="2062"/>
                  </a:lnTo>
                  <a:lnTo>
                    <a:pt x="8026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3" name="Freeform 446">
            <a:extLst>
              <a:ext uri="{FF2B5EF4-FFF2-40B4-BE49-F238E27FC236}">
                <a16:creationId xmlns:a16="http://schemas.microsoft.com/office/drawing/2014/main" id="{B4828DD9-5033-77F2-B741-BC0662875904}"/>
              </a:ext>
            </a:extLst>
          </p:cNvPr>
          <p:cNvSpPr>
            <a:spLocks noEditPoints="1"/>
          </p:cNvSpPr>
          <p:nvPr/>
        </p:nvSpPr>
        <p:spPr bwMode="auto">
          <a:xfrm>
            <a:off x="7746088" y="2721095"/>
            <a:ext cx="418007" cy="338770"/>
          </a:xfrm>
          <a:custGeom>
            <a:avLst/>
            <a:gdLst>
              <a:gd name="T0" fmla="*/ 526 w 1822"/>
              <a:gd name="T1" fmla="*/ 1375 h 1477"/>
              <a:gd name="T2" fmla="*/ 47 w 1822"/>
              <a:gd name="T3" fmla="*/ 1194 h 1477"/>
              <a:gd name="T4" fmla="*/ 9 w 1822"/>
              <a:gd name="T5" fmla="*/ 1160 h 1477"/>
              <a:gd name="T6" fmla="*/ 0 w 1822"/>
              <a:gd name="T7" fmla="*/ 69 h 1477"/>
              <a:gd name="T8" fmla="*/ 22 w 1822"/>
              <a:gd name="T9" fmla="*/ 22 h 1477"/>
              <a:gd name="T10" fmla="*/ 70 w 1822"/>
              <a:gd name="T11" fmla="*/ 0 h 1477"/>
              <a:gd name="T12" fmla="*/ 1781 w 1822"/>
              <a:gd name="T13" fmla="*/ 8 h 1477"/>
              <a:gd name="T14" fmla="*/ 1815 w 1822"/>
              <a:gd name="T15" fmla="*/ 47 h 1477"/>
              <a:gd name="T16" fmla="*/ 1820 w 1822"/>
              <a:gd name="T17" fmla="*/ 1139 h 1477"/>
              <a:gd name="T18" fmla="*/ 1793 w 1822"/>
              <a:gd name="T19" fmla="*/ 1182 h 1477"/>
              <a:gd name="T20" fmla="*/ 1743 w 1822"/>
              <a:gd name="T21" fmla="*/ 1199 h 1477"/>
              <a:gd name="T22" fmla="*/ 1330 w 1822"/>
              <a:gd name="T23" fmla="*/ 1385 h 1477"/>
              <a:gd name="T24" fmla="*/ 1351 w 1822"/>
              <a:gd name="T25" fmla="*/ 1436 h 1477"/>
              <a:gd name="T26" fmla="*/ 1302 w 1822"/>
              <a:gd name="T27" fmla="*/ 1477 h 1477"/>
              <a:gd name="T28" fmla="*/ 470 w 1822"/>
              <a:gd name="T29" fmla="*/ 1446 h 1477"/>
              <a:gd name="T30" fmla="*/ 481 w 1822"/>
              <a:gd name="T31" fmla="*/ 1390 h 1477"/>
              <a:gd name="T32" fmla="*/ 634 w 1822"/>
              <a:gd name="T33" fmla="*/ 292 h 1477"/>
              <a:gd name="T34" fmla="*/ 696 w 1822"/>
              <a:gd name="T35" fmla="*/ 321 h 1477"/>
              <a:gd name="T36" fmla="*/ 725 w 1822"/>
              <a:gd name="T37" fmla="*/ 383 h 1477"/>
              <a:gd name="T38" fmla="*/ 709 w 1822"/>
              <a:gd name="T39" fmla="*/ 450 h 1477"/>
              <a:gd name="T40" fmla="*/ 654 w 1822"/>
              <a:gd name="T41" fmla="*/ 491 h 1477"/>
              <a:gd name="T42" fmla="*/ 584 w 1822"/>
              <a:gd name="T43" fmla="*/ 487 h 1477"/>
              <a:gd name="T44" fmla="*/ 534 w 1822"/>
              <a:gd name="T45" fmla="*/ 441 h 1477"/>
              <a:gd name="T46" fmla="*/ 524 w 1822"/>
              <a:gd name="T47" fmla="*/ 373 h 1477"/>
              <a:gd name="T48" fmla="*/ 558 w 1822"/>
              <a:gd name="T49" fmla="*/ 315 h 1477"/>
              <a:gd name="T50" fmla="*/ 624 w 1822"/>
              <a:gd name="T51" fmla="*/ 291 h 1477"/>
              <a:gd name="T52" fmla="*/ 1287 w 1822"/>
              <a:gd name="T53" fmla="*/ 527 h 1477"/>
              <a:gd name="T54" fmla="*/ 1352 w 1822"/>
              <a:gd name="T55" fmla="*/ 586 h 1477"/>
              <a:gd name="T56" fmla="*/ 1129 w 1822"/>
              <a:gd name="T57" fmla="*/ 785 h 1477"/>
              <a:gd name="T58" fmla="*/ 454 w 1822"/>
              <a:gd name="T59" fmla="*/ 624 h 1477"/>
              <a:gd name="T60" fmla="*/ 501 w 1822"/>
              <a:gd name="T61" fmla="*/ 547 h 1477"/>
              <a:gd name="T62" fmla="*/ 586 w 1822"/>
              <a:gd name="T63" fmla="*/ 516 h 1477"/>
              <a:gd name="T64" fmla="*/ 751 w 1822"/>
              <a:gd name="T65" fmla="*/ 552 h 1477"/>
              <a:gd name="T66" fmla="*/ 826 w 1822"/>
              <a:gd name="T67" fmla="*/ 553 h 1477"/>
              <a:gd name="T68" fmla="*/ 994 w 1822"/>
              <a:gd name="T69" fmla="*/ 553 h 1477"/>
              <a:gd name="T70" fmla="*/ 1071 w 1822"/>
              <a:gd name="T71" fmla="*/ 552 h 1477"/>
              <a:gd name="T72" fmla="*/ 1160 w 1822"/>
              <a:gd name="T73" fmla="*/ 516 h 1477"/>
              <a:gd name="T74" fmla="*/ 1254 w 1822"/>
              <a:gd name="T75" fmla="*/ 309 h 1477"/>
              <a:gd name="T76" fmla="*/ 1295 w 1822"/>
              <a:gd name="T77" fmla="*/ 363 h 1477"/>
              <a:gd name="T78" fmla="*/ 1292 w 1822"/>
              <a:gd name="T79" fmla="*/ 433 h 1477"/>
              <a:gd name="T80" fmla="*/ 1246 w 1822"/>
              <a:gd name="T81" fmla="*/ 482 h 1477"/>
              <a:gd name="T82" fmla="*/ 1178 w 1822"/>
              <a:gd name="T83" fmla="*/ 493 h 1477"/>
              <a:gd name="T84" fmla="*/ 1119 w 1822"/>
              <a:gd name="T85" fmla="*/ 457 h 1477"/>
              <a:gd name="T86" fmla="*/ 1096 w 1822"/>
              <a:gd name="T87" fmla="*/ 393 h 1477"/>
              <a:gd name="T88" fmla="*/ 1119 w 1822"/>
              <a:gd name="T89" fmla="*/ 328 h 1477"/>
              <a:gd name="T90" fmla="*/ 1178 w 1822"/>
              <a:gd name="T91" fmla="*/ 294 h 1477"/>
              <a:gd name="T92" fmla="*/ 949 w 1822"/>
              <a:gd name="T93" fmla="*/ 268 h 1477"/>
              <a:gd name="T94" fmla="*/ 1019 w 1822"/>
              <a:gd name="T95" fmla="*/ 320 h 1477"/>
              <a:gd name="T96" fmla="*/ 1040 w 1822"/>
              <a:gd name="T97" fmla="*/ 405 h 1477"/>
              <a:gd name="T98" fmla="*/ 1003 w 1822"/>
              <a:gd name="T99" fmla="*/ 483 h 1477"/>
              <a:gd name="T100" fmla="*/ 923 w 1822"/>
              <a:gd name="T101" fmla="*/ 522 h 1477"/>
              <a:gd name="T102" fmla="*/ 838 w 1822"/>
              <a:gd name="T103" fmla="*/ 500 h 1477"/>
              <a:gd name="T104" fmla="*/ 787 w 1822"/>
              <a:gd name="T105" fmla="*/ 430 h 1477"/>
              <a:gd name="T106" fmla="*/ 790 w 1822"/>
              <a:gd name="T107" fmla="*/ 342 h 1477"/>
              <a:gd name="T108" fmla="*/ 849 w 1822"/>
              <a:gd name="T109" fmla="*/ 278 h 1477"/>
              <a:gd name="T110" fmla="*/ 911 w 1822"/>
              <a:gd name="T111" fmla="*/ 1052 h 1477"/>
              <a:gd name="T112" fmla="*/ 960 w 1822"/>
              <a:gd name="T113" fmla="*/ 1094 h 1477"/>
              <a:gd name="T114" fmla="*/ 931 w 1822"/>
              <a:gd name="T115" fmla="*/ 1151 h 1477"/>
              <a:gd name="T116" fmla="*/ 869 w 1822"/>
              <a:gd name="T117" fmla="*/ 1132 h 1477"/>
              <a:gd name="T118" fmla="*/ 875 w 1822"/>
              <a:gd name="T119" fmla="*/ 1068 h 1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22" h="1477">
                <a:moveTo>
                  <a:pt x="160" y="149"/>
                </a:moveTo>
                <a:lnTo>
                  <a:pt x="1661" y="149"/>
                </a:lnTo>
                <a:lnTo>
                  <a:pt x="1661" y="969"/>
                </a:lnTo>
                <a:lnTo>
                  <a:pt x="160" y="969"/>
                </a:lnTo>
                <a:lnTo>
                  <a:pt x="160" y="149"/>
                </a:lnTo>
                <a:close/>
                <a:moveTo>
                  <a:pt x="517" y="1375"/>
                </a:moveTo>
                <a:lnTo>
                  <a:pt x="526" y="1375"/>
                </a:lnTo>
                <a:lnTo>
                  <a:pt x="814" y="1294"/>
                </a:lnTo>
                <a:lnTo>
                  <a:pt x="814" y="1199"/>
                </a:lnTo>
                <a:lnTo>
                  <a:pt x="78" y="1199"/>
                </a:lnTo>
                <a:lnTo>
                  <a:pt x="70" y="1199"/>
                </a:lnTo>
                <a:lnTo>
                  <a:pt x="62" y="1198"/>
                </a:lnTo>
                <a:lnTo>
                  <a:pt x="55" y="1197"/>
                </a:lnTo>
                <a:lnTo>
                  <a:pt x="47" y="1194"/>
                </a:lnTo>
                <a:lnTo>
                  <a:pt x="41" y="1191"/>
                </a:lnTo>
                <a:lnTo>
                  <a:pt x="35" y="1187"/>
                </a:lnTo>
                <a:lnTo>
                  <a:pt x="29" y="1182"/>
                </a:lnTo>
                <a:lnTo>
                  <a:pt x="22" y="1177"/>
                </a:lnTo>
                <a:lnTo>
                  <a:pt x="17" y="1172"/>
                </a:lnTo>
                <a:lnTo>
                  <a:pt x="12" y="1166"/>
                </a:lnTo>
                <a:lnTo>
                  <a:pt x="9" y="1160"/>
                </a:lnTo>
                <a:lnTo>
                  <a:pt x="6" y="1152"/>
                </a:lnTo>
                <a:lnTo>
                  <a:pt x="3" y="1146"/>
                </a:lnTo>
                <a:lnTo>
                  <a:pt x="1" y="1139"/>
                </a:lnTo>
                <a:lnTo>
                  <a:pt x="0" y="1130"/>
                </a:lnTo>
                <a:lnTo>
                  <a:pt x="0" y="1122"/>
                </a:lnTo>
                <a:lnTo>
                  <a:pt x="0" y="77"/>
                </a:lnTo>
                <a:lnTo>
                  <a:pt x="0" y="69"/>
                </a:lnTo>
                <a:lnTo>
                  <a:pt x="1" y="60"/>
                </a:lnTo>
                <a:lnTo>
                  <a:pt x="3" y="53"/>
                </a:lnTo>
                <a:lnTo>
                  <a:pt x="6" y="47"/>
                </a:lnTo>
                <a:lnTo>
                  <a:pt x="9" y="39"/>
                </a:lnTo>
                <a:lnTo>
                  <a:pt x="12" y="33"/>
                </a:lnTo>
                <a:lnTo>
                  <a:pt x="17" y="27"/>
                </a:lnTo>
                <a:lnTo>
                  <a:pt x="22" y="22"/>
                </a:lnTo>
                <a:lnTo>
                  <a:pt x="29" y="17"/>
                </a:lnTo>
                <a:lnTo>
                  <a:pt x="35" y="12"/>
                </a:lnTo>
                <a:lnTo>
                  <a:pt x="41" y="8"/>
                </a:lnTo>
                <a:lnTo>
                  <a:pt x="47" y="5"/>
                </a:lnTo>
                <a:lnTo>
                  <a:pt x="55" y="2"/>
                </a:lnTo>
                <a:lnTo>
                  <a:pt x="62" y="1"/>
                </a:lnTo>
                <a:lnTo>
                  <a:pt x="70" y="0"/>
                </a:lnTo>
                <a:lnTo>
                  <a:pt x="78" y="0"/>
                </a:lnTo>
                <a:lnTo>
                  <a:pt x="1743" y="0"/>
                </a:lnTo>
                <a:lnTo>
                  <a:pt x="1752" y="0"/>
                </a:lnTo>
                <a:lnTo>
                  <a:pt x="1759" y="1"/>
                </a:lnTo>
                <a:lnTo>
                  <a:pt x="1767" y="2"/>
                </a:lnTo>
                <a:lnTo>
                  <a:pt x="1774" y="5"/>
                </a:lnTo>
                <a:lnTo>
                  <a:pt x="1781" y="8"/>
                </a:lnTo>
                <a:lnTo>
                  <a:pt x="1787" y="12"/>
                </a:lnTo>
                <a:lnTo>
                  <a:pt x="1793" y="17"/>
                </a:lnTo>
                <a:lnTo>
                  <a:pt x="1799" y="22"/>
                </a:lnTo>
                <a:lnTo>
                  <a:pt x="1804" y="27"/>
                </a:lnTo>
                <a:lnTo>
                  <a:pt x="1808" y="33"/>
                </a:lnTo>
                <a:lnTo>
                  <a:pt x="1812" y="39"/>
                </a:lnTo>
                <a:lnTo>
                  <a:pt x="1815" y="47"/>
                </a:lnTo>
                <a:lnTo>
                  <a:pt x="1818" y="53"/>
                </a:lnTo>
                <a:lnTo>
                  <a:pt x="1820" y="60"/>
                </a:lnTo>
                <a:lnTo>
                  <a:pt x="1822" y="69"/>
                </a:lnTo>
                <a:lnTo>
                  <a:pt x="1822" y="77"/>
                </a:lnTo>
                <a:lnTo>
                  <a:pt x="1822" y="1122"/>
                </a:lnTo>
                <a:lnTo>
                  <a:pt x="1822" y="1130"/>
                </a:lnTo>
                <a:lnTo>
                  <a:pt x="1820" y="1139"/>
                </a:lnTo>
                <a:lnTo>
                  <a:pt x="1818" y="1146"/>
                </a:lnTo>
                <a:lnTo>
                  <a:pt x="1815" y="1152"/>
                </a:lnTo>
                <a:lnTo>
                  <a:pt x="1812" y="1160"/>
                </a:lnTo>
                <a:lnTo>
                  <a:pt x="1808" y="1166"/>
                </a:lnTo>
                <a:lnTo>
                  <a:pt x="1804" y="1172"/>
                </a:lnTo>
                <a:lnTo>
                  <a:pt x="1799" y="1177"/>
                </a:lnTo>
                <a:lnTo>
                  <a:pt x="1793" y="1182"/>
                </a:lnTo>
                <a:lnTo>
                  <a:pt x="1787" y="1187"/>
                </a:lnTo>
                <a:lnTo>
                  <a:pt x="1781" y="1191"/>
                </a:lnTo>
                <a:lnTo>
                  <a:pt x="1774" y="1194"/>
                </a:lnTo>
                <a:lnTo>
                  <a:pt x="1767" y="1197"/>
                </a:lnTo>
                <a:lnTo>
                  <a:pt x="1759" y="1198"/>
                </a:lnTo>
                <a:lnTo>
                  <a:pt x="1752" y="1199"/>
                </a:lnTo>
                <a:lnTo>
                  <a:pt x="1743" y="1199"/>
                </a:lnTo>
                <a:lnTo>
                  <a:pt x="1006" y="1199"/>
                </a:lnTo>
                <a:lnTo>
                  <a:pt x="1006" y="1294"/>
                </a:lnTo>
                <a:lnTo>
                  <a:pt x="1295" y="1375"/>
                </a:lnTo>
                <a:lnTo>
                  <a:pt x="1302" y="1375"/>
                </a:lnTo>
                <a:lnTo>
                  <a:pt x="1312" y="1377"/>
                </a:lnTo>
                <a:lnTo>
                  <a:pt x="1321" y="1380"/>
                </a:lnTo>
                <a:lnTo>
                  <a:pt x="1330" y="1385"/>
                </a:lnTo>
                <a:lnTo>
                  <a:pt x="1338" y="1392"/>
                </a:lnTo>
                <a:lnTo>
                  <a:pt x="1344" y="1399"/>
                </a:lnTo>
                <a:lnTo>
                  <a:pt x="1349" y="1407"/>
                </a:lnTo>
                <a:lnTo>
                  <a:pt x="1351" y="1416"/>
                </a:lnTo>
                <a:lnTo>
                  <a:pt x="1352" y="1426"/>
                </a:lnTo>
                <a:lnTo>
                  <a:pt x="1352" y="1426"/>
                </a:lnTo>
                <a:lnTo>
                  <a:pt x="1351" y="1436"/>
                </a:lnTo>
                <a:lnTo>
                  <a:pt x="1349" y="1446"/>
                </a:lnTo>
                <a:lnTo>
                  <a:pt x="1344" y="1455"/>
                </a:lnTo>
                <a:lnTo>
                  <a:pt x="1338" y="1462"/>
                </a:lnTo>
                <a:lnTo>
                  <a:pt x="1330" y="1469"/>
                </a:lnTo>
                <a:lnTo>
                  <a:pt x="1321" y="1472"/>
                </a:lnTo>
                <a:lnTo>
                  <a:pt x="1312" y="1476"/>
                </a:lnTo>
                <a:lnTo>
                  <a:pt x="1302" y="1477"/>
                </a:lnTo>
                <a:lnTo>
                  <a:pt x="517" y="1477"/>
                </a:lnTo>
                <a:lnTo>
                  <a:pt x="508" y="1476"/>
                </a:lnTo>
                <a:lnTo>
                  <a:pt x="498" y="1472"/>
                </a:lnTo>
                <a:lnTo>
                  <a:pt x="489" y="1469"/>
                </a:lnTo>
                <a:lnTo>
                  <a:pt x="481" y="1462"/>
                </a:lnTo>
                <a:lnTo>
                  <a:pt x="475" y="1455"/>
                </a:lnTo>
                <a:lnTo>
                  <a:pt x="470" y="1446"/>
                </a:lnTo>
                <a:lnTo>
                  <a:pt x="468" y="1436"/>
                </a:lnTo>
                <a:lnTo>
                  <a:pt x="467" y="1426"/>
                </a:lnTo>
                <a:lnTo>
                  <a:pt x="467" y="1426"/>
                </a:lnTo>
                <a:lnTo>
                  <a:pt x="468" y="1416"/>
                </a:lnTo>
                <a:lnTo>
                  <a:pt x="470" y="1407"/>
                </a:lnTo>
                <a:lnTo>
                  <a:pt x="475" y="1398"/>
                </a:lnTo>
                <a:lnTo>
                  <a:pt x="481" y="1390"/>
                </a:lnTo>
                <a:lnTo>
                  <a:pt x="489" y="1384"/>
                </a:lnTo>
                <a:lnTo>
                  <a:pt x="498" y="1380"/>
                </a:lnTo>
                <a:lnTo>
                  <a:pt x="508" y="1377"/>
                </a:lnTo>
                <a:lnTo>
                  <a:pt x="517" y="1375"/>
                </a:lnTo>
                <a:lnTo>
                  <a:pt x="517" y="1375"/>
                </a:lnTo>
                <a:close/>
                <a:moveTo>
                  <a:pt x="624" y="291"/>
                </a:moveTo>
                <a:lnTo>
                  <a:pt x="634" y="292"/>
                </a:lnTo>
                <a:lnTo>
                  <a:pt x="644" y="294"/>
                </a:lnTo>
                <a:lnTo>
                  <a:pt x="654" y="296"/>
                </a:lnTo>
                <a:lnTo>
                  <a:pt x="663" y="300"/>
                </a:lnTo>
                <a:lnTo>
                  <a:pt x="673" y="304"/>
                </a:lnTo>
                <a:lnTo>
                  <a:pt x="680" y="309"/>
                </a:lnTo>
                <a:lnTo>
                  <a:pt x="689" y="315"/>
                </a:lnTo>
                <a:lnTo>
                  <a:pt x="696" y="321"/>
                </a:lnTo>
                <a:lnTo>
                  <a:pt x="702" y="328"/>
                </a:lnTo>
                <a:lnTo>
                  <a:pt x="709" y="336"/>
                </a:lnTo>
                <a:lnTo>
                  <a:pt x="713" y="345"/>
                </a:lnTo>
                <a:lnTo>
                  <a:pt x="717" y="353"/>
                </a:lnTo>
                <a:lnTo>
                  <a:pt x="721" y="363"/>
                </a:lnTo>
                <a:lnTo>
                  <a:pt x="723" y="373"/>
                </a:lnTo>
                <a:lnTo>
                  <a:pt x="725" y="383"/>
                </a:lnTo>
                <a:lnTo>
                  <a:pt x="726" y="393"/>
                </a:lnTo>
                <a:lnTo>
                  <a:pt x="725" y="404"/>
                </a:lnTo>
                <a:lnTo>
                  <a:pt x="723" y="414"/>
                </a:lnTo>
                <a:lnTo>
                  <a:pt x="721" y="424"/>
                </a:lnTo>
                <a:lnTo>
                  <a:pt x="717" y="433"/>
                </a:lnTo>
                <a:lnTo>
                  <a:pt x="713" y="441"/>
                </a:lnTo>
                <a:lnTo>
                  <a:pt x="709" y="450"/>
                </a:lnTo>
                <a:lnTo>
                  <a:pt x="702" y="457"/>
                </a:lnTo>
                <a:lnTo>
                  <a:pt x="696" y="465"/>
                </a:lnTo>
                <a:lnTo>
                  <a:pt x="689" y="472"/>
                </a:lnTo>
                <a:lnTo>
                  <a:pt x="680" y="477"/>
                </a:lnTo>
                <a:lnTo>
                  <a:pt x="673" y="482"/>
                </a:lnTo>
                <a:lnTo>
                  <a:pt x="663" y="487"/>
                </a:lnTo>
                <a:lnTo>
                  <a:pt x="654" y="491"/>
                </a:lnTo>
                <a:lnTo>
                  <a:pt x="644" y="493"/>
                </a:lnTo>
                <a:lnTo>
                  <a:pt x="634" y="495"/>
                </a:lnTo>
                <a:lnTo>
                  <a:pt x="624" y="495"/>
                </a:lnTo>
                <a:lnTo>
                  <a:pt x="613" y="495"/>
                </a:lnTo>
                <a:lnTo>
                  <a:pt x="603" y="493"/>
                </a:lnTo>
                <a:lnTo>
                  <a:pt x="593" y="491"/>
                </a:lnTo>
                <a:lnTo>
                  <a:pt x="584" y="487"/>
                </a:lnTo>
                <a:lnTo>
                  <a:pt x="575" y="482"/>
                </a:lnTo>
                <a:lnTo>
                  <a:pt x="567" y="477"/>
                </a:lnTo>
                <a:lnTo>
                  <a:pt x="558" y="472"/>
                </a:lnTo>
                <a:lnTo>
                  <a:pt x="552" y="465"/>
                </a:lnTo>
                <a:lnTo>
                  <a:pt x="545" y="457"/>
                </a:lnTo>
                <a:lnTo>
                  <a:pt x="540" y="450"/>
                </a:lnTo>
                <a:lnTo>
                  <a:pt x="534" y="441"/>
                </a:lnTo>
                <a:lnTo>
                  <a:pt x="530" y="433"/>
                </a:lnTo>
                <a:lnTo>
                  <a:pt x="526" y="424"/>
                </a:lnTo>
                <a:lnTo>
                  <a:pt x="524" y="414"/>
                </a:lnTo>
                <a:lnTo>
                  <a:pt x="522" y="404"/>
                </a:lnTo>
                <a:lnTo>
                  <a:pt x="522" y="393"/>
                </a:lnTo>
                <a:lnTo>
                  <a:pt x="522" y="383"/>
                </a:lnTo>
                <a:lnTo>
                  <a:pt x="524" y="373"/>
                </a:lnTo>
                <a:lnTo>
                  <a:pt x="526" y="363"/>
                </a:lnTo>
                <a:lnTo>
                  <a:pt x="530" y="353"/>
                </a:lnTo>
                <a:lnTo>
                  <a:pt x="534" y="345"/>
                </a:lnTo>
                <a:lnTo>
                  <a:pt x="540" y="336"/>
                </a:lnTo>
                <a:lnTo>
                  <a:pt x="545" y="328"/>
                </a:lnTo>
                <a:lnTo>
                  <a:pt x="552" y="321"/>
                </a:lnTo>
                <a:lnTo>
                  <a:pt x="558" y="315"/>
                </a:lnTo>
                <a:lnTo>
                  <a:pt x="567" y="309"/>
                </a:lnTo>
                <a:lnTo>
                  <a:pt x="575" y="304"/>
                </a:lnTo>
                <a:lnTo>
                  <a:pt x="584" y="300"/>
                </a:lnTo>
                <a:lnTo>
                  <a:pt x="593" y="296"/>
                </a:lnTo>
                <a:lnTo>
                  <a:pt x="603" y="294"/>
                </a:lnTo>
                <a:lnTo>
                  <a:pt x="613" y="292"/>
                </a:lnTo>
                <a:lnTo>
                  <a:pt x="624" y="291"/>
                </a:lnTo>
                <a:lnTo>
                  <a:pt x="624" y="291"/>
                </a:lnTo>
                <a:close/>
                <a:moveTo>
                  <a:pt x="1160" y="516"/>
                </a:moveTo>
                <a:lnTo>
                  <a:pt x="1235" y="516"/>
                </a:lnTo>
                <a:lnTo>
                  <a:pt x="1248" y="517"/>
                </a:lnTo>
                <a:lnTo>
                  <a:pt x="1262" y="518"/>
                </a:lnTo>
                <a:lnTo>
                  <a:pt x="1274" y="522"/>
                </a:lnTo>
                <a:lnTo>
                  <a:pt x="1287" y="527"/>
                </a:lnTo>
                <a:lnTo>
                  <a:pt x="1299" y="532"/>
                </a:lnTo>
                <a:lnTo>
                  <a:pt x="1310" y="539"/>
                </a:lnTo>
                <a:lnTo>
                  <a:pt x="1320" y="547"/>
                </a:lnTo>
                <a:lnTo>
                  <a:pt x="1330" y="555"/>
                </a:lnTo>
                <a:lnTo>
                  <a:pt x="1339" y="565"/>
                </a:lnTo>
                <a:lnTo>
                  <a:pt x="1346" y="575"/>
                </a:lnTo>
                <a:lnTo>
                  <a:pt x="1352" y="586"/>
                </a:lnTo>
                <a:lnTo>
                  <a:pt x="1359" y="598"/>
                </a:lnTo>
                <a:lnTo>
                  <a:pt x="1364" y="610"/>
                </a:lnTo>
                <a:lnTo>
                  <a:pt x="1366" y="624"/>
                </a:lnTo>
                <a:lnTo>
                  <a:pt x="1369" y="636"/>
                </a:lnTo>
                <a:lnTo>
                  <a:pt x="1369" y="650"/>
                </a:lnTo>
                <a:lnTo>
                  <a:pt x="1369" y="785"/>
                </a:lnTo>
                <a:lnTo>
                  <a:pt x="1129" y="785"/>
                </a:lnTo>
                <a:lnTo>
                  <a:pt x="1129" y="892"/>
                </a:lnTo>
                <a:lnTo>
                  <a:pt x="691" y="892"/>
                </a:lnTo>
                <a:lnTo>
                  <a:pt x="691" y="785"/>
                </a:lnTo>
                <a:lnTo>
                  <a:pt x="452" y="785"/>
                </a:lnTo>
                <a:lnTo>
                  <a:pt x="452" y="650"/>
                </a:lnTo>
                <a:lnTo>
                  <a:pt x="453" y="636"/>
                </a:lnTo>
                <a:lnTo>
                  <a:pt x="454" y="624"/>
                </a:lnTo>
                <a:lnTo>
                  <a:pt x="458" y="610"/>
                </a:lnTo>
                <a:lnTo>
                  <a:pt x="463" y="598"/>
                </a:lnTo>
                <a:lnTo>
                  <a:pt x="468" y="586"/>
                </a:lnTo>
                <a:lnTo>
                  <a:pt x="475" y="575"/>
                </a:lnTo>
                <a:lnTo>
                  <a:pt x="483" y="565"/>
                </a:lnTo>
                <a:lnTo>
                  <a:pt x="491" y="555"/>
                </a:lnTo>
                <a:lnTo>
                  <a:pt x="501" y="547"/>
                </a:lnTo>
                <a:lnTo>
                  <a:pt x="511" y="539"/>
                </a:lnTo>
                <a:lnTo>
                  <a:pt x="522" y="532"/>
                </a:lnTo>
                <a:lnTo>
                  <a:pt x="534" y="527"/>
                </a:lnTo>
                <a:lnTo>
                  <a:pt x="546" y="522"/>
                </a:lnTo>
                <a:lnTo>
                  <a:pt x="558" y="518"/>
                </a:lnTo>
                <a:lnTo>
                  <a:pt x="572" y="517"/>
                </a:lnTo>
                <a:lnTo>
                  <a:pt x="586" y="516"/>
                </a:lnTo>
                <a:lnTo>
                  <a:pt x="661" y="516"/>
                </a:lnTo>
                <a:lnTo>
                  <a:pt x="677" y="517"/>
                </a:lnTo>
                <a:lnTo>
                  <a:pt x="694" y="521"/>
                </a:lnTo>
                <a:lnTo>
                  <a:pt x="710" y="526"/>
                </a:lnTo>
                <a:lnTo>
                  <a:pt x="725" y="532"/>
                </a:lnTo>
                <a:lnTo>
                  <a:pt x="738" y="541"/>
                </a:lnTo>
                <a:lnTo>
                  <a:pt x="751" y="552"/>
                </a:lnTo>
                <a:lnTo>
                  <a:pt x="762" y="563"/>
                </a:lnTo>
                <a:lnTo>
                  <a:pt x="772" y="575"/>
                </a:lnTo>
                <a:lnTo>
                  <a:pt x="782" y="569"/>
                </a:lnTo>
                <a:lnTo>
                  <a:pt x="793" y="564"/>
                </a:lnTo>
                <a:lnTo>
                  <a:pt x="803" y="559"/>
                </a:lnTo>
                <a:lnTo>
                  <a:pt x="815" y="555"/>
                </a:lnTo>
                <a:lnTo>
                  <a:pt x="826" y="553"/>
                </a:lnTo>
                <a:lnTo>
                  <a:pt x="839" y="550"/>
                </a:lnTo>
                <a:lnTo>
                  <a:pt x="850" y="549"/>
                </a:lnTo>
                <a:lnTo>
                  <a:pt x="862" y="549"/>
                </a:lnTo>
                <a:lnTo>
                  <a:pt x="958" y="549"/>
                </a:lnTo>
                <a:lnTo>
                  <a:pt x="970" y="549"/>
                </a:lnTo>
                <a:lnTo>
                  <a:pt x="983" y="550"/>
                </a:lnTo>
                <a:lnTo>
                  <a:pt x="994" y="553"/>
                </a:lnTo>
                <a:lnTo>
                  <a:pt x="1006" y="555"/>
                </a:lnTo>
                <a:lnTo>
                  <a:pt x="1017" y="559"/>
                </a:lnTo>
                <a:lnTo>
                  <a:pt x="1029" y="564"/>
                </a:lnTo>
                <a:lnTo>
                  <a:pt x="1039" y="569"/>
                </a:lnTo>
                <a:lnTo>
                  <a:pt x="1050" y="575"/>
                </a:lnTo>
                <a:lnTo>
                  <a:pt x="1060" y="563"/>
                </a:lnTo>
                <a:lnTo>
                  <a:pt x="1071" y="552"/>
                </a:lnTo>
                <a:lnTo>
                  <a:pt x="1083" y="541"/>
                </a:lnTo>
                <a:lnTo>
                  <a:pt x="1097" y="532"/>
                </a:lnTo>
                <a:lnTo>
                  <a:pt x="1111" y="526"/>
                </a:lnTo>
                <a:lnTo>
                  <a:pt x="1127" y="521"/>
                </a:lnTo>
                <a:lnTo>
                  <a:pt x="1143" y="517"/>
                </a:lnTo>
                <a:lnTo>
                  <a:pt x="1160" y="516"/>
                </a:lnTo>
                <a:lnTo>
                  <a:pt x="1160" y="516"/>
                </a:lnTo>
                <a:close/>
                <a:moveTo>
                  <a:pt x="1197" y="291"/>
                </a:moveTo>
                <a:lnTo>
                  <a:pt x="1209" y="292"/>
                </a:lnTo>
                <a:lnTo>
                  <a:pt x="1218" y="294"/>
                </a:lnTo>
                <a:lnTo>
                  <a:pt x="1228" y="296"/>
                </a:lnTo>
                <a:lnTo>
                  <a:pt x="1237" y="300"/>
                </a:lnTo>
                <a:lnTo>
                  <a:pt x="1246" y="304"/>
                </a:lnTo>
                <a:lnTo>
                  <a:pt x="1254" y="309"/>
                </a:lnTo>
                <a:lnTo>
                  <a:pt x="1262" y="315"/>
                </a:lnTo>
                <a:lnTo>
                  <a:pt x="1269" y="321"/>
                </a:lnTo>
                <a:lnTo>
                  <a:pt x="1277" y="328"/>
                </a:lnTo>
                <a:lnTo>
                  <a:pt x="1282" y="336"/>
                </a:lnTo>
                <a:lnTo>
                  <a:pt x="1287" y="345"/>
                </a:lnTo>
                <a:lnTo>
                  <a:pt x="1292" y="353"/>
                </a:lnTo>
                <a:lnTo>
                  <a:pt x="1295" y="363"/>
                </a:lnTo>
                <a:lnTo>
                  <a:pt x="1298" y="373"/>
                </a:lnTo>
                <a:lnTo>
                  <a:pt x="1299" y="383"/>
                </a:lnTo>
                <a:lnTo>
                  <a:pt x="1299" y="393"/>
                </a:lnTo>
                <a:lnTo>
                  <a:pt x="1299" y="404"/>
                </a:lnTo>
                <a:lnTo>
                  <a:pt x="1298" y="414"/>
                </a:lnTo>
                <a:lnTo>
                  <a:pt x="1295" y="424"/>
                </a:lnTo>
                <a:lnTo>
                  <a:pt x="1292" y="433"/>
                </a:lnTo>
                <a:lnTo>
                  <a:pt x="1287" y="441"/>
                </a:lnTo>
                <a:lnTo>
                  <a:pt x="1282" y="450"/>
                </a:lnTo>
                <a:lnTo>
                  <a:pt x="1277" y="457"/>
                </a:lnTo>
                <a:lnTo>
                  <a:pt x="1269" y="465"/>
                </a:lnTo>
                <a:lnTo>
                  <a:pt x="1262" y="472"/>
                </a:lnTo>
                <a:lnTo>
                  <a:pt x="1254" y="477"/>
                </a:lnTo>
                <a:lnTo>
                  <a:pt x="1246" y="482"/>
                </a:lnTo>
                <a:lnTo>
                  <a:pt x="1237" y="487"/>
                </a:lnTo>
                <a:lnTo>
                  <a:pt x="1228" y="491"/>
                </a:lnTo>
                <a:lnTo>
                  <a:pt x="1218" y="493"/>
                </a:lnTo>
                <a:lnTo>
                  <a:pt x="1209" y="495"/>
                </a:lnTo>
                <a:lnTo>
                  <a:pt x="1197" y="495"/>
                </a:lnTo>
                <a:lnTo>
                  <a:pt x="1187" y="495"/>
                </a:lnTo>
                <a:lnTo>
                  <a:pt x="1178" y="493"/>
                </a:lnTo>
                <a:lnTo>
                  <a:pt x="1168" y="491"/>
                </a:lnTo>
                <a:lnTo>
                  <a:pt x="1158" y="487"/>
                </a:lnTo>
                <a:lnTo>
                  <a:pt x="1149" y="482"/>
                </a:lnTo>
                <a:lnTo>
                  <a:pt x="1140" y="477"/>
                </a:lnTo>
                <a:lnTo>
                  <a:pt x="1133" y="472"/>
                </a:lnTo>
                <a:lnTo>
                  <a:pt x="1125" y="465"/>
                </a:lnTo>
                <a:lnTo>
                  <a:pt x="1119" y="457"/>
                </a:lnTo>
                <a:lnTo>
                  <a:pt x="1113" y="450"/>
                </a:lnTo>
                <a:lnTo>
                  <a:pt x="1108" y="441"/>
                </a:lnTo>
                <a:lnTo>
                  <a:pt x="1103" y="433"/>
                </a:lnTo>
                <a:lnTo>
                  <a:pt x="1099" y="424"/>
                </a:lnTo>
                <a:lnTo>
                  <a:pt x="1097" y="414"/>
                </a:lnTo>
                <a:lnTo>
                  <a:pt x="1096" y="404"/>
                </a:lnTo>
                <a:lnTo>
                  <a:pt x="1096" y="393"/>
                </a:lnTo>
                <a:lnTo>
                  <a:pt x="1096" y="383"/>
                </a:lnTo>
                <a:lnTo>
                  <a:pt x="1097" y="373"/>
                </a:lnTo>
                <a:lnTo>
                  <a:pt x="1099" y="363"/>
                </a:lnTo>
                <a:lnTo>
                  <a:pt x="1103" y="353"/>
                </a:lnTo>
                <a:lnTo>
                  <a:pt x="1108" y="345"/>
                </a:lnTo>
                <a:lnTo>
                  <a:pt x="1113" y="336"/>
                </a:lnTo>
                <a:lnTo>
                  <a:pt x="1119" y="328"/>
                </a:lnTo>
                <a:lnTo>
                  <a:pt x="1125" y="321"/>
                </a:lnTo>
                <a:lnTo>
                  <a:pt x="1133" y="315"/>
                </a:lnTo>
                <a:lnTo>
                  <a:pt x="1140" y="309"/>
                </a:lnTo>
                <a:lnTo>
                  <a:pt x="1149" y="304"/>
                </a:lnTo>
                <a:lnTo>
                  <a:pt x="1158" y="300"/>
                </a:lnTo>
                <a:lnTo>
                  <a:pt x="1168" y="296"/>
                </a:lnTo>
                <a:lnTo>
                  <a:pt x="1178" y="294"/>
                </a:lnTo>
                <a:lnTo>
                  <a:pt x="1187" y="292"/>
                </a:lnTo>
                <a:lnTo>
                  <a:pt x="1197" y="291"/>
                </a:lnTo>
                <a:lnTo>
                  <a:pt x="1197" y="291"/>
                </a:lnTo>
                <a:close/>
                <a:moveTo>
                  <a:pt x="911" y="263"/>
                </a:moveTo>
                <a:lnTo>
                  <a:pt x="923" y="263"/>
                </a:lnTo>
                <a:lnTo>
                  <a:pt x="937" y="265"/>
                </a:lnTo>
                <a:lnTo>
                  <a:pt x="949" y="268"/>
                </a:lnTo>
                <a:lnTo>
                  <a:pt x="962" y="273"/>
                </a:lnTo>
                <a:lnTo>
                  <a:pt x="973" y="278"/>
                </a:lnTo>
                <a:lnTo>
                  <a:pt x="983" y="285"/>
                </a:lnTo>
                <a:lnTo>
                  <a:pt x="993" y="292"/>
                </a:lnTo>
                <a:lnTo>
                  <a:pt x="1003" y="300"/>
                </a:lnTo>
                <a:lnTo>
                  <a:pt x="1011" y="310"/>
                </a:lnTo>
                <a:lnTo>
                  <a:pt x="1019" y="320"/>
                </a:lnTo>
                <a:lnTo>
                  <a:pt x="1025" y="331"/>
                </a:lnTo>
                <a:lnTo>
                  <a:pt x="1030" y="342"/>
                </a:lnTo>
                <a:lnTo>
                  <a:pt x="1035" y="353"/>
                </a:lnTo>
                <a:lnTo>
                  <a:pt x="1037" y="366"/>
                </a:lnTo>
                <a:lnTo>
                  <a:pt x="1040" y="379"/>
                </a:lnTo>
                <a:lnTo>
                  <a:pt x="1041" y="393"/>
                </a:lnTo>
                <a:lnTo>
                  <a:pt x="1040" y="405"/>
                </a:lnTo>
                <a:lnTo>
                  <a:pt x="1037" y="418"/>
                </a:lnTo>
                <a:lnTo>
                  <a:pt x="1035" y="430"/>
                </a:lnTo>
                <a:lnTo>
                  <a:pt x="1030" y="443"/>
                </a:lnTo>
                <a:lnTo>
                  <a:pt x="1025" y="454"/>
                </a:lnTo>
                <a:lnTo>
                  <a:pt x="1019" y="465"/>
                </a:lnTo>
                <a:lnTo>
                  <a:pt x="1011" y="475"/>
                </a:lnTo>
                <a:lnTo>
                  <a:pt x="1003" y="483"/>
                </a:lnTo>
                <a:lnTo>
                  <a:pt x="993" y="492"/>
                </a:lnTo>
                <a:lnTo>
                  <a:pt x="983" y="500"/>
                </a:lnTo>
                <a:lnTo>
                  <a:pt x="973" y="507"/>
                </a:lnTo>
                <a:lnTo>
                  <a:pt x="962" y="512"/>
                </a:lnTo>
                <a:lnTo>
                  <a:pt x="949" y="517"/>
                </a:lnTo>
                <a:lnTo>
                  <a:pt x="937" y="519"/>
                </a:lnTo>
                <a:lnTo>
                  <a:pt x="923" y="522"/>
                </a:lnTo>
                <a:lnTo>
                  <a:pt x="911" y="522"/>
                </a:lnTo>
                <a:lnTo>
                  <a:pt x="897" y="522"/>
                </a:lnTo>
                <a:lnTo>
                  <a:pt x="885" y="519"/>
                </a:lnTo>
                <a:lnTo>
                  <a:pt x="872" y="517"/>
                </a:lnTo>
                <a:lnTo>
                  <a:pt x="860" y="512"/>
                </a:lnTo>
                <a:lnTo>
                  <a:pt x="849" y="507"/>
                </a:lnTo>
                <a:lnTo>
                  <a:pt x="838" y="500"/>
                </a:lnTo>
                <a:lnTo>
                  <a:pt x="828" y="492"/>
                </a:lnTo>
                <a:lnTo>
                  <a:pt x="819" y="483"/>
                </a:lnTo>
                <a:lnTo>
                  <a:pt x="810" y="475"/>
                </a:lnTo>
                <a:lnTo>
                  <a:pt x="803" y="465"/>
                </a:lnTo>
                <a:lnTo>
                  <a:pt x="797" y="454"/>
                </a:lnTo>
                <a:lnTo>
                  <a:pt x="790" y="443"/>
                </a:lnTo>
                <a:lnTo>
                  <a:pt x="787" y="430"/>
                </a:lnTo>
                <a:lnTo>
                  <a:pt x="783" y="418"/>
                </a:lnTo>
                <a:lnTo>
                  <a:pt x="780" y="405"/>
                </a:lnTo>
                <a:lnTo>
                  <a:pt x="780" y="393"/>
                </a:lnTo>
                <a:lnTo>
                  <a:pt x="780" y="379"/>
                </a:lnTo>
                <a:lnTo>
                  <a:pt x="783" y="366"/>
                </a:lnTo>
                <a:lnTo>
                  <a:pt x="787" y="353"/>
                </a:lnTo>
                <a:lnTo>
                  <a:pt x="790" y="342"/>
                </a:lnTo>
                <a:lnTo>
                  <a:pt x="797" y="331"/>
                </a:lnTo>
                <a:lnTo>
                  <a:pt x="803" y="320"/>
                </a:lnTo>
                <a:lnTo>
                  <a:pt x="810" y="310"/>
                </a:lnTo>
                <a:lnTo>
                  <a:pt x="819" y="300"/>
                </a:lnTo>
                <a:lnTo>
                  <a:pt x="828" y="292"/>
                </a:lnTo>
                <a:lnTo>
                  <a:pt x="838" y="285"/>
                </a:lnTo>
                <a:lnTo>
                  <a:pt x="849" y="278"/>
                </a:lnTo>
                <a:lnTo>
                  <a:pt x="860" y="273"/>
                </a:lnTo>
                <a:lnTo>
                  <a:pt x="872" y="268"/>
                </a:lnTo>
                <a:lnTo>
                  <a:pt x="885" y="265"/>
                </a:lnTo>
                <a:lnTo>
                  <a:pt x="897" y="263"/>
                </a:lnTo>
                <a:lnTo>
                  <a:pt x="911" y="263"/>
                </a:lnTo>
                <a:lnTo>
                  <a:pt x="911" y="263"/>
                </a:lnTo>
                <a:close/>
                <a:moveTo>
                  <a:pt x="911" y="1052"/>
                </a:moveTo>
                <a:lnTo>
                  <a:pt x="921" y="1053"/>
                </a:lnTo>
                <a:lnTo>
                  <a:pt x="931" y="1057"/>
                </a:lnTo>
                <a:lnTo>
                  <a:pt x="939" y="1060"/>
                </a:lnTo>
                <a:lnTo>
                  <a:pt x="947" y="1068"/>
                </a:lnTo>
                <a:lnTo>
                  <a:pt x="953" y="1075"/>
                </a:lnTo>
                <a:lnTo>
                  <a:pt x="958" y="1084"/>
                </a:lnTo>
                <a:lnTo>
                  <a:pt x="960" y="1094"/>
                </a:lnTo>
                <a:lnTo>
                  <a:pt x="962" y="1104"/>
                </a:lnTo>
                <a:lnTo>
                  <a:pt x="960" y="1114"/>
                </a:lnTo>
                <a:lnTo>
                  <a:pt x="958" y="1124"/>
                </a:lnTo>
                <a:lnTo>
                  <a:pt x="953" y="1132"/>
                </a:lnTo>
                <a:lnTo>
                  <a:pt x="947" y="1140"/>
                </a:lnTo>
                <a:lnTo>
                  <a:pt x="939" y="1146"/>
                </a:lnTo>
                <a:lnTo>
                  <a:pt x="931" y="1151"/>
                </a:lnTo>
                <a:lnTo>
                  <a:pt x="921" y="1153"/>
                </a:lnTo>
                <a:lnTo>
                  <a:pt x="911" y="1155"/>
                </a:lnTo>
                <a:lnTo>
                  <a:pt x="900" y="1153"/>
                </a:lnTo>
                <a:lnTo>
                  <a:pt x="891" y="1151"/>
                </a:lnTo>
                <a:lnTo>
                  <a:pt x="882" y="1146"/>
                </a:lnTo>
                <a:lnTo>
                  <a:pt x="875" y="1140"/>
                </a:lnTo>
                <a:lnTo>
                  <a:pt x="869" y="1132"/>
                </a:lnTo>
                <a:lnTo>
                  <a:pt x="864" y="1124"/>
                </a:lnTo>
                <a:lnTo>
                  <a:pt x="861" y="1114"/>
                </a:lnTo>
                <a:lnTo>
                  <a:pt x="860" y="1104"/>
                </a:lnTo>
                <a:lnTo>
                  <a:pt x="861" y="1094"/>
                </a:lnTo>
                <a:lnTo>
                  <a:pt x="864" y="1084"/>
                </a:lnTo>
                <a:lnTo>
                  <a:pt x="869" y="1075"/>
                </a:lnTo>
                <a:lnTo>
                  <a:pt x="875" y="1068"/>
                </a:lnTo>
                <a:lnTo>
                  <a:pt x="882" y="1060"/>
                </a:lnTo>
                <a:lnTo>
                  <a:pt x="891" y="1057"/>
                </a:lnTo>
                <a:lnTo>
                  <a:pt x="900" y="1053"/>
                </a:lnTo>
                <a:lnTo>
                  <a:pt x="911" y="1052"/>
                </a:lnTo>
                <a:lnTo>
                  <a:pt x="911" y="105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2A20E8E1-7B62-1165-C874-3EF424A243AD}"/>
              </a:ext>
            </a:extLst>
          </p:cNvPr>
          <p:cNvGrpSpPr/>
          <p:nvPr/>
        </p:nvGrpSpPr>
        <p:grpSpPr>
          <a:xfrm flipH="1">
            <a:off x="7779301" y="3457140"/>
            <a:ext cx="432288" cy="484415"/>
            <a:chOff x="7415213" y="390525"/>
            <a:chExt cx="460375" cy="452438"/>
          </a:xfrm>
        </p:grpSpPr>
        <p:sp>
          <p:nvSpPr>
            <p:cNvPr id="65" name="Freeform 377">
              <a:extLst>
                <a:ext uri="{FF2B5EF4-FFF2-40B4-BE49-F238E27FC236}">
                  <a16:creationId xmlns:a16="http://schemas.microsoft.com/office/drawing/2014/main" id="{BC056011-E429-E2EB-96C2-5D5867C19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755650"/>
              <a:ext cx="30163" cy="30163"/>
            </a:xfrm>
            <a:custGeom>
              <a:avLst/>
              <a:gdLst>
                <a:gd name="T0" fmla="*/ 48 w 98"/>
                <a:gd name="T1" fmla="*/ 0 h 98"/>
                <a:gd name="T2" fmla="*/ 38 w 98"/>
                <a:gd name="T3" fmla="*/ 1 h 98"/>
                <a:gd name="T4" fmla="*/ 30 w 98"/>
                <a:gd name="T5" fmla="*/ 4 h 98"/>
                <a:gd name="T6" fmla="*/ 21 w 98"/>
                <a:gd name="T7" fmla="*/ 9 h 98"/>
                <a:gd name="T8" fmla="*/ 15 w 98"/>
                <a:gd name="T9" fmla="*/ 13 h 98"/>
                <a:gd name="T10" fmla="*/ 9 w 98"/>
                <a:gd name="T11" fmla="*/ 21 h 98"/>
                <a:gd name="T12" fmla="*/ 4 w 98"/>
                <a:gd name="T13" fmla="*/ 30 h 98"/>
                <a:gd name="T14" fmla="*/ 0 w 98"/>
                <a:gd name="T15" fmla="*/ 38 h 98"/>
                <a:gd name="T16" fmla="*/ 0 w 98"/>
                <a:gd name="T17" fmla="*/ 49 h 98"/>
                <a:gd name="T18" fmla="*/ 0 w 98"/>
                <a:gd name="T19" fmla="*/ 58 h 98"/>
                <a:gd name="T20" fmla="*/ 4 w 98"/>
                <a:gd name="T21" fmla="*/ 68 h 98"/>
                <a:gd name="T22" fmla="*/ 7 w 98"/>
                <a:gd name="T23" fmla="*/ 75 h 98"/>
                <a:gd name="T24" fmla="*/ 13 w 98"/>
                <a:gd name="T25" fmla="*/ 83 h 98"/>
                <a:gd name="T26" fmla="*/ 21 w 98"/>
                <a:gd name="T27" fmla="*/ 89 h 98"/>
                <a:gd name="T28" fmla="*/ 28 w 98"/>
                <a:gd name="T29" fmla="*/ 94 h 98"/>
                <a:gd name="T30" fmla="*/ 38 w 98"/>
                <a:gd name="T31" fmla="*/ 98 h 98"/>
                <a:gd name="T32" fmla="*/ 48 w 98"/>
                <a:gd name="T33" fmla="*/ 98 h 98"/>
                <a:gd name="T34" fmla="*/ 58 w 98"/>
                <a:gd name="T35" fmla="*/ 98 h 98"/>
                <a:gd name="T36" fmla="*/ 68 w 98"/>
                <a:gd name="T37" fmla="*/ 94 h 98"/>
                <a:gd name="T38" fmla="*/ 77 w 98"/>
                <a:gd name="T39" fmla="*/ 90 h 98"/>
                <a:gd name="T40" fmla="*/ 84 w 98"/>
                <a:gd name="T41" fmla="*/ 84 h 98"/>
                <a:gd name="T42" fmla="*/ 89 w 98"/>
                <a:gd name="T43" fmla="*/ 77 h 98"/>
                <a:gd name="T44" fmla="*/ 94 w 98"/>
                <a:gd name="T45" fmla="*/ 69 h 98"/>
                <a:gd name="T46" fmla="*/ 97 w 98"/>
                <a:gd name="T47" fmla="*/ 59 h 98"/>
                <a:gd name="T48" fmla="*/ 98 w 98"/>
                <a:gd name="T49" fmla="*/ 49 h 98"/>
                <a:gd name="T50" fmla="*/ 97 w 98"/>
                <a:gd name="T51" fmla="*/ 38 h 98"/>
                <a:gd name="T52" fmla="*/ 94 w 98"/>
                <a:gd name="T53" fmla="*/ 30 h 98"/>
                <a:gd name="T54" fmla="*/ 89 w 98"/>
                <a:gd name="T55" fmla="*/ 21 h 98"/>
                <a:gd name="T56" fmla="*/ 83 w 98"/>
                <a:gd name="T57" fmla="*/ 13 h 98"/>
                <a:gd name="T58" fmla="*/ 76 w 98"/>
                <a:gd name="T59" fmla="*/ 9 h 98"/>
                <a:gd name="T60" fmla="*/ 67 w 98"/>
                <a:gd name="T61" fmla="*/ 4 h 98"/>
                <a:gd name="T62" fmla="*/ 58 w 98"/>
                <a:gd name="T63" fmla="*/ 1 h 98"/>
                <a:gd name="T64" fmla="*/ 48 w 98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8">
                  <a:moveTo>
                    <a:pt x="48" y="0"/>
                  </a:moveTo>
                  <a:lnTo>
                    <a:pt x="38" y="1"/>
                  </a:lnTo>
                  <a:lnTo>
                    <a:pt x="30" y="4"/>
                  </a:lnTo>
                  <a:lnTo>
                    <a:pt x="21" y="9"/>
                  </a:lnTo>
                  <a:lnTo>
                    <a:pt x="15" y="13"/>
                  </a:lnTo>
                  <a:lnTo>
                    <a:pt x="9" y="21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13" y="83"/>
                  </a:lnTo>
                  <a:lnTo>
                    <a:pt x="21" y="89"/>
                  </a:lnTo>
                  <a:lnTo>
                    <a:pt x="28" y="94"/>
                  </a:lnTo>
                  <a:lnTo>
                    <a:pt x="38" y="98"/>
                  </a:lnTo>
                  <a:lnTo>
                    <a:pt x="48" y="98"/>
                  </a:lnTo>
                  <a:lnTo>
                    <a:pt x="58" y="98"/>
                  </a:lnTo>
                  <a:lnTo>
                    <a:pt x="68" y="94"/>
                  </a:lnTo>
                  <a:lnTo>
                    <a:pt x="77" y="90"/>
                  </a:lnTo>
                  <a:lnTo>
                    <a:pt x="84" y="84"/>
                  </a:lnTo>
                  <a:lnTo>
                    <a:pt x="89" y="77"/>
                  </a:lnTo>
                  <a:lnTo>
                    <a:pt x="94" y="69"/>
                  </a:lnTo>
                  <a:lnTo>
                    <a:pt x="97" y="59"/>
                  </a:lnTo>
                  <a:lnTo>
                    <a:pt x="98" y="49"/>
                  </a:lnTo>
                  <a:lnTo>
                    <a:pt x="97" y="38"/>
                  </a:lnTo>
                  <a:lnTo>
                    <a:pt x="94" y="30"/>
                  </a:lnTo>
                  <a:lnTo>
                    <a:pt x="89" y="21"/>
                  </a:lnTo>
                  <a:lnTo>
                    <a:pt x="83" y="13"/>
                  </a:lnTo>
                  <a:lnTo>
                    <a:pt x="76" y="9"/>
                  </a:lnTo>
                  <a:lnTo>
                    <a:pt x="67" y="4"/>
                  </a:lnTo>
                  <a:lnTo>
                    <a:pt x="58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378">
              <a:extLst>
                <a:ext uri="{FF2B5EF4-FFF2-40B4-BE49-F238E27FC236}">
                  <a16:creationId xmlns:a16="http://schemas.microsoft.com/office/drawing/2014/main" id="{1987D8D7-A465-37D1-AC04-FF24E28D0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3826" y="569913"/>
              <a:ext cx="71438" cy="317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379">
              <a:extLst>
                <a:ext uri="{FF2B5EF4-FFF2-40B4-BE49-F238E27FC236}">
                  <a16:creationId xmlns:a16="http://schemas.microsoft.com/office/drawing/2014/main" id="{410F7510-20EF-061D-EA33-D8B03B14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613" y="546100"/>
              <a:ext cx="38100" cy="77788"/>
            </a:xfrm>
            <a:custGeom>
              <a:avLst/>
              <a:gdLst>
                <a:gd name="T0" fmla="*/ 121 w 121"/>
                <a:gd name="T1" fmla="*/ 190 h 246"/>
                <a:gd name="T2" fmla="*/ 121 w 121"/>
                <a:gd name="T3" fmla="*/ 0 h 246"/>
                <a:gd name="T4" fmla="*/ 0 w 121"/>
                <a:gd name="T5" fmla="*/ 124 h 246"/>
                <a:gd name="T6" fmla="*/ 121 w 121"/>
                <a:gd name="T7" fmla="*/ 246 h 246"/>
                <a:gd name="T8" fmla="*/ 121 w 121"/>
                <a:gd name="T9" fmla="*/ 19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6">
                  <a:moveTo>
                    <a:pt x="121" y="190"/>
                  </a:moveTo>
                  <a:lnTo>
                    <a:pt x="121" y="0"/>
                  </a:lnTo>
                  <a:lnTo>
                    <a:pt x="0" y="124"/>
                  </a:lnTo>
                  <a:lnTo>
                    <a:pt x="121" y="246"/>
                  </a:lnTo>
                  <a:lnTo>
                    <a:pt x="121" y="19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380">
              <a:extLst>
                <a:ext uri="{FF2B5EF4-FFF2-40B4-BE49-F238E27FC236}">
                  <a16:creationId xmlns:a16="http://schemas.microsoft.com/office/drawing/2014/main" id="{C16B518B-5EEC-8129-97B9-637594D79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5213" y="390525"/>
              <a:ext cx="460375" cy="452438"/>
            </a:xfrm>
            <a:custGeom>
              <a:avLst/>
              <a:gdLst>
                <a:gd name="T0" fmla="*/ 518 w 1454"/>
                <a:gd name="T1" fmla="*/ 1074 h 1423"/>
                <a:gd name="T2" fmla="*/ 532 w 1454"/>
                <a:gd name="T3" fmla="*/ 1053 h 1423"/>
                <a:gd name="T4" fmla="*/ 1358 w 1454"/>
                <a:gd name="T5" fmla="*/ 1068 h 1423"/>
                <a:gd name="T6" fmla="*/ 532 w 1454"/>
                <a:gd name="T7" fmla="*/ 955 h 1423"/>
                <a:gd name="T8" fmla="*/ 1195 w 1454"/>
                <a:gd name="T9" fmla="*/ 970 h 1423"/>
                <a:gd name="T10" fmla="*/ 532 w 1454"/>
                <a:gd name="T11" fmla="*/ 986 h 1423"/>
                <a:gd name="T12" fmla="*/ 518 w 1454"/>
                <a:gd name="T13" fmla="*/ 965 h 1423"/>
                <a:gd name="T14" fmla="*/ 1018 w 1454"/>
                <a:gd name="T15" fmla="*/ 856 h 1423"/>
                <a:gd name="T16" fmla="*/ 1033 w 1454"/>
                <a:gd name="T17" fmla="*/ 878 h 1423"/>
                <a:gd name="T18" fmla="*/ 527 w 1454"/>
                <a:gd name="T19" fmla="*/ 886 h 1423"/>
                <a:gd name="T20" fmla="*/ 522 w 1454"/>
                <a:gd name="T21" fmla="*/ 861 h 1423"/>
                <a:gd name="T22" fmla="*/ 649 w 1454"/>
                <a:gd name="T23" fmla="*/ 450 h 1423"/>
                <a:gd name="T24" fmla="*/ 629 w 1454"/>
                <a:gd name="T25" fmla="*/ 426 h 1423"/>
                <a:gd name="T26" fmla="*/ 638 w 1454"/>
                <a:gd name="T27" fmla="*/ 396 h 1423"/>
                <a:gd name="T28" fmla="*/ 669 w 1454"/>
                <a:gd name="T29" fmla="*/ 386 h 1423"/>
                <a:gd name="T30" fmla="*/ 692 w 1454"/>
                <a:gd name="T31" fmla="*/ 407 h 1423"/>
                <a:gd name="T32" fmla="*/ 688 w 1454"/>
                <a:gd name="T33" fmla="*/ 438 h 1423"/>
                <a:gd name="T34" fmla="*/ 661 w 1454"/>
                <a:gd name="T35" fmla="*/ 453 h 1423"/>
                <a:gd name="T36" fmla="*/ 509 w 1454"/>
                <a:gd name="T37" fmla="*/ 443 h 1423"/>
                <a:gd name="T38" fmla="*/ 500 w 1454"/>
                <a:gd name="T39" fmla="*/ 413 h 1423"/>
                <a:gd name="T40" fmla="*/ 520 w 1454"/>
                <a:gd name="T41" fmla="*/ 388 h 1423"/>
                <a:gd name="T42" fmla="*/ 551 w 1454"/>
                <a:gd name="T43" fmla="*/ 392 h 1423"/>
                <a:gd name="T44" fmla="*/ 566 w 1454"/>
                <a:gd name="T45" fmla="*/ 419 h 1423"/>
                <a:gd name="T46" fmla="*/ 551 w 1454"/>
                <a:gd name="T47" fmla="*/ 447 h 1423"/>
                <a:gd name="T48" fmla="*/ 397 w 1454"/>
                <a:gd name="T49" fmla="*/ 452 h 1423"/>
                <a:gd name="T50" fmla="*/ 372 w 1454"/>
                <a:gd name="T51" fmla="*/ 432 h 1423"/>
                <a:gd name="T52" fmla="*/ 376 w 1454"/>
                <a:gd name="T53" fmla="*/ 401 h 1423"/>
                <a:gd name="T54" fmla="*/ 403 w 1454"/>
                <a:gd name="T55" fmla="*/ 386 h 1423"/>
                <a:gd name="T56" fmla="*/ 430 w 1454"/>
                <a:gd name="T57" fmla="*/ 401 h 1423"/>
                <a:gd name="T58" fmla="*/ 433 w 1454"/>
                <a:gd name="T59" fmla="*/ 432 h 1423"/>
                <a:gd name="T60" fmla="*/ 409 w 1454"/>
                <a:gd name="T61" fmla="*/ 452 h 1423"/>
                <a:gd name="T62" fmla="*/ 255 w 1454"/>
                <a:gd name="T63" fmla="*/ 447 h 1423"/>
                <a:gd name="T64" fmla="*/ 239 w 1454"/>
                <a:gd name="T65" fmla="*/ 419 h 1423"/>
                <a:gd name="T66" fmla="*/ 255 w 1454"/>
                <a:gd name="T67" fmla="*/ 392 h 1423"/>
                <a:gd name="T68" fmla="*/ 286 w 1454"/>
                <a:gd name="T69" fmla="*/ 388 h 1423"/>
                <a:gd name="T70" fmla="*/ 306 w 1454"/>
                <a:gd name="T71" fmla="*/ 413 h 1423"/>
                <a:gd name="T72" fmla="*/ 296 w 1454"/>
                <a:gd name="T73" fmla="*/ 443 h 1423"/>
                <a:gd name="T74" fmla="*/ 144 w 1454"/>
                <a:gd name="T75" fmla="*/ 453 h 1423"/>
                <a:gd name="T76" fmla="*/ 116 w 1454"/>
                <a:gd name="T77" fmla="*/ 438 h 1423"/>
                <a:gd name="T78" fmla="*/ 113 w 1454"/>
                <a:gd name="T79" fmla="*/ 407 h 1423"/>
                <a:gd name="T80" fmla="*/ 138 w 1454"/>
                <a:gd name="T81" fmla="*/ 386 h 1423"/>
                <a:gd name="T82" fmla="*/ 167 w 1454"/>
                <a:gd name="T83" fmla="*/ 396 h 1423"/>
                <a:gd name="T84" fmla="*/ 176 w 1454"/>
                <a:gd name="T85" fmla="*/ 426 h 1423"/>
                <a:gd name="T86" fmla="*/ 156 w 1454"/>
                <a:gd name="T87" fmla="*/ 450 h 1423"/>
                <a:gd name="T88" fmla="*/ 1291 w 1454"/>
                <a:gd name="T89" fmla="*/ 684 h 1423"/>
                <a:gd name="T90" fmla="*/ 1035 w 1454"/>
                <a:gd name="T91" fmla="*/ 774 h 1423"/>
                <a:gd name="T92" fmla="*/ 1021 w 1454"/>
                <a:gd name="T93" fmla="*/ 789 h 1423"/>
                <a:gd name="T94" fmla="*/ 1009 w 1454"/>
                <a:gd name="T95" fmla="*/ 784 h 1423"/>
                <a:gd name="T96" fmla="*/ 846 w 1454"/>
                <a:gd name="T97" fmla="*/ 619 h 1423"/>
                <a:gd name="T98" fmla="*/ 846 w 1454"/>
                <a:gd name="T99" fmla="*/ 210 h 1423"/>
                <a:gd name="T100" fmla="*/ 129 w 1454"/>
                <a:gd name="T101" fmla="*/ 194 h 1423"/>
                <a:gd name="T102" fmla="*/ 0 w 1454"/>
                <a:gd name="T103" fmla="*/ 210 h 1423"/>
                <a:gd name="T104" fmla="*/ 392 w 1454"/>
                <a:gd name="T105" fmla="*/ 572 h 1423"/>
                <a:gd name="T106" fmla="*/ 706 w 1454"/>
                <a:gd name="T107" fmla="*/ 572 h 1423"/>
                <a:gd name="T108" fmla="*/ 701 w 1454"/>
                <a:gd name="T109" fmla="*/ 597 h 1423"/>
                <a:gd name="T110" fmla="*/ 1056 w 1454"/>
                <a:gd name="T111" fmla="*/ 1215 h 1423"/>
                <a:gd name="T112" fmla="*/ 1329 w 1454"/>
                <a:gd name="T113" fmla="*/ 1218 h 1423"/>
                <a:gd name="T114" fmla="*/ 1293 w 1454"/>
                <a:gd name="T115" fmla="*/ 598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4" h="1423">
                  <a:moveTo>
                    <a:pt x="1342" y="1084"/>
                  </a:moveTo>
                  <a:lnTo>
                    <a:pt x="532" y="1084"/>
                  </a:lnTo>
                  <a:lnTo>
                    <a:pt x="527" y="1083"/>
                  </a:lnTo>
                  <a:lnTo>
                    <a:pt x="522" y="1079"/>
                  </a:lnTo>
                  <a:lnTo>
                    <a:pt x="518" y="1074"/>
                  </a:lnTo>
                  <a:lnTo>
                    <a:pt x="517" y="1068"/>
                  </a:lnTo>
                  <a:lnTo>
                    <a:pt x="518" y="1063"/>
                  </a:lnTo>
                  <a:lnTo>
                    <a:pt x="522" y="1058"/>
                  </a:lnTo>
                  <a:lnTo>
                    <a:pt x="527" y="1055"/>
                  </a:lnTo>
                  <a:lnTo>
                    <a:pt x="532" y="1053"/>
                  </a:lnTo>
                  <a:lnTo>
                    <a:pt x="1342" y="1053"/>
                  </a:lnTo>
                  <a:lnTo>
                    <a:pt x="1349" y="1055"/>
                  </a:lnTo>
                  <a:lnTo>
                    <a:pt x="1354" y="1058"/>
                  </a:lnTo>
                  <a:lnTo>
                    <a:pt x="1356" y="1063"/>
                  </a:lnTo>
                  <a:lnTo>
                    <a:pt x="1358" y="1068"/>
                  </a:lnTo>
                  <a:lnTo>
                    <a:pt x="1356" y="1074"/>
                  </a:lnTo>
                  <a:lnTo>
                    <a:pt x="1354" y="1079"/>
                  </a:lnTo>
                  <a:lnTo>
                    <a:pt x="1349" y="1083"/>
                  </a:lnTo>
                  <a:lnTo>
                    <a:pt x="1342" y="1084"/>
                  </a:lnTo>
                  <a:close/>
                  <a:moveTo>
                    <a:pt x="532" y="955"/>
                  </a:moveTo>
                  <a:lnTo>
                    <a:pt x="1180" y="955"/>
                  </a:lnTo>
                  <a:lnTo>
                    <a:pt x="1185" y="957"/>
                  </a:lnTo>
                  <a:lnTo>
                    <a:pt x="1190" y="960"/>
                  </a:lnTo>
                  <a:lnTo>
                    <a:pt x="1193" y="965"/>
                  </a:lnTo>
                  <a:lnTo>
                    <a:pt x="1195" y="970"/>
                  </a:lnTo>
                  <a:lnTo>
                    <a:pt x="1193" y="976"/>
                  </a:lnTo>
                  <a:lnTo>
                    <a:pt x="1190" y="981"/>
                  </a:lnTo>
                  <a:lnTo>
                    <a:pt x="1185" y="985"/>
                  </a:lnTo>
                  <a:lnTo>
                    <a:pt x="1180" y="986"/>
                  </a:lnTo>
                  <a:lnTo>
                    <a:pt x="532" y="986"/>
                  </a:lnTo>
                  <a:lnTo>
                    <a:pt x="527" y="985"/>
                  </a:lnTo>
                  <a:lnTo>
                    <a:pt x="522" y="981"/>
                  </a:lnTo>
                  <a:lnTo>
                    <a:pt x="518" y="976"/>
                  </a:lnTo>
                  <a:lnTo>
                    <a:pt x="517" y="970"/>
                  </a:lnTo>
                  <a:lnTo>
                    <a:pt x="518" y="965"/>
                  </a:lnTo>
                  <a:lnTo>
                    <a:pt x="522" y="960"/>
                  </a:lnTo>
                  <a:lnTo>
                    <a:pt x="527" y="957"/>
                  </a:lnTo>
                  <a:lnTo>
                    <a:pt x="532" y="955"/>
                  </a:lnTo>
                  <a:close/>
                  <a:moveTo>
                    <a:pt x="532" y="856"/>
                  </a:moveTo>
                  <a:lnTo>
                    <a:pt x="1018" y="856"/>
                  </a:lnTo>
                  <a:lnTo>
                    <a:pt x="1025" y="859"/>
                  </a:lnTo>
                  <a:lnTo>
                    <a:pt x="1030" y="861"/>
                  </a:lnTo>
                  <a:lnTo>
                    <a:pt x="1033" y="866"/>
                  </a:lnTo>
                  <a:lnTo>
                    <a:pt x="1035" y="872"/>
                  </a:lnTo>
                  <a:lnTo>
                    <a:pt x="1033" y="878"/>
                  </a:lnTo>
                  <a:lnTo>
                    <a:pt x="1030" y="883"/>
                  </a:lnTo>
                  <a:lnTo>
                    <a:pt x="1025" y="886"/>
                  </a:lnTo>
                  <a:lnTo>
                    <a:pt x="1018" y="887"/>
                  </a:lnTo>
                  <a:lnTo>
                    <a:pt x="532" y="887"/>
                  </a:lnTo>
                  <a:lnTo>
                    <a:pt x="527" y="886"/>
                  </a:lnTo>
                  <a:lnTo>
                    <a:pt x="522" y="883"/>
                  </a:lnTo>
                  <a:lnTo>
                    <a:pt x="518" y="878"/>
                  </a:lnTo>
                  <a:lnTo>
                    <a:pt x="517" y="872"/>
                  </a:lnTo>
                  <a:lnTo>
                    <a:pt x="518" y="866"/>
                  </a:lnTo>
                  <a:lnTo>
                    <a:pt x="522" y="861"/>
                  </a:lnTo>
                  <a:lnTo>
                    <a:pt x="527" y="859"/>
                  </a:lnTo>
                  <a:lnTo>
                    <a:pt x="532" y="856"/>
                  </a:lnTo>
                  <a:close/>
                  <a:moveTo>
                    <a:pt x="661" y="453"/>
                  </a:moveTo>
                  <a:lnTo>
                    <a:pt x="655" y="452"/>
                  </a:lnTo>
                  <a:lnTo>
                    <a:pt x="649" y="450"/>
                  </a:lnTo>
                  <a:lnTo>
                    <a:pt x="643" y="447"/>
                  </a:lnTo>
                  <a:lnTo>
                    <a:pt x="638" y="443"/>
                  </a:lnTo>
                  <a:lnTo>
                    <a:pt x="634" y="438"/>
                  </a:lnTo>
                  <a:lnTo>
                    <a:pt x="631" y="432"/>
                  </a:lnTo>
                  <a:lnTo>
                    <a:pt x="629" y="426"/>
                  </a:lnTo>
                  <a:lnTo>
                    <a:pt x="628" y="419"/>
                  </a:lnTo>
                  <a:lnTo>
                    <a:pt x="629" y="413"/>
                  </a:lnTo>
                  <a:lnTo>
                    <a:pt x="631" y="407"/>
                  </a:lnTo>
                  <a:lnTo>
                    <a:pt x="634" y="401"/>
                  </a:lnTo>
                  <a:lnTo>
                    <a:pt x="638" y="396"/>
                  </a:lnTo>
                  <a:lnTo>
                    <a:pt x="643" y="392"/>
                  </a:lnTo>
                  <a:lnTo>
                    <a:pt x="649" y="388"/>
                  </a:lnTo>
                  <a:lnTo>
                    <a:pt x="655" y="386"/>
                  </a:lnTo>
                  <a:lnTo>
                    <a:pt x="661" y="386"/>
                  </a:lnTo>
                  <a:lnTo>
                    <a:pt x="669" y="386"/>
                  </a:lnTo>
                  <a:lnTo>
                    <a:pt x="675" y="388"/>
                  </a:lnTo>
                  <a:lnTo>
                    <a:pt x="680" y="392"/>
                  </a:lnTo>
                  <a:lnTo>
                    <a:pt x="686" y="396"/>
                  </a:lnTo>
                  <a:lnTo>
                    <a:pt x="690" y="401"/>
                  </a:lnTo>
                  <a:lnTo>
                    <a:pt x="692" y="407"/>
                  </a:lnTo>
                  <a:lnTo>
                    <a:pt x="695" y="413"/>
                  </a:lnTo>
                  <a:lnTo>
                    <a:pt x="696" y="419"/>
                  </a:lnTo>
                  <a:lnTo>
                    <a:pt x="693" y="426"/>
                  </a:lnTo>
                  <a:lnTo>
                    <a:pt x="692" y="432"/>
                  </a:lnTo>
                  <a:lnTo>
                    <a:pt x="688" y="438"/>
                  </a:lnTo>
                  <a:lnTo>
                    <a:pt x="685" y="443"/>
                  </a:lnTo>
                  <a:lnTo>
                    <a:pt x="680" y="447"/>
                  </a:lnTo>
                  <a:lnTo>
                    <a:pt x="675" y="450"/>
                  </a:lnTo>
                  <a:lnTo>
                    <a:pt x="669" y="452"/>
                  </a:lnTo>
                  <a:lnTo>
                    <a:pt x="661" y="453"/>
                  </a:lnTo>
                  <a:close/>
                  <a:moveTo>
                    <a:pt x="532" y="453"/>
                  </a:moveTo>
                  <a:lnTo>
                    <a:pt x="526" y="452"/>
                  </a:lnTo>
                  <a:lnTo>
                    <a:pt x="520" y="450"/>
                  </a:lnTo>
                  <a:lnTo>
                    <a:pt x="513" y="447"/>
                  </a:lnTo>
                  <a:lnTo>
                    <a:pt x="509" y="443"/>
                  </a:lnTo>
                  <a:lnTo>
                    <a:pt x="505" y="438"/>
                  </a:lnTo>
                  <a:lnTo>
                    <a:pt x="501" y="432"/>
                  </a:lnTo>
                  <a:lnTo>
                    <a:pt x="500" y="426"/>
                  </a:lnTo>
                  <a:lnTo>
                    <a:pt x="499" y="419"/>
                  </a:lnTo>
                  <a:lnTo>
                    <a:pt x="500" y="413"/>
                  </a:lnTo>
                  <a:lnTo>
                    <a:pt x="501" y="407"/>
                  </a:lnTo>
                  <a:lnTo>
                    <a:pt x="505" y="401"/>
                  </a:lnTo>
                  <a:lnTo>
                    <a:pt x="509" y="396"/>
                  </a:lnTo>
                  <a:lnTo>
                    <a:pt x="513" y="392"/>
                  </a:lnTo>
                  <a:lnTo>
                    <a:pt x="520" y="388"/>
                  </a:lnTo>
                  <a:lnTo>
                    <a:pt x="526" y="386"/>
                  </a:lnTo>
                  <a:lnTo>
                    <a:pt x="532" y="386"/>
                  </a:lnTo>
                  <a:lnTo>
                    <a:pt x="540" y="386"/>
                  </a:lnTo>
                  <a:lnTo>
                    <a:pt x="546" y="388"/>
                  </a:lnTo>
                  <a:lnTo>
                    <a:pt x="551" y="392"/>
                  </a:lnTo>
                  <a:lnTo>
                    <a:pt x="556" y="396"/>
                  </a:lnTo>
                  <a:lnTo>
                    <a:pt x="561" y="401"/>
                  </a:lnTo>
                  <a:lnTo>
                    <a:pt x="563" y="407"/>
                  </a:lnTo>
                  <a:lnTo>
                    <a:pt x="566" y="413"/>
                  </a:lnTo>
                  <a:lnTo>
                    <a:pt x="566" y="419"/>
                  </a:lnTo>
                  <a:lnTo>
                    <a:pt x="564" y="426"/>
                  </a:lnTo>
                  <a:lnTo>
                    <a:pt x="562" y="432"/>
                  </a:lnTo>
                  <a:lnTo>
                    <a:pt x="559" y="438"/>
                  </a:lnTo>
                  <a:lnTo>
                    <a:pt x="554" y="443"/>
                  </a:lnTo>
                  <a:lnTo>
                    <a:pt x="551" y="447"/>
                  </a:lnTo>
                  <a:lnTo>
                    <a:pt x="545" y="450"/>
                  </a:lnTo>
                  <a:lnTo>
                    <a:pt x="538" y="452"/>
                  </a:lnTo>
                  <a:lnTo>
                    <a:pt x="532" y="453"/>
                  </a:lnTo>
                  <a:close/>
                  <a:moveTo>
                    <a:pt x="403" y="453"/>
                  </a:moveTo>
                  <a:lnTo>
                    <a:pt x="397" y="452"/>
                  </a:lnTo>
                  <a:lnTo>
                    <a:pt x="391" y="450"/>
                  </a:lnTo>
                  <a:lnTo>
                    <a:pt x="384" y="447"/>
                  </a:lnTo>
                  <a:lnTo>
                    <a:pt x="379" y="443"/>
                  </a:lnTo>
                  <a:lnTo>
                    <a:pt x="376" y="438"/>
                  </a:lnTo>
                  <a:lnTo>
                    <a:pt x="372" y="432"/>
                  </a:lnTo>
                  <a:lnTo>
                    <a:pt x="370" y="426"/>
                  </a:lnTo>
                  <a:lnTo>
                    <a:pt x="370" y="419"/>
                  </a:lnTo>
                  <a:lnTo>
                    <a:pt x="370" y="413"/>
                  </a:lnTo>
                  <a:lnTo>
                    <a:pt x="372" y="407"/>
                  </a:lnTo>
                  <a:lnTo>
                    <a:pt x="376" y="401"/>
                  </a:lnTo>
                  <a:lnTo>
                    <a:pt x="379" y="396"/>
                  </a:lnTo>
                  <a:lnTo>
                    <a:pt x="384" y="392"/>
                  </a:lnTo>
                  <a:lnTo>
                    <a:pt x="391" y="388"/>
                  </a:lnTo>
                  <a:lnTo>
                    <a:pt x="397" y="386"/>
                  </a:lnTo>
                  <a:lnTo>
                    <a:pt x="403" y="386"/>
                  </a:lnTo>
                  <a:lnTo>
                    <a:pt x="409" y="386"/>
                  </a:lnTo>
                  <a:lnTo>
                    <a:pt x="415" y="388"/>
                  </a:lnTo>
                  <a:lnTo>
                    <a:pt x="422" y="392"/>
                  </a:lnTo>
                  <a:lnTo>
                    <a:pt x="427" y="396"/>
                  </a:lnTo>
                  <a:lnTo>
                    <a:pt x="430" y="401"/>
                  </a:lnTo>
                  <a:lnTo>
                    <a:pt x="434" y="407"/>
                  </a:lnTo>
                  <a:lnTo>
                    <a:pt x="435" y="413"/>
                  </a:lnTo>
                  <a:lnTo>
                    <a:pt x="437" y="419"/>
                  </a:lnTo>
                  <a:lnTo>
                    <a:pt x="435" y="426"/>
                  </a:lnTo>
                  <a:lnTo>
                    <a:pt x="433" y="432"/>
                  </a:lnTo>
                  <a:lnTo>
                    <a:pt x="429" y="438"/>
                  </a:lnTo>
                  <a:lnTo>
                    <a:pt x="425" y="443"/>
                  </a:lnTo>
                  <a:lnTo>
                    <a:pt x="420" y="447"/>
                  </a:lnTo>
                  <a:lnTo>
                    <a:pt x="415" y="450"/>
                  </a:lnTo>
                  <a:lnTo>
                    <a:pt x="409" y="452"/>
                  </a:lnTo>
                  <a:lnTo>
                    <a:pt x="403" y="453"/>
                  </a:lnTo>
                  <a:close/>
                  <a:moveTo>
                    <a:pt x="274" y="453"/>
                  </a:moveTo>
                  <a:lnTo>
                    <a:pt x="267" y="452"/>
                  </a:lnTo>
                  <a:lnTo>
                    <a:pt x="260" y="450"/>
                  </a:lnTo>
                  <a:lnTo>
                    <a:pt x="255" y="447"/>
                  </a:lnTo>
                  <a:lnTo>
                    <a:pt x="250" y="443"/>
                  </a:lnTo>
                  <a:lnTo>
                    <a:pt x="245" y="438"/>
                  </a:lnTo>
                  <a:lnTo>
                    <a:pt x="243" y="432"/>
                  </a:lnTo>
                  <a:lnTo>
                    <a:pt x="241" y="426"/>
                  </a:lnTo>
                  <a:lnTo>
                    <a:pt x="239" y="419"/>
                  </a:lnTo>
                  <a:lnTo>
                    <a:pt x="241" y="413"/>
                  </a:lnTo>
                  <a:lnTo>
                    <a:pt x="243" y="407"/>
                  </a:lnTo>
                  <a:lnTo>
                    <a:pt x="245" y="401"/>
                  </a:lnTo>
                  <a:lnTo>
                    <a:pt x="250" y="396"/>
                  </a:lnTo>
                  <a:lnTo>
                    <a:pt x="255" y="392"/>
                  </a:lnTo>
                  <a:lnTo>
                    <a:pt x="260" y="388"/>
                  </a:lnTo>
                  <a:lnTo>
                    <a:pt x="267" y="386"/>
                  </a:lnTo>
                  <a:lnTo>
                    <a:pt x="274" y="386"/>
                  </a:lnTo>
                  <a:lnTo>
                    <a:pt x="280" y="386"/>
                  </a:lnTo>
                  <a:lnTo>
                    <a:pt x="286" y="388"/>
                  </a:lnTo>
                  <a:lnTo>
                    <a:pt x="293" y="392"/>
                  </a:lnTo>
                  <a:lnTo>
                    <a:pt x="298" y="396"/>
                  </a:lnTo>
                  <a:lnTo>
                    <a:pt x="301" y="401"/>
                  </a:lnTo>
                  <a:lnTo>
                    <a:pt x="305" y="407"/>
                  </a:lnTo>
                  <a:lnTo>
                    <a:pt x="306" y="413"/>
                  </a:lnTo>
                  <a:lnTo>
                    <a:pt x="308" y="419"/>
                  </a:lnTo>
                  <a:lnTo>
                    <a:pt x="306" y="426"/>
                  </a:lnTo>
                  <a:lnTo>
                    <a:pt x="304" y="432"/>
                  </a:lnTo>
                  <a:lnTo>
                    <a:pt x="300" y="438"/>
                  </a:lnTo>
                  <a:lnTo>
                    <a:pt x="296" y="443"/>
                  </a:lnTo>
                  <a:lnTo>
                    <a:pt x="291" y="447"/>
                  </a:lnTo>
                  <a:lnTo>
                    <a:pt x="286" y="450"/>
                  </a:lnTo>
                  <a:lnTo>
                    <a:pt x="280" y="452"/>
                  </a:lnTo>
                  <a:lnTo>
                    <a:pt x="274" y="453"/>
                  </a:lnTo>
                  <a:close/>
                  <a:moveTo>
                    <a:pt x="144" y="453"/>
                  </a:moveTo>
                  <a:lnTo>
                    <a:pt x="138" y="452"/>
                  </a:lnTo>
                  <a:lnTo>
                    <a:pt x="131" y="450"/>
                  </a:lnTo>
                  <a:lnTo>
                    <a:pt x="125" y="447"/>
                  </a:lnTo>
                  <a:lnTo>
                    <a:pt x="120" y="443"/>
                  </a:lnTo>
                  <a:lnTo>
                    <a:pt x="116" y="438"/>
                  </a:lnTo>
                  <a:lnTo>
                    <a:pt x="113" y="432"/>
                  </a:lnTo>
                  <a:lnTo>
                    <a:pt x="111" y="426"/>
                  </a:lnTo>
                  <a:lnTo>
                    <a:pt x="110" y="419"/>
                  </a:lnTo>
                  <a:lnTo>
                    <a:pt x="111" y="413"/>
                  </a:lnTo>
                  <a:lnTo>
                    <a:pt x="113" y="407"/>
                  </a:lnTo>
                  <a:lnTo>
                    <a:pt x="116" y="401"/>
                  </a:lnTo>
                  <a:lnTo>
                    <a:pt x="120" y="396"/>
                  </a:lnTo>
                  <a:lnTo>
                    <a:pt x="125" y="392"/>
                  </a:lnTo>
                  <a:lnTo>
                    <a:pt x="131" y="388"/>
                  </a:lnTo>
                  <a:lnTo>
                    <a:pt x="138" y="386"/>
                  </a:lnTo>
                  <a:lnTo>
                    <a:pt x="144" y="386"/>
                  </a:lnTo>
                  <a:lnTo>
                    <a:pt x="151" y="386"/>
                  </a:lnTo>
                  <a:lnTo>
                    <a:pt x="157" y="388"/>
                  </a:lnTo>
                  <a:lnTo>
                    <a:pt x="162" y="392"/>
                  </a:lnTo>
                  <a:lnTo>
                    <a:pt x="167" y="396"/>
                  </a:lnTo>
                  <a:lnTo>
                    <a:pt x="172" y="401"/>
                  </a:lnTo>
                  <a:lnTo>
                    <a:pt x="175" y="407"/>
                  </a:lnTo>
                  <a:lnTo>
                    <a:pt x="177" y="413"/>
                  </a:lnTo>
                  <a:lnTo>
                    <a:pt x="177" y="419"/>
                  </a:lnTo>
                  <a:lnTo>
                    <a:pt x="176" y="426"/>
                  </a:lnTo>
                  <a:lnTo>
                    <a:pt x="174" y="432"/>
                  </a:lnTo>
                  <a:lnTo>
                    <a:pt x="171" y="438"/>
                  </a:lnTo>
                  <a:lnTo>
                    <a:pt x="167" y="443"/>
                  </a:lnTo>
                  <a:lnTo>
                    <a:pt x="162" y="447"/>
                  </a:lnTo>
                  <a:lnTo>
                    <a:pt x="156" y="450"/>
                  </a:lnTo>
                  <a:lnTo>
                    <a:pt x="151" y="452"/>
                  </a:lnTo>
                  <a:lnTo>
                    <a:pt x="144" y="453"/>
                  </a:lnTo>
                  <a:close/>
                  <a:moveTo>
                    <a:pt x="1293" y="598"/>
                  </a:moveTo>
                  <a:lnTo>
                    <a:pt x="1293" y="679"/>
                  </a:lnTo>
                  <a:lnTo>
                    <a:pt x="1291" y="684"/>
                  </a:lnTo>
                  <a:lnTo>
                    <a:pt x="1289" y="689"/>
                  </a:lnTo>
                  <a:lnTo>
                    <a:pt x="1284" y="692"/>
                  </a:lnTo>
                  <a:lnTo>
                    <a:pt x="1278" y="694"/>
                  </a:lnTo>
                  <a:lnTo>
                    <a:pt x="1035" y="694"/>
                  </a:lnTo>
                  <a:lnTo>
                    <a:pt x="1035" y="774"/>
                  </a:lnTo>
                  <a:lnTo>
                    <a:pt x="1033" y="779"/>
                  </a:lnTo>
                  <a:lnTo>
                    <a:pt x="1031" y="784"/>
                  </a:lnTo>
                  <a:lnTo>
                    <a:pt x="1028" y="787"/>
                  </a:lnTo>
                  <a:lnTo>
                    <a:pt x="1023" y="789"/>
                  </a:lnTo>
                  <a:lnTo>
                    <a:pt x="1021" y="789"/>
                  </a:lnTo>
                  <a:lnTo>
                    <a:pt x="1018" y="789"/>
                  </a:lnTo>
                  <a:lnTo>
                    <a:pt x="1016" y="789"/>
                  </a:lnTo>
                  <a:lnTo>
                    <a:pt x="1012" y="788"/>
                  </a:lnTo>
                  <a:lnTo>
                    <a:pt x="1011" y="787"/>
                  </a:lnTo>
                  <a:lnTo>
                    <a:pt x="1009" y="784"/>
                  </a:lnTo>
                  <a:lnTo>
                    <a:pt x="849" y="624"/>
                  </a:lnTo>
                  <a:lnTo>
                    <a:pt x="846" y="622"/>
                  </a:lnTo>
                  <a:lnTo>
                    <a:pt x="846" y="622"/>
                  </a:lnTo>
                  <a:lnTo>
                    <a:pt x="846" y="620"/>
                  </a:lnTo>
                  <a:lnTo>
                    <a:pt x="846" y="619"/>
                  </a:lnTo>
                  <a:lnTo>
                    <a:pt x="846" y="618"/>
                  </a:lnTo>
                  <a:lnTo>
                    <a:pt x="846" y="615"/>
                  </a:lnTo>
                  <a:lnTo>
                    <a:pt x="846" y="615"/>
                  </a:lnTo>
                  <a:lnTo>
                    <a:pt x="846" y="613"/>
                  </a:lnTo>
                  <a:lnTo>
                    <a:pt x="846" y="210"/>
                  </a:lnTo>
                  <a:lnTo>
                    <a:pt x="403" y="210"/>
                  </a:lnTo>
                  <a:lnTo>
                    <a:pt x="398" y="210"/>
                  </a:lnTo>
                  <a:lnTo>
                    <a:pt x="393" y="207"/>
                  </a:lnTo>
                  <a:lnTo>
                    <a:pt x="129" y="0"/>
                  </a:lnTo>
                  <a:lnTo>
                    <a:pt x="129" y="194"/>
                  </a:lnTo>
                  <a:lnTo>
                    <a:pt x="128" y="200"/>
                  </a:lnTo>
                  <a:lnTo>
                    <a:pt x="124" y="205"/>
                  </a:lnTo>
                  <a:lnTo>
                    <a:pt x="119" y="208"/>
                  </a:lnTo>
                  <a:lnTo>
                    <a:pt x="113" y="210"/>
                  </a:lnTo>
                  <a:lnTo>
                    <a:pt x="0" y="210"/>
                  </a:lnTo>
                  <a:lnTo>
                    <a:pt x="0" y="825"/>
                  </a:lnTo>
                  <a:lnTo>
                    <a:pt x="387" y="825"/>
                  </a:lnTo>
                  <a:lnTo>
                    <a:pt x="387" y="582"/>
                  </a:lnTo>
                  <a:lnTo>
                    <a:pt x="388" y="577"/>
                  </a:lnTo>
                  <a:lnTo>
                    <a:pt x="392" y="572"/>
                  </a:lnTo>
                  <a:lnTo>
                    <a:pt x="397" y="568"/>
                  </a:lnTo>
                  <a:lnTo>
                    <a:pt x="403" y="567"/>
                  </a:lnTo>
                  <a:lnTo>
                    <a:pt x="696" y="567"/>
                  </a:lnTo>
                  <a:lnTo>
                    <a:pt x="701" y="568"/>
                  </a:lnTo>
                  <a:lnTo>
                    <a:pt x="706" y="572"/>
                  </a:lnTo>
                  <a:lnTo>
                    <a:pt x="710" y="577"/>
                  </a:lnTo>
                  <a:lnTo>
                    <a:pt x="711" y="582"/>
                  </a:lnTo>
                  <a:lnTo>
                    <a:pt x="710" y="588"/>
                  </a:lnTo>
                  <a:lnTo>
                    <a:pt x="706" y="593"/>
                  </a:lnTo>
                  <a:lnTo>
                    <a:pt x="701" y="597"/>
                  </a:lnTo>
                  <a:lnTo>
                    <a:pt x="696" y="598"/>
                  </a:lnTo>
                  <a:lnTo>
                    <a:pt x="418" y="598"/>
                  </a:lnTo>
                  <a:lnTo>
                    <a:pt x="418" y="1213"/>
                  </a:lnTo>
                  <a:lnTo>
                    <a:pt x="1050" y="1213"/>
                  </a:lnTo>
                  <a:lnTo>
                    <a:pt x="1056" y="1215"/>
                  </a:lnTo>
                  <a:lnTo>
                    <a:pt x="1061" y="1216"/>
                  </a:lnTo>
                  <a:lnTo>
                    <a:pt x="1324" y="1423"/>
                  </a:lnTo>
                  <a:lnTo>
                    <a:pt x="1324" y="1229"/>
                  </a:lnTo>
                  <a:lnTo>
                    <a:pt x="1326" y="1223"/>
                  </a:lnTo>
                  <a:lnTo>
                    <a:pt x="1329" y="1218"/>
                  </a:lnTo>
                  <a:lnTo>
                    <a:pt x="1334" y="1215"/>
                  </a:lnTo>
                  <a:lnTo>
                    <a:pt x="1340" y="1213"/>
                  </a:lnTo>
                  <a:lnTo>
                    <a:pt x="1454" y="1213"/>
                  </a:lnTo>
                  <a:lnTo>
                    <a:pt x="1454" y="598"/>
                  </a:lnTo>
                  <a:lnTo>
                    <a:pt x="1293" y="5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381">
              <a:extLst>
                <a:ext uri="{FF2B5EF4-FFF2-40B4-BE49-F238E27FC236}">
                  <a16:creationId xmlns:a16="http://schemas.microsoft.com/office/drawing/2014/main" id="{D943981A-B05F-5C24-3474-0A9E010D1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513" y="436563"/>
              <a:ext cx="31750" cy="31750"/>
            </a:xfrm>
            <a:custGeom>
              <a:avLst/>
              <a:gdLst>
                <a:gd name="T0" fmla="*/ 49 w 98"/>
                <a:gd name="T1" fmla="*/ 98 h 98"/>
                <a:gd name="T2" fmla="*/ 58 w 98"/>
                <a:gd name="T3" fmla="*/ 97 h 98"/>
                <a:gd name="T4" fmla="*/ 68 w 98"/>
                <a:gd name="T5" fmla="*/ 94 h 98"/>
                <a:gd name="T6" fmla="*/ 75 w 98"/>
                <a:gd name="T7" fmla="*/ 91 h 98"/>
                <a:gd name="T8" fmla="*/ 83 w 98"/>
                <a:gd name="T9" fmla="*/ 85 h 98"/>
                <a:gd name="T10" fmla="*/ 89 w 98"/>
                <a:gd name="T11" fmla="*/ 77 h 98"/>
                <a:gd name="T12" fmla="*/ 94 w 98"/>
                <a:gd name="T13" fmla="*/ 68 h 98"/>
                <a:gd name="T14" fmla="*/ 98 w 98"/>
                <a:gd name="T15" fmla="*/ 60 h 98"/>
                <a:gd name="T16" fmla="*/ 98 w 98"/>
                <a:gd name="T17" fmla="*/ 49 h 98"/>
                <a:gd name="T18" fmla="*/ 98 w 98"/>
                <a:gd name="T19" fmla="*/ 39 h 98"/>
                <a:gd name="T20" fmla="*/ 94 w 98"/>
                <a:gd name="T21" fmla="*/ 30 h 98"/>
                <a:gd name="T22" fmla="*/ 90 w 98"/>
                <a:gd name="T23" fmla="*/ 21 h 98"/>
                <a:gd name="T24" fmla="*/ 84 w 98"/>
                <a:gd name="T25" fmla="*/ 14 h 98"/>
                <a:gd name="T26" fmla="*/ 77 w 98"/>
                <a:gd name="T27" fmla="*/ 8 h 98"/>
                <a:gd name="T28" fmla="*/ 69 w 98"/>
                <a:gd name="T29" fmla="*/ 4 h 98"/>
                <a:gd name="T30" fmla="*/ 59 w 98"/>
                <a:gd name="T31" fmla="*/ 1 h 98"/>
                <a:gd name="T32" fmla="*/ 49 w 98"/>
                <a:gd name="T33" fmla="*/ 0 h 98"/>
                <a:gd name="T34" fmla="*/ 39 w 98"/>
                <a:gd name="T35" fmla="*/ 1 h 98"/>
                <a:gd name="T36" fmla="*/ 31 w 98"/>
                <a:gd name="T37" fmla="*/ 4 h 98"/>
                <a:gd name="T38" fmla="*/ 22 w 98"/>
                <a:gd name="T39" fmla="*/ 8 h 98"/>
                <a:gd name="T40" fmla="*/ 15 w 98"/>
                <a:gd name="T41" fmla="*/ 14 h 98"/>
                <a:gd name="T42" fmla="*/ 8 w 98"/>
                <a:gd name="T43" fmla="*/ 21 h 98"/>
                <a:gd name="T44" fmla="*/ 3 w 98"/>
                <a:gd name="T45" fmla="*/ 30 h 98"/>
                <a:gd name="T46" fmla="*/ 1 w 98"/>
                <a:gd name="T47" fmla="*/ 39 h 98"/>
                <a:gd name="T48" fmla="*/ 0 w 98"/>
                <a:gd name="T49" fmla="*/ 49 h 98"/>
                <a:gd name="T50" fmla="*/ 1 w 98"/>
                <a:gd name="T51" fmla="*/ 60 h 98"/>
                <a:gd name="T52" fmla="*/ 3 w 98"/>
                <a:gd name="T53" fmla="*/ 68 h 98"/>
                <a:gd name="T54" fmla="*/ 8 w 98"/>
                <a:gd name="T55" fmla="*/ 77 h 98"/>
                <a:gd name="T56" fmla="*/ 13 w 98"/>
                <a:gd name="T57" fmla="*/ 85 h 98"/>
                <a:gd name="T58" fmla="*/ 21 w 98"/>
                <a:gd name="T59" fmla="*/ 91 h 98"/>
                <a:gd name="T60" fmla="*/ 29 w 98"/>
                <a:gd name="T61" fmla="*/ 94 h 98"/>
                <a:gd name="T62" fmla="*/ 38 w 98"/>
                <a:gd name="T63" fmla="*/ 97 h 98"/>
                <a:gd name="T64" fmla="*/ 49 w 98"/>
                <a:gd name="T6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8">
                  <a:moveTo>
                    <a:pt x="49" y="98"/>
                  </a:moveTo>
                  <a:lnTo>
                    <a:pt x="58" y="97"/>
                  </a:lnTo>
                  <a:lnTo>
                    <a:pt x="68" y="94"/>
                  </a:lnTo>
                  <a:lnTo>
                    <a:pt x="75" y="91"/>
                  </a:lnTo>
                  <a:lnTo>
                    <a:pt x="83" y="85"/>
                  </a:lnTo>
                  <a:lnTo>
                    <a:pt x="89" y="77"/>
                  </a:lnTo>
                  <a:lnTo>
                    <a:pt x="94" y="68"/>
                  </a:lnTo>
                  <a:lnTo>
                    <a:pt x="98" y="60"/>
                  </a:lnTo>
                  <a:lnTo>
                    <a:pt x="98" y="49"/>
                  </a:lnTo>
                  <a:lnTo>
                    <a:pt x="98" y="39"/>
                  </a:lnTo>
                  <a:lnTo>
                    <a:pt x="94" y="30"/>
                  </a:lnTo>
                  <a:lnTo>
                    <a:pt x="90" y="21"/>
                  </a:lnTo>
                  <a:lnTo>
                    <a:pt x="84" y="14"/>
                  </a:lnTo>
                  <a:lnTo>
                    <a:pt x="77" y="8"/>
                  </a:lnTo>
                  <a:lnTo>
                    <a:pt x="69" y="4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1" y="4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8" y="21"/>
                  </a:lnTo>
                  <a:lnTo>
                    <a:pt x="3" y="30"/>
                  </a:lnTo>
                  <a:lnTo>
                    <a:pt x="1" y="39"/>
                  </a:lnTo>
                  <a:lnTo>
                    <a:pt x="0" y="49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8" y="77"/>
                  </a:lnTo>
                  <a:lnTo>
                    <a:pt x="13" y="85"/>
                  </a:lnTo>
                  <a:lnTo>
                    <a:pt x="21" y="91"/>
                  </a:lnTo>
                  <a:lnTo>
                    <a:pt x="29" y="94"/>
                  </a:lnTo>
                  <a:lnTo>
                    <a:pt x="38" y="97"/>
                  </a:lnTo>
                  <a:lnTo>
                    <a:pt x="49" y="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D1D0F8E6-AA86-F64D-A5AD-F19538CA6BAD}"/>
              </a:ext>
            </a:extLst>
          </p:cNvPr>
          <p:cNvCxnSpPr>
            <a:cxnSpLocks/>
          </p:cNvCxnSpPr>
          <p:nvPr/>
        </p:nvCxnSpPr>
        <p:spPr>
          <a:xfrm>
            <a:off x="7526169" y="1570140"/>
            <a:ext cx="0" cy="337052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962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21974</TotalTime>
  <Words>448</Words>
  <Application>Microsoft Office PowerPoint</Application>
  <PresentationFormat>Широкоэкранный</PresentationFormat>
  <Paragraphs>100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Roboto</vt:lpstr>
      <vt:lpstr>Wingdings</vt:lpstr>
      <vt:lpstr>Тема Office</vt:lpstr>
      <vt:lpstr>Office Theme</vt:lpstr>
      <vt:lpstr>Презентация PowerPoint</vt:lpstr>
      <vt:lpstr>НОРМАТИВНО-ПРАВОВАЯ ОСНОВА</vt:lpstr>
      <vt:lpstr>Презентация PowerPoint</vt:lpstr>
      <vt:lpstr>Презентация PowerPoint</vt:lpstr>
      <vt:lpstr>ОСНОВНЫЕ ЭТАПЫ АККРЕДИТАЦИИ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Dias Abakanov</cp:lastModifiedBy>
  <cp:revision>1661</cp:revision>
  <cp:lastPrinted>2020-05-14T11:46:40Z</cp:lastPrinted>
  <dcterms:created xsi:type="dcterms:W3CDTF">2018-05-25T09:57:59Z</dcterms:created>
  <dcterms:modified xsi:type="dcterms:W3CDTF">2025-08-15T08:41:09Z</dcterms:modified>
</cp:coreProperties>
</file>